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arlow Condensed Medium" charset="1" panose="00000606000000000000"/>
      <p:regular r:id="rId17"/>
    </p:embeddedFont>
    <p:embeddedFont>
      <p:font typeface="Barlow Condensed" charset="1" panose="00000506000000000000"/>
      <p:regular r:id="rId18"/>
    </p:embeddedFont>
    <p:embeddedFont>
      <p:font typeface="IBM Plex Mono" charset="1" panose="020B050905020300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2569" y="-514350"/>
            <a:ext cx="1225845" cy="2704009"/>
            <a:chOff x="0" y="0"/>
            <a:chExt cx="322856" cy="71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2856" cy="712167"/>
            </a:xfrm>
            <a:custGeom>
              <a:avLst/>
              <a:gdLst/>
              <a:ahLst/>
              <a:cxnLst/>
              <a:rect r="r" b="b" t="t" l="l"/>
              <a:pathLst>
                <a:path h="712167" w="322856">
                  <a:moveTo>
                    <a:pt x="161428" y="0"/>
                  </a:moveTo>
                  <a:lnTo>
                    <a:pt x="161428" y="0"/>
                  </a:lnTo>
                  <a:cubicBezTo>
                    <a:pt x="204242" y="0"/>
                    <a:pt x="245301" y="17008"/>
                    <a:pt x="275575" y="47281"/>
                  </a:cubicBezTo>
                  <a:cubicBezTo>
                    <a:pt x="305849" y="77555"/>
                    <a:pt x="322856" y="118615"/>
                    <a:pt x="322856" y="161428"/>
                  </a:cubicBezTo>
                  <a:lnTo>
                    <a:pt x="322856" y="550739"/>
                  </a:lnTo>
                  <a:cubicBezTo>
                    <a:pt x="322856" y="639893"/>
                    <a:pt x="250583" y="712167"/>
                    <a:pt x="161428" y="712167"/>
                  </a:cubicBezTo>
                  <a:lnTo>
                    <a:pt x="161428" y="712167"/>
                  </a:lnTo>
                  <a:cubicBezTo>
                    <a:pt x="118615" y="712167"/>
                    <a:pt x="77555" y="695159"/>
                    <a:pt x="47281" y="664886"/>
                  </a:cubicBezTo>
                  <a:cubicBezTo>
                    <a:pt x="17008" y="634612"/>
                    <a:pt x="0" y="593552"/>
                    <a:pt x="0" y="550739"/>
                  </a:cubicBezTo>
                  <a:lnTo>
                    <a:pt x="0" y="161428"/>
                  </a:lnTo>
                  <a:cubicBezTo>
                    <a:pt x="0" y="72274"/>
                    <a:pt x="72274" y="0"/>
                    <a:pt x="161428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322856" cy="664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98895" y="-20574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71311" y="8229600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65521" y="1028700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41424" y="5711623"/>
            <a:ext cx="5805153" cy="1263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</a:pPr>
            <a:r>
              <a:rPr lang="en-US" sz="4894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PROGRAMAÇÃO DE MICROCONTROLADORES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241424" y="7996051"/>
            <a:ext cx="5284963" cy="467098"/>
            <a:chOff x="0" y="0"/>
            <a:chExt cx="7046617" cy="62279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76952"/>
              <a:ext cx="2851878" cy="535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018">
                  <a:solidFill>
                    <a:srgbClr val="F4F6FC"/>
                  </a:solidFill>
                  <a:latin typeface="Barlow Condensed"/>
                  <a:ea typeface="Barlow Condensed"/>
                  <a:cs typeface="Barlow Condensed"/>
                  <a:sym typeface="Barlow Condensed"/>
                </a:rPr>
                <a:t>Equipe: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179546" y="57150"/>
              <a:ext cx="5867071" cy="565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112"/>
                </a:lnSpc>
              </a:pPr>
              <a:r>
                <a:rPr lang="en-US" sz="3143" b="true">
                  <a:solidFill>
                    <a:srgbClr val="F4F6FC"/>
                  </a:solidFill>
                  <a:latin typeface="Barlow Condensed Medium"/>
                  <a:ea typeface="Barlow Condensed Medium"/>
                  <a:cs typeface="Barlow Condensed Medium"/>
                  <a:sym typeface="Barlow Condensed Medium"/>
                </a:rPr>
                <a:t>João Estevam e Gabriel Lopes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806135" y="1360271"/>
            <a:ext cx="658713" cy="45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5"/>
              </a:lnSpc>
            </a:pPr>
            <a:r>
              <a:rPr lang="en-US" sz="3399" b="true">
                <a:solidFill>
                  <a:srgbClr val="050A30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494267" y="1367349"/>
            <a:ext cx="229691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11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105469" y="3086100"/>
            <a:ext cx="10077061" cy="6172200"/>
          </a:xfrm>
          <a:custGeom>
            <a:avLst/>
            <a:gdLst/>
            <a:ahLst/>
            <a:cxnLst/>
            <a:rect r="r" b="b" t="t" l="l"/>
            <a:pathLst>
              <a:path h="6172200" w="10077061">
                <a:moveTo>
                  <a:pt x="0" y="0"/>
                </a:moveTo>
                <a:lnTo>
                  <a:pt x="10077062" y="0"/>
                </a:lnTo>
                <a:lnTo>
                  <a:pt x="10077062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>
                <a:solidFill>
                  <a:srgbClr val="F4F6FC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Circuito do Projeto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-2478790" y="6978618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478790" y="6978618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76954" y="8463149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65521" y="0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41424" y="5702608"/>
            <a:ext cx="5805153" cy="65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</a:pPr>
            <a:r>
              <a:rPr lang="en-US" sz="4894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MUITO 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64042" y="1400902"/>
            <a:ext cx="29461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Topicos Abordados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7023508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606214"/>
            <a:ext cx="14709015" cy="3007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192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Concepção/Idealização do projeto</a:t>
            </a:r>
          </a:p>
          <a:p>
            <a:pPr algn="l" marL="749192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Componentes Utilizados</a:t>
            </a:r>
          </a:p>
          <a:p>
            <a:pPr algn="l" marL="749192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Visão Esquemática do Circuito</a:t>
            </a:r>
          </a:p>
          <a:p>
            <a:pPr algn="l" marL="749192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Vista do Circuito - Simulação do projeto: Fisica</a:t>
            </a:r>
          </a:p>
          <a:p>
            <a:pPr algn="l">
              <a:lnSpc>
                <a:spcPts val="485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711640" y="-29337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64042" y="1400902"/>
            <a:ext cx="2138909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Concepção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03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7023508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784674">
            <a:off x="11327761" y="8939410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79" y="0"/>
                </a:lnTo>
                <a:lnTo>
                  <a:pt x="637779" y="637780"/>
                </a:lnTo>
                <a:lnTo>
                  <a:pt x="0" y="63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32231" y="3843460"/>
            <a:ext cx="11223538" cy="3115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</a:pPr>
            <a:r>
              <a:rPr lang="en-US" sz="295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Pensando em como criar algo inovador utilizando o conceito de internet das coisas, chegamos à conclusão de que seria interessante produzir algo que poderia tornar as coisas mais seguras de forma barata simples e prática.</a:t>
            </a:r>
          </a:p>
          <a:p>
            <a:pPr algn="ctr">
              <a:lnSpc>
                <a:spcPts val="4138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466341" y="-3287277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184016" y="5276544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0" y="0"/>
                </a:moveTo>
                <a:lnTo>
                  <a:pt x="5440240" y="0"/>
                </a:lnTo>
                <a:lnTo>
                  <a:pt x="54402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4042" y="1400902"/>
            <a:ext cx="2138909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Idealização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04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-2336256" y="5276544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18108" y="3363114"/>
            <a:ext cx="11651784" cy="4687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</a:pPr>
            <a:r>
              <a:rPr lang="en-US" sz="295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O projeto é uma fechadura elétrica com senha, utilizando Arduino e C++. Um teclado matriarcal permite inserir a senha, dois LEDs indicam o status (verde para correto e vermelho para incorreto), e um relé aciona a fechadura. Ao digitar a senha correta, o LED verde acende, o relé ativa a fechadura e a porta abre. Com isso pode ser feita portas com senha tornando o local mais seguro.</a:t>
            </a:r>
          </a:p>
          <a:p>
            <a:pPr algn="ctr">
              <a:lnSpc>
                <a:spcPts val="413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720120" y="6768159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64042" y="4710759"/>
            <a:ext cx="4114800" cy="41148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086600" y="4710759"/>
            <a:ext cx="4114800" cy="41148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5"/>
              <a:stretch>
                <a:fillRect l="-16666" t="0" r="-1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609158" y="4710759"/>
            <a:ext cx="4114800" cy="41148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349573" y="1367349"/>
            <a:ext cx="374385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24496" y="4067389"/>
            <a:ext cx="2193892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 Arduino Uno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47054" y="4067389"/>
            <a:ext cx="2193892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Fios Jumpers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35233" y="4067389"/>
            <a:ext cx="1462650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Fonte 9V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1784674">
            <a:off x="16840155" y="3087228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79"/>
                </a:lnTo>
                <a:lnTo>
                  <a:pt x="0" y="6377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720120" y="6768159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84674">
            <a:off x="16840155" y="3087228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79"/>
                </a:lnTo>
                <a:lnTo>
                  <a:pt x="0" y="637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841204"/>
            <a:ext cx="3295478" cy="3772601"/>
            <a:chOff x="0" y="0"/>
            <a:chExt cx="4393971" cy="503013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0" r="0" b="0"/>
                </a:stretch>
              </a:blip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123267" y="-28575"/>
              <a:ext cx="2147436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Modulo Relé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19646" y="3841204"/>
            <a:ext cx="3295478" cy="3772601"/>
            <a:chOff x="0" y="0"/>
            <a:chExt cx="4393971" cy="503013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4945" t="0" r="-4945" b="0"/>
                </a:stretch>
              </a:blip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318481" y="-28575"/>
              <a:ext cx="1757009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Fonte 12V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610592" y="3841204"/>
            <a:ext cx="3295478" cy="3772601"/>
            <a:chOff x="0" y="0"/>
            <a:chExt cx="4393971" cy="503013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0" r="0" b="0"/>
                </a:stretch>
              </a:blip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439976" y="-28575"/>
              <a:ext cx="3514018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Resistores de 500Ω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906195" y="3841204"/>
            <a:ext cx="3295478" cy="3772601"/>
            <a:chOff x="0" y="0"/>
            <a:chExt cx="4393971" cy="5030134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0" t="0" r="0" b="0"/>
                </a:stretch>
              </a:blip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439976" y="-28575"/>
              <a:ext cx="3514018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LEDs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349573" y="1367349"/>
            <a:ext cx="374385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4042" y="4710759"/>
            <a:ext cx="4114800" cy="41148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2"/>
              <a:stretch>
                <a:fillRect l="-20422" t="0" r="-2042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086600" y="4710759"/>
            <a:ext cx="4114800" cy="41148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609158" y="4710759"/>
            <a:ext cx="4114800" cy="41148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6018" r="0" b="-6018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45769" y="1367349"/>
            <a:ext cx="378189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76064" y="4067389"/>
            <a:ext cx="3290755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Teclado Matriarcal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29865" y="4067389"/>
            <a:ext cx="1828271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Protoboard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21180" y="4067389"/>
            <a:ext cx="3290755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Fechadura Eletrica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559240" y="-30861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123773" y="92583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46334" y="-1217643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062611" y="2897157"/>
            <a:ext cx="10162777" cy="6361143"/>
            <a:chOff x="0" y="0"/>
            <a:chExt cx="129855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8557" cy="812800"/>
            </a:xfrm>
            <a:custGeom>
              <a:avLst/>
              <a:gdLst/>
              <a:ahLst/>
              <a:cxnLst/>
              <a:rect r="r" b="b" t="t" l="l"/>
              <a:pathLst>
                <a:path h="812800" w="1298557">
                  <a:moveTo>
                    <a:pt x="17521" y="0"/>
                  </a:moveTo>
                  <a:lnTo>
                    <a:pt x="1281035" y="0"/>
                  </a:lnTo>
                  <a:cubicBezTo>
                    <a:pt x="1290712" y="0"/>
                    <a:pt x="1298557" y="7845"/>
                    <a:pt x="1298557" y="17521"/>
                  </a:cubicBezTo>
                  <a:lnTo>
                    <a:pt x="1298557" y="795279"/>
                  </a:lnTo>
                  <a:cubicBezTo>
                    <a:pt x="1298557" y="804955"/>
                    <a:pt x="1290712" y="812800"/>
                    <a:pt x="1281035" y="812800"/>
                  </a:cubicBezTo>
                  <a:lnTo>
                    <a:pt x="17521" y="812800"/>
                  </a:lnTo>
                  <a:cubicBezTo>
                    <a:pt x="7845" y="812800"/>
                    <a:pt x="0" y="804955"/>
                    <a:pt x="0" y="795279"/>
                  </a:cubicBezTo>
                  <a:lnTo>
                    <a:pt x="0" y="17521"/>
                  </a:lnTo>
                  <a:cubicBezTo>
                    <a:pt x="0" y="7845"/>
                    <a:pt x="7845" y="0"/>
                    <a:pt x="17521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9911" r="0" b="-991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Vista Esquemática do Circuito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52219" y="1367349"/>
            <a:ext cx="371740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09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784674">
            <a:off x="274723" y="9374497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80"/>
                </a:lnTo>
                <a:lnTo>
                  <a:pt x="0" y="6377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123773" y="92583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096291" y="2762671"/>
            <a:ext cx="14095419" cy="6658138"/>
            <a:chOff x="0" y="0"/>
            <a:chExt cx="18793892" cy="88775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33050" cy="8877517"/>
            </a:xfrm>
            <a:custGeom>
              <a:avLst/>
              <a:gdLst/>
              <a:ahLst/>
              <a:cxnLst/>
              <a:rect r="r" b="b" t="t" l="l"/>
              <a:pathLst>
                <a:path h="8877517" w="9633050">
                  <a:moveTo>
                    <a:pt x="0" y="0"/>
                  </a:moveTo>
                  <a:lnTo>
                    <a:pt x="9633050" y="0"/>
                  </a:lnTo>
                  <a:lnTo>
                    <a:pt x="9633050" y="8877517"/>
                  </a:lnTo>
                  <a:lnTo>
                    <a:pt x="0" y="8877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33050" y="0"/>
              <a:ext cx="9160842" cy="8877517"/>
            </a:xfrm>
            <a:custGeom>
              <a:avLst/>
              <a:gdLst/>
              <a:ahLst/>
              <a:cxnLst/>
              <a:rect r="r" b="b" t="t" l="l"/>
              <a:pathLst>
                <a:path h="8877517" w="9160842">
                  <a:moveTo>
                    <a:pt x="0" y="0"/>
                  </a:moveTo>
                  <a:lnTo>
                    <a:pt x="9160842" y="0"/>
                  </a:lnTo>
                  <a:lnTo>
                    <a:pt x="9160842" y="8877517"/>
                  </a:lnTo>
                  <a:lnTo>
                    <a:pt x="0" y="8877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>
                <a:solidFill>
                  <a:srgbClr val="F4F6FC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Código Utilizado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416049" y="1367349"/>
            <a:ext cx="307909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10</a:t>
            </a:r>
          </a:p>
        </p:txBody>
      </p:sp>
      <p:sp>
        <p:nvSpPr>
          <p:cNvPr name="Freeform 11" id="11"/>
          <p:cNvSpPr/>
          <p:nvPr/>
        </p:nvSpPr>
        <p:spPr>
          <a:xfrm flipH="false" flipV="true" rot="0">
            <a:off x="15567880" y="-1028700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0" y="4114800"/>
                </a:moveTo>
                <a:lnTo>
                  <a:pt x="5440240" y="4114800"/>
                </a:lnTo>
                <a:lnTo>
                  <a:pt x="54402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DAGWpT-3mBI</dc:identifier>
  <dcterms:modified xsi:type="dcterms:W3CDTF">2011-08-01T06:04:30Z</dcterms:modified>
  <cp:revision>1</cp:revision>
  <dc:title>UniRuY Wyden</dc:title>
</cp:coreProperties>
</file>