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Barlow Condensed Medium" charset="1" panose="00000606000000000000"/>
      <p:regular r:id="rId17"/>
    </p:embeddedFont>
    <p:embeddedFont>
      <p:font typeface="Barlow Condensed" charset="1" panose="00000506000000000000"/>
      <p:regular r:id="rId18"/>
    </p:embeddedFont>
    <p:embeddedFont>
      <p:font typeface="IBM Plex Mono" charset="1" panose="020B05090502030002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jpe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22569" y="-514350"/>
            <a:ext cx="1225845" cy="2704009"/>
            <a:chOff x="0" y="0"/>
            <a:chExt cx="322856" cy="7121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2856" cy="712167"/>
            </a:xfrm>
            <a:custGeom>
              <a:avLst/>
              <a:gdLst/>
              <a:ahLst/>
              <a:cxnLst/>
              <a:rect r="r" b="b" t="t" l="l"/>
              <a:pathLst>
                <a:path h="712167" w="322856">
                  <a:moveTo>
                    <a:pt x="161428" y="0"/>
                  </a:moveTo>
                  <a:lnTo>
                    <a:pt x="161428" y="0"/>
                  </a:lnTo>
                  <a:cubicBezTo>
                    <a:pt x="204242" y="0"/>
                    <a:pt x="245301" y="17008"/>
                    <a:pt x="275575" y="47281"/>
                  </a:cubicBezTo>
                  <a:cubicBezTo>
                    <a:pt x="305849" y="77555"/>
                    <a:pt x="322856" y="118615"/>
                    <a:pt x="322856" y="161428"/>
                  </a:cubicBezTo>
                  <a:lnTo>
                    <a:pt x="322856" y="550739"/>
                  </a:lnTo>
                  <a:cubicBezTo>
                    <a:pt x="322856" y="639893"/>
                    <a:pt x="250583" y="712167"/>
                    <a:pt x="161428" y="712167"/>
                  </a:cubicBezTo>
                  <a:lnTo>
                    <a:pt x="161428" y="712167"/>
                  </a:lnTo>
                  <a:cubicBezTo>
                    <a:pt x="118615" y="712167"/>
                    <a:pt x="77555" y="695159"/>
                    <a:pt x="47281" y="664886"/>
                  </a:cubicBezTo>
                  <a:cubicBezTo>
                    <a:pt x="17008" y="634612"/>
                    <a:pt x="0" y="593552"/>
                    <a:pt x="0" y="550739"/>
                  </a:cubicBezTo>
                  <a:lnTo>
                    <a:pt x="0" y="161428"/>
                  </a:lnTo>
                  <a:cubicBezTo>
                    <a:pt x="0" y="72274"/>
                    <a:pt x="72274" y="0"/>
                    <a:pt x="161428" y="0"/>
                  </a:cubicBezTo>
                  <a:close/>
                </a:path>
              </a:pathLst>
            </a:custGeom>
            <a:solidFill>
              <a:srgbClr val="F4F6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322856" cy="664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598895" y="-2057400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71311" y="8229600"/>
            <a:ext cx="2177103" cy="4114800"/>
          </a:xfrm>
          <a:custGeom>
            <a:avLst/>
            <a:gdLst/>
            <a:ahLst/>
            <a:cxnLst/>
            <a:rect r="r" b="b" t="t" l="l"/>
            <a:pathLst>
              <a:path h="4114800" w="2177103">
                <a:moveTo>
                  <a:pt x="0" y="0"/>
                </a:moveTo>
                <a:lnTo>
                  <a:pt x="2177103" y="0"/>
                </a:lnTo>
                <a:lnTo>
                  <a:pt x="21771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65521" y="1028700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241424" y="5711623"/>
            <a:ext cx="5805153" cy="1263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5"/>
              </a:lnSpc>
            </a:pPr>
            <a:r>
              <a:rPr lang="en-US" sz="4894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PROGRAMAÇÃO DE MICROCONTROLADORES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241424" y="7996051"/>
            <a:ext cx="5284963" cy="474271"/>
            <a:chOff x="0" y="0"/>
            <a:chExt cx="7046617" cy="63236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76952"/>
              <a:ext cx="2851878" cy="5355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87"/>
                </a:lnSpc>
              </a:pPr>
              <a:r>
                <a:rPr lang="en-US" sz="3018">
                  <a:solidFill>
                    <a:srgbClr val="F4F6FC"/>
                  </a:solidFill>
                  <a:latin typeface="Barlow Condensed"/>
                  <a:ea typeface="Barlow Condensed"/>
                  <a:cs typeface="Barlow Condensed"/>
                  <a:sym typeface="Barlow Condensed"/>
                </a:rPr>
                <a:t>Equipe: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179546" y="57150"/>
              <a:ext cx="5867071" cy="575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2"/>
                </a:lnSpc>
              </a:pPr>
              <a:r>
                <a:rPr lang="en-US" sz="3143" b="true">
                  <a:solidFill>
                    <a:srgbClr val="F4F6FC"/>
                  </a:solidFill>
                  <a:latin typeface="Barlow Condensed Medium"/>
                  <a:ea typeface="Barlow Condensed Medium"/>
                  <a:cs typeface="Barlow Condensed Medium"/>
                  <a:sym typeface="Barlow Condensed Medium"/>
                </a:rPr>
                <a:t>João Estevam e Gabriel Lopes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806135" y="1360271"/>
            <a:ext cx="658713" cy="45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5"/>
              </a:lnSpc>
            </a:pPr>
            <a:r>
              <a:rPr lang="en-US" sz="3399" b="true">
                <a:solidFill>
                  <a:srgbClr val="050A30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123773" y="9258300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5567880" y="-1028700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0" y="4114800"/>
                </a:moveTo>
                <a:lnTo>
                  <a:pt x="5440240" y="4114800"/>
                </a:lnTo>
                <a:lnTo>
                  <a:pt x="544024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416049" y="1367349"/>
            <a:ext cx="307909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10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015522" y="2600162"/>
            <a:ext cx="14256955" cy="6658138"/>
            <a:chOff x="0" y="0"/>
            <a:chExt cx="19009274" cy="88775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557248" cy="8877517"/>
            </a:xfrm>
            <a:custGeom>
              <a:avLst/>
              <a:gdLst/>
              <a:ahLst/>
              <a:cxnLst/>
              <a:rect r="r" b="b" t="t" l="l"/>
              <a:pathLst>
                <a:path h="8877517" w="9557248">
                  <a:moveTo>
                    <a:pt x="0" y="0"/>
                  </a:moveTo>
                  <a:lnTo>
                    <a:pt x="9557248" y="0"/>
                  </a:lnTo>
                  <a:lnTo>
                    <a:pt x="9557248" y="8877517"/>
                  </a:lnTo>
                  <a:lnTo>
                    <a:pt x="0" y="8877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-13663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351975" y="0"/>
              <a:ext cx="9657299" cy="8877517"/>
            </a:xfrm>
            <a:custGeom>
              <a:avLst/>
              <a:gdLst/>
              <a:ahLst/>
              <a:cxnLst/>
              <a:rect r="r" b="b" t="t" l="l"/>
              <a:pathLst>
                <a:path h="8877517" w="9657299">
                  <a:moveTo>
                    <a:pt x="0" y="0"/>
                  </a:moveTo>
                  <a:lnTo>
                    <a:pt x="9657299" y="0"/>
                  </a:lnTo>
                  <a:lnTo>
                    <a:pt x="9657299" y="8877517"/>
                  </a:lnTo>
                  <a:lnTo>
                    <a:pt x="0" y="8877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690336" y="2926138"/>
            <a:ext cx="3222949" cy="117533"/>
            <a:chOff x="0" y="0"/>
            <a:chExt cx="848842" cy="3095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48842" cy="30955"/>
            </a:xfrm>
            <a:custGeom>
              <a:avLst/>
              <a:gdLst/>
              <a:ahLst/>
              <a:cxnLst/>
              <a:rect r="r" b="b" t="t" l="l"/>
              <a:pathLst>
                <a:path h="30955" w="848842">
                  <a:moveTo>
                    <a:pt x="0" y="0"/>
                  </a:moveTo>
                  <a:lnTo>
                    <a:pt x="848842" y="0"/>
                  </a:lnTo>
                  <a:lnTo>
                    <a:pt x="848842" y="30955"/>
                  </a:lnTo>
                  <a:lnTo>
                    <a:pt x="0" y="30955"/>
                  </a:lnTo>
                  <a:close/>
                </a:path>
              </a:pathLst>
            </a:custGeom>
            <a:solidFill>
              <a:srgbClr val="1F1F1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48842" cy="78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64042" y="1400902"/>
            <a:ext cx="4605780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>
                <a:solidFill>
                  <a:srgbClr val="F4F6FC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Código Utilizado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478790" y="6978618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5440240" y="0"/>
                </a:moveTo>
                <a:lnTo>
                  <a:pt x="0" y="0"/>
                </a:lnTo>
                <a:lnTo>
                  <a:pt x="0" y="4114800"/>
                </a:lnTo>
                <a:lnTo>
                  <a:pt x="5440240" y="4114800"/>
                </a:lnTo>
                <a:lnTo>
                  <a:pt x="54402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76954" y="8463149"/>
            <a:ext cx="2177103" cy="4114800"/>
          </a:xfrm>
          <a:custGeom>
            <a:avLst/>
            <a:gdLst/>
            <a:ahLst/>
            <a:cxnLst/>
            <a:rect r="r" b="b" t="t" l="l"/>
            <a:pathLst>
              <a:path h="4114800" w="2177103">
                <a:moveTo>
                  <a:pt x="0" y="0"/>
                </a:moveTo>
                <a:lnTo>
                  <a:pt x="2177103" y="0"/>
                </a:lnTo>
                <a:lnTo>
                  <a:pt x="21771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65521" y="0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241424" y="5702608"/>
            <a:ext cx="5805153" cy="65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5"/>
              </a:lnSpc>
            </a:pPr>
            <a:r>
              <a:rPr lang="en-US" sz="4894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MUITO OBRIGADO!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64042" y="1400902"/>
            <a:ext cx="2946180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Topicos Abordados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65245" y="1367349"/>
            <a:ext cx="658713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02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259300" y="7023508"/>
            <a:ext cx="2177103" cy="4114800"/>
          </a:xfrm>
          <a:custGeom>
            <a:avLst/>
            <a:gdLst/>
            <a:ahLst/>
            <a:cxnLst/>
            <a:rect r="r" b="b" t="t" l="l"/>
            <a:pathLst>
              <a:path h="4114800" w="2177103">
                <a:moveTo>
                  <a:pt x="0" y="0"/>
                </a:moveTo>
                <a:lnTo>
                  <a:pt x="2177103" y="0"/>
                </a:lnTo>
                <a:lnTo>
                  <a:pt x="21771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606214"/>
            <a:ext cx="14709015" cy="3026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9193" indent="-374596" lvl="1">
              <a:lnSpc>
                <a:spcPts val="4858"/>
              </a:lnSpc>
              <a:buFont typeface="Arial"/>
              <a:buChar char="•"/>
            </a:pPr>
            <a:r>
              <a:rPr lang="en-US" sz="3470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Concepção/Idealização do projeto</a:t>
            </a:r>
          </a:p>
          <a:p>
            <a:pPr algn="just" marL="749193" indent="-374596" lvl="1">
              <a:lnSpc>
                <a:spcPts val="4858"/>
              </a:lnSpc>
              <a:buFont typeface="Arial"/>
              <a:buChar char="•"/>
            </a:pPr>
            <a:r>
              <a:rPr lang="en-US" sz="3470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Componentes Utilizados</a:t>
            </a:r>
          </a:p>
          <a:p>
            <a:pPr algn="just" marL="749193" indent="-374596" lvl="1">
              <a:lnSpc>
                <a:spcPts val="4858"/>
              </a:lnSpc>
              <a:buFont typeface="Arial"/>
              <a:buChar char="•"/>
            </a:pPr>
            <a:r>
              <a:rPr lang="en-US" sz="3470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Visão Esquemática do Circuito</a:t>
            </a:r>
          </a:p>
          <a:p>
            <a:pPr algn="just" marL="749193" indent="-374596" lvl="1">
              <a:lnSpc>
                <a:spcPts val="4858"/>
              </a:lnSpc>
              <a:buFont typeface="Arial"/>
              <a:buChar char="•"/>
            </a:pPr>
            <a:r>
              <a:rPr lang="en-US" sz="3470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Vista do Circuito - Simulação do projeto: Fisica</a:t>
            </a:r>
          </a:p>
          <a:p>
            <a:pPr algn="just">
              <a:lnSpc>
                <a:spcPts val="4858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711640" y="-2933700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64042" y="1400902"/>
            <a:ext cx="2138909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Concepção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65245" y="1367349"/>
            <a:ext cx="658713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03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259300" y="7023508"/>
            <a:ext cx="2177103" cy="4114800"/>
          </a:xfrm>
          <a:custGeom>
            <a:avLst/>
            <a:gdLst/>
            <a:ahLst/>
            <a:cxnLst/>
            <a:rect r="r" b="b" t="t" l="l"/>
            <a:pathLst>
              <a:path h="4114800" w="2177103">
                <a:moveTo>
                  <a:pt x="0" y="0"/>
                </a:moveTo>
                <a:lnTo>
                  <a:pt x="2177103" y="0"/>
                </a:lnTo>
                <a:lnTo>
                  <a:pt x="21771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784674">
            <a:off x="11327761" y="8939410"/>
            <a:ext cx="637779" cy="637779"/>
          </a:xfrm>
          <a:custGeom>
            <a:avLst/>
            <a:gdLst/>
            <a:ahLst/>
            <a:cxnLst/>
            <a:rect r="r" b="b" t="t" l="l"/>
            <a:pathLst>
              <a:path h="637779" w="637779">
                <a:moveTo>
                  <a:pt x="0" y="0"/>
                </a:moveTo>
                <a:lnTo>
                  <a:pt x="637779" y="0"/>
                </a:lnTo>
                <a:lnTo>
                  <a:pt x="637779" y="637780"/>
                </a:lnTo>
                <a:lnTo>
                  <a:pt x="0" y="637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32231" y="3843460"/>
            <a:ext cx="11223538" cy="3115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8"/>
              </a:lnSpc>
            </a:pPr>
            <a:r>
              <a:rPr lang="en-US" sz="295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Pensando em como criar algo inovador utilizando o conceito de internet das coisas, chegamos à conclusão de que seria interessante produzir algo que poderia tornar as coisas mais seguras de forma barata simples e prática.</a:t>
            </a:r>
          </a:p>
          <a:p>
            <a:pPr algn="just">
              <a:lnSpc>
                <a:spcPts val="4138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1466341" y="-3287277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184016" y="5276544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0" y="0"/>
                </a:moveTo>
                <a:lnTo>
                  <a:pt x="5440240" y="0"/>
                </a:lnTo>
                <a:lnTo>
                  <a:pt x="54402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64042" y="1400902"/>
            <a:ext cx="2138909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Idealização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065245" y="1367349"/>
            <a:ext cx="658713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04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-2336256" y="5276544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5440240" y="0"/>
                </a:moveTo>
                <a:lnTo>
                  <a:pt x="0" y="0"/>
                </a:lnTo>
                <a:lnTo>
                  <a:pt x="0" y="4114800"/>
                </a:lnTo>
                <a:lnTo>
                  <a:pt x="5440240" y="4114800"/>
                </a:lnTo>
                <a:lnTo>
                  <a:pt x="54402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18108" y="3363114"/>
            <a:ext cx="11651784" cy="4687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8"/>
              </a:lnSpc>
            </a:pPr>
            <a:r>
              <a:rPr lang="en-US" sz="295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O projeto é uma fechadura elétrica com senha, utilizando Arduino e C++. Um teclado matriarcal permite inserir a senha, dois LEDs indicam o status (verde para correto e vermelho para incorreto), e um relé aciona a fechadura. Ao digitar a senha correta, o LED verde acende, o relé ativa a fechadura e a porta abre. Com isso pode ser feita portas com senha tornando o local mais seguro.</a:t>
            </a:r>
          </a:p>
          <a:p>
            <a:pPr algn="just">
              <a:lnSpc>
                <a:spcPts val="413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2720120" y="6768159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5440240" y="0"/>
                </a:moveTo>
                <a:lnTo>
                  <a:pt x="0" y="0"/>
                </a:lnTo>
                <a:lnTo>
                  <a:pt x="0" y="4114800"/>
                </a:lnTo>
                <a:lnTo>
                  <a:pt x="5440240" y="4114800"/>
                </a:lnTo>
                <a:lnTo>
                  <a:pt x="54402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64042" y="4710759"/>
            <a:ext cx="4114800" cy="41148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3274" y="0"/>
                  </a:moveTo>
                  <a:lnTo>
                    <a:pt x="769526" y="0"/>
                  </a:lnTo>
                  <a:cubicBezTo>
                    <a:pt x="793426" y="0"/>
                    <a:pt x="812800" y="19374"/>
                    <a:pt x="812800" y="43274"/>
                  </a:cubicBezTo>
                  <a:lnTo>
                    <a:pt x="812800" y="769526"/>
                  </a:lnTo>
                  <a:cubicBezTo>
                    <a:pt x="812800" y="793426"/>
                    <a:pt x="793426" y="812800"/>
                    <a:pt x="769526" y="812800"/>
                  </a:cubicBezTo>
                  <a:lnTo>
                    <a:pt x="43274" y="812800"/>
                  </a:lnTo>
                  <a:cubicBezTo>
                    <a:pt x="19374" y="812800"/>
                    <a:pt x="0" y="793426"/>
                    <a:pt x="0" y="769526"/>
                  </a:cubicBezTo>
                  <a:lnTo>
                    <a:pt x="0" y="43274"/>
                  </a:lnTo>
                  <a:cubicBezTo>
                    <a:pt x="0" y="19374"/>
                    <a:pt x="19374" y="0"/>
                    <a:pt x="43274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086600" y="4710759"/>
            <a:ext cx="4114800" cy="41148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3274" y="0"/>
                  </a:moveTo>
                  <a:lnTo>
                    <a:pt x="769526" y="0"/>
                  </a:lnTo>
                  <a:cubicBezTo>
                    <a:pt x="793426" y="0"/>
                    <a:pt x="812800" y="19374"/>
                    <a:pt x="812800" y="43274"/>
                  </a:cubicBezTo>
                  <a:lnTo>
                    <a:pt x="812800" y="769526"/>
                  </a:lnTo>
                  <a:cubicBezTo>
                    <a:pt x="812800" y="793426"/>
                    <a:pt x="793426" y="812800"/>
                    <a:pt x="769526" y="812800"/>
                  </a:cubicBezTo>
                  <a:lnTo>
                    <a:pt x="43274" y="812800"/>
                  </a:lnTo>
                  <a:cubicBezTo>
                    <a:pt x="19374" y="812800"/>
                    <a:pt x="0" y="793426"/>
                    <a:pt x="0" y="769526"/>
                  </a:cubicBezTo>
                  <a:lnTo>
                    <a:pt x="0" y="43274"/>
                  </a:lnTo>
                  <a:cubicBezTo>
                    <a:pt x="0" y="19374"/>
                    <a:pt x="19374" y="0"/>
                    <a:pt x="43274" y="0"/>
                  </a:cubicBezTo>
                  <a:close/>
                </a:path>
              </a:pathLst>
            </a:custGeom>
            <a:blipFill>
              <a:blip r:embed="rId5"/>
              <a:stretch>
                <a:fillRect l="-16666" t="0" r="-16666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609158" y="4710759"/>
            <a:ext cx="4114800" cy="41148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3274" y="0"/>
                  </a:moveTo>
                  <a:lnTo>
                    <a:pt x="769526" y="0"/>
                  </a:lnTo>
                  <a:cubicBezTo>
                    <a:pt x="793426" y="0"/>
                    <a:pt x="812800" y="19374"/>
                    <a:pt x="812800" y="43274"/>
                  </a:cubicBezTo>
                  <a:lnTo>
                    <a:pt x="812800" y="769526"/>
                  </a:lnTo>
                  <a:cubicBezTo>
                    <a:pt x="812800" y="793426"/>
                    <a:pt x="793426" y="812800"/>
                    <a:pt x="769526" y="812800"/>
                  </a:cubicBezTo>
                  <a:lnTo>
                    <a:pt x="43274" y="812800"/>
                  </a:lnTo>
                  <a:cubicBezTo>
                    <a:pt x="19374" y="812800"/>
                    <a:pt x="0" y="793426"/>
                    <a:pt x="0" y="769526"/>
                  </a:cubicBezTo>
                  <a:lnTo>
                    <a:pt x="0" y="43274"/>
                  </a:lnTo>
                  <a:cubicBezTo>
                    <a:pt x="0" y="19374"/>
                    <a:pt x="19374" y="0"/>
                    <a:pt x="43274" y="0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564042" y="1400902"/>
            <a:ext cx="3551634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Componentes Utilizados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349573" y="1367349"/>
            <a:ext cx="374385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24496" y="4067389"/>
            <a:ext cx="2193892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 Arduino Uno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47054" y="4067389"/>
            <a:ext cx="2193892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Fios Jumpers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935233" y="4067389"/>
            <a:ext cx="1462650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Fonte 9V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1784674">
            <a:off x="16840155" y="3087228"/>
            <a:ext cx="637779" cy="637779"/>
          </a:xfrm>
          <a:custGeom>
            <a:avLst/>
            <a:gdLst/>
            <a:ahLst/>
            <a:cxnLst/>
            <a:rect r="r" b="b" t="t" l="l"/>
            <a:pathLst>
              <a:path h="637779" w="637779">
                <a:moveTo>
                  <a:pt x="0" y="0"/>
                </a:moveTo>
                <a:lnTo>
                  <a:pt x="637780" y="0"/>
                </a:lnTo>
                <a:lnTo>
                  <a:pt x="637780" y="637779"/>
                </a:lnTo>
                <a:lnTo>
                  <a:pt x="0" y="6377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2720120" y="6768159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5440240" y="0"/>
                </a:moveTo>
                <a:lnTo>
                  <a:pt x="0" y="0"/>
                </a:lnTo>
                <a:lnTo>
                  <a:pt x="0" y="4114800"/>
                </a:lnTo>
                <a:lnTo>
                  <a:pt x="5440240" y="4114800"/>
                </a:lnTo>
                <a:lnTo>
                  <a:pt x="54402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784674">
            <a:off x="16840155" y="3087228"/>
            <a:ext cx="637779" cy="637779"/>
          </a:xfrm>
          <a:custGeom>
            <a:avLst/>
            <a:gdLst/>
            <a:ahLst/>
            <a:cxnLst/>
            <a:rect r="r" b="b" t="t" l="l"/>
            <a:pathLst>
              <a:path h="637779" w="637779">
                <a:moveTo>
                  <a:pt x="0" y="0"/>
                </a:moveTo>
                <a:lnTo>
                  <a:pt x="637780" y="0"/>
                </a:lnTo>
                <a:lnTo>
                  <a:pt x="637780" y="637779"/>
                </a:lnTo>
                <a:lnTo>
                  <a:pt x="0" y="637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3841204"/>
            <a:ext cx="3295478" cy="3772601"/>
            <a:chOff x="0" y="0"/>
            <a:chExt cx="4393971" cy="503013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636163"/>
              <a:ext cx="4393971" cy="4393971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54033" y="0"/>
                    </a:moveTo>
                    <a:lnTo>
                      <a:pt x="758767" y="0"/>
                    </a:lnTo>
                    <a:cubicBezTo>
                      <a:pt x="788609" y="0"/>
                      <a:pt x="812800" y="24191"/>
                      <a:pt x="812800" y="54033"/>
                    </a:cubicBezTo>
                    <a:lnTo>
                      <a:pt x="812800" y="758767"/>
                    </a:lnTo>
                    <a:cubicBezTo>
                      <a:pt x="812800" y="788609"/>
                      <a:pt x="788609" y="812800"/>
                      <a:pt x="758767" y="812800"/>
                    </a:cubicBezTo>
                    <a:lnTo>
                      <a:pt x="54033" y="812800"/>
                    </a:lnTo>
                    <a:cubicBezTo>
                      <a:pt x="24191" y="812800"/>
                      <a:pt x="0" y="788609"/>
                      <a:pt x="0" y="758767"/>
                    </a:cubicBezTo>
                    <a:lnTo>
                      <a:pt x="0" y="54033"/>
                    </a:lnTo>
                    <a:cubicBezTo>
                      <a:pt x="0" y="24191"/>
                      <a:pt x="24191" y="0"/>
                      <a:pt x="54033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0" t="0" r="0" b="0"/>
                </a:stretch>
              </a:blip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1123267" y="-28575"/>
              <a:ext cx="2147436" cy="410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90"/>
                </a:lnSpc>
              </a:pPr>
              <a:r>
                <a:rPr lang="en-US" sz="1922">
                  <a:solidFill>
                    <a:srgbClr val="F4F6FC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Modulo Relé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19646" y="3841204"/>
            <a:ext cx="3295478" cy="3772601"/>
            <a:chOff x="0" y="0"/>
            <a:chExt cx="4393971" cy="503013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636163"/>
              <a:ext cx="4393971" cy="4393971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54033" y="0"/>
                    </a:moveTo>
                    <a:lnTo>
                      <a:pt x="758767" y="0"/>
                    </a:lnTo>
                    <a:cubicBezTo>
                      <a:pt x="788609" y="0"/>
                      <a:pt x="812800" y="24191"/>
                      <a:pt x="812800" y="54033"/>
                    </a:cubicBezTo>
                    <a:lnTo>
                      <a:pt x="812800" y="758767"/>
                    </a:lnTo>
                    <a:cubicBezTo>
                      <a:pt x="812800" y="788609"/>
                      <a:pt x="788609" y="812800"/>
                      <a:pt x="758767" y="812800"/>
                    </a:cubicBezTo>
                    <a:lnTo>
                      <a:pt x="54033" y="812800"/>
                    </a:lnTo>
                    <a:cubicBezTo>
                      <a:pt x="24191" y="812800"/>
                      <a:pt x="0" y="788609"/>
                      <a:pt x="0" y="758767"/>
                    </a:cubicBezTo>
                    <a:lnTo>
                      <a:pt x="0" y="54033"/>
                    </a:lnTo>
                    <a:cubicBezTo>
                      <a:pt x="0" y="24191"/>
                      <a:pt x="24191" y="0"/>
                      <a:pt x="54033" y="0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-4945" t="0" r="-4945" b="0"/>
                </a:stretch>
              </a:blip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1318481" y="-28575"/>
              <a:ext cx="1757009" cy="410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90"/>
                </a:lnSpc>
              </a:pPr>
              <a:r>
                <a:rPr lang="en-US" sz="1922">
                  <a:solidFill>
                    <a:srgbClr val="F4F6FC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Fonte 12V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610592" y="3841204"/>
            <a:ext cx="3295478" cy="3772601"/>
            <a:chOff x="0" y="0"/>
            <a:chExt cx="4393971" cy="5030134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636163"/>
              <a:ext cx="4393971" cy="4393971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54033" y="0"/>
                    </a:moveTo>
                    <a:lnTo>
                      <a:pt x="758767" y="0"/>
                    </a:lnTo>
                    <a:cubicBezTo>
                      <a:pt x="788609" y="0"/>
                      <a:pt x="812800" y="24191"/>
                      <a:pt x="812800" y="54033"/>
                    </a:cubicBezTo>
                    <a:lnTo>
                      <a:pt x="812800" y="758767"/>
                    </a:lnTo>
                    <a:cubicBezTo>
                      <a:pt x="812800" y="788609"/>
                      <a:pt x="788609" y="812800"/>
                      <a:pt x="758767" y="812800"/>
                    </a:cubicBezTo>
                    <a:lnTo>
                      <a:pt x="54033" y="812800"/>
                    </a:lnTo>
                    <a:cubicBezTo>
                      <a:pt x="24191" y="812800"/>
                      <a:pt x="0" y="788609"/>
                      <a:pt x="0" y="758767"/>
                    </a:cubicBezTo>
                    <a:lnTo>
                      <a:pt x="0" y="54033"/>
                    </a:lnTo>
                    <a:cubicBezTo>
                      <a:pt x="0" y="24191"/>
                      <a:pt x="24191" y="0"/>
                      <a:pt x="54033" y="0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l="0" t="0" r="0" b="0"/>
                </a:stretch>
              </a:blip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439976" y="-28575"/>
              <a:ext cx="3514018" cy="410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90"/>
                </a:lnSpc>
              </a:pPr>
              <a:r>
                <a:rPr lang="en-US" sz="1922">
                  <a:solidFill>
                    <a:srgbClr val="F4F6FC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Resistores de 500Ω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906195" y="3841204"/>
            <a:ext cx="3295478" cy="3772601"/>
            <a:chOff x="0" y="0"/>
            <a:chExt cx="4393971" cy="5030134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636163"/>
              <a:ext cx="4393971" cy="4393971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54033" y="0"/>
                    </a:moveTo>
                    <a:lnTo>
                      <a:pt x="758767" y="0"/>
                    </a:lnTo>
                    <a:cubicBezTo>
                      <a:pt x="788609" y="0"/>
                      <a:pt x="812800" y="24191"/>
                      <a:pt x="812800" y="54033"/>
                    </a:cubicBezTo>
                    <a:lnTo>
                      <a:pt x="812800" y="758767"/>
                    </a:lnTo>
                    <a:cubicBezTo>
                      <a:pt x="812800" y="788609"/>
                      <a:pt x="788609" y="812800"/>
                      <a:pt x="758767" y="812800"/>
                    </a:cubicBezTo>
                    <a:lnTo>
                      <a:pt x="54033" y="812800"/>
                    </a:lnTo>
                    <a:cubicBezTo>
                      <a:pt x="24191" y="812800"/>
                      <a:pt x="0" y="788609"/>
                      <a:pt x="0" y="758767"/>
                    </a:cubicBezTo>
                    <a:lnTo>
                      <a:pt x="0" y="54033"/>
                    </a:lnTo>
                    <a:cubicBezTo>
                      <a:pt x="0" y="24191"/>
                      <a:pt x="24191" y="0"/>
                      <a:pt x="54033" y="0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 l="0" t="0" r="0" b="0"/>
                </a:stretch>
              </a:blipFill>
            </p:spPr>
          </p:sp>
        </p:grpSp>
        <p:sp>
          <p:nvSpPr>
            <p:cNvPr name="TextBox 22" id="22"/>
            <p:cNvSpPr txBox="true"/>
            <p:nvPr/>
          </p:nvSpPr>
          <p:spPr>
            <a:xfrm rot="0">
              <a:off x="439976" y="-28575"/>
              <a:ext cx="3514018" cy="410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90"/>
                </a:lnSpc>
              </a:pPr>
              <a:r>
                <a:rPr lang="en-US" sz="1922">
                  <a:solidFill>
                    <a:srgbClr val="F4F6FC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LEDs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564042" y="1400902"/>
            <a:ext cx="3551634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Componentes Utilizados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349573" y="1367349"/>
            <a:ext cx="374385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4042" y="4710759"/>
            <a:ext cx="4114800" cy="41148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3274" y="0"/>
                  </a:moveTo>
                  <a:lnTo>
                    <a:pt x="769526" y="0"/>
                  </a:lnTo>
                  <a:cubicBezTo>
                    <a:pt x="793426" y="0"/>
                    <a:pt x="812800" y="19374"/>
                    <a:pt x="812800" y="43274"/>
                  </a:cubicBezTo>
                  <a:lnTo>
                    <a:pt x="812800" y="769526"/>
                  </a:lnTo>
                  <a:cubicBezTo>
                    <a:pt x="812800" y="793426"/>
                    <a:pt x="793426" y="812800"/>
                    <a:pt x="769526" y="812800"/>
                  </a:cubicBezTo>
                  <a:lnTo>
                    <a:pt x="43274" y="812800"/>
                  </a:lnTo>
                  <a:cubicBezTo>
                    <a:pt x="19374" y="812800"/>
                    <a:pt x="0" y="793426"/>
                    <a:pt x="0" y="769526"/>
                  </a:cubicBezTo>
                  <a:lnTo>
                    <a:pt x="0" y="43274"/>
                  </a:lnTo>
                  <a:cubicBezTo>
                    <a:pt x="0" y="19374"/>
                    <a:pt x="19374" y="0"/>
                    <a:pt x="43274" y="0"/>
                  </a:cubicBezTo>
                  <a:close/>
                </a:path>
              </a:pathLst>
            </a:custGeom>
            <a:blipFill>
              <a:blip r:embed="rId2"/>
              <a:stretch>
                <a:fillRect l="-20422" t="0" r="-20422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7086600" y="4710759"/>
            <a:ext cx="4114800" cy="41148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3274" y="0"/>
                  </a:moveTo>
                  <a:lnTo>
                    <a:pt x="769526" y="0"/>
                  </a:lnTo>
                  <a:cubicBezTo>
                    <a:pt x="793426" y="0"/>
                    <a:pt x="812800" y="19374"/>
                    <a:pt x="812800" y="43274"/>
                  </a:cubicBezTo>
                  <a:lnTo>
                    <a:pt x="812800" y="769526"/>
                  </a:lnTo>
                  <a:cubicBezTo>
                    <a:pt x="812800" y="793426"/>
                    <a:pt x="793426" y="812800"/>
                    <a:pt x="769526" y="812800"/>
                  </a:cubicBezTo>
                  <a:lnTo>
                    <a:pt x="43274" y="812800"/>
                  </a:lnTo>
                  <a:cubicBezTo>
                    <a:pt x="19374" y="812800"/>
                    <a:pt x="0" y="793426"/>
                    <a:pt x="0" y="769526"/>
                  </a:cubicBezTo>
                  <a:lnTo>
                    <a:pt x="0" y="43274"/>
                  </a:lnTo>
                  <a:cubicBezTo>
                    <a:pt x="0" y="19374"/>
                    <a:pt x="19374" y="0"/>
                    <a:pt x="43274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609158" y="4710759"/>
            <a:ext cx="4114800" cy="41148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3274" y="0"/>
                  </a:moveTo>
                  <a:lnTo>
                    <a:pt x="769526" y="0"/>
                  </a:lnTo>
                  <a:cubicBezTo>
                    <a:pt x="793426" y="0"/>
                    <a:pt x="812800" y="19374"/>
                    <a:pt x="812800" y="43274"/>
                  </a:cubicBezTo>
                  <a:lnTo>
                    <a:pt x="812800" y="769526"/>
                  </a:lnTo>
                  <a:cubicBezTo>
                    <a:pt x="812800" y="793426"/>
                    <a:pt x="793426" y="812800"/>
                    <a:pt x="769526" y="812800"/>
                  </a:cubicBezTo>
                  <a:lnTo>
                    <a:pt x="43274" y="812800"/>
                  </a:lnTo>
                  <a:cubicBezTo>
                    <a:pt x="19374" y="812800"/>
                    <a:pt x="0" y="793426"/>
                    <a:pt x="0" y="769526"/>
                  </a:cubicBezTo>
                  <a:lnTo>
                    <a:pt x="0" y="43274"/>
                  </a:lnTo>
                  <a:cubicBezTo>
                    <a:pt x="0" y="19374"/>
                    <a:pt x="19374" y="0"/>
                    <a:pt x="43274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6018" r="0" b="-6018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564042" y="1400902"/>
            <a:ext cx="3551634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Componentes Utilizados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366440" y="1367349"/>
            <a:ext cx="357518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07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76064" y="4067389"/>
            <a:ext cx="3290755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Teclado Matriarcal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29865" y="4067389"/>
            <a:ext cx="1828271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Protoboard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021180" y="4067389"/>
            <a:ext cx="3290755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Fechadura Eletrica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559240" y="-3086100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2123773" y="9258300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546334" y="-1217643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062611" y="2897157"/>
            <a:ext cx="10162777" cy="6361143"/>
            <a:chOff x="0" y="0"/>
            <a:chExt cx="1298557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8557" cy="812800"/>
            </a:xfrm>
            <a:custGeom>
              <a:avLst/>
              <a:gdLst/>
              <a:ahLst/>
              <a:cxnLst/>
              <a:rect r="r" b="b" t="t" l="l"/>
              <a:pathLst>
                <a:path h="812800" w="1298557">
                  <a:moveTo>
                    <a:pt x="17521" y="0"/>
                  </a:moveTo>
                  <a:lnTo>
                    <a:pt x="1281035" y="0"/>
                  </a:lnTo>
                  <a:cubicBezTo>
                    <a:pt x="1290712" y="0"/>
                    <a:pt x="1298557" y="7845"/>
                    <a:pt x="1298557" y="17521"/>
                  </a:cubicBezTo>
                  <a:lnTo>
                    <a:pt x="1298557" y="795279"/>
                  </a:lnTo>
                  <a:cubicBezTo>
                    <a:pt x="1298557" y="804955"/>
                    <a:pt x="1290712" y="812800"/>
                    <a:pt x="1281035" y="812800"/>
                  </a:cubicBezTo>
                  <a:lnTo>
                    <a:pt x="17521" y="812800"/>
                  </a:lnTo>
                  <a:cubicBezTo>
                    <a:pt x="7845" y="812800"/>
                    <a:pt x="0" y="804955"/>
                    <a:pt x="0" y="795279"/>
                  </a:cubicBezTo>
                  <a:lnTo>
                    <a:pt x="0" y="17521"/>
                  </a:lnTo>
                  <a:cubicBezTo>
                    <a:pt x="0" y="7845"/>
                    <a:pt x="7845" y="0"/>
                    <a:pt x="17521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9911" r="0" b="-9911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64042" y="1400902"/>
            <a:ext cx="4605780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Vista Esquemática do Circuito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345769" y="1367349"/>
            <a:ext cx="378189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08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1784674">
            <a:off x="274723" y="9374497"/>
            <a:ext cx="637779" cy="637779"/>
          </a:xfrm>
          <a:custGeom>
            <a:avLst/>
            <a:gdLst/>
            <a:ahLst/>
            <a:cxnLst/>
            <a:rect r="r" b="b" t="t" l="l"/>
            <a:pathLst>
              <a:path h="637779" w="637779">
                <a:moveTo>
                  <a:pt x="0" y="0"/>
                </a:moveTo>
                <a:lnTo>
                  <a:pt x="637780" y="0"/>
                </a:lnTo>
                <a:lnTo>
                  <a:pt x="637780" y="637780"/>
                </a:lnTo>
                <a:lnTo>
                  <a:pt x="0" y="6377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105469" y="3086100"/>
            <a:ext cx="10077061" cy="6172200"/>
          </a:xfrm>
          <a:custGeom>
            <a:avLst/>
            <a:gdLst/>
            <a:ahLst/>
            <a:cxnLst/>
            <a:rect r="r" b="b" t="t" l="l"/>
            <a:pathLst>
              <a:path h="6172200" w="10077061">
                <a:moveTo>
                  <a:pt x="0" y="0"/>
                </a:moveTo>
                <a:lnTo>
                  <a:pt x="10077062" y="0"/>
                </a:lnTo>
                <a:lnTo>
                  <a:pt x="10077062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2478790" y="6978618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5440240" y="0"/>
                </a:moveTo>
                <a:lnTo>
                  <a:pt x="0" y="0"/>
                </a:lnTo>
                <a:lnTo>
                  <a:pt x="0" y="4114800"/>
                </a:lnTo>
                <a:lnTo>
                  <a:pt x="5440240" y="4114800"/>
                </a:lnTo>
                <a:lnTo>
                  <a:pt x="54402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352219" y="1367349"/>
            <a:ext cx="371740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4042" y="1400902"/>
            <a:ext cx="4605780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>
                <a:solidFill>
                  <a:srgbClr val="F4F6FC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Circuito do Projeto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DAGWpT-3mBI</dc:identifier>
  <dcterms:modified xsi:type="dcterms:W3CDTF">2011-08-01T06:04:30Z</dcterms:modified>
  <cp:revision>1</cp:revision>
  <dc:title>SLIDE Projeto Arduino</dc:title>
</cp:coreProperties>
</file>