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353" r:id="rId2"/>
    <p:sldId id="355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300" r:id="rId13"/>
    <p:sldId id="299" r:id="rId14"/>
    <p:sldId id="301" r:id="rId15"/>
    <p:sldId id="330" r:id="rId16"/>
    <p:sldId id="331" r:id="rId17"/>
    <p:sldId id="332" r:id="rId18"/>
    <p:sldId id="356" r:id="rId19"/>
    <p:sldId id="303" r:id="rId20"/>
    <p:sldId id="304" r:id="rId21"/>
    <p:sldId id="333" r:id="rId22"/>
    <p:sldId id="357" r:id="rId23"/>
    <p:sldId id="305" r:id="rId24"/>
    <p:sldId id="306" r:id="rId25"/>
    <p:sldId id="334" r:id="rId26"/>
    <p:sldId id="307" r:id="rId27"/>
    <p:sldId id="308" r:id="rId28"/>
    <p:sldId id="335" r:id="rId29"/>
    <p:sldId id="372" r:id="rId30"/>
    <p:sldId id="336" r:id="rId31"/>
    <p:sldId id="337" r:id="rId32"/>
    <p:sldId id="338" r:id="rId33"/>
    <p:sldId id="309" r:id="rId34"/>
    <p:sldId id="311" r:id="rId35"/>
    <p:sldId id="312" r:id="rId36"/>
    <p:sldId id="339" r:id="rId37"/>
    <p:sldId id="340" r:id="rId38"/>
    <p:sldId id="341" r:id="rId39"/>
    <p:sldId id="316" r:id="rId40"/>
    <p:sldId id="317" r:id="rId41"/>
    <p:sldId id="319" r:id="rId42"/>
    <p:sldId id="320" r:id="rId43"/>
    <p:sldId id="342" r:id="rId44"/>
    <p:sldId id="344" r:id="rId45"/>
    <p:sldId id="345" r:id="rId46"/>
    <p:sldId id="346" r:id="rId47"/>
    <p:sldId id="347" r:id="rId48"/>
    <p:sldId id="322" r:id="rId49"/>
    <p:sldId id="323" r:id="rId50"/>
    <p:sldId id="324" r:id="rId51"/>
    <p:sldId id="359" r:id="rId52"/>
    <p:sldId id="360" r:id="rId53"/>
    <p:sldId id="361" r:id="rId54"/>
    <p:sldId id="362" r:id="rId55"/>
    <p:sldId id="363" r:id="rId56"/>
    <p:sldId id="348" r:id="rId57"/>
    <p:sldId id="349" r:id="rId58"/>
    <p:sldId id="364" r:id="rId59"/>
    <p:sldId id="365" r:id="rId60"/>
    <p:sldId id="366" r:id="rId61"/>
    <p:sldId id="367" r:id="rId62"/>
    <p:sldId id="350" r:id="rId63"/>
    <p:sldId id="325" r:id="rId64"/>
    <p:sldId id="326" r:id="rId65"/>
    <p:sldId id="327" r:id="rId66"/>
    <p:sldId id="368" r:id="rId67"/>
    <p:sldId id="374" r:id="rId68"/>
    <p:sldId id="370" r:id="rId69"/>
    <p:sldId id="351" r:id="rId70"/>
    <p:sldId id="352" r:id="rId71"/>
    <p:sldId id="371" r:id="rId72"/>
    <p:sldId id="373" r:id="rId73"/>
  </p:sldIdLst>
  <p:sldSz cx="9144000" cy="6858000" type="screen4x3"/>
  <p:notesSz cx="6858000" cy="9144000"/>
  <p:custDataLst>
    <p:tags r:id="rId76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64">
          <p15:clr>
            <a:srgbClr val="A4A3A4"/>
          </p15:clr>
        </p15:guide>
        <p15:guide id="2" orient="horz" pos="753">
          <p15:clr>
            <a:srgbClr val="A4A3A4"/>
          </p15:clr>
        </p15:guide>
        <p15:guide id="3" orient="horz" pos="1018">
          <p15:clr>
            <a:srgbClr val="A4A3A4"/>
          </p15:clr>
        </p15:guide>
        <p15:guide id="4" pos="457">
          <p15:clr>
            <a:srgbClr val="A4A3A4"/>
          </p15:clr>
        </p15:guide>
        <p15:guide id="5" pos="2880">
          <p15:clr>
            <a:srgbClr val="A4A3A4"/>
          </p15:clr>
        </p15:guide>
        <p15:guide id="6" pos="5306">
          <p15:clr>
            <a:srgbClr val="A4A3A4"/>
          </p15:clr>
        </p15:guide>
        <p15:guide id="7" pos="4267">
          <p15:clr>
            <a:srgbClr val="A4A3A4"/>
          </p15:clr>
        </p15:guide>
        <p15:guide id="8" pos="4034">
          <p15:clr>
            <a:srgbClr val="A4A3A4"/>
          </p15:clr>
        </p15:guide>
        <p15:guide id="9" pos="2765">
          <p15:clr>
            <a:srgbClr val="A4A3A4"/>
          </p15:clr>
        </p15:guide>
        <p15:guide id="10" pos="2998">
          <p15:clr>
            <a:srgbClr val="A4A3A4"/>
          </p15:clr>
        </p15:guide>
        <p15:guide id="11" pos="1729">
          <p15:clr>
            <a:srgbClr val="A4A3A4"/>
          </p15:clr>
        </p15:guide>
        <p15:guide id="12" pos="1497">
          <p15:clr>
            <a:srgbClr val="A4A3A4"/>
          </p15:clr>
        </p15:guide>
        <p15:guide id="13" pos="343">
          <p15:clr>
            <a:srgbClr val="A4A3A4"/>
          </p15:clr>
        </p15:guide>
        <p15:guide id="14" pos="5417">
          <p15:clr>
            <a:srgbClr val="A4A3A4"/>
          </p15:clr>
        </p15:guide>
        <p15:guide id="15" pos="4149">
          <p15:clr>
            <a:srgbClr val="A4A3A4"/>
          </p15:clr>
        </p15:guide>
        <p15:guide id="16" pos="1612">
          <p15:clr>
            <a:srgbClr val="A4A3A4"/>
          </p15:clr>
        </p15:guide>
        <p15:guide id="17" pos="861">
          <p15:clr>
            <a:srgbClr val="A4A3A4"/>
          </p15:clr>
        </p15:guide>
        <p15:guide id="18" pos="977">
          <p15:clr>
            <a:srgbClr val="A4A3A4"/>
          </p15:clr>
        </p15:guide>
        <p15:guide id="19" pos="1093">
          <p15:clr>
            <a:srgbClr val="A4A3A4"/>
          </p15:clr>
        </p15:guide>
        <p15:guide id="20" pos="4665">
          <p15:clr>
            <a:srgbClr val="A4A3A4"/>
          </p15:clr>
        </p15:guide>
        <p15:guide id="21" pos="4782">
          <p15:clr>
            <a:srgbClr val="A4A3A4"/>
          </p15:clr>
        </p15:guide>
        <p15:guide id="22" pos="4896">
          <p15:clr>
            <a:srgbClr val="A4A3A4"/>
          </p15:clr>
        </p15:guide>
        <p15:guide id="23" pos="2246">
          <p15:clr>
            <a:srgbClr val="A4A3A4"/>
          </p15:clr>
        </p15:guide>
        <p15:guide id="24" pos="2360">
          <p15:clr>
            <a:srgbClr val="A4A3A4"/>
          </p15:clr>
        </p15:guide>
        <p15:guide id="25" pos="3399">
          <p15:clr>
            <a:srgbClr val="A4A3A4"/>
          </p15:clr>
        </p15:guide>
        <p15:guide id="26" pos="3518">
          <p15:clr>
            <a:srgbClr val="A4A3A4"/>
          </p15:clr>
        </p15:guide>
        <p15:guide id="27" pos="2134">
          <p15:clr>
            <a:srgbClr val="A4A3A4"/>
          </p15:clr>
        </p15:guide>
        <p15:guide id="28" pos="36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BD"/>
    <a:srgbClr val="00316D"/>
    <a:srgbClr val="E4E1C1"/>
    <a:srgbClr val="FAF7D6"/>
    <a:srgbClr val="F7F2BF"/>
    <a:srgbClr val="BEBEBE"/>
    <a:srgbClr val="D9D9D9"/>
    <a:srgbClr val="00A6C8"/>
    <a:srgbClr val="1E1E1E"/>
    <a:srgbClr val="C4C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65511" autoAdjust="0"/>
  </p:normalViewPr>
  <p:slideViewPr>
    <p:cSldViewPr snapToObjects="1">
      <p:cViewPr varScale="1">
        <p:scale>
          <a:sx n="75" d="100"/>
          <a:sy n="75" d="100"/>
        </p:scale>
        <p:origin x="2670" y="54"/>
      </p:cViewPr>
      <p:guideLst>
        <p:guide orient="horz" pos="4164"/>
        <p:guide orient="horz" pos="753"/>
        <p:guide orient="horz" pos="1018"/>
        <p:guide pos="457"/>
        <p:guide pos="2880"/>
        <p:guide pos="5306"/>
        <p:guide pos="4267"/>
        <p:guide pos="4034"/>
        <p:guide pos="2765"/>
        <p:guide pos="2998"/>
        <p:guide pos="1729"/>
        <p:guide pos="1497"/>
        <p:guide pos="343"/>
        <p:guide pos="5417"/>
        <p:guide pos="4149"/>
        <p:guide pos="1612"/>
        <p:guide pos="861"/>
        <p:guide pos="977"/>
        <p:guide pos="1093"/>
        <p:guide pos="4665"/>
        <p:guide pos="4782"/>
        <p:guide pos="4896"/>
        <p:guide pos="2246"/>
        <p:guide pos="2360"/>
        <p:guide pos="3399"/>
        <p:guide pos="3518"/>
        <p:guide pos="2134"/>
        <p:guide pos="36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9" d="100"/>
          <a:sy n="89" d="100"/>
        </p:scale>
        <p:origin x="-280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F1CE4-C6B7-4A8D-BD94-BCD2C0D6DA65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292CF-9249-4664-9E6C-F0A4233DD75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8800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65FA2-1259-4DA6-B5D7-DB6046D2A77B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AB332-4DE9-4E3C-98DA-7AECAD66409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077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AB332-4DE9-4E3C-98DA-7AECAD664095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6305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AB332-4DE9-4E3C-98DA-7AECAD664095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9282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AB332-4DE9-4E3C-98DA-7AECAD664095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5799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AB332-4DE9-4E3C-98DA-7AECAD664095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7182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AB332-4DE9-4E3C-98DA-7AECAD664095}" type="slidenum">
              <a:rPr lang="pt-PT" smtClean="0"/>
              <a:t>47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8081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AB332-4DE9-4E3C-98DA-7AECAD664095}" type="slidenum">
              <a:rPr lang="pt-PT" smtClean="0"/>
              <a:t>48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8456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AB332-4DE9-4E3C-98DA-7AECAD664095}" type="slidenum">
              <a:rPr lang="pt-PT" smtClean="0"/>
              <a:t>51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4043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AB332-4DE9-4E3C-98DA-7AECAD664095}" type="slidenum">
              <a:rPr lang="pt-PT" smtClean="0"/>
              <a:t>68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298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AB332-4DE9-4E3C-98DA-7AECAD664095}" type="slidenum">
              <a:rPr lang="pt-PT" smtClean="0"/>
              <a:t>72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7693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322580"/>
            <a:ext cx="3487419" cy="51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39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fundo amarelo PK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rtar Rectângulo de Canto Simples 2"/>
          <p:cNvSpPr/>
          <p:nvPr userDrawn="1"/>
        </p:nvSpPr>
        <p:spPr>
          <a:xfrm>
            <a:off x="-251" y="1189160"/>
            <a:ext cx="9144000" cy="5668840"/>
          </a:xfrm>
          <a:prstGeom prst="snip1Rect">
            <a:avLst>
              <a:gd name="adj" fmla="val 13132"/>
            </a:avLst>
          </a:prstGeom>
          <a:solidFill>
            <a:srgbClr val="FAF7D6"/>
          </a:solidFill>
          <a:ln>
            <a:noFill/>
          </a:ln>
          <a:effectLst>
            <a:outerShdw blurRad="127000" dist="25400" dir="180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Triângulo rectângulo 3"/>
          <p:cNvSpPr/>
          <p:nvPr userDrawn="1"/>
        </p:nvSpPr>
        <p:spPr>
          <a:xfrm>
            <a:off x="8398800" y="1189160"/>
            <a:ext cx="756000" cy="756000"/>
          </a:xfrm>
          <a:prstGeom prst="rtTriangle">
            <a:avLst/>
          </a:prstGeom>
          <a:solidFill>
            <a:srgbClr val="C4C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514" name="Grupo 513"/>
          <p:cNvGrpSpPr/>
          <p:nvPr userDrawn="1"/>
        </p:nvGrpSpPr>
        <p:grpSpPr>
          <a:xfrm>
            <a:off x="540000" y="180000"/>
            <a:ext cx="1436689" cy="104118"/>
            <a:chOff x="733425" y="390525"/>
            <a:chExt cx="3482976" cy="252413"/>
          </a:xfrm>
        </p:grpSpPr>
        <p:sp>
          <p:nvSpPr>
            <p:cNvPr id="515" name="Freeform 54"/>
            <p:cNvSpPr>
              <a:spLocks noEditPoints="1"/>
            </p:cNvSpPr>
            <p:nvPr userDrawn="1"/>
          </p:nvSpPr>
          <p:spPr bwMode="auto">
            <a:xfrm>
              <a:off x="733425" y="390525"/>
              <a:ext cx="1922463" cy="252413"/>
            </a:xfrm>
            <a:custGeom>
              <a:avLst/>
              <a:gdLst>
                <a:gd name="T0" fmla="*/ 234 w 3633"/>
                <a:gd name="T1" fmla="*/ 313 h 478"/>
                <a:gd name="T2" fmla="*/ 419 w 3633"/>
                <a:gd name="T3" fmla="*/ 233 h 478"/>
                <a:gd name="T4" fmla="*/ 421 w 3633"/>
                <a:gd name="T5" fmla="*/ 88 h 478"/>
                <a:gd name="T6" fmla="*/ 252 w 3633"/>
                <a:gd name="T7" fmla="*/ 4 h 478"/>
                <a:gd name="T8" fmla="*/ 214 w 3633"/>
                <a:gd name="T9" fmla="*/ 226 h 478"/>
                <a:gd name="T10" fmla="*/ 236 w 3633"/>
                <a:gd name="T11" fmla="*/ 89 h 478"/>
                <a:gd name="T12" fmla="*/ 321 w 3633"/>
                <a:gd name="T13" fmla="*/ 178 h 478"/>
                <a:gd name="T14" fmla="*/ 571 w 3633"/>
                <a:gd name="T15" fmla="*/ 346 h 478"/>
                <a:gd name="T16" fmla="*/ 648 w 3633"/>
                <a:gd name="T17" fmla="*/ 199 h 478"/>
                <a:gd name="T18" fmla="*/ 559 w 3633"/>
                <a:gd name="T19" fmla="*/ 127 h 478"/>
                <a:gd name="T20" fmla="*/ 464 w 3633"/>
                <a:gd name="T21" fmla="*/ 242 h 478"/>
                <a:gd name="T22" fmla="*/ 2516 w 3633"/>
                <a:gd name="T23" fmla="*/ 134 h 478"/>
                <a:gd name="T24" fmla="*/ 2466 w 3633"/>
                <a:gd name="T25" fmla="*/ 395 h 478"/>
                <a:gd name="T26" fmla="*/ 2608 w 3633"/>
                <a:gd name="T27" fmla="*/ 477 h 478"/>
                <a:gd name="T28" fmla="*/ 2779 w 3633"/>
                <a:gd name="T29" fmla="*/ 387 h 478"/>
                <a:gd name="T30" fmla="*/ 2571 w 3633"/>
                <a:gd name="T31" fmla="*/ 370 h 478"/>
                <a:gd name="T32" fmla="*/ 2706 w 3633"/>
                <a:gd name="T33" fmla="*/ 338 h 478"/>
                <a:gd name="T34" fmla="*/ 2862 w 3633"/>
                <a:gd name="T35" fmla="*/ 248 h 478"/>
                <a:gd name="T36" fmla="*/ 2773 w 3633"/>
                <a:gd name="T37" fmla="*/ 121 h 478"/>
                <a:gd name="T38" fmla="*/ 2570 w 3633"/>
                <a:gd name="T39" fmla="*/ 238 h 478"/>
                <a:gd name="T40" fmla="*/ 2695 w 3633"/>
                <a:gd name="T41" fmla="*/ 195 h 478"/>
                <a:gd name="T42" fmla="*/ 2745 w 3633"/>
                <a:gd name="T43" fmla="*/ 249 h 478"/>
                <a:gd name="T44" fmla="*/ 1167 w 3633"/>
                <a:gd name="T45" fmla="*/ 132 h 478"/>
                <a:gd name="T46" fmla="*/ 923 w 3633"/>
                <a:gd name="T47" fmla="*/ 137 h 478"/>
                <a:gd name="T48" fmla="*/ 1019 w 3633"/>
                <a:gd name="T49" fmla="*/ 194 h 478"/>
                <a:gd name="T50" fmla="*/ 1105 w 3633"/>
                <a:gd name="T51" fmla="*/ 352 h 478"/>
                <a:gd name="T52" fmla="*/ 1212 w 3633"/>
                <a:gd name="T53" fmla="*/ 204 h 478"/>
                <a:gd name="T54" fmla="*/ 1398 w 3633"/>
                <a:gd name="T55" fmla="*/ 262 h 478"/>
                <a:gd name="T56" fmla="*/ 1506 w 3633"/>
                <a:gd name="T57" fmla="*/ 253 h 478"/>
                <a:gd name="T58" fmla="*/ 1398 w 3633"/>
                <a:gd name="T59" fmla="*/ 120 h 478"/>
                <a:gd name="T60" fmla="*/ 870 w 3633"/>
                <a:gd name="T61" fmla="*/ 19 h 478"/>
                <a:gd name="T62" fmla="*/ 2209 w 3633"/>
                <a:gd name="T63" fmla="*/ 367 h 478"/>
                <a:gd name="T64" fmla="*/ 1961 w 3633"/>
                <a:gd name="T65" fmla="*/ 124 h 478"/>
                <a:gd name="T66" fmla="*/ 2323 w 3633"/>
                <a:gd name="T67" fmla="*/ 163 h 478"/>
                <a:gd name="T68" fmla="*/ 3010 w 3633"/>
                <a:gd name="T69" fmla="*/ 421 h 478"/>
                <a:gd name="T70" fmla="*/ 3058 w 3633"/>
                <a:gd name="T71" fmla="*/ 203 h 478"/>
                <a:gd name="T72" fmla="*/ 3032 w 3633"/>
                <a:gd name="T73" fmla="*/ 120 h 478"/>
                <a:gd name="T74" fmla="*/ 2905 w 3633"/>
                <a:gd name="T75" fmla="*/ 217 h 478"/>
                <a:gd name="T76" fmla="*/ 1637 w 3633"/>
                <a:gd name="T77" fmla="*/ 199 h 478"/>
                <a:gd name="T78" fmla="*/ 1845 w 3633"/>
                <a:gd name="T79" fmla="*/ 217 h 478"/>
                <a:gd name="T80" fmla="*/ 1738 w 3633"/>
                <a:gd name="T81" fmla="*/ 245 h 478"/>
                <a:gd name="T82" fmla="*/ 1562 w 3633"/>
                <a:gd name="T83" fmla="*/ 320 h 478"/>
                <a:gd name="T84" fmla="*/ 1624 w 3633"/>
                <a:gd name="T85" fmla="*/ 465 h 478"/>
                <a:gd name="T86" fmla="*/ 1852 w 3633"/>
                <a:gd name="T87" fmla="*/ 477 h 478"/>
                <a:gd name="T88" fmla="*/ 1955 w 3633"/>
                <a:gd name="T89" fmla="*/ 225 h 478"/>
                <a:gd name="T90" fmla="*/ 1844 w 3633"/>
                <a:gd name="T91" fmla="*/ 121 h 478"/>
                <a:gd name="T92" fmla="*/ 1797 w 3633"/>
                <a:gd name="T93" fmla="*/ 398 h 478"/>
                <a:gd name="T94" fmla="*/ 1657 w 3633"/>
                <a:gd name="T95" fmla="*/ 367 h 478"/>
                <a:gd name="T96" fmla="*/ 1815 w 3633"/>
                <a:gd name="T97" fmla="*/ 314 h 478"/>
                <a:gd name="T98" fmla="*/ 3273 w 3633"/>
                <a:gd name="T99" fmla="*/ 205 h 478"/>
                <a:gd name="T100" fmla="*/ 3517 w 3633"/>
                <a:gd name="T101" fmla="*/ 209 h 478"/>
                <a:gd name="T102" fmla="*/ 3451 w 3633"/>
                <a:gd name="T103" fmla="*/ 240 h 478"/>
                <a:gd name="T104" fmla="*/ 3253 w 3633"/>
                <a:gd name="T105" fmla="*/ 302 h 478"/>
                <a:gd name="T106" fmla="*/ 3280 w 3633"/>
                <a:gd name="T107" fmla="*/ 453 h 478"/>
                <a:gd name="T108" fmla="*/ 3498 w 3633"/>
                <a:gd name="T109" fmla="*/ 478 h 478"/>
                <a:gd name="T110" fmla="*/ 3632 w 3633"/>
                <a:gd name="T111" fmla="*/ 391 h 478"/>
                <a:gd name="T112" fmla="*/ 3555 w 3633"/>
                <a:gd name="T113" fmla="*/ 129 h 478"/>
                <a:gd name="T114" fmla="*/ 3497 w 3633"/>
                <a:gd name="T115" fmla="*/ 398 h 478"/>
                <a:gd name="T116" fmla="*/ 3338 w 3633"/>
                <a:gd name="T117" fmla="*/ 379 h 478"/>
                <a:gd name="T118" fmla="*/ 3450 w 3633"/>
                <a:gd name="T119" fmla="*/ 31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33" h="478">
                  <a:moveTo>
                    <a:pt x="214" y="2"/>
                  </a:moveTo>
                  <a:lnTo>
                    <a:pt x="194" y="1"/>
                  </a:lnTo>
                  <a:lnTo>
                    <a:pt x="173" y="1"/>
                  </a:lnTo>
                  <a:lnTo>
                    <a:pt x="154" y="0"/>
                  </a:lnTo>
                  <a:lnTo>
                    <a:pt x="137" y="0"/>
                  </a:lnTo>
                  <a:lnTo>
                    <a:pt x="0" y="0"/>
                  </a:lnTo>
                  <a:lnTo>
                    <a:pt x="0" y="472"/>
                  </a:lnTo>
                  <a:lnTo>
                    <a:pt x="108" y="472"/>
                  </a:lnTo>
                  <a:lnTo>
                    <a:pt x="108" y="314"/>
                  </a:lnTo>
                  <a:lnTo>
                    <a:pt x="137" y="314"/>
                  </a:lnTo>
                  <a:lnTo>
                    <a:pt x="154" y="314"/>
                  </a:lnTo>
                  <a:lnTo>
                    <a:pt x="173" y="314"/>
                  </a:lnTo>
                  <a:lnTo>
                    <a:pt x="194" y="314"/>
                  </a:lnTo>
                  <a:lnTo>
                    <a:pt x="214" y="313"/>
                  </a:lnTo>
                  <a:lnTo>
                    <a:pt x="234" y="313"/>
                  </a:lnTo>
                  <a:lnTo>
                    <a:pt x="252" y="311"/>
                  </a:lnTo>
                  <a:lnTo>
                    <a:pt x="272" y="309"/>
                  </a:lnTo>
                  <a:lnTo>
                    <a:pt x="290" y="306"/>
                  </a:lnTo>
                  <a:lnTo>
                    <a:pt x="308" y="303"/>
                  </a:lnTo>
                  <a:lnTo>
                    <a:pt x="326" y="299"/>
                  </a:lnTo>
                  <a:lnTo>
                    <a:pt x="343" y="292"/>
                  </a:lnTo>
                  <a:lnTo>
                    <a:pt x="359" y="286"/>
                  </a:lnTo>
                  <a:lnTo>
                    <a:pt x="374" y="278"/>
                  </a:lnTo>
                  <a:lnTo>
                    <a:pt x="387" y="270"/>
                  </a:lnTo>
                  <a:lnTo>
                    <a:pt x="394" y="264"/>
                  </a:lnTo>
                  <a:lnTo>
                    <a:pt x="400" y="259"/>
                  </a:lnTo>
                  <a:lnTo>
                    <a:pt x="405" y="252"/>
                  </a:lnTo>
                  <a:lnTo>
                    <a:pt x="410" y="247"/>
                  </a:lnTo>
                  <a:lnTo>
                    <a:pt x="414" y="239"/>
                  </a:lnTo>
                  <a:lnTo>
                    <a:pt x="419" y="233"/>
                  </a:lnTo>
                  <a:lnTo>
                    <a:pt x="422" y="225"/>
                  </a:lnTo>
                  <a:lnTo>
                    <a:pt x="424" y="217"/>
                  </a:lnTo>
                  <a:lnTo>
                    <a:pt x="426" y="209"/>
                  </a:lnTo>
                  <a:lnTo>
                    <a:pt x="428" y="199"/>
                  </a:lnTo>
                  <a:lnTo>
                    <a:pt x="429" y="191"/>
                  </a:lnTo>
                  <a:lnTo>
                    <a:pt x="429" y="180"/>
                  </a:lnTo>
                  <a:lnTo>
                    <a:pt x="429" y="172"/>
                  </a:lnTo>
                  <a:lnTo>
                    <a:pt x="429" y="156"/>
                  </a:lnTo>
                  <a:lnTo>
                    <a:pt x="429" y="140"/>
                  </a:lnTo>
                  <a:lnTo>
                    <a:pt x="429" y="132"/>
                  </a:lnTo>
                  <a:lnTo>
                    <a:pt x="429" y="123"/>
                  </a:lnTo>
                  <a:lnTo>
                    <a:pt x="428" y="114"/>
                  </a:lnTo>
                  <a:lnTo>
                    <a:pt x="426" y="105"/>
                  </a:lnTo>
                  <a:lnTo>
                    <a:pt x="424" y="97"/>
                  </a:lnTo>
                  <a:lnTo>
                    <a:pt x="421" y="88"/>
                  </a:lnTo>
                  <a:lnTo>
                    <a:pt x="418" y="82"/>
                  </a:lnTo>
                  <a:lnTo>
                    <a:pt x="414" y="74"/>
                  </a:lnTo>
                  <a:lnTo>
                    <a:pt x="409" y="68"/>
                  </a:lnTo>
                  <a:lnTo>
                    <a:pt x="405" y="61"/>
                  </a:lnTo>
                  <a:lnTo>
                    <a:pt x="399" y="56"/>
                  </a:lnTo>
                  <a:lnTo>
                    <a:pt x="394" y="50"/>
                  </a:lnTo>
                  <a:lnTo>
                    <a:pt x="387" y="45"/>
                  </a:lnTo>
                  <a:lnTo>
                    <a:pt x="373" y="36"/>
                  </a:lnTo>
                  <a:lnTo>
                    <a:pt x="358" y="28"/>
                  </a:lnTo>
                  <a:lnTo>
                    <a:pt x="343" y="21"/>
                  </a:lnTo>
                  <a:lnTo>
                    <a:pt x="326" y="16"/>
                  </a:lnTo>
                  <a:lnTo>
                    <a:pt x="307" y="12"/>
                  </a:lnTo>
                  <a:lnTo>
                    <a:pt x="290" y="8"/>
                  </a:lnTo>
                  <a:lnTo>
                    <a:pt x="271" y="5"/>
                  </a:lnTo>
                  <a:lnTo>
                    <a:pt x="252" y="4"/>
                  </a:lnTo>
                  <a:lnTo>
                    <a:pt x="233" y="2"/>
                  </a:lnTo>
                  <a:lnTo>
                    <a:pt x="214" y="2"/>
                  </a:lnTo>
                  <a:close/>
                  <a:moveTo>
                    <a:pt x="321" y="178"/>
                  </a:moveTo>
                  <a:lnTo>
                    <a:pt x="321" y="184"/>
                  </a:lnTo>
                  <a:lnTo>
                    <a:pt x="319" y="190"/>
                  </a:lnTo>
                  <a:lnTo>
                    <a:pt x="317" y="195"/>
                  </a:lnTo>
                  <a:lnTo>
                    <a:pt x="313" y="199"/>
                  </a:lnTo>
                  <a:lnTo>
                    <a:pt x="308" y="204"/>
                  </a:lnTo>
                  <a:lnTo>
                    <a:pt x="303" y="208"/>
                  </a:lnTo>
                  <a:lnTo>
                    <a:pt x="297" y="211"/>
                  </a:lnTo>
                  <a:lnTo>
                    <a:pt x="290" y="213"/>
                  </a:lnTo>
                  <a:lnTo>
                    <a:pt x="274" y="219"/>
                  </a:lnTo>
                  <a:lnTo>
                    <a:pt x="257" y="222"/>
                  </a:lnTo>
                  <a:lnTo>
                    <a:pt x="236" y="225"/>
                  </a:lnTo>
                  <a:lnTo>
                    <a:pt x="214" y="226"/>
                  </a:lnTo>
                  <a:lnTo>
                    <a:pt x="195" y="228"/>
                  </a:lnTo>
                  <a:lnTo>
                    <a:pt x="176" y="229"/>
                  </a:lnTo>
                  <a:lnTo>
                    <a:pt x="156" y="229"/>
                  </a:lnTo>
                  <a:lnTo>
                    <a:pt x="137" y="229"/>
                  </a:lnTo>
                  <a:lnTo>
                    <a:pt x="108" y="229"/>
                  </a:lnTo>
                  <a:lnTo>
                    <a:pt x="108" y="191"/>
                  </a:lnTo>
                  <a:lnTo>
                    <a:pt x="108" y="153"/>
                  </a:lnTo>
                  <a:lnTo>
                    <a:pt x="108" y="117"/>
                  </a:lnTo>
                  <a:lnTo>
                    <a:pt x="108" y="86"/>
                  </a:lnTo>
                  <a:lnTo>
                    <a:pt x="137" y="86"/>
                  </a:lnTo>
                  <a:lnTo>
                    <a:pt x="156" y="86"/>
                  </a:lnTo>
                  <a:lnTo>
                    <a:pt x="176" y="86"/>
                  </a:lnTo>
                  <a:lnTo>
                    <a:pt x="195" y="87"/>
                  </a:lnTo>
                  <a:lnTo>
                    <a:pt x="214" y="88"/>
                  </a:lnTo>
                  <a:lnTo>
                    <a:pt x="236" y="89"/>
                  </a:lnTo>
                  <a:lnTo>
                    <a:pt x="257" y="93"/>
                  </a:lnTo>
                  <a:lnTo>
                    <a:pt x="274" y="96"/>
                  </a:lnTo>
                  <a:lnTo>
                    <a:pt x="290" y="101"/>
                  </a:lnTo>
                  <a:lnTo>
                    <a:pt x="297" y="103"/>
                  </a:lnTo>
                  <a:lnTo>
                    <a:pt x="303" y="107"/>
                  </a:lnTo>
                  <a:lnTo>
                    <a:pt x="308" y="111"/>
                  </a:lnTo>
                  <a:lnTo>
                    <a:pt x="313" y="115"/>
                  </a:lnTo>
                  <a:lnTo>
                    <a:pt x="317" y="120"/>
                  </a:lnTo>
                  <a:lnTo>
                    <a:pt x="319" y="125"/>
                  </a:lnTo>
                  <a:lnTo>
                    <a:pt x="321" y="130"/>
                  </a:lnTo>
                  <a:lnTo>
                    <a:pt x="321" y="137"/>
                  </a:lnTo>
                  <a:lnTo>
                    <a:pt x="321" y="147"/>
                  </a:lnTo>
                  <a:lnTo>
                    <a:pt x="321" y="157"/>
                  </a:lnTo>
                  <a:lnTo>
                    <a:pt x="321" y="168"/>
                  </a:lnTo>
                  <a:lnTo>
                    <a:pt x="321" y="178"/>
                  </a:lnTo>
                  <a:close/>
                  <a:moveTo>
                    <a:pt x="464" y="242"/>
                  </a:moveTo>
                  <a:lnTo>
                    <a:pt x="464" y="272"/>
                  </a:lnTo>
                  <a:lnTo>
                    <a:pt x="464" y="300"/>
                  </a:lnTo>
                  <a:lnTo>
                    <a:pt x="464" y="329"/>
                  </a:lnTo>
                  <a:lnTo>
                    <a:pt x="464" y="357"/>
                  </a:lnTo>
                  <a:lnTo>
                    <a:pt x="464" y="385"/>
                  </a:lnTo>
                  <a:lnTo>
                    <a:pt x="464" y="413"/>
                  </a:lnTo>
                  <a:lnTo>
                    <a:pt x="464" y="442"/>
                  </a:lnTo>
                  <a:lnTo>
                    <a:pt x="464" y="472"/>
                  </a:lnTo>
                  <a:lnTo>
                    <a:pt x="571" y="472"/>
                  </a:lnTo>
                  <a:lnTo>
                    <a:pt x="571" y="455"/>
                  </a:lnTo>
                  <a:lnTo>
                    <a:pt x="571" y="438"/>
                  </a:lnTo>
                  <a:lnTo>
                    <a:pt x="571" y="421"/>
                  </a:lnTo>
                  <a:lnTo>
                    <a:pt x="571" y="405"/>
                  </a:lnTo>
                  <a:lnTo>
                    <a:pt x="571" y="346"/>
                  </a:lnTo>
                  <a:lnTo>
                    <a:pt x="571" y="320"/>
                  </a:lnTo>
                  <a:lnTo>
                    <a:pt x="571" y="294"/>
                  </a:lnTo>
                  <a:lnTo>
                    <a:pt x="571" y="270"/>
                  </a:lnTo>
                  <a:lnTo>
                    <a:pt x="571" y="244"/>
                  </a:lnTo>
                  <a:lnTo>
                    <a:pt x="572" y="239"/>
                  </a:lnTo>
                  <a:lnTo>
                    <a:pt x="572" y="235"/>
                  </a:lnTo>
                  <a:lnTo>
                    <a:pt x="574" y="231"/>
                  </a:lnTo>
                  <a:lnTo>
                    <a:pt x="576" y="228"/>
                  </a:lnTo>
                  <a:lnTo>
                    <a:pt x="582" y="220"/>
                  </a:lnTo>
                  <a:lnTo>
                    <a:pt x="588" y="215"/>
                  </a:lnTo>
                  <a:lnTo>
                    <a:pt x="598" y="210"/>
                  </a:lnTo>
                  <a:lnTo>
                    <a:pt x="608" y="206"/>
                  </a:lnTo>
                  <a:lnTo>
                    <a:pt x="619" y="203"/>
                  </a:lnTo>
                  <a:lnTo>
                    <a:pt x="634" y="201"/>
                  </a:lnTo>
                  <a:lnTo>
                    <a:pt x="648" y="199"/>
                  </a:lnTo>
                  <a:lnTo>
                    <a:pt x="663" y="198"/>
                  </a:lnTo>
                  <a:lnTo>
                    <a:pt x="679" y="198"/>
                  </a:lnTo>
                  <a:lnTo>
                    <a:pt x="696" y="198"/>
                  </a:lnTo>
                  <a:lnTo>
                    <a:pt x="732" y="201"/>
                  </a:lnTo>
                  <a:lnTo>
                    <a:pt x="767" y="205"/>
                  </a:lnTo>
                  <a:lnTo>
                    <a:pt x="767" y="124"/>
                  </a:lnTo>
                  <a:lnTo>
                    <a:pt x="744" y="121"/>
                  </a:lnTo>
                  <a:lnTo>
                    <a:pt x="720" y="118"/>
                  </a:lnTo>
                  <a:lnTo>
                    <a:pt x="694" y="117"/>
                  </a:lnTo>
                  <a:lnTo>
                    <a:pt x="669" y="116"/>
                  </a:lnTo>
                  <a:lnTo>
                    <a:pt x="643" y="116"/>
                  </a:lnTo>
                  <a:lnTo>
                    <a:pt x="617" y="117"/>
                  </a:lnTo>
                  <a:lnTo>
                    <a:pt x="594" y="120"/>
                  </a:lnTo>
                  <a:lnTo>
                    <a:pt x="570" y="124"/>
                  </a:lnTo>
                  <a:lnTo>
                    <a:pt x="559" y="127"/>
                  </a:lnTo>
                  <a:lnTo>
                    <a:pt x="548" y="130"/>
                  </a:lnTo>
                  <a:lnTo>
                    <a:pt x="537" y="134"/>
                  </a:lnTo>
                  <a:lnTo>
                    <a:pt x="528" y="138"/>
                  </a:lnTo>
                  <a:lnTo>
                    <a:pt x="518" y="143"/>
                  </a:lnTo>
                  <a:lnTo>
                    <a:pt x="509" y="149"/>
                  </a:lnTo>
                  <a:lnTo>
                    <a:pt x="502" y="155"/>
                  </a:lnTo>
                  <a:lnTo>
                    <a:pt x="494" y="162"/>
                  </a:lnTo>
                  <a:lnTo>
                    <a:pt x="488" y="169"/>
                  </a:lnTo>
                  <a:lnTo>
                    <a:pt x="481" y="177"/>
                  </a:lnTo>
                  <a:lnTo>
                    <a:pt x="476" y="185"/>
                  </a:lnTo>
                  <a:lnTo>
                    <a:pt x="472" y="195"/>
                  </a:lnTo>
                  <a:lnTo>
                    <a:pt x="468" y="206"/>
                  </a:lnTo>
                  <a:lnTo>
                    <a:pt x="466" y="217"/>
                  </a:lnTo>
                  <a:lnTo>
                    <a:pt x="464" y="229"/>
                  </a:lnTo>
                  <a:lnTo>
                    <a:pt x="464" y="242"/>
                  </a:lnTo>
                  <a:close/>
                  <a:moveTo>
                    <a:pt x="2727" y="115"/>
                  </a:moveTo>
                  <a:lnTo>
                    <a:pt x="2713" y="115"/>
                  </a:lnTo>
                  <a:lnTo>
                    <a:pt x="2697" y="115"/>
                  </a:lnTo>
                  <a:lnTo>
                    <a:pt x="2681" y="115"/>
                  </a:lnTo>
                  <a:lnTo>
                    <a:pt x="2664" y="115"/>
                  </a:lnTo>
                  <a:lnTo>
                    <a:pt x="2647" y="115"/>
                  </a:lnTo>
                  <a:lnTo>
                    <a:pt x="2629" y="115"/>
                  </a:lnTo>
                  <a:lnTo>
                    <a:pt x="2613" y="115"/>
                  </a:lnTo>
                  <a:lnTo>
                    <a:pt x="2599" y="115"/>
                  </a:lnTo>
                  <a:lnTo>
                    <a:pt x="2583" y="116"/>
                  </a:lnTo>
                  <a:lnTo>
                    <a:pt x="2567" y="117"/>
                  </a:lnTo>
                  <a:lnTo>
                    <a:pt x="2553" y="121"/>
                  </a:lnTo>
                  <a:lnTo>
                    <a:pt x="2539" y="124"/>
                  </a:lnTo>
                  <a:lnTo>
                    <a:pt x="2527" y="128"/>
                  </a:lnTo>
                  <a:lnTo>
                    <a:pt x="2516" y="134"/>
                  </a:lnTo>
                  <a:lnTo>
                    <a:pt x="2505" y="139"/>
                  </a:lnTo>
                  <a:lnTo>
                    <a:pt x="2497" y="145"/>
                  </a:lnTo>
                  <a:lnTo>
                    <a:pt x="2488" y="153"/>
                  </a:lnTo>
                  <a:lnTo>
                    <a:pt x="2481" y="162"/>
                  </a:lnTo>
                  <a:lnTo>
                    <a:pt x="2475" y="170"/>
                  </a:lnTo>
                  <a:lnTo>
                    <a:pt x="2471" y="180"/>
                  </a:lnTo>
                  <a:lnTo>
                    <a:pt x="2466" y="191"/>
                  </a:lnTo>
                  <a:lnTo>
                    <a:pt x="2464" y="202"/>
                  </a:lnTo>
                  <a:lnTo>
                    <a:pt x="2462" y="213"/>
                  </a:lnTo>
                  <a:lnTo>
                    <a:pt x="2462" y="225"/>
                  </a:lnTo>
                  <a:lnTo>
                    <a:pt x="2462" y="361"/>
                  </a:lnTo>
                  <a:lnTo>
                    <a:pt x="2462" y="371"/>
                  </a:lnTo>
                  <a:lnTo>
                    <a:pt x="2463" y="380"/>
                  </a:lnTo>
                  <a:lnTo>
                    <a:pt x="2464" y="387"/>
                  </a:lnTo>
                  <a:lnTo>
                    <a:pt x="2466" y="395"/>
                  </a:lnTo>
                  <a:lnTo>
                    <a:pt x="2468" y="402"/>
                  </a:lnTo>
                  <a:lnTo>
                    <a:pt x="2472" y="409"/>
                  </a:lnTo>
                  <a:lnTo>
                    <a:pt x="2475" y="415"/>
                  </a:lnTo>
                  <a:lnTo>
                    <a:pt x="2479" y="422"/>
                  </a:lnTo>
                  <a:lnTo>
                    <a:pt x="2484" y="427"/>
                  </a:lnTo>
                  <a:lnTo>
                    <a:pt x="2488" y="433"/>
                  </a:lnTo>
                  <a:lnTo>
                    <a:pt x="2493" y="438"/>
                  </a:lnTo>
                  <a:lnTo>
                    <a:pt x="2499" y="442"/>
                  </a:lnTo>
                  <a:lnTo>
                    <a:pt x="2512" y="451"/>
                  </a:lnTo>
                  <a:lnTo>
                    <a:pt x="2525" y="458"/>
                  </a:lnTo>
                  <a:lnTo>
                    <a:pt x="2540" y="464"/>
                  </a:lnTo>
                  <a:lnTo>
                    <a:pt x="2555" y="468"/>
                  </a:lnTo>
                  <a:lnTo>
                    <a:pt x="2572" y="472"/>
                  </a:lnTo>
                  <a:lnTo>
                    <a:pt x="2589" y="475"/>
                  </a:lnTo>
                  <a:lnTo>
                    <a:pt x="2608" y="477"/>
                  </a:lnTo>
                  <a:lnTo>
                    <a:pt x="2626" y="478"/>
                  </a:lnTo>
                  <a:lnTo>
                    <a:pt x="2646" y="478"/>
                  </a:lnTo>
                  <a:lnTo>
                    <a:pt x="2664" y="478"/>
                  </a:lnTo>
                  <a:lnTo>
                    <a:pt x="2690" y="477"/>
                  </a:lnTo>
                  <a:lnTo>
                    <a:pt x="2715" y="475"/>
                  </a:lnTo>
                  <a:lnTo>
                    <a:pt x="2740" y="473"/>
                  </a:lnTo>
                  <a:lnTo>
                    <a:pt x="2762" y="469"/>
                  </a:lnTo>
                  <a:lnTo>
                    <a:pt x="2785" y="467"/>
                  </a:lnTo>
                  <a:lnTo>
                    <a:pt x="2805" y="464"/>
                  </a:lnTo>
                  <a:lnTo>
                    <a:pt x="2824" y="461"/>
                  </a:lnTo>
                  <a:lnTo>
                    <a:pt x="2840" y="459"/>
                  </a:lnTo>
                  <a:lnTo>
                    <a:pt x="2840" y="379"/>
                  </a:lnTo>
                  <a:lnTo>
                    <a:pt x="2822" y="381"/>
                  </a:lnTo>
                  <a:lnTo>
                    <a:pt x="2801" y="384"/>
                  </a:lnTo>
                  <a:lnTo>
                    <a:pt x="2779" y="387"/>
                  </a:lnTo>
                  <a:lnTo>
                    <a:pt x="2757" y="391"/>
                  </a:lnTo>
                  <a:lnTo>
                    <a:pt x="2733" y="394"/>
                  </a:lnTo>
                  <a:lnTo>
                    <a:pt x="2710" y="396"/>
                  </a:lnTo>
                  <a:lnTo>
                    <a:pt x="2687" y="397"/>
                  </a:lnTo>
                  <a:lnTo>
                    <a:pt x="2664" y="398"/>
                  </a:lnTo>
                  <a:lnTo>
                    <a:pt x="2646" y="398"/>
                  </a:lnTo>
                  <a:lnTo>
                    <a:pt x="2627" y="397"/>
                  </a:lnTo>
                  <a:lnTo>
                    <a:pt x="2611" y="394"/>
                  </a:lnTo>
                  <a:lnTo>
                    <a:pt x="2597" y="391"/>
                  </a:lnTo>
                  <a:lnTo>
                    <a:pt x="2592" y="388"/>
                  </a:lnTo>
                  <a:lnTo>
                    <a:pt x="2586" y="385"/>
                  </a:lnTo>
                  <a:lnTo>
                    <a:pt x="2581" y="382"/>
                  </a:lnTo>
                  <a:lnTo>
                    <a:pt x="2578" y="379"/>
                  </a:lnTo>
                  <a:lnTo>
                    <a:pt x="2574" y="374"/>
                  </a:lnTo>
                  <a:lnTo>
                    <a:pt x="2571" y="370"/>
                  </a:lnTo>
                  <a:lnTo>
                    <a:pt x="2570" y="366"/>
                  </a:lnTo>
                  <a:lnTo>
                    <a:pt x="2570" y="360"/>
                  </a:lnTo>
                  <a:lnTo>
                    <a:pt x="2570" y="359"/>
                  </a:lnTo>
                  <a:lnTo>
                    <a:pt x="2570" y="358"/>
                  </a:lnTo>
                  <a:lnTo>
                    <a:pt x="2570" y="358"/>
                  </a:lnTo>
                  <a:lnTo>
                    <a:pt x="2570" y="357"/>
                  </a:lnTo>
                  <a:lnTo>
                    <a:pt x="2570" y="356"/>
                  </a:lnTo>
                  <a:lnTo>
                    <a:pt x="2570" y="355"/>
                  </a:lnTo>
                  <a:lnTo>
                    <a:pt x="2594" y="353"/>
                  </a:lnTo>
                  <a:lnTo>
                    <a:pt x="2617" y="350"/>
                  </a:lnTo>
                  <a:lnTo>
                    <a:pt x="2640" y="346"/>
                  </a:lnTo>
                  <a:lnTo>
                    <a:pt x="2664" y="343"/>
                  </a:lnTo>
                  <a:lnTo>
                    <a:pt x="2678" y="341"/>
                  </a:lnTo>
                  <a:lnTo>
                    <a:pt x="2692" y="340"/>
                  </a:lnTo>
                  <a:lnTo>
                    <a:pt x="2706" y="338"/>
                  </a:lnTo>
                  <a:lnTo>
                    <a:pt x="2720" y="336"/>
                  </a:lnTo>
                  <a:lnTo>
                    <a:pt x="2736" y="333"/>
                  </a:lnTo>
                  <a:lnTo>
                    <a:pt x="2751" y="330"/>
                  </a:lnTo>
                  <a:lnTo>
                    <a:pt x="2767" y="327"/>
                  </a:lnTo>
                  <a:lnTo>
                    <a:pt x="2781" y="323"/>
                  </a:lnTo>
                  <a:lnTo>
                    <a:pt x="2792" y="318"/>
                  </a:lnTo>
                  <a:lnTo>
                    <a:pt x="2804" y="313"/>
                  </a:lnTo>
                  <a:lnTo>
                    <a:pt x="2815" y="307"/>
                  </a:lnTo>
                  <a:lnTo>
                    <a:pt x="2825" y="301"/>
                  </a:lnTo>
                  <a:lnTo>
                    <a:pt x="2835" y="293"/>
                  </a:lnTo>
                  <a:lnTo>
                    <a:pt x="2842" y="286"/>
                  </a:lnTo>
                  <a:lnTo>
                    <a:pt x="2849" y="277"/>
                  </a:lnTo>
                  <a:lnTo>
                    <a:pt x="2854" y="269"/>
                  </a:lnTo>
                  <a:lnTo>
                    <a:pt x="2858" y="259"/>
                  </a:lnTo>
                  <a:lnTo>
                    <a:pt x="2862" y="248"/>
                  </a:lnTo>
                  <a:lnTo>
                    <a:pt x="2863" y="237"/>
                  </a:lnTo>
                  <a:lnTo>
                    <a:pt x="2864" y="225"/>
                  </a:lnTo>
                  <a:lnTo>
                    <a:pt x="2863" y="213"/>
                  </a:lnTo>
                  <a:lnTo>
                    <a:pt x="2862" y="202"/>
                  </a:lnTo>
                  <a:lnTo>
                    <a:pt x="2858" y="191"/>
                  </a:lnTo>
                  <a:lnTo>
                    <a:pt x="2855" y="180"/>
                  </a:lnTo>
                  <a:lnTo>
                    <a:pt x="2850" y="170"/>
                  </a:lnTo>
                  <a:lnTo>
                    <a:pt x="2844" y="162"/>
                  </a:lnTo>
                  <a:lnTo>
                    <a:pt x="2837" y="153"/>
                  </a:lnTo>
                  <a:lnTo>
                    <a:pt x="2829" y="145"/>
                  </a:lnTo>
                  <a:lnTo>
                    <a:pt x="2821" y="139"/>
                  </a:lnTo>
                  <a:lnTo>
                    <a:pt x="2810" y="134"/>
                  </a:lnTo>
                  <a:lnTo>
                    <a:pt x="2799" y="128"/>
                  </a:lnTo>
                  <a:lnTo>
                    <a:pt x="2786" y="124"/>
                  </a:lnTo>
                  <a:lnTo>
                    <a:pt x="2773" y="121"/>
                  </a:lnTo>
                  <a:lnTo>
                    <a:pt x="2758" y="117"/>
                  </a:lnTo>
                  <a:lnTo>
                    <a:pt x="2743" y="116"/>
                  </a:lnTo>
                  <a:lnTo>
                    <a:pt x="2727" y="115"/>
                  </a:lnTo>
                  <a:close/>
                  <a:moveTo>
                    <a:pt x="2727" y="256"/>
                  </a:moveTo>
                  <a:lnTo>
                    <a:pt x="2711" y="258"/>
                  </a:lnTo>
                  <a:lnTo>
                    <a:pt x="2695" y="260"/>
                  </a:lnTo>
                  <a:lnTo>
                    <a:pt x="2680" y="262"/>
                  </a:lnTo>
                  <a:lnTo>
                    <a:pt x="2664" y="264"/>
                  </a:lnTo>
                  <a:lnTo>
                    <a:pt x="2640" y="267"/>
                  </a:lnTo>
                  <a:lnTo>
                    <a:pt x="2616" y="271"/>
                  </a:lnTo>
                  <a:lnTo>
                    <a:pt x="2593" y="274"/>
                  </a:lnTo>
                  <a:lnTo>
                    <a:pt x="2570" y="277"/>
                  </a:lnTo>
                  <a:lnTo>
                    <a:pt x="2570" y="263"/>
                  </a:lnTo>
                  <a:lnTo>
                    <a:pt x="2570" y="251"/>
                  </a:lnTo>
                  <a:lnTo>
                    <a:pt x="2570" y="238"/>
                  </a:lnTo>
                  <a:lnTo>
                    <a:pt x="2570" y="225"/>
                  </a:lnTo>
                  <a:lnTo>
                    <a:pt x="2570" y="219"/>
                  </a:lnTo>
                  <a:lnTo>
                    <a:pt x="2572" y="213"/>
                  </a:lnTo>
                  <a:lnTo>
                    <a:pt x="2575" y="208"/>
                  </a:lnTo>
                  <a:lnTo>
                    <a:pt x="2579" y="204"/>
                  </a:lnTo>
                  <a:lnTo>
                    <a:pt x="2583" y="201"/>
                  </a:lnTo>
                  <a:lnTo>
                    <a:pt x="2588" y="198"/>
                  </a:lnTo>
                  <a:lnTo>
                    <a:pt x="2595" y="196"/>
                  </a:lnTo>
                  <a:lnTo>
                    <a:pt x="2601" y="195"/>
                  </a:lnTo>
                  <a:lnTo>
                    <a:pt x="2616" y="195"/>
                  </a:lnTo>
                  <a:lnTo>
                    <a:pt x="2633" y="195"/>
                  </a:lnTo>
                  <a:lnTo>
                    <a:pt x="2649" y="195"/>
                  </a:lnTo>
                  <a:lnTo>
                    <a:pt x="2664" y="195"/>
                  </a:lnTo>
                  <a:lnTo>
                    <a:pt x="2680" y="195"/>
                  </a:lnTo>
                  <a:lnTo>
                    <a:pt x="2695" y="195"/>
                  </a:lnTo>
                  <a:lnTo>
                    <a:pt x="2711" y="195"/>
                  </a:lnTo>
                  <a:lnTo>
                    <a:pt x="2727" y="195"/>
                  </a:lnTo>
                  <a:lnTo>
                    <a:pt x="2733" y="196"/>
                  </a:lnTo>
                  <a:lnTo>
                    <a:pt x="2740" y="197"/>
                  </a:lnTo>
                  <a:lnTo>
                    <a:pt x="2745" y="201"/>
                  </a:lnTo>
                  <a:lnTo>
                    <a:pt x="2749" y="204"/>
                  </a:lnTo>
                  <a:lnTo>
                    <a:pt x="2754" y="208"/>
                  </a:lnTo>
                  <a:lnTo>
                    <a:pt x="2757" y="212"/>
                  </a:lnTo>
                  <a:lnTo>
                    <a:pt x="2759" y="219"/>
                  </a:lnTo>
                  <a:lnTo>
                    <a:pt x="2759" y="225"/>
                  </a:lnTo>
                  <a:lnTo>
                    <a:pt x="2759" y="232"/>
                  </a:lnTo>
                  <a:lnTo>
                    <a:pt x="2757" y="237"/>
                  </a:lnTo>
                  <a:lnTo>
                    <a:pt x="2754" y="242"/>
                  </a:lnTo>
                  <a:lnTo>
                    <a:pt x="2749" y="246"/>
                  </a:lnTo>
                  <a:lnTo>
                    <a:pt x="2745" y="249"/>
                  </a:lnTo>
                  <a:lnTo>
                    <a:pt x="2738" y="251"/>
                  </a:lnTo>
                  <a:lnTo>
                    <a:pt x="2733" y="253"/>
                  </a:lnTo>
                  <a:lnTo>
                    <a:pt x="2727" y="256"/>
                  </a:lnTo>
                  <a:close/>
                  <a:moveTo>
                    <a:pt x="1343" y="115"/>
                  </a:moveTo>
                  <a:lnTo>
                    <a:pt x="1317" y="116"/>
                  </a:lnTo>
                  <a:lnTo>
                    <a:pt x="1293" y="117"/>
                  </a:lnTo>
                  <a:lnTo>
                    <a:pt x="1272" y="121"/>
                  </a:lnTo>
                  <a:lnTo>
                    <a:pt x="1251" y="124"/>
                  </a:lnTo>
                  <a:lnTo>
                    <a:pt x="1232" y="128"/>
                  </a:lnTo>
                  <a:lnTo>
                    <a:pt x="1216" y="134"/>
                  </a:lnTo>
                  <a:lnTo>
                    <a:pt x="1201" y="139"/>
                  </a:lnTo>
                  <a:lnTo>
                    <a:pt x="1188" y="145"/>
                  </a:lnTo>
                  <a:lnTo>
                    <a:pt x="1181" y="140"/>
                  </a:lnTo>
                  <a:lnTo>
                    <a:pt x="1174" y="136"/>
                  </a:lnTo>
                  <a:lnTo>
                    <a:pt x="1167" y="132"/>
                  </a:lnTo>
                  <a:lnTo>
                    <a:pt x="1159" y="128"/>
                  </a:lnTo>
                  <a:lnTo>
                    <a:pt x="1143" y="124"/>
                  </a:lnTo>
                  <a:lnTo>
                    <a:pt x="1127" y="120"/>
                  </a:lnTo>
                  <a:lnTo>
                    <a:pt x="1109" y="117"/>
                  </a:lnTo>
                  <a:lnTo>
                    <a:pt x="1090" y="116"/>
                  </a:lnTo>
                  <a:lnTo>
                    <a:pt x="1072" y="116"/>
                  </a:lnTo>
                  <a:lnTo>
                    <a:pt x="1051" y="115"/>
                  </a:lnTo>
                  <a:lnTo>
                    <a:pt x="1032" y="116"/>
                  </a:lnTo>
                  <a:lnTo>
                    <a:pt x="1014" y="117"/>
                  </a:lnTo>
                  <a:lnTo>
                    <a:pt x="997" y="118"/>
                  </a:lnTo>
                  <a:lnTo>
                    <a:pt x="981" y="122"/>
                  </a:lnTo>
                  <a:lnTo>
                    <a:pt x="966" y="124"/>
                  </a:lnTo>
                  <a:lnTo>
                    <a:pt x="952" y="128"/>
                  </a:lnTo>
                  <a:lnTo>
                    <a:pt x="937" y="131"/>
                  </a:lnTo>
                  <a:lnTo>
                    <a:pt x="923" y="137"/>
                  </a:lnTo>
                  <a:lnTo>
                    <a:pt x="923" y="124"/>
                  </a:lnTo>
                  <a:lnTo>
                    <a:pt x="816" y="124"/>
                  </a:lnTo>
                  <a:lnTo>
                    <a:pt x="816" y="167"/>
                  </a:lnTo>
                  <a:lnTo>
                    <a:pt x="816" y="211"/>
                  </a:lnTo>
                  <a:lnTo>
                    <a:pt x="816" y="255"/>
                  </a:lnTo>
                  <a:lnTo>
                    <a:pt x="816" y="298"/>
                  </a:lnTo>
                  <a:lnTo>
                    <a:pt x="816" y="341"/>
                  </a:lnTo>
                  <a:lnTo>
                    <a:pt x="816" y="385"/>
                  </a:lnTo>
                  <a:lnTo>
                    <a:pt x="816" y="428"/>
                  </a:lnTo>
                  <a:lnTo>
                    <a:pt x="816" y="472"/>
                  </a:lnTo>
                  <a:lnTo>
                    <a:pt x="923" y="472"/>
                  </a:lnTo>
                  <a:lnTo>
                    <a:pt x="923" y="204"/>
                  </a:lnTo>
                  <a:lnTo>
                    <a:pt x="955" y="199"/>
                  </a:lnTo>
                  <a:lnTo>
                    <a:pt x="988" y="196"/>
                  </a:lnTo>
                  <a:lnTo>
                    <a:pt x="1019" y="194"/>
                  </a:lnTo>
                  <a:lnTo>
                    <a:pt x="1047" y="195"/>
                  </a:lnTo>
                  <a:lnTo>
                    <a:pt x="1059" y="196"/>
                  </a:lnTo>
                  <a:lnTo>
                    <a:pt x="1071" y="198"/>
                  </a:lnTo>
                  <a:lnTo>
                    <a:pt x="1081" y="201"/>
                  </a:lnTo>
                  <a:lnTo>
                    <a:pt x="1089" y="205"/>
                  </a:lnTo>
                  <a:lnTo>
                    <a:pt x="1096" y="209"/>
                  </a:lnTo>
                  <a:lnTo>
                    <a:pt x="1101" y="216"/>
                  </a:lnTo>
                  <a:lnTo>
                    <a:pt x="1103" y="219"/>
                  </a:lnTo>
                  <a:lnTo>
                    <a:pt x="1104" y="222"/>
                  </a:lnTo>
                  <a:lnTo>
                    <a:pt x="1105" y="226"/>
                  </a:lnTo>
                  <a:lnTo>
                    <a:pt x="1105" y="231"/>
                  </a:lnTo>
                  <a:lnTo>
                    <a:pt x="1105" y="262"/>
                  </a:lnTo>
                  <a:lnTo>
                    <a:pt x="1105" y="291"/>
                  </a:lnTo>
                  <a:lnTo>
                    <a:pt x="1105" y="321"/>
                  </a:lnTo>
                  <a:lnTo>
                    <a:pt x="1105" y="352"/>
                  </a:lnTo>
                  <a:lnTo>
                    <a:pt x="1105" y="381"/>
                  </a:lnTo>
                  <a:lnTo>
                    <a:pt x="1105" y="411"/>
                  </a:lnTo>
                  <a:lnTo>
                    <a:pt x="1105" y="441"/>
                  </a:lnTo>
                  <a:lnTo>
                    <a:pt x="1107" y="472"/>
                  </a:lnTo>
                  <a:lnTo>
                    <a:pt x="1213" y="472"/>
                  </a:lnTo>
                  <a:lnTo>
                    <a:pt x="1213" y="441"/>
                  </a:lnTo>
                  <a:lnTo>
                    <a:pt x="1213" y="410"/>
                  </a:lnTo>
                  <a:lnTo>
                    <a:pt x="1213" y="379"/>
                  </a:lnTo>
                  <a:lnTo>
                    <a:pt x="1213" y="347"/>
                  </a:lnTo>
                  <a:lnTo>
                    <a:pt x="1213" y="316"/>
                  </a:lnTo>
                  <a:lnTo>
                    <a:pt x="1213" y="285"/>
                  </a:lnTo>
                  <a:lnTo>
                    <a:pt x="1213" y="253"/>
                  </a:lnTo>
                  <a:lnTo>
                    <a:pt x="1213" y="223"/>
                  </a:lnTo>
                  <a:lnTo>
                    <a:pt x="1213" y="213"/>
                  </a:lnTo>
                  <a:lnTo>
                    <a:pt x="1212" y="204"/>
                  </a:lnTo>
                  <a:lnTo>
                    <a:pt x="1245" y="199"/>
                  </a:lnTo>
                  <a:lnTo>
                    <a:pt x="1278" y="196"/>
                  </a:lnTo>
                  <a:lnTo>
                    <a:pt x="1309" y="194"/>
                  </a:lnTo>
                  <a:lnTo>
                    <a:pt x="1338" y="195"/>
                  </a:lnTo>
                  <a:lnTo>
                    <a:pt x="1350" y="196"/>
                  </a:lnTo>
                  <a:lnTo>
                    <a:pt x="1361" y="198"/>
                  </a:lnTo>
                  <a:lnTo>
                    <a:pt x="1372" y="201"/>
                  </a:lnTo>
                  <a:lnTo>
                    <a:pt x="1381" y="205"/>
                  </a:lnTo>
                  <a:lnTo>
                    <a:pt x="1387" y="209"/>
                  </a:lnTo>
                  <a:lnTo>
                    <a:pt x="1393" y="216"/>
                  </a:lnTo>
                  <a:lnTo>
                    <a:pt x="1395" y="219"/>
                  </a:lnTo>
                  <a:lnTo>
                    <a:pt x="1396" y="222"/>
                  </a:lnTo>
                  <a:lnTo>
                    <a:pt x="1397" y="226"/>
                  </a:lnTo>
                  <a:lnTo>
                    <a:pt x="1398" y="231"/>
                  </a:lnTo>
                  <a:lnTo>
                    <a:pt x="1398" y="262"/>
                  </a:lnTo>
                  <a:lnTo>
                    <a:pt x="1398" y="291"/>
                  </a:lnTo>
                  <a:lnTo>
                    <a:pt x="1398" y="321"/>
                  </a:lnTo>
                  <a:lnTo>
                    <a:pt x="1398" y="352"/>
                  </a:lnTo>
                  <a:lnTo>
                    <a:pt x="1398" y="381"/>
                  </a:lnTo>
                  <a:lnTo>
                    <a:pt x="1398" y="411"/>
                  </a:lnTo>
                  <a:lnTo>
                    <a:pt x="1398" y="441"/>
                  </a:lnTo>
                  <a:lnTo>
                    <a:pt x="1398" y="472"/>
                  </a:lnTo>
                  <a:lnTo>
                    <a:pt x="1506" y="472"/>
                  </a:lnTo>
                  <a:lnTo>
                    <a:pt x="1506" y="441"/>
                  </a:lnTo>
                  <a:lnTo>
                    <a:pt x="1506" y="410"/>
                  </a:lnTo>
                  <a:lnTo>
                    <a:pt x="1506" y="379"/>
                  </a:lnTo>
                  <a:lnTo>
                    <a:pt x="1506" y="347"/>
                  </a:lnTo>
                  <a:lnTo>
                    <a:pt x="1506" y="316"/>
                  </a:lnTo>
                  <a:lnTo>
                    <a:pt x="1506" y="285"/>
                  </a:lnTo>
                  <a:lnTo>
                    <a:pt x="1506" y="253"/>
                  </a:lnTo>
                  <a:lnTo>
                    <a:pt x="1506" y="223"/>
                  </a:lnTo>
                  <a:lnTo>
                    <a:pt x="1505" y="215"/>
                  </a:lnTo>
                  <a:lnTo>
                    <a:pt x="1505" y="207"/>
                  </a:lnTo>
                  <a:lnTo>
                    <a:pt x="1503" y="199"/>
                  </a:lnTo>
                  <a:lnTo>
                    <a:pt x="1502" y="193"/>
                  </a:lnTo>
                  <a:lnTo>
                    <a:pt x="1496" y="180"/>
                  </a:lnTo>
                  <a:lnTo>
                    <a:pt x="1490" y="168"/>
                  </a:lnTo>
                  <a:lnTo>
                    <a:pt x="1482" y="158"/>
                  </a:lnTo>
                  <a:lnTo>
                    <a:pt x="1473" y="150"/>
                  </a:lnTo>
                  <a:lnTo>
                    <a:pt x="1462" y="142"/>
                  </a:lnTo>
                  <a:lnTo>
                    <a:pt x="1450" y="136"/>
                  </a:lnTo>
                  <a:lnTo>
                    <a:pt x="1438" y="130"/>
                  </a:lnTo>
                  <a:lnTo>
                    <a:pt x="1425" y="126"/>
                  </a:lnTo>
                  <a:lnTo>
                    <a:pt x="1411" y="123"/>
                  </a:lnTo>
                  <a:lnTo>
                    <a:pt x="1398" y="120"/>
                  </a:lnTo>
                  <a:lnTo>
                    <a:pt x="1384" y="118"/>
                  </a:lnTo>
                  <a:lnTo>
                    <a:pt x="1370" y="116"/>
                  </a:lnTo>
                  <a:lnTo>
                    <a:pt x="1356" y="116"/>
                  </a:lnTo>
                  <a:lnTo>
                    <a:pt x="1343" y="115"/>
                  </a:lnTo>
                  <a:close/>
                  <a:moveTo>
                    <a:pt x="924" y="37"/>
                  </a:moveTo>
                  <a:lnTo>
                    <a:pt x="924" y="34"/>
                  </a:lnTo>
                  <a:lnTo>
                    <a:pt x="923" y="31"/>
                  </a:lnTo>
                  <a:lnTo>
                    <a:pt x="921" y="28"/>
                  </a:lnTo>
                  <a:lnTo>
                    <a:pt x="919" y="24"/>
                  </a:lnTo>
                  <a:lnTo>
                    <a:pt x="916" y="22"/>
                  </a:lnTo>
                  <a:lnTo>
                    <a:pt x="913" y="20"/>
                  </a:lnTo>
                  <a:lnTo>
                    <a:pt x="909" y="19"/>
                  </a:lnTo>
                  <a:lnTo>
                    <a:pt x="906" y="19"/>
                  </a:lnTo>
                  <a:lnTo>
                    <a:pt x="887" y="19"/>
                  </a:lnTo>
                  <a:lnTo>
                    <a:pt x="870" y="19"/>
                  </a:lnTo>
                  <a:lnTo>
                    <a:pt x="853" y="19"/>
                  </a:lnTo>
                  <a:lnTo>
                    <a:pt x="834" y="19"/>
                  </a:lnTo>
                  <a:lnTo>
                    <a:pt x="831" y="19"/>
                  </a:lnTo>
                  <a:lnTo>
                    <a:pt x="828" y="20"/>
                  </a:lnTo>
                  <a:lnTo>
                    <a:pt x="825" y="22"/>
                  </a:lnTo>
                  <a:lnTo>
                    <a:pt x="821" y="24"/>
                  </a:lnTo>
                  <a:lnTo>
                    <a:pt x="819" y="28"/>
                  </a:lnTo>
                  <a:lnTo>
                    <a:pt x="817" y="31"/>
                  </a:lnTo>
                  <a:lnTo>
                    <a:pt x="816" y="34"/>
                  </a:lnTo>
                  <a:lnTo>
                    <a:pt x="816" y="37"/>
                  </a:lnTo>
                  <a:lnTo>
                    <a:pt x="816" y="88"/>
                  </a:lnTo>
                  <a:lnTo>
                    <a:pt x="924" y="88"/>
                  </a:lnTo>
                  <a:lnTo>
                    <a:pt x="924" y="37"/>
                  </a:lnTo>
                  <a:close/>
                  <a:moveTo>
                    <a:pt x="2311" y="182"/>
                  </a:moveTo>
                  <a:lnTo>
                    <a:pt x="2209" y="367"/>
                  </a:lnTo>
                  <a:lnTo>
                    <a:pt x="2108" y="182"/>
                  </a:lnTo>
                  <a:lnTo>
                    <a:pt x="2101" y="172"/>
                  </a:lnTo>
                  <a:lnTo>
                    <a:pt x="2096" y="163"/>
                  </a:lnTo>
                  <a:lnTo>
                    <a:pt x="2090" y="155"/>
                  </a:lnTo>
                  <a:lnTo>
                    <a:pt x="2085" y="149"/>
                  </a:lnTo>
                  <a:lnTo>
                    <a:pt x="2079" y="143"/>
                  </a:lnTo>
                  <a:lnTo>
                    <a:pt x="2073" y="138"/>
                  </a:lnTo>
                  <a:lnTo>
                    <a:pt x="2066" y="135"/>
                  </a:lnTo>
                  <a:lnTo>
                    <a:pt x="2059" y="131"/>
                  </a:lnTo>
                  <a:lnTo>
                    <a:pt x="2050" y="128"/>
                  </a:lnTo>
                  <a:lnTo>
                    <a:pt x="2042" y="127"/>
                  </a:lnTo>
                  <a:lnTo>
                    <a:pt x="2031" y="126"/>
                  </a:lnTo>
                  <a:lnTo>
                    <a:pt x="2020" y="125"/>
                  </a:lnTo>
                  <a:lnTo>
                    <a:pt x="1993" y="124"/>
                  </a:lnTo>
                  <a:lnTo>
                    <a:pt x="1961" y="124"/>
                  </a:lnTo>
                  <a:lnTo>
                    <a:pt x="2164" y="472"/>
                  </a:lnTo>
                  <a:lnTo>
                    <a:pt x="2256" y="472"/>
                  </a:lnTo>
                  <a:lnTo>
                    <a:pt x="2459" y="124"/>
                  </a:lnTo>
                  <a:lnTo>
                    <a:pt x="2425" y="124"/>
                  </a:lnTo>
                  <a:lnTo>
                    <a:pt x="2398" y="125"/>
                  </a:lnTo>
                  <a:lnTo>
                    <a:pt x="2387" y="126"/>
                  </a:lnTo>
                  <a:lnTo>
                    <a:pt x="2377" y="127"/>
                  </a:lnTo>
                  <a:lnTo>
                    <a:pt x="2368" y="128"/>
                  </a:lnTo>
                  <a:lnTo>
                    <a:pt x="2359" y="131"/>
                  </a:lnTo>
                  <a:lnTo>
                    <a:pt x="2353" y="135"/>
                  </a:lnTo>
                  <a:lnTo>
                    <a:pt x="2345" y="138"/>
                  </a:lnTo>
                  <a:lnTo>
                    <a:pt x="2340" y="143"/>
                  </a:lnTo>
                  <a:lnTo>
                    <a:pt x="2333" y="149"/>
                  </a:lnTo>
                  <a:lnTo>
                    <a:pt x="2328" y="155"/>
                  </a:lnTo>
                  <a:lnTo>
                    <a:pt x="2323" y="163"/>
                  </a:lnTo>
                  <a:lnTo>
                    <a:pt x="2317" y="172"/>
                  </a:lnTo>
                  <a:lnTo>
                    <a:pt x="2311" y="182"/>
                  </a:lnTo>
                  <a:close/>
                  <a:moveTo>
                    <a:pt x="2903" y="242"/>
                  </a:moveTo>
                  <a:lnTo>
                    <a:pt x="2903" y="272"/>
                  </a:lnTo>
                  <a:lnTo>
                    <a:pt x="2903" y="300"/>
                  </a:lnTo>
                  <a:lnTo>
                    <a:pt x="2903" y="329"/>
                  </a:lnTo>
                  <a:lnTo>
                    <a:pt x="2903" y="357"/>
                  </a:lnTo>
                  <a:lnTo>
                    <a:pt x="2903" y="385"/>
                  </a:lnTo>
                  <a:lnTo>
                    <a:pt x="2903" y="413"/>
                  </a:lnTo>
                  <a:lnTo>
                    <a:pt x="2903" y="442"/>
                  </a:lnTo>
                  <a:lnTo>
                    <a:pt x="2903" y="472"/>
                  </a:lnTo>
                  <a:lnTo>
                    <a:pt x="3010" y="472"/>
                  </a:lnTo>
                  <a:lnTo>
                    <a:pt x="3010" y="455"/>
                  </a:lnTo>
                  <a:lnTo>
                    <a:pt x="3010" y="438"/>
                  </a:lnTo>
                  <a:lnTo>
                    <a:pt x="3010" y="421"/>
                  </a:lnTo>
                  <a:lnTo>
                    <a:pt x="3010" y="405"/>
                  </a:lnTo>
                  <a:lnTo>
                    <a:pt x="3010" y="346"/>
                  </a:lnTo>
                  <a:lnTo>
                    <a:pt x="3010" y="320"/>
                  </a:lnTo>
                  <a:lnTo>
                    <a:pt x="3010" y="294"/>
                  </a:lnTo>
                  <a:lnTo>
                    <a:pt x="3010" y="270"/>
                  </a:lnTo>
                  <a:lnTo>
                    <a:pt x="3010" y="244"/>
                  </a:lnTo>
                  <a:lnTo>
                    <a:pt x="3011" y="239"/>
                  </a:lnTo>
                  <a:lnTo>
                    <a:pt x="3011" y="235"/>
                  </a:lnTo>
                  <a:lnTo>
                    <a:pt x="3013" y="231"/>
                  </a:lnTo>
                  <a:lnTo>
                    <a:pt x="3015" y="228"/>
                  </a:lnTo>
                  <a:lnTo>
                    <a:pt x="3020" y="220"/>
                  </a:lnTo>
                  <a:lnTo>
                    <a:pt x="3027" y="215"/>
                  </a:lnTo>
                  <a:lnTo>
                    <a:pt x="3037" y="210"/>
                  </a:lnTo>
                  <a:lnTo>
                    <a:pt x="3046" y="206"/>
                  </a:lnTo>
                  <a:lnTo>
                    <a:pt x="3058" y="203"/>
                  </a:lnTo>
                  <a:lnTo>
                    <a:pt x="3072" y="201"/>
                  </a:lnTo>
                  <a:lnTo>
                    <a:pt x="3086" y="199"/>
                  </a:lnTo>
                  <a:lnTo>
                    <a:pt x="3101" y="198"/>
                  </a:lnTo>
                  <a:lnTo>
                    <a:pt x="3118" y="198"/>
                  </a:lnTo>
                  <a:lnTo>
                    <a:pt x="3135" y="198"/>
                  </a:lnTo>
                  <a:lnTo>
                    <a:pt x="3170" y="201"/>
                  </a:lnTo>
                  <a:lnTo>
                    <a:pt x="3206" y="205"/>
                  </a:lnTo>
                  <a:lnTo>
                    <a:pt x="3206" y="124"/>
                  </a:lnTo>
                  <a:lnTo>
                    <a:pt x="3182" y="121"/>
                  </a:lnTo>
                  <a:lnTo>
                    <a:pt x="3159" y="118"/>
                  </a:lnTo>
                  <a:lnTo>
                    <a:pt x="3133" y="117"/>
                  </a:lnTo>
                  <a:lnTo>
                    <a:pt x="3108" y="116"/>
                  </a:lnTo>
                  <a:lnTo>
                    <a:pt x="3082" y="116"/>
                  </a:lnTo>
                  <a:lnTo>
                    <a:pt x="3057" y="117"/>
                  </a:lnTo>
                  <a:lnTo>
                    <a:pt x="3032" y="120"/>
                  </a:lnTo>
                  <a:lnTo>
                    <a:pt x="3008" y="124"/>
                  </a:lnTo>
                  <a:lnTo>
                    <a:pt x="2998" y="127"/>
                  </a:lnTo>
                  <a:lnTo>
                    <a:pt x="2987" y="130"/>
                  </a:lnTo>
                  <a:lnTo>
                    <a:pt x="2976" y="134"/>
                  </a:lnTo>
                  <a:lnTo>
                    <a:pt x="2966" y="138"/>
                  </a:lnTo>
                  <a:lnTo>
                    <a:pt x="2957" y="143"/>
                  </a:lnTo>
                  <a:lnTo>
                    <a:pt x="2948" y="149"/>
                  </a:lnTo>
                  <a:lnTo>
                    <a:pt x="2940" y="155"/>
                  </a:lnTo>
                  <a:lnTo>
                    <a:pt x="2933" y="162"/>
                  </a:lnTo>
                  <a:lnTo>
                    <a:pt x="2926" y="169"/>
                  </a:lnTo>
                  <a:lnTo>
                    <a:pt x="2920" y="177"/>
                  </a:lnTo>
                  <a:lnTo>
                    <a:pt x="2914" y="185"/>
                  </a:lnTo>
                  <a:lnTo>
                    <a:pt x="2910" y="195"/>
                  </a:lnTo>
                  <a:lnTo>
                    <a:pt x="2907" y="206"/>
                  </a:lnTo>
                  <a:lnTo>
                    <a:pt x="2905" y="217"/>
                  </a:lnTo>
                  <a:lnTo>
                    <a:pt x="2903" y="229"/>
                  </a:lnTo>
                  <a:lnTo>
                    <a:pt x="2903" y="242"/>
                  </a:lnTo>
                  <a:close/>
                  <a:moveTo>
                    <a:pt x="1752" y="114"/>
                  </a:moveTo>
                  <a:lnTo>
                    <a:pt x="1728" y="114"/>
                  </a:lnTo>
                  <a:lnTo>
                    <a:pt x="1702" y="116"/>
                  </a:lnTo>
                  <a:lnTo>
                    <a:pt x="1678" y="117"/>
                  </a:lnTo>
                  <a:lnTo>
                    <a:pt x="1654" y="120"/>
                  </a:lnTo>
                  <a:lnTo>
                    <a:pt x="1631" y="122"/>
                  </a:lnTo>
                  <a:lnTo>
                    <a:pt x="1611" y="124"/>
                  </a:lnTo>
                  <a:lnTo>
                    <a:pt x="1593" y="126"/>
                  </a:lnTo>
                  <a:lnTo>
                    <a:pt x="1576" y="127"/>
                  </a:lnTo>
                  <a:lnTo>
                    <a:pt x="1576" y="208"/>
                  </a:lnTo>
                  <a:lnTo>
                    <a:pt x="1595" y="205"/>
                  </a:lnTo>
                  <a:lnTo>
                    <a:pt x="1615" y="203"/>
                  </a:lnTo>
                  <a:lnTo>
                    <a:pt x="1637" y="199"/>
                  </a:lnTo>
                  <a:lnTo>
                    <a:pt x="1660" y="197"/>
                  </a:lnTo>
                  <a:lnTo>
                    <a:pt x="1683" y="194"/>
                  </a:lnTo>
                  <a:lnTo>
                    <a:pt x="1707" y="193"/>
                  </a:lnTo>
                  <a:lnTo>
                    <a:pt x="1730" y="191"/>
                  </a:lnTo>
                  <a:lnTo>
                    <a:pt x="1752" y="191"/>
                  </a:lnTo>
                  <a:lnTo>
                    <a:pt x="1772" y="191"/>
                  </a:lnTo>
                  <a:lnTo>
                    <a:pt x="1789" y="193"/>
                  </a:lnTo>
                  <a:lnTo>
                    <a:pt x="1805" y="195"/>
                  </a:lnTo>
                  <a:lnTo>
                    <a:pt x="1819" y="198"/>
                  </a:lnTo>
                  <a:lnTo>
                    <a:pt x="1826" y="201"/>
                  </a:lnTo>
                  <a:lnTo>
                    <a:pt x="1831" y="204"/>
                  </a:lnTo>
                  <a:lnTo>
                    <a:pt x="1836" y="206"/>
                  </a:lnTo>
                  <a:lnTo>
                    <a:pt x="1840" y="209"/>
                  </a:lnTo>
                  <a:lnTo>
                    <a:pt x="1843" y="213"/>
                  </a:lnTo>
                  <a:lnTo>
                    <a:pt x="1845" y="217"/>
                  </a:lnTo>
                  <a:lnTo>
                    <a:pt x="1846" y="222"/>
                  </a:lnTo>
                  <a:lnTo>
                    <a:pt x="1847" y="226"/>
                  </a:lnTo>
                  <a:lnTo>
                    <a:pt x="1847" y="228"/>
                  </a:lnTo>
                  <a:lnTo>
                    <a:pt x="1847" y="229"/>
                  </a:lnTo>
                  <a:lnTo>
                    <a:pt x="1847" y="229"/>
                  </a:lnTo>
                  <a:lnTo>
                    <a:pt x="1847" y="230"/>
                  </a:lnTo>
                  <a:lnTo>
                    <a:pt x="1847" y="231"/>
                  </a:lnTo>
                  <a:lnTo>
                    <a:pt x="1847" y="232"/>
                  </a:lnTo>
                  <a:lnTo>
                    <a:pt x="1842" y="232"/>
                  </a:lnTo>
                  <a:lnTo>
                    <a:pt x="1837" y="232"/>
                  </a:lnTo>
                  <a:lnTo>
                    <a:pt x="1815" y="235"/>
                  </a:lnTo>
                  <a:lnTo>
                    <a:pt x="1795" y="237"/>
                  </a:lnTo>
                  <a:lnTo>
                    <a:pt x="1773" y="240"/>
                  </a:lnTo>
                  <a:lnTo>
                    <a:pt x="1752" y="244"/>
                  </a:lnTo>
                  <a:lnTo>
                    <a:pt x="1738" y="245"/>
                  </a:lnTo>
                  <a:lnTo>
                    <a:pt x="1724" y="247"/>
                  </a:lnTo>
                  <a:lnTo>
                    <a:pt x="1710" y="249"/>
                  </a:lnTo>
                  <a:lnTo>
                    <a:pt x="1696" y="251"/>
                  </a:lnTo>
                  <a:lnTo>
                    <a:pt x="1680" y="253"/>
                  </a:lnTo>
                  <a:lnTo>
                    <a:pt x="1665" y="257"/>
                  </a:lnTo>
                  <a:lnTo>
                    <a:pt x="1650" y="260"/>
                  </a:lnTo>
                  <a:lnTo>
                    <a:pt x="1637" y="264"/>
                  </a:lnTo>
                  <a:lnTo>
                    <a:pt x="1624" y="270"/>
                  </a:lnTo>
                  <a:lnTo>
                    <a:pt x="1612" y="275"/>
                  </a:lnTo>
                  <a:lnTo>
                    <a:pt x="1601" y="280"/>
                  </a:lnTo>
                  <a:lnTo>
                    <a:pt x="1591" y="287"/>
                  </a:lnTo>
                  <a:lnTo>
                    <a:pt x="1582" y="294"/>
                  </a:lnTo>
                  <a:lnTo>
                    <a:pt x="1574" y="302"/>
                  </a:lnTo>
                  <a:lnTo>
                    <a:pt x="1568" y="311"/>
                  </a:lnTo>
                  <a:lnTo>
                    <a:pt x="1562" y="320"/>
                  </a:lnTo>
                  <a:lnTo>
                    <a:pt x="1558" y="330"/>
                  </a:lnTo>
                  <a:lnTo>
                    <a:pt x="1555" y="341"/>
                  </a:lnTo>
                  <a:lnTo>
                    <a:pt x="1554" y="352"/>
                  </a:lnTo>
                  <a:lnTo>
                    <a:pt x="1553" y="364"/>
                  </a:lnTo>
                  <a:lnTo>
                    <a:pt x="1554" y="375"/>
                  </a:lnTo>
                  <a:lnTo>
                    <a:pt x="1555" y="387"/>
                  </a:lnTo>
                  <a:lnTo>
                    <a:pt x="1558" y="398"/>
                  </a:lnTo>
                  <a:lnTo>
                    <a:pt x="1562" y="409"/>
                  </a:lnTo>
                  <a:lnTo>
                    <a:pt x="1568" y="420"/>
                  </a:lnTo>
                  <a:lnTo>
                    <a:pt x="1574" y="428"/>
                  </a:lnTo>
                  <a:lnTo>
                    <a:pt x="1583" y="437"/>
                  </a:lnTo>
                  <a:lnTo>
                    <a:pt x="1591" y="446"/>
                  </a:lnTo>
                  <a:lnTo>
                    <a:pt x="1601" y="453"/>
                  </a:lnTo>
                  <a:lnTo>
                    <a:pt x="1612" y="460"/>
                  </a:lnTo>
                  <a:lnTo>
                    <a:pt x="1624" y="465"/>
                  </a:lnTo>
                  <a:lnTo>
                    <a:pt x="1637" y="469"/>
                  </a:lnTo>
                  <a:lnTo>
                    <a:pt x="1651" y="474"/>
                  </a:lnTo>
                  <a:lnTo>
                    <a:pt x="1666" y="476"/>
                  </a:lnTo>
                  <a:lnTo>
                    <a:pt x="1682" y="478"/>
                  </a:lnTo>
                  <a:lnTo>
                    <a:pt x="1698" y="478"/>
                  </a:lnTo>
                  <a:lnTo>
                    <a:pt x="1711" y="478"/>
                  </a:lnTo>
                  <a:lnTo>
                    <a:pt x="1724" y="478"/>
                  </a:lnTo>
                  <a:lnTo>
                    <a:pt x="1738" y="478"/>
                  </a:lnTo>
                  <a:lnTo>
                    <a:pt x="1752" y="478"/>
                  </a:lnTo>
                  <a:lnTo>
                    <a:pt x="1770" y="478"/>
                  </a:lnTo>
                  <a:lnTo>
                    <a:pt x="1788" y="478"/>
                  </a:lnTo>
                  <a:lnTo>
                    <a:pt x="1804" y="478"/>
                  </a:lnTo>
                  <a:lnTo>
                    <a:pt x="1820" y="478"/>
                  </a:lnTo>
                  <a:lnTo>
                    <a:pt x="1837" y="478"/>
                  </a:lnTo>
                  <a:lnTo>
                    <a:pt x="1852" y="477"/>
                  </a:lnTo>
                  <a:lnTo>
                    <a:pt x="1866" y="475"/>
                  </a:lnTo>
                  <a:lnTo>
                    <a:pt x="1879" y="472"/>
                  </a:lnTo>
                  <a:lnTo>
                    <a:pt x="1891" y="468"/>
                  </a:lnTo>
                  <a:lnTo>
                    <a:pt x="1901" y="464"/>
                  </a:lnTo>
                  <a:lnTo>
                    <a:pt x="1911" y="459"/>
                  </a:lnTo>
                  <a:lnTo>
                    <a:pt x="1921" y="452"/>
                  </a:lnTo>
                  <a:lnTo>
                    <a:pt x="1928" y="446"/>
                  </a:lnTo>
                  <a:lnTo>
                    <a:pt x="1935" y="438"/>
                  </a:lnTo>
                  <a:lnTo>
                    <a:pt x="1940" y="431"/>
                  </a:lnTo>
                  <a:lnTo>
                    <a:pt x="1946" y="421"/>
                  </a:lnTo>
                  <a:lnTo>
                    <a:pt x="1949" y="412"/>
                  </a:lnTo>
                  <a:lnTo>
                    <a:pt x="1952" y="401"/>
                  </a:lnTo>
                  <a:lnTo>
                    <a:pt x="1953" y="391"/>
                  </a:lnTo>
                  <a:lnTo>
                    <a:pt x="1954" y="379"/>
                  </a:lnTo>
                  <a:lnTo>
                    <a:pt x="1955" y="225"/>
                  </a:lnTo>
                  <a:lnTo>
                    <a:pt x="1954" y="217"/>
                  </a:lnTo>
                  <a:lnTo>
                    <a:pt x="1954" y="208"/>
                  </a:lnTo>
                  <a:lnTo>
                    <a:pt x="1952" y="201"/>
                  </a:lnTo>
                  <a:lnTo>
                    <a:pt x="1950" y="193"/>
                  </a:lnTo>
                  <a:lnTo>
                    <a:pt x="1948" y="186"/>
                  </a:lnTo>
                  <a:lnTo>
                    <a:pt x="1945" y="180"/>
                  </a:lnTo>
                  <a:lnTo>
                    <a:pt x="1941" y="175"/>
                  </a:lnTo>
                  <a:lnTo>
                    <a:pt x="1938" y="168"/>
                  </a:lnTo>
                  <a:lnTo>
                    <a:pt x="1928" y="158"/>
                  </a:lnTo>
                  <a:lnTo>
                    <a:pt x="1918" y="149"/>
                  </a:lnTo>
                  <a:lnTo>
                    <a:pt x="1906" y="141"/>
                  </a:lnTo>
                  <a:lnTo>
                    <a:pt x="1892" y="135"/>
                  </a:lnTo>
                  <a:lnTo>
                    <a:pt x="1877" y="129"/>
                  </a:lnTo>
                  <a:lnTo>
                    <a:pt x="1861" y="124"/>
                  </a:lnTo>
                  <a:lnTo>
                    <a:pt x="1844" y="121"/>
                  </a:lnTo>
                  <a:lnTo>
                    <a:pt x="1827" y="117"/>
                  </a:lnTo>
                  <a:lnTo>
                    <a:pt x="1809" y="116"/>
                  </a:lnTo>
                  <a:lnTo>
                    <a:pt x="1790" y="114"/>
                  </a:lnTo>
                  <a:lnTo>
                    <a:pt x="1772" y="114"/>
                  </a:lnTo>
                  <a:lnTo>
                    <a:pt x="1752" y="114"/>
                  </a:lnTo>
                  <a:close/>
                  <a:moveTo>
                    <a:pt x="1847" y="365"/>
                  </a:moveTo>
                  <a:lnTo>
                    <a:pt x="1846" y="372"/>
                  </a:lnTo>
                  <a:lnTo>
                    <a:pt x="1844" y="379"/>
                  </a:lnTo>
                  <a:lnTo>
                    <a:pt x="1841" y="385"/>
                  </a:lnTo>
                  <a:lnTo>
                    <a:pt x="1837" y="390"/>
                  </a:lnTo>
                  <a:lnTo>
                    <a:pt x="1832" y="394"/>
                  </a:lnTo>
                  <a:lnTo>
                    <a:pt x="1826" y="396"/>
                  </a:lnTo>
                  <a:lnTo>
                    <a:pt x="1819" y="398"/>
                  </a:lnTo>
                  <a:lnTo>
                    <a:pt x="1812" y="398"/>
                  </a:lnTo>
                  <a:lnTo>
                    <a:pt x="1797" y="398"/>
                  </a:lnTo>
                  <a:lnTo>
                    <a:pt x="1782" y="398"/>
                  </a:lnTo>
                  <a:lnTo>
                    <a:pt x="1768" y="398"/>
                  </a:lnTo>
                  <a:lnTo>
                    <a:pt x="1752" y="398"/>
                  </a:lnTo>
                  <a:lnTo>
                    <a:pt x="1737" y="398"/>
                  </a:lnTo>
                  <a:lnTo>
                    <a:pt x="1722" y="398"/>
                  </a:lnTo>
                  <a:lnTo>
                    <a:pt x="1706" y="398"/>
                  </a:lnTo>
                  <a:lnTo>
                    <a:pt x="1691" y="398"/>
                  </a:lnTo>
                  <a:lnTo>
                    <a:pt x="1684" y="398"/>
                  </a:lnTo>
                  <a:lnTo>
                    <a:pt x="1678" y="396"/>
                  </a:lnTo>
                  <a:lnTo>
                    <a:pt x="1672" y="393"/>
                  </a:lnTo>
                  <a:lnTo>
                    <a:pt x="1667" y="390"/>
                  </a:lnTo>
                  <a:lnTo>
                    <a:pt x="1664" y="384"/>
                  </a:lnTo>
                  <a:lnTo>
                    <a:pt x="1661" y="379"/>
                  </a:lnTo>
                  <a:lnTo>
                    <a:pt x="1658" y="372"/>
                  </a:lnTo>
                  <a:lnTo>
                    <a:pt x="1657" y="367"/>
                  </a:lnTo>
                  <a:lnTo>
                    <a:pt x="1658" y="360"/>
                  </a:lnTo>
                  <a:lnTo>
                    <a:pt x="1661" y="354"/>
                  </a:lnTo>
                  <a:lnTo>
                    <a:pt x="1664" y="348"/>
                  </a:lnTo>
                  <a:lnTo>
                    <a:pt x="1667" y="343"/>
                  </a:lnTo>
                  <a:lnTo>
                    <a:pt x="1672" y="339"/>
                  </a:lnTo>
                  <a:lnTo>
                    <a:pt x="1678" y="336"/>
                  </a:lnTo>
                  <a:lnTo>
                    <a:pt x="1684" y="333"/>
                  </a:lnTo>
                  <a:lnTo>
                    <a:pt x="1691" y="331"/>
                  </a:lnTo>
                  <a:lnTo>
                    <a:pt x="1701" y="330"/>
                  </a:lnTo>
                  <a:lnTo>
                    <a:pt x="1716" y="327"/>
                  </a:lnTo>
                  <a:lnTo>
                    <a:pt x="1733" y="325"/>
                  </a:lnTo>
                  <a:lnTo>
                    <a:pt x="1752" y="321"/>
                  </a:lnTo>
                  <a:lnTo>
                    <a:pt x="1773" y="319"/>
                  </a:lnTo>
                  <a:lnTo>
                    <a:pt x="1795" y="316"/>
                  </a:lnTo>
                  <a:lnTo>
                    <a:pt x="1815" y="314"/>
                  </a:lnTo>
                  <a:lnTo>
                    <a:pt x="1833" y="312"/>
                  </a:lnTo>
                  <a:lnTo>
                    <a:pt x="1841" y="311"/>
                  </a:lnTo>
                  <a:lnTo>
                    <a:pt x="1847" y="310"/>
                  </a:lnTo>
                  <a:lnTo>
                    <a:pt x="1847" y="365"/>
                  </a:lnTo>
                  <a:close/>
                  <a:moveTo>
                    <a:pt x="3430" y="114"/>
                  </a:moveTo>
                  <a:lnTo>
                    <a:pt x="3405" y="114"/>
                  </a:lnTo>
                  <a:lnTo>
                    <a:pt x="3380" y="116"/>
                  </a:lnTo>
                  <a:lnTo>
                    <a:pt x="3355" y="117"/>
                  </a:lnTo>
                  <a:lnTo>
                    <a:pt x="3331" y="120"/>
                  </a:lnTo>
                  <a:lnTo>
                    <a:pt x="3310" y="122"/>
                  </a:lnTo>
                  <a:lnTo>
                    <a:pt x="3289" y="124"/>
                  </a:lnTo>
                  <a:lnTo>
                    <a:pt x="3271" y="126"/>
                  </a:lnTo>
                  <a:lnTo>
                    <a:pt x="3255" y="127"/>
                  </a:lnTo>
                  <a:lnTo>
                    <a:pt x="3255" y="208"/>
                  </a:lnTo>
                  <a:lnTo>
                    <a:pt x="3273" y="205"/>
                  </a:lnTo>
                  <a:lnTo>
                    <a:pt x="3294" y="203"/>
                  </a:lnTo>
                  <a:lnTo>
                    <a:pt x="3315" y="199"/>
                  </a:lnTo>
                  <a:lnTo>
                    <a:pt x="3338" y="197"/>
                  </a:lnTo>
                  <a:lnTo>
                    <a:pt x="3361" y="194"/>
                  </a:lnTo>
                  <a:lnTo>
                    <a:pt x="3384" y="193"/>
                  </a:lnTo>
                  <a:lnTo>
                    <a:pt x="3407" y="191"/>
                  </a:lnTo>
                  <a:lnTo>
                    <a:pt x="3430" y="191"/>
                  </a:lnTo>
                  <a:lnTo>
                    <a:pt x="3449" y="191"/>
                  </a:lnTo>
                  <a:lnTo>
                    <a:pt x="3467" y="193"/>
                  </a:lnTo>
                  <a:lnTo>
                    <a:pt x="3483" y="195"/>
                  </a:lnTo>
                  <a:lnTo>
                    <a:pt x="3497" y="198"/>
                  </a:lnTo>
                  <a:lnTo>
                    <a:pt x="3503" y="201"/>
                  </a:lnTo>
                  <a:lnTo>
                    <a:pt x="3508" y="204"/>
                  </a:lnTo>
                  <a:lnTo>
                    <a:pt x="3513" y="206"/>
                  </a:lnTo>
                  <a:lnTo>
                    <a:pt x="3517" y="209"/>
                  </a:lnTo>
                  <a:lnTo>
                    <a:pt x="3520" y="213"/>
                  </a:lnTo>
                  <a:lnTo>
                    <a:pt x="3523" y="217"/>
                  </a:lnTo>
                  <a:lnTo>
                    <a:pt x="3524" y="222"/>
                  </a:lnTo>
                  <a:lnTo>
                    <a:pt x="3525" y="226"/>
                  </a:lnTo>
                  <a:lnTo>
                    <a:pt x="3525" y="228"/>
                  </a:lnTo>
                  <a:lnTo>
                    <a:pt x="3525" y="229"/>
                  </a:lnTo>
                  <a:lnTo>
                    <a:pt x="3525" y="229"/>
                  </a:lnTo>
                  <a:lnTo>
                    <a:pt x="3525" y="230"/>
                  </a:lnTo>
                  <a:lnTo>
                    <a:pt x="3525" y="231"/>
                  </a:lnTo>
                  <a:lnTo>
                    <a:pt x="3525" y="232"/>
                  </a:lnTo>
                  <a:lnTo>
                    <a:pt x="3519" y="232"/>
                  </a:lnTo>
                  <a:lnTo>
                    <a:pt x="3514" y="232"/>
                  </a:lnTo>
                  <a:lnTo>
                    <a:pt x="3493" y="235"/>
                  </a:lnTo>
                  <a:lnTo>
                    <a:pt x="3472" y="237"/>
                  </a:lnTo>
                  <a:lnTo>
                    <a:pt x="3451" y="240"/>
                  </a:lnTo>
                  <a:lnTo>
                    <a:pt x="3430" y="244"/>
                  </a:lnTo>
                  <a:lnTo>
                    <a:pt x="3416" y="245"/>
                  </a:lnTo>
                  <a:lnTo>
                    <a:pt x="3402" y="247"/>
                  </a:lnTo>
                  <a:lnTo>
                    <a:pt x="3389" y="249"/>
                  </a:lnTo>
                  <a:lnTo>
                    <a:pt x="3375" y="251"/>
                  </a:lnTo>
                  <a:lnTo>
                    <a:pt x="3358" y="253"/>
                  </a:lnTo>
                  <a:lnTo>
                    <a:pt x="3342" y="257"/>
                  </a:lnTo>
                  <a:lnTo>
                    <a:pt x="3328" y="260"/>
                  </a:lnTo>
                  <a:lnTo>
                    <a:pt x="3314" y="264"/>
                  </a:lnTo>
                  <a:lnTo>
                    <a:pt x="3301" y="270"/>
                  </a:lnTo>
                  <a:lnTo>
                    <a:pt x="3289" y="275"/>
                  </a:lnTo>
                  <a:lnTo>
                    <a:pt x="3278" y="280"/>
                  </a:lnTo>
                  <a:lnTo>
                    <a:pt x="3269" y="287"/>
                  </a:lnTo>
                  <a:lnTo>
                    <a:pt x="3260" y="294"/>
                  </a:lnTo>
                  <a:lnTo>
                    <a:pt x="3253" y="302"/>
                  </a:lnTo>
                  <a:lnTo>
                    <a:pt x="3246" y="311"/>
                  </a:lnTo>
                  <a:lnTo>
                    <a:pt x="3241" y="320"/>
                  </a:lnTo>
                  <a:lnTo>
                    <a:pt x="3236" y="330"/>
                  </a:lnTo>
                  <a:lnTo>
                    <a:pt x="3233" y="341"/>
                  </a:lnTo>
                  <a:lnTo>
                    <a:pt x="3231" y="352"/>
                  </a:lnTo>
                  <a:lnTo>
                    <a:pt x="3231" y="364"/>
                  </a:lnTo>
                  <a:lnTo>
                    <a:pt x="3231" y="375"/>
                  </a:lnTo>
                  <a:lnTo>
                    <a:pt x="3233" y="387"/>
                  </a:lnTo>
                  <a:lnTo>
                    <a:pt x="3236" y="398"/>
                  </a:lnTo>
                  <a:lnTo>
                    <a:pt x="3241" y="409"/>
                  </a:lnTo>
                  <a:lnTo>
                    <a:pt x="3246" y="420"/>
                  </a:lnTo>
                  <a:lnTo>
                    <a:pt x="3253" y="428"/>
                  </a:lnTo>
                  <a:lnTo>
                    <a:pt x="3260" y="437"/>
                  </a:lnTo>
                  <a:lnTo>
                    <a:pt x="3270" y="446"/>
                  </a:lnTo>
                  <a:lnTo>
                    <a:pt x="3280" y="453"/>
                  </a:lnTo>
                  <a:lnTo>
                    <a:pt x="3290" y="460"/>
                  </a:lnTo>
                  <a:lnTo>
                    <a:pt x="3302" y="465"/>
                  </a:lnTo>
                  <a:lnTo>
                    <a:pt x="3315" y="469"/>
                  </a:lnTo>
                  <a:lnTo>
                    <a:pt x="3329" y="474"/>
                  </a:lnTo>
                  <a:lnTo>
                    <a:pt x="3344" y="476"/>
                  </a:lnTo>
                  <a:lnTo>
                    <a:pt x="3359" y="478"/>
                  </a:lnTo>
                  <a:lnTo>
                    <a:pt x="3377" y="478"/>
                  </a:lnTo>
                  <a:lnTo>
                    <a:pt x="3389" y="478"/>
                  </a:lnTo>
                  <a:lnTo>
                    <a:pt x="3403" y="478"/>
                  </a:lnTo>
                  <a:lnTo>
                    <a:pt x="3416" y="478"/>
                  </a:lnTo>
                  <a:lnTo>
                    <a:pt x="3430" y="478"/>
                  </a:lnTo>
                  <a:lnTo>
                    <a:pt x="3448" y="478"/>
                  </a:lnTo>
                  <a:lnTo>
                    <a:pt x="3465" y="478"/>
                  </a:lnTo>
                  <a:lnTo>
                    <a:pt x="3483" y="478"/>
                  </a:lnTo>
                  <a:lnTo>
                    <a:pt x="3498" y="478"/>
                  </a:lnTo>
                  <a:lnTo>
                    <a:pt x="3514" y="478"/>
                  </a:lnTo>
                  <a:lnTo>
                    <a:pt x="3529" y="477"/>
                  </a:lnTo>
                  <a:lnTo>
                    <a:pt x="3544" y="475"/>
                  </a:lnTo>
                  <a:lnTo>
                    <a:pt x="3557" y="472"/>
                  </a:lnTo>
                  <a:lnTo>
                    <a:pt x="3569" y="468"/>
                  </a:lnTo>
                  <a:lnTo>
                    <a:pt x="3580" y="464"/>
                  </a:lnTo>
                  <a:lnTo>
                    <a:pt x="3589" y="459"/>
                  </a:lnTo>
                  <a:lnTo>
                    <a:pt x="3598" y="452"/>
                  </a:lnTo>
                  <a:lnTo>
                    <a:pt x="3606" y="446"/>
                  </a:lnTo>
                  <a:lnTo>
                    <a:pt x="3613" y="438"/>
                  </a:lnTo>
                  <a:lnTo>
                    <a:pt x="3619" y="431"/>
                  </a:lnTo>
                  <a:lnTo>
                    <a:pt x="3623" y="421"/>
                  </a:lnTo>
                  <a:lnTo>
                    <a:pt x="3627" y="412"/>
                  </a:lnTo>
                  <a:lnTo>
                    <a:pt x="3629" y="401"/>
                  </a:lnTo>
                  <a:lnTo>
                    <a:pt x="3632" y="391"/>
                  </a:lnTo>
                  <a:lnTo>
                    <a:pt x="3633" y="379"/>
                  </a:lnTo>
                  <a:lnTo>
                    <a:pt x="3633" y="225"/>
                  </a:lnTo>
                  <a:lnTo>
                    <a:pt x="3633" y="217"/>
                  </a:lnTo>
                  <a:lnTo>
                    <a:pt x="3632" y="208"/>
                  </a:lnTo>
                  <a:lnTo>
                    <a:pt x="3629" y="201"/>
                  </a:lnTo>
                  <a:lnTo>
                    <a:pt x="3628" y="193"/>
                  </a:lnTo>
                  <a:lnTo>
                    <a:pt x="3625" y="186"/>
                  </a:lnTo>
                  <a:lnTo>
                    <a:pt x="3623" y="180"/>
                  </a:lnTo>
                  <a:lnTo>
                    <a:pt x="3619" y="175"/>
                  </a:lnTo>
                  <a:lnTo>
                    <a:pt x="3615" y="168"/>
                  </a:lnTo>
                  <a:lnTo>
                    <a:pt x="3606" y="158"/>
                  </a:lnTo>
                  <a:lnTo>
                    <a:pt x="3595" y="149"/>
                  </a:lnTo>
                  <a:lnTo>
                    <a:pt x="3583" y="141"/>
                  </a:lnTo>
                  <a:lnTo>
                    <a:pt x="3569" y="135"/>
                  </a:lnTo>
                  <a:lnTo>
                    <a:pt x="3555" y="129"/>
                  </a:lnTo>
                  <a:lnTo>
                    <a:pt x="3539" y="124"/>
                  </a:lnTo>
                  <a:lnTo>
                    <a:pt x="3523" y="121"/>
                  </a:lnTo>
                  <a:lnTo>
                    <a:pt x="3504" y="117"/>
                  </a:lnTo>
                  <a:lnTo>
                    <a:pt x="3487" y="116"/>
                  </a:lnTo>
                  <a:lnTo>
                    <a:pt x="3467" y="114"/>
                  </a:lnTo>
                  <a:lnTo>
                    <a:pt x="3449" y="114"/>
                  </a:lnTo>
                  <a:lnTo>
                    <a:pt x="3430" y="114"/>
                  </a:lnTo>
                  <a:close/>
                  <a:moveTo>
                    <a:pt x="3525" y="365"/>
                  </a:moveTo>
                  <a:lnTo>
                    <a:pt x="3524" y="372"/>
                  </a:lnTo>
                  <a:lnTo>
                    <a:pt x="3521" y="379"/>
                  </a:lnTo>
                  <a:lnTo>
                    <a:pt x="3518" y="385"/>
                  </a:lnTo>
                  <a:lnTo>
                    <a:pt x="3514" y="390"/>
                  </a:lnTo>
                  <a:lnTo>
                    <a:pt x="3510" y="394"/>
                  </a:lnTo>
                  <a:lnTo>
                    <a:pt x="3503" y="396"/>
                  </a:lnTo>
                  <a:lnTo>
                    <a:pt x="3497" y="398"/>
                  </a:lnTo>
                  <a:lnTo>
                    <a:pt x="3489" y="398"/>
                  </a:lnTo>
                  <a:lnTo>
                    <a:pt x="3474" y="398"/>
                  </a:lnTo>
                  <a:lnTo>
                    <a:pt x="3459" y="398"/>
                  </a:lnTo>
                  <a:lnTo>
                    <a:pt x="3445" y="398"/>
                  </a:lnTo>
                  <a:lnTo>
                    <a:pt x="3430" y="398"/>
                  </a:lnTo>
                  <a:lnTo>
                    <a:pt x="3415" y="398"/>
                  </a:lnTo>
                  <a:lnTo>
                    <a:pt x="3399" y="398"/>
                  </a:lnTo>
                  <a:lnTo>
                    <a:pt x="3384" y="398"/>
                  </a:lnTo>
                  <a:lnTo>
                    <a:pt x="3368" y="398"/>
                  </a:lnTo>
                  <a:lnTo>
                    <a:pt x="3362" y="398"/>
                  </a:lnTo>
                  <a:lnTo>
                    <a:pt x="3355" y="396"/>
                  </a:lnTo>
                  <a:lnTo>
                    <a:pt x="3350" y="393"/>
                  </a:lnTo>
                  <a:lnTo>
                    <a:pt x="3345" y="390"/>
                  </a:lnTo>
                  <a:lnTo>
                    <a:pt x="3341" y="384"/>
                  </a:lnTo>
                  <a:lnTo>
                    <a:pt x="3338" y="379"/>
                  </a:lnTo>
                  <a:lnTo>
                    <a:pt x="3337" y="372"/>
                  </a:lnTo>
                  <a:lnTo>
                    <a:pt x="3336" y="367"/>
                  </a:lnTo>
                  <a:lnTo>
                    <a:pt x="3337" y="360"/>
                  </a:lnTo>
                  <a:lnTo>
                    <a:pt x="3338" y="354"/>
                  </a:lnTo>
                  <a:lnTo>
                    <a:pt x="3341" y="348"/>
                  </a:lnTo>
                  <a:lnTo>
                    <a:pt x="3345" y="343"/>
                  </a:lnTo>
                  <a:lnTo>
                    <a:pt x="3350" y="339"/>
                  </a:lnTo>
                  <a:lnTo>
                    <a:pt x="3355" y="336"/>
                  </a:lnTo>
                  <a:lnTo>
                    <a:pt x="3362" y="333"/>
                  </a:lnTo>
                  <a:lnTo>
                    <a:pt x="3368" y="331"/>
                  </a:lnTo>
                  <a:lnTo>
                    <a:pt x="3379" y="330"/>
                  </a:lnTo>
                  <a:lnTo>
                    <a:pt x="3393" y="327"/>
                  </a:lnTo>
                  <a:lnTo>
                    <a:pt x="3410" y="325"/>
                  </a:lnTo>
                  <a:lnTo>
                    <a:pt x="3430" y="321"/>
                  </a:lnTo>
                  <a:lnTo>
                    <a:pt x="3450" y="319"/>
                  </a:lnTo>
                  <a:lnTo>
                    <a:pt x="3472" y="316"/>
                  </a:lnTo>
                  <a:lnTo>
                    <a:pt x="3492" y="314"/>
                  </a:lnTo>
                  <a:lnTo>
                    <a:pt x="3512" y="312"/>
                  </a:lnTo>
                  <a:lnTo>
                    <a:pt x="3518" y="311"/>
                  </a:lnTo>
                  <a:lnTo>
                    <a:pt x="3525" y="310"/>
                  </a:lnTo>
                  <a:lnTo>
                    <a:pt x="3525" y="3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16" name="Freeform 55"/>
            <p:cNvSpPr>
              <a:spLocks noEditPoints="1"/>
            </p:cNvSpPr>
            <p:nvPr userDrawn="1"/>
          </p:nvSpPr>
          <p:spPr bwMode="auto">
            <a:xfrm>
              <a:off x="2763838" y="442913"/>
              <a:ext cx="1452563" cy="200025"/>
            </a:xfrm>
            <a:custGeom>
              <a:avLst/>
              <a:gdLst>
                <a:gd name="T0" fmla="*/ 194 w 2746"/>
                <a:gd name="T1" fmla="*/ 268 h 378"/>
                <a:gd name="T2" fmla="*/ 137 w 2746"/>
                <a:gd name="T3" fmla="*/ 65 h 378"/>
                <a:gd name="T4" fmla="*/ 457 w 2746"/>
                <a:gd name="T5" fmla="*/ 189 h 378"/>
                <a:gd name="T6" fmla="*/ 465 w 2746"/>
                <a:gd name="T7" fmla="*/ 261 h 378"/>
                <a:gd name="T8" fmla="*/ 495 w 2746"/>
                <a:gd name="T9" fmla="*/ 313 h 378"/>
                <a:gd name="T10" fmla="*/ 545 w 2746"/>
                <a:gd name="T11" fmla="*/ 338 h 378"/>
                <a:gd name="T12" fmla="*/ 603 w 2746"/>
                <a:gd name="T13" fmla="*/ 335 h 378"/>
                <a:gd name="T14" fmla="*/ 647 w 2746"/>
                <a:gd name="T15" fmla="*/ 363 h 378"/>
                <a:gd name="T16" fmla="*/ 593 w 2746"/>
                <a:gd name="T17" fmla="*/ 376 h 378"/>
                <a:gd name="T18" fmla="*/ 527 w 2746"/>
                <a:gd name="T19" fmla="*/ 376 h 378"/>
                <a:gd name="T20" fmla="*/ 468 w 2746"/>
                <a:gd name="T21" fmla="*/ 349 h 378"/>
                <a:gd name="T22" fmla="*/ 430 w 2746"/>
                <a:gd name="T23" fmla="*/ 299 h 378"/>
                <a:gd name="T24" fmla="*/ 411 w 2746"/>
                <a:gd name="T25" fmla="*/ 233 h 378"/>
                <a:gd name="T26" fmla="*/ 409 w 2746"/>
                <a:gd name="T27" fmla="*/ 160 h 378"/>
                <a:gd name="T28" fmla="*/ 424 w 2746"/>
                <a:gd name="T29" fmla="*/ 92 h 378"/>
                <a:gd name="T30" fmla="*/ 459 w 2746"/>
                <a:gd name="T31" fmla="*/ 38 h 378"/>
                <a:gd name="T32" fmla="*/ 513 w 2746"/>
                <a:gd name="T33" fmla="*/ 5 h 378"/>
                <a:gd name="T34" fmla="*/ 581 w 2746"/>
                <a:gd name="T35" fmla="*/ 1 h 378"/>
                <a:gd name="T36" fmla="*/ 637 w 2746"/>
                <a:gd name="T37" fmla="*/ 12 h 378"/>
                <a:gd name="T38" fmla="*/ 614 w 2746"/>
                <a:gd name="T39" fmla="*/ 46 h 378"/>
                <a:gd name="T40" fmla="*/ 558 w 2746"/>
                <a:gd name="T41" fmla="*/ 40 h 378"/>
                <a:gd name="T42" fmla="*/ 503 w 2746"/>
                <a:gd name="T43" fmla="*/ 57 h 378"/>
                <a:gd name="T44" fmla="*/ 470 w 2746"/>
                <a:gd name="T45" fmla="*/ 105 h 378"/>
                <a:gd name="T46" fmla="*/ 457 w 2746"/>
                <a:gd name="T47" fmla="*/ 174 h 378"/>
                <a:gd name="T48" fmla="*/ 865 w 2746"/>
                <a:gd name="T49" fmla="*/ 268 h 378"/>
                <a:gd name="T50" fmla="*/ 894 w 2746"/>
                <a:gd name="T51" fmla="*/ 2 h 378"/>
                <a:gd name="T52" fmla="*/ 923 w 2746"/>
                <a:gd name="T53" fmla="*/ 65 h 378"/>
                <a:gd name="T54" fmla="*/ 1352 w 2746"/>
                <a:gd name="T55" fmla="*/ 370 h 378"/>
                <a:gd name="T56" fmla="*/ 1410 w 2746"/>
                <a:gd name="T57" fmla="*/ 345 h 378"/>
                <a:gd name="T58" fmla="*/ 1448 w 2746"/>
                <a:gd name="T59" fmla="*/ 297 h 378"/>
                <a:gd name="T60" fmla="*/ 1468 w 2746"/>
                <a:gd name="T61" fmla="*/ 232 h 378"/>
                <a:gd name="T62" fmla="*/ 1469 w 2746"/>
                <a:gd name="T63" fmla="*/ 160 h 378"/>
                <a:gd name="T64" fmla="*/ 1454 w 2746"/>
                <a:gd name="T65" fmla="*/ 93 h 378"/>
                <a:gd name="T66" fmla="*/ 1420 w 2746"/>
                <a:gd name="T67" fmla="*/ 41 h 378"/>
                <a:gd name="T68" fmla="*/ 1365 w 2746"/>
                <a:gd name="T69" fmla="*/ 11 h 378"/>
                <a:gd name="T70" fmla="*/ 1321 w 2746"/>
                <a:gd name="T71" fmla="*/ 45 h 378"/>
                <a:gd name="T72" fmla="*/ 1375 w 2746"/>
                <a:gd name="T73" fmla="*/ 62 h 378"/>
                <a:gd name="T74" fmla="*/ 1408 w 2746"/>
                <a:gd name="T75" fmla="*/ 107 h 378"/>
                <a:gd name="T76" fmla="*/ 1421 w 2746"/>
                <a:gd name="T77" fmla="*/ 174 h 378"/>
                <a:gd name="T78" fmla="*/ 1416 w 2746"/>
                <a:gd name="T79" fmla="*/ 247 h 378"/>
                <a:gd name="T80" fmla="*/ 1391 w 2746"/>
                <a:gd name="T81" fmla="*/ 302 h 378"/>
                <a:gd name="T82" fmla="*/ 1344 w 2746"/>
                <a:gd name="T83" fmla="*/ 330 h 378"/>
                <a:gd name="T84" fmla="*/ 1321 w 2746"/>
                <a:gd name="T85" fmla="*/ 45 h 378"/>
                <a:gd name="T86" fmla="*/ 1846 w 2746"/>
                <a:gd name="T87" fmla="*/ 334 h 378"/>
                <a:gd name="T88" fmla="*/ 1691 w 2746"/>
                <a:gd name="T89" fmla="*/ 165 h 378"/>
                <a:gd name="T90" fmla="*/ 2178 w 2746"/>
                <a:gd name="T91" fmla="*/ 299 h 378"/>
                <a:gd name="T92" fmla="*/ 2066 w 2746"/>
                <a:gd name="T93" fmla="*/ 106 h 378"/>
                <a:gd name="T94" fmla="*/ 2288 w 2746"/>
                <a:gd name="T95" fmla="*/ 106 h 378"/>
                <a:gd name="T96" fmla="*/ 2179 w 2746"/>
                <a:gd name="T97" fmla="*/ 299 h 378"/>
                <a:gd name="T98" fmla="*/ 2545 w 2746"/>
                <a:gd name="T99" fmla="*/ 5 h 378"/>
                <a:gd name="T100" fmla="*/ 2642 w 2746"/>
                <a:gd name="T101" fmla="*/ 23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46" h="378">
                  <a:moveTo>
                    <a:pt x="109" y="2"/>
                  </a:moveTo>
                  <a:lnTo>
                    <a:pt x="0" y="373"/>
                  </a:lnTo>
                  <a:lnTo>
                    <a:pt x="50" y="373"/>
                  </a:lnTo>
                  <a:lnTo>
                    <a:pt x="80" y="268"/>
                  </a:lnTo>
                  <a:lnTo>
                    <a:pt x="194" y="268"/>
                  </a:lnTo>
                  <a:lnTo>
                    <a:pt x="225" y="373"/>
                  </a:lnTo>
                  <a:lnTo>
                    <a:pt x="274" y="373"/>
                  </a:lnTo>
                  <a:lnTo>
                    <a:pt x="166" y="2"/>
                  </a:lnTo>
                  <a:lnTo>
                    <a:pt x="109" y="2"/>
                  </a:lnTo>
                  <a:close/>
                  <a:moveTo>
                    <a:pt x="137" y="65"/>
                  </a:moveTo>
                  <a:lnTo>
                    <a:pt x="138" y="65"/>
                  </a:lnTo>
                  <a:lnTo>
                    <a:pt x="185" y="228"/>
                  </a:lnTo>
                  <a:lnTo>
                    <a:pt x="91" y="228"/>
                  </a:lnTo>
                  <a:lnTo>
                    <a:pt x="137" y="65"/>
                  </a:lnTo>
                  <a:close/>
                  <a:moveTo>
                    <a:pt x="457" y="189"/>
                  </a:moveTo>
                  <a:lnTo>
                    <a:pt x="457" y="204"/>
                  </a:lnTo>
                  <a:lnTo>
                    <a:pt x="458" y="219"/>
                  </a:lnTo>
                  <a:lnTo>
                    <a:pt x="460" y="234"/>
                  </a:lnTo>
                  <a:lnTo>
                    <a:pt x="462" y="247"/>
                  </a:lnTo>
                  <a:lnTo>
                    <a:pt x="465" y="261"/>
                  </a:lnTo>
                  <a:lnTo>
                    <a:pt x="470" y="273"/>
                  </a:lnTo>
                  <a:lnTo>
                    <a:pt x="475" y="285"/>
                  </a:lnTo>
                  <a:lnTo>
                    <a:pt x="480" y="295"/>
                  </a:lnTo>
                  <a:lnTo>
                    <a:pt x="488" y="305"/>
                  </a:lnTo>
                  <a:lnTo>
                    <a:pt x="495" y="313"/>
                  </a:lnTo>
                  <a:lnTo>
                    <a:pt x="503" y="321"/>
                  </a:lnTo>
                  <a:lnTo>
                    <a:pt x="513" y="327"/>
                  </a:lnTo>
                  <a:lnTo>
                    <a:pt x="523" y="333"/>
                  </a:lnTo>
                  <a:lnTo>
                    <a:pt x="533" y="336"/>
                  </a:lnTo>
                  <a:lnTo>
                    <a:pt x="545" y="338"/>
                  </a:lnTo>
                  <a:lnTo>
                    <a:pt x="558" y="339"/>
                  </a:lnTo>
                  <a:lnTo>
                    <a:pt x="569" y="338"/>
                  </a:lnTo>
                  <a:lnTo>
                    <a:pt x="580" y="338"/>
                  </a:lnTo>
                  <a:lnTo>
                    <a:pt x="592" y="337"/>
                  </a:lnTo>
                  <a:lnTo>
                    <a:pt x="603" y="335"/>
                  </a:lnTo>
                  <a:lnTo>
                    <a:pt x="614" y="333"/>
                  </a:lnTo>
                  <a:lnTo>
                    <a:pt x="625" y="329"/>
                  </a:lnTo>
                  <a:lnTo>
                    <a:pt x="636" y="326"/>
                  </a:lnTo>
                  <a:lnTo>
                    <a:pt x="647" y="323"/>
                  </a:lnTo>
                  <a:lnTo>
                    <a:pt x="647" y="363"/>
                  </a:lnTo>
                  <a:lnTo>
                    <a:pt x="637" y="366"/>
                  </a:lnTo>
                  <a:lnTo>
                    <a:pt x="626" y="369"/>
                  </a:lnTo>
                  <a:lnTo>
                    <a:pt x="615" y="372"/>
                  </a:lnTo>
                  <a:lnTo>
                    <a:pt x="604" y="374"/>
                  </a:lnTo>
                  <a:lnTo>
                    <a:pt x="593" y="376"/>
                  </a:lnTo>
                  <a:lnTo>
                    <a:pt x="581" y="377"/>
                  </a:lnTo>
                  <a:lnTo>
                    <a:pt x="569" y="378"/>
                  </a:lnTo>
                  <a:lnTo>
                    <a:pt x="557" y="378"/>
                  </a:lnTo>
                  <a:lnTo>
                    <a:pt x="542" y="377"/>
                  </a:lnTo>
                  <a:lnTo>
                    <a:pt x="527" y="376"/>
                  </a:lnTo>
                  <a:lnTo>
                    <a:pt x="513" y="373"/>
                  </a:lnTo>
                  <a:lnTo>
                    <a:pt x="501" y="368"/>
                  </a:lnTo>
                  <a:lnTo>
                    <a:pt x="489" y="363"/>
                  </a:lnTo>
                  <a:lnTo>
                    <a:pt x="477" y="356"/>
                  </a:lnTo>
                  <a:lnTo>
                    <a:pt x="468" y="349"/>
                  </a:lnTo>
                  <a:lnTo>
                    <a:pt x="459" y="340"/>
                  </a:lnTo>
                  <a:lnTo>
                    <a:pt x="450" y="330"/>
                  </a:lnTo>
                  <a:lnTo>
                    <a:pt x="443" y="321"/>
                  </a:lnTo>
                  <a:lnTo>
                    <a:pt x="436" y="310"/>
                  </a:lnTo>
                  <a:lnTo>
                    <a:pt x="430" y="299"/>
                  </a:lnTo>
                  <a:lnTo>
                    <a:pt x="424" y="286"/>
                  </a:lnTo>
                  <a:lnTo>
                    <a:pt x="420" y="274"/>
                  </a:lnTo>
                  <a:lnTo>
                    <a:pt x="417" y="260"/>
                  </a:lnTo>
                  <a:lnTo>
                    <a:pt x="414" y="247"/>
                  </a:lnTo>
                  <a:lnTo>
                    <a:pt x="411" y="233"/>
                  </a:lnTo>
                  <a:lnTo>
                    <a:pt x="409" y="218"/>
                  </a:lnTo>
                  <a:lnTo>
                    <a:pt x="408" y="204"/>
                  </a:lnTo>
                  <a:lnTo>
                    <a:pt x="408" y="189"/>
                  </a:lnTo>
                  <a:lnTo>
                    <a:pt x="408" y="174"/>
                  </a:lnTo>
                  <a:lnTo>
                    <a:pt x="409" y="160"/>
                  </a:lnTo>
                  <a:lnTo>
                    <a:pt x="411" y="145"/>
                  </a:lnTo>
                  <a:lnTo>
                    <a:pt x="414" y="131"/>
                  </a:lnTo>
                  <a:lnTo>
                    <a:pt x="417" y="118"/>
                  </a:lnTo>
                  <a:lnTo>
                    <a:pt x="420" y="104"/>
                  </a:lnTo>
                  <a:lnTo>
                    <a:pt x="424" y="92"/>
                  </a:lnTo>
                  <a:lnTo>
                    <a:pt x="430" y="79"/>
                  </a:lnTo>
                  <a:lnTo>
                    <a:pt x="436" y="68"/>
                  </a:lnTo>
                  <a:lnTo>
                    <a:pt x="443" y="57"/>
                  </a:lnTo>
                  <a:lnTo>
                    <a:pt x="450" y="48"/>
                  </a:lnTo>
                  <a:lnTo>
                    <a:pt x="459" y="38"/>
                  </a:lnTo>
                  <a:lnTo>
                    <a:pt x="468" y="29"/>
                  </a:lnTo>
                  <a:lnTo>
                    <a:pt x="477" y="22"/>
                  </a:lnTo>
                  <a:lnTo>
                    <a:pt x="489" y="15"/>
                  </a:lnTo>
                  <a:lnTo>
                    <a:pt x="501" y="10"/>
                  </a:lnTo>
                  <a:lnTo>
                    <a:pt x="513" y="5"/>
                  </a:lnTo>
                  <a:lnTo>
                    <a:pt x="527" y="2"/>
                  </a:lnTo>
                  <a:lnTo>
                    <a:pt x="542" y="1"/>
                  </a:lnTo>
                  <a:lnTo>
                    <a:pt x="557" y="0"/>
                  </a:lnTo>
                  <a:lnTo>
                    <a:pt x="569" y="0"/>
                  </a:lnTo>
                  <a:lnTo>
                    <a:pt x="581" y="1"/>
                  </a:lnTo>
                  <a:lnTo>
                    <a:pt x="593" y="2"/>
                  </a:lnTo>
                  <a:lnTo>
                    <a:pt x="604" y="4"/>
                  </a:lnTo>
                  <a:lnTo>
                    <a:pt x="615" y="6"/>
                  </a:lnTo>
                  <a:lnTo>
                    <a:pt x="626" y="9"/>
                  </a:lnTo>
                  <a:lnTo>
                    <a:pt x="637" y="12"/>
                  </a:lnTo>
                  <a:lnTo>
                    <a:pt x="647" y="16"/>
                  </a:lnTo>
                  <a:lnTo>
                    <a:pt x="647" y="55"/>
                  </a:lnTo>
                  <a:lnTo>
                    <a:pt x="636" y="52"/>
                  </a:lnTo>
                  <a:lnTo>
                    <a:pt x="625" y="49"/>
                  </a:lnTo>
                  <a:lnTo>
                    <a:pt x="614" y="46"/>
                  </a:lnTo>
                  <a:lnTo>
                    <a:pt x="603" y="44"/>
                  </a:lnTo>
                  <a:lnTo>
                    <a:pt x="592" y="42"/>
                  </a:lnTo>
                  <a:lnTo>
                    <a:pt x="580" y="41"/>
                  </a:lnTo>
                  <a:lnTo>
                    <a:pt x="569" y="40"/>
                  </a:lnTo>
                  <a:lnTo>
                    <a:pt x="558" y="40"/>
                  </a:lnTo>
                  <a:lnTo>
                    <a:pt x="545" y="41"/>
                  </a:lnTo>
                  <a:lnTo>
                    <a:pt x="533" y="43"/>
                  </a:lnTo>
                  <a:lnTo>
                    <a:pt x="523" y="46"/>
                  </a:lnTo>
                  <a:lnTo>
                    <a:pt x="513" y="52"/>
                  </a:lnTo>
                  <a:lnTo>
                    <a:pt x="503" y="57"/>
                  </a:lnTo>
                  <a:lnTo>
                    <a:pt x="495" y="65"/>
                  </a:lnTo>
                  <a:lnTo>
                    <a:pt x="488" y="73"/>
                  </a:lnTo>
                  <a:lnTo>
                    <a:pt x="480" y="83"/>
                  </a:lnTo>
                  <a:lnTo>
                    <a:pt x="475" y="94"/>
                  </a:lnTo>
                  <a:lnTo>
                    <a:pt x="470" y="105"/>
                  </a:lnTo>
                  <a:lnTo>
                    <a:pt x="465" y="117"/>
                  </a:lnTo>
                  <a:lnTo>
                    <a:pt x="462" y="131"/>
                  </a:lnTo>
                  <a:lnTo>
                    <a:pt x="460" y="144"/>
                  </a:lnTo>
                  <a:lnTo>
                    <a:pt x="458" y="159"/>
                  </a:lnTo>
                  <a:lnTo>
                    <a:pt x="457" y="174"/>
                  </a:lnTo>
                  <a:lnTo>
                    <a:pt x="457" y="189"/>
                  </a:lnTo>
                  <a:close/>
                  <a:moveTo>
                    <a:pt x="894" y="2"/>
                  </a:moveTo>
                  <a:lnTo>
                    <a:pt x="785" y="373"/>
                  </a:lnTo>
                  <a:lnTo>
                    <a:pt x="835" y="373"/>
                  </a:lnTo>
                  <a:lnTo>
                    <a:pt x="865" y="268"/>
                  </a:lnTo>
                  <a:lnTo>
                    <a:pt x="981" y="268"/>
                  </a:lnTo>
                  <a:lnTo>
                    <a:pt x="1010" y="373"/>
                  </a:lnTo>
                  <a:lnTo>
                    <a:pt x="1060" y="373"/>
                  </a:lnTo>
                  <a:lnTo>
                    <a:pt x="951" y="2"/>
                  </a:lnTo>
                  <a:lnTo>
                    <a:pt x="894" y="2"/>
                  </a:lnTo>
                  <a:close/>
                  <a:moveTo>
                    <a:pt x="923" y="65"/>
                  </a:moveTo>
                  <a:lnTo>
                    <a:pt x="924" y="65"/>
                  </a:lnTo>
                  <a:lnTo>
                    <a:pt x="970" y="228"/>
                  </a:lnTo>
                  <a:lnTo>
                    <a:pt x="876" y="228"/>
                  </a:lnTo>
                  <a:lnTo>
                    <a:pt x="923" y="65"/>
                  </a:lnTo>
                  <a:close/>
                  <a:moveTo>
                    <a:pt x="1217" y="5"/>
                  </a:moveTo>
                  <a:lnTo>
                    <a:pt x="1217" y="373"/>
                  </a:lnTo>
                  <a:lnTo>
                    <a:pt x="1322" y="373"/>
                  </a:lnTo>
                  <a:lnTo>
                    <a:pt x="1337" y="373"/>
                  </a:lnTo>
                  <a:lnTo>
                    <a:pt x="1352" y="370"/>
                  </a:lnTo>
                  <a:lnTo>
                    <a:pt x="1365" y="367"/>
                  </a:lnTo>
                  <a:lnTo>
                    <a:pt x="1378" y="363"/>
                  </a:lnTo>
                  <a:lnTo>
                    <a:pt x="1390" y="359"/>
                  </a:lnTo>
                  <a:lnTo>
                    <a:pt x="1401" y="352"/>
                  </a:lnTo>
                  <a:lnTo>
                    <a:pt x="1410" y="345"/>
                  </a:lnTo>
                  <a:lnTo>
                    <a:pt x="1420" y="337"/>
                  </a:lnTo>
                  <a:lnTo>
                    <a:pt x="1429" y="328"/>
                  </a:lnTo>
                  <a:lnTo>
                    <a:pt x="1436" y="319"/>
                  </a:lnTo>
                  <a:lnTo>
                    <a:pt x="1443" y="308"/>
                  </a:lnTo>
                  <a:lnTo>
                    <a:pt x="1448" y="297"/>
                  </a:lnTo>
                  <a:lnTo>
                    <a:pt x="1454" y="285"/>
                  </a:lnTo>
                  <a:lnTo>
                    <a:pt x="1458" y="273"/>
                  </a:lnTo>
                  <a:lnTo>
                    <a:pt x="1462" y="260"/>
                  </a:lnTo>
                  <a:lnTo>
                    <a:pt x="1465" y="246"/>
                  </a:lnTo>
                  <a:lnTo>
                    <a:pt x="1468" y="232"/>
                  </a:lnTo>
                  <a:lnTo>
                    <a:pt x="1469" y="218"/>
                  </a:lnTo>
                  <a:lnTo>
                    <a:pt x="1470" y="204"/>
                  </a:lnTo>
                  <a:lnTo>
                    <a:pt x="1470" y="189"/>
                  </a:lnTo>
                  <a:lnTo>
                    <a:pt x="1470" y="174"/>
                  </a:lnTo>
                  <a:lnTo>
                    <a:pt x="1469" y="160"/>
                  </a:lnTo>
                  <a:lnTo>
                    <a:pt x="1468" y="146"/>
                  </a:lnTo>
                  <a:lnTo>
                    <a:pt x="1465" y="132"/>
                  </a:lnTo>
                  <a:lnTo>
                    <a:pt x="1462" y="118"/>
                  </a:lnTo>
                  <a:lnTo>
                    <a:pt x="1458" y="105"/>
                  </a:lnTo>
                  <a:lnTo>
                    <a:pt x="1454" y="93"/>
                  </a:lnTo>
                  <a:lnTo>
                    <a:pt x="1448" y="81"/>
                  </a:lnTo>
                  <a:lnTo>
                    <a:pt x="1443" y="70"/>
                  </a:lnTo>
                  <a:lnTo>
                    <a:pt x="1436" y="59"/>
                  </a:lnTo>
                  <a:lnTo>
                    <a:pt x="1429" y="50"/>
                  </a:lnTo>
                  <a:lnTo>
                    <a:pt x="1420" y="41"/>
                  </a:lnTo>
                  <a:lnTo>
                    <a:pt x="1410" y="33"/>
                  </a:lnTo>
                  <a:lnTo>
                    <a:pt x="1401" y="26"/>
                  </a:lnTo>
                  <a:lnTo>
                    <a:pt x="1390" y="19"/>
                  </a:lnTo>
                  <a:lnTo>
                    <a:pt x="1378" y="15"/>
                  </a:lnTo>
                  <a:lnTo>
                    <a:pt x="1365" y="11"/>
                  </a:lnTo>
                  <a:lnTo>
                    <a:pt x="1352" y="8"/>
                  </a:lnTo>
                  <a:lnTo>
                    <a:pt x="1337" y="5"/>
                  </a:lnTo>
                  <a:lnTo>
                    <a:pt x="1322" y="5"/>
                  </a:lnTo>
                  <a:lnTo>
                    <a:pt x="1217" y="5"/>
                  </a:lnTo>
                  <a:close/>
                  <a:moveTo>
                    <a:pt x="1321" y="45"/>
                  </a:moveTo>
                  <a:lnTo>
                    <a:pt x="1334" y="45"/>
                  </a:lnTo>
                  <a:lnTo>
                    <a:pt x="1344" y="48"/>
                  </a:lnTo>
                  <a:lnTo>
                    <a:pt x="1356" y="51"/>
                  </a:lnTo>
                  <a:lnTo>
                    <a:pt x="1366" y="56"/>
                  </a:lnTo>
                  <a:lnTo>
                    <a:pt x="1375" y="62"/>
                  </a:lnTo>
                  <a:lnTo>
                    <a:pt x="1383" y="68"/>
                  </a:lnTo>
                  <a:lnTo>
                    <a:pt x="1391" y="77"/>
                  </a:lnTo>
                  <a:lnTo>
                    <a:pt x="1397" y="85"/>
                  </a:lnTo>
                  <a:lnTo>
                    <a:pt x="1403" y="96"/>
                  </a:lnTo>
                  <a:lnTo>
                    <a:pt x="1408" y="107"/>
                  </a:lnTo>
                  <a:lnTo>
                    <a:pt x="1413" y="119"/>
                  </a:lnTo>
                  <a:lnTo>
                    <a:pt x="1416" y="131"/>
                  </a:lnTo>
                  <a:lnTo>
                    <a:pt x="1419" y="145"/>
                  </a:lnTo>
                  <a:lnTo>
                    <a:pt x="1420" y="159"/>
                  </a:lnTo>
                  <a:lnTo>
                    <a:pt x="1421" y="174"/>
                  </a:lnTo>
                  <a:lnTo>
                    <a:pt x="1422" y="189"/>
                  </a:lnTo>
                  <a:lnTo>
                    <a:pt x="1421" y="204"/>
                  </a:lnTo>
                  <a:lnTo>
                    <a:pt x="1420" y="219"/>
                  </a:lnTo>
                  <a:lnTo>
                    <a:pt x="1419" y="233"/>
                  </a:lnTo>
                  <a:lnTo>
                    <a:pt x="1416" y="247"/>
                  </a:lnTo>
                  <a:lnTo>
                    <a:pt x="1413" y="260"/>
                  </a:lnTo>
                  <a:lnTo>
                    <a:pt x="1408" y="272"/>
                  </a:lnTo>
                  <a:lnTo>
                    <a:pt x="1403" y="283"/>
                  </a:lnTo>
                  <a:lnTo>
                    <a:pt x="1397" y="293"/>
                  </a:lnTo>
                  <a:lnTo>
                    <a:pt x="1391" y="302"/>
                  </a:lnTo>
                  <a:lnTo>
                    <a:pt x="1383" y="310"/>
                  </a:lnTo>
                  <a:lnTo>
                    <a:pt x="1375" y="316"/>
                  </a:lnTo>
                  <a:lnTo>
                    <a:pt x="1366" y="323"/>
                  </a:lnTo>
                  <a:lnTo>
                    <a:pt x="1356" y="327"/>
                  </a:lnTo>
                  <a:lnTo>
                    <a:pt x="1344" y="330"/>
                  </a:lnTo>
                  <a:lnTo>
                    <a:pt x="1334" y="333"/>
                  </a:lnTo>
                  <a:lnTo>
                    <a:pt x="1321" y="334"/>
                  </a:lnTo>
                  <a:lnTo>
                    <a:pt x="1262" y="334"/>
                  </a:lnTo>
                  <a:lnTo>
                    <a:pt x="1262" y="45"/>
                  </a:lnTo>
                  <a:lnTo>
                    <a:pt x="1321" y="45"/>
                  </a:lnTo>
                  <a:close/>
                  <a:moveTo>
                    <a:pt x="1840" y="5"/>
                  </a:moveTo>
                  <a:lnTo>
                    <a:pt x="1645" y="5"/>
                  </a:lnTo>
                  <a:lnTo>
                    <a:pt x="1645" y="373"/>
                  </a:lnTo>
                  <a:lnTo>
                    <a:pt x="1846" y="373"/>
                  </a:lnTo>
                  <a:lnTo>
                    <a:pt x="1846" y="334"/>
                  </a:lnTo>
                  <a:lnTo>
                    <a:pt x="1691" y="334"/>
                  </a:lnTo>
                  <a:lnTo>
                    <a:pt x="1691" y="205"/>
                  </a:lnTo>
                  <a:lnTo>
                    <a:pt x="1820" y="205"/>
                  </a:lnTo>
                  <a:lnTo>
                    <a:pt x="1820" y="165"/>
                  </a:lnTo>
                  <a:lnTo>
                    <a:pt x="1691" y="165"/>
                  </a:lnTo>
                  <a:lnTo>
                    <a:pt x="1691" y="45"/>
                  </a:lnTo>
                  <a:lnTo>
                    <a:pt x="1840" y="45"/>
                  </a:lnTo>
                  <a:lnTo>
                    <a:pt x="1840" y="5"/>
                  </a:lnTo>
                  <a:close/>
                  <a:moveTo>
                    <a:pt x="2179" y="299"/>
                  </a:moveTo>
                  <a:lnTo>
                    <a:pt x="2178" y="299"/>
                  </a:lnTo>
                  <a:lnTo>
                    <a:pt x="2082" y="5"/>
                  </a:lnTo>
                  <a:lnTo>
                    <a:pt x="2021" y="5"/>
                  </a:lnTo>
                  <a:lnTo>
                    <a:pt x="2021" y="373"/>
                  </a:lnTo>
                  <a:lnTo>
                    <a:pt x="2066" y="373"/>
                  </a:lnTo>
                  <a:lnTo>
                    <a:pt x="2066" y="106"/>
                  </a:lnTo>
                  <a:lnTo>
                    <a:pt x="2067" y="106"/>
                  </a:lnTo>
                  <a:lnTo>
                    <a:pt x="2157" y="373"/>
                  </a:lnTo>
                  <a:lnTo>
                    <a:pt x="2199" y="373"/>
                  </a:lnTo>
                  <a:lnTo>
                    <a:pt x="2287" y="106"/>
                  </a:lnTo>
                  <a:lnTo>
                    <a:pt x="2288" y="106"/>
                  </a:lnTo>
                  <a:lnTo>
                    <a:pt x="2288" y="373"/>
                  </a:lnTo>
                  <a:lnTo>
                    <a:pt x="2335" y="373"/>
                  </a:lnTo>
                  <a:lnTo>
                    <a:pt x="2335" y="5"/>
                  </a:lnTo>
                  <a:lnTo>
                    <a:pt x="2273" y="5"/>
                  </a:lnTo>
                  <a:lnTo>
                    <a:pt x="2179" y="299"/>
                  </a:lnTo>
                  <a:close/>
                  <a:moveTo>
                    <a:pt x="2642" y="373"/>
                  </a:moveTo>
                  <a:lnTo>
                    <a:pt x="2596" y="373"/>
                  </a:lnTo>
                  <a:lnTo>
                    <a:pt x="2596" y="239"/>
                  </a:lnTo>
                  <a:lnTo>
                    <a:pt x="2491" y="5"/>
                  </a:lnTo>
                  <a:lnTo>
                    <a:pt x="2545" y="5"/>
                  </a:lnTo>
                  <a:lnTo>
                    <a:pt x="2619" y="188"/>
                  </a:lnTo>
                  <a:lnTo>
                    <a:pt x="2620" y="188"/>
                  </a:lnTo>
                  <a:lnTo>
                    <a:pt x="2692" y="5"/>
                  </a:lnTo>
                  <a:lnTo>
                    <a:pt x="2746" y="5"/>
                  </a:lnTo>
                  <a:lnTo>
                    <a:pt x="2642" y="239"/>
                  </a:lnTo>
                  <a:lnTo>
                    <a:pt x="2642" y="3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3714" name="Marcador de Posição do Texto 3713"/>
          <p:cNvSpPr>
            <a:spLocks noGrp="1"/>
          </p:cNvSpPr>
          <p:nvPr>
            <p:ph type="body" sz="quarter" idx="10" hasCustomPrompt="1"/>
          </p:nvPr>
        </p:nvSpPr>
        <p:spPr>
          <a:xfrm>
            <a:off x="2752725" y="162000"/>
            <a:ext cx="3376613" cy="1706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pt-BR" dirty="0" smtClean="0"/>
              <a:t>Curso (PT/AO/MZ/CV)</a:t>
            </a:r>
            <a:endParaRPr lang="pt-PT" dirty="0"/>
          </a:p>
        </p:txBody>
      </p:sp>
      <p:sp>
        <p:nvSpPr>
          <p:cNvPr id="3718" name="Marcador de Posição do Texto 3717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756000"/>
            <a:ext cx="7560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pt-BR" dirty="0" smtClean="0"/>
              <a:t>Clique para inserir texto</a:t>
            </a:r>
            <a:endParaRPr lang="pt-PT" dirty="0"/>
          </a:p>
        </p:txBody>
      </p:sp>
      <p:sp>
        <p:nvSpPr>
          <p:cNvPr id="3720" name="Marcador de Posição do Texto 3719"/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1872000"/>
            <a:ext cx="7678800" cy="40772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000"/>
              </a:spcBef>
              <a:buFont typeface="Arial" pitchFamily="34" charset="0"/>
              <a:buNone/>
              <a:defRPr sz="2000" b="1" baseline="0">
                <a:solidFill>
                  <a:srgbClr val="1E1E1E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spcBef>
                <a:spcPts val="1000"/>
              </a:spcBef>
              <a:buFont typeface="Arial" pitchFamily="34" charset="0"/>
              <a:buNone/>
              <a:defRPr sz="2000">
                <a:solidFill>
                  <a:srgbClr val="1E1E1E"/>
                </a:solidFill>
              </a:defRPr>
            </a:lvl2pPr>
            <a:lvl3pPr marL="1080000" indent="-360000">
              <a:spcBef>
                <a:spcPts val="0"/>
              </a:spcBef>
              <a:buFont typeface="Arial" pitchFamily="34" charset="0"/>
              <a:buChar char="›"/>
              <a:defRPr sz="2000">
                <a:solidFill>
                  <a:srgbClr val="1E1E1E"/>
                </a:solidFill>
              </a:defRPr>
            </a:lvl3pPr>
            <a:lvl4pPr marL="1440000" indent="-360000">
              <a:spcBef>
                <a:spcPts val="0"/>
              </a:spcBef>
              <a:buFont typeface="Arial" pitchFamily="34" charset="0"/>
              <a:buChar char="›"/>
              <a:defRPr sz="2000">
                <a:solidFill>
                  <a:srgbClr val="1E1E1E"/>
                </a:solidFill>
              </a:defRPr>
            </a:lvl4pPr>
            <a:lvl5pPr marL="1800000" indent="-360000">
              <a:spcBef>
                <a:spcPts val="0"/>
              </a:spcBef>
              <a:buFont typeface="Arial" pitchFamily="34" charset="0"/>
              <a:buChar char="›"/>
              <a:defRPr sz="2000">
                <a:solidFill>
                  <a:srgbClr val="1E1E1E"/>
                </a:solidFill>
              </a:defRPr>
            </a:lvl5pPr>
          </a:lstStyle>
          <a:p>
            <a:pPr lvl="0"/>
            <a:r>
              <a:rPr lang="pt-PT" dirty="0" smtClean="0"/>
              <a:t>Clique para inserir texto</a:t>
            </a:r>
          </a:p>
          <a:p>
            <a:pPr lvl="1"/>
            <a:r>
              <a:rPr lang="pt-PT" dirty="0" smtClean="0"/>
              <a:t>Clique para inserir texto</a:t>
            </a:r>
          </a:p>
        </p:txBody>
      </p:sp>
      <p:sp>
        <p:nvSpPr>
          <p:cNvPr id="11" name="Rectângulo 10"/>
          <p:cNvSpPr/>
          <p:nvPr userDrawn="1"/>
        </p:nvSpPr>
        <p:spPr>
          <a:xfrm>
            <a:off x="1588" y="1189038"/>
            <a:ext cx="8397212" cy="360000"/>
          </a:xfrm>
          <a:prstGeom prst="rect">
            <a:avLst/>
          </a:prstGeom>
          <a:gradFill>
            <a:gsLst>
              <a:gs pos="65000">
                <a:srgbClr val="FAF7D6"/>
              </a:gs>
              <a:gs pos="0">
                <a:srgbClr val="FAF7D6"/>
              </a:gs>
              <a:gs pos="100000">
                <a:srgbClr val="C4C1A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Marcador de Posição do Texto 3717"/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1268760"/>
            <a:ext cx="7560000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0" baseline="0">
                <a:solidFill>
                  <a:srgbClr val="1E1E1E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pt-BR" dirty="0" smtClean="0"/>
              <a:t>Clique para inserir texto</a:t>
            </a:r>
            <a:endParaRPr lang="pt-PT" dirty="0"/>
          </a:p>
        </p:txBody>
      </p:sp>
      <p:sp>
        <p:nvSpPr>
          <p:cNvPr id="13" name="Cortar Rectângulo de Canto Simples 12"/>
          <p:cNvSpPr/>
          <p:nvPr userDrawn="1"/>
        </p:nvSpPr>
        <p:spPr>
          <a:xfrm>
            <a:off x="-251" y="5949280"/>
            <a:ext cx="9144000" cy="1484785"/>
          </a:xfrm>
          <a:prstGeom prst="snip1Rect">
            <a:avLst>
              <a:gd name="adj" fmla="val 50000"/>
            </a:avLst>
          </a:prstGeom>
          <a:gradFill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outerShdw blurRad="127000" dist="25400" dir="180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Triângulo rectângulo 13"/>
          <p:cNvSpPr/>
          <p:nvPr userDrawn="1"/>
        </p:nvSpPr>
        <p:spPr>
          <a:xfrm>
            <a:off x="8398800" y="5949280"/>
            <a:ext cx="738000" cy="742392"/>
          </a:xfrm>
          <a:prstGeom prst="rtTriangle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CaixaDeTexto 15"/>
          <p:cNvSpPr txBox="1"/>
          <p:nvPr userDrawn="1"/>
        </p:nvSpPr>
        <p:spPr>
          <a:xfrm>
            <a:off x="2736000" y="6120000"/>
            <a:ext cx="246893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1600" b="1" dirty="0" smtClean="0"/>
              <a:t>Saiba mais na PKB</a:t>
            </a:r>
            <a:endParaRPr lang="pt-PT" sz="1600" b="1" dirty="0"/>
          </a:p>
        </p:txBody>
      </p:sp>
      <p:sp>
        <p:nvSpPr>
          <p:cNvPr id="17" name="Marcador de Posição do Texto 528"/>
          <p:cNvSpPr>
            <a:spLocks noGrp="1"/>
          </p:cNvSpPr>
          <p:nvPr>
            <p:ph type="body" sz="quarter" idx="14" hasCustomPrompt="1"/>
          </p:nvPr>
        </p:nvSpPr>
        <p:spPr>
          <a:xfrm>
            <a:off x="2736000" y="6370278"/>
            <a:ext cx="5220376" cy="2873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solidFill>
                  <a:srgbClr val="0076BD"/>
                </a:solidFill>
              </a:defRPr>
            </a:lvl1pPr>
          </a:lstStyle>
          <a:p>
            <a:pPr lvl="0"/>
            <a:r>
              <a:rPr lang="pt-BR" dirty="0" smtClean="0"/>
              <a:t>Inserir link aqui</a:t>
            </a:r>
            <a:endParaRPr lang="pt-PT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791621"/>
            <a:ext cx="1438659" cy="107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30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3338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r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3"/>
          <p:cNvSpPr/>
          <p:nvPr userDrawn="1"/>
        </p:nvSpPr>
        <p:spPr>
          <a:xfrm>
            <a:off x="0" y="1196752"/>
            <a:ext cx="9144000" cy="5668963"/>
          </a:xfrm>
          <a:prstGeom prst="rect">
            <a:avLst/>
          </a:prstGeom>
          <a:gradFill>
            <a:gsLst>
              <a:gs pos="0">
                <a:schemeClr val="tx1">
                  <a:alpha val="25000"/>
                </a:schemeClr>
              </a:gs>
              <a:gs pos="100000">
                <a:schemeClr val="tx1">
                  <a:alpha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720000" y="6048671"/>
            <a:ext cx="7678800" cy="26064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 smtClean="0"/>
              <a:t>Curso (PT/AO/MZ/CV)</a:t>
            </a:r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20000" y="2016000"/>
            <a:ext cx="7678800" cy="1728192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6500"/>
              </a:lnSpc>
              <a:defRPr sz="66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Curso</a:t>
            </a:r>
            <a:endParaRPr lang="pt-PT" dirty="0"/>
          </a:p>
        </p:txBody>
      </p:sp>
      <p:sp>
        <p:nvSpPr>
          <p:cNvPr id="71" name="Marcador de Posição do Texto 70"/>
          <p:cNvSpPr>
            <a:spLocks noGrp="1"/>
          </p:cNvSpPr>
          <p:nvPr>
            <p:ph type="body" sz="quarter" idx="11" hasCustomPrompt="1"/>
          </p:nvPr>
        </p:nvSpPr>
        <p:spPr>
          <a:xfrm>
            <a:off x="719999" y="6381279"/>
            <a:ext cx="7678800" cy="21607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pt-BR" dirty="0" smtClean="0"/>
              <a:t>2012 / V2.0 / PT</a:t>
            </a:r>
            <a:endParaRPr lang="pt-PT" dirty="0"/>
          </a:p>
        </p:txBody>
      </p:sp>
      <p:sp>
        <p:nvSpPr>
          <p:cNvPr id="9" name="Rectângulo 8"/>
          <p:cNvSpPr/>
          <p:nvPr userDrawn="1"/>
        </p:nvSpPr>
        <p:spPr>
          <a:xfrm>
            <a:off x="0" y="1052752"/>
            <a:ext cx="9144000" cy="1440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alpha val="0"/>
                </a:schemeClr>
              </a:gs>
              <a:gs pos="100000">
                <a:schemeClr val="tx1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322580"/>
            <a:ext cx="3487419" cy="51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4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d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ângulo 12"/>
          <p:cNvSpPr/>
          <p:nvPr userDrawn="1"/>
        </p:nvSpPr>
        <p:spPr>
          <a:xfrm>
            <a:off x="0" y="1196752"/>
            <a:ext cx="9144000" cy="5668963"/>
          </a:xfrm>
          <a:prstGeom prst="rect">
            <a:avLst/>
          </a:prstGeom>
          <a:gradFill>
            <a:gsLst>
              <a:gs pos="0">
                <a:schemeClr val="tx1">
                  <a:alpha val="25000"/>
                </a:schemeClr>
              </a:gs>
              <a:gs pos="100000">
                <a:schemeClr val="tx1">
                  <a:alpha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20000" y="1836000"/>
            <a:ext cx="5670000" cy="432930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4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PT" dirty="0" smtClean="0"/>
              <a:t>Clique para inserir um título</a:t>
            </a:r>
            <a:endParaRPr lang="pt-PT" dirty="0"/>
          </a:p>
        </p:txBody>
      </p:sp>
      <p:grpSp>
        <p:nvGrpSpPr>
          <p:cNvPr id="9" name="Grupo 8"/>
          <p:cNvGrpSpPr/>
          <p:nvPr userDrawn="1"/>
        </p:nvGrpSpPr>
        <p:grpSpPr>
          <a:xfrm>
            <a:off x="540000" y="180000"/>
            <a:ext cx="1436689" cy="104118"/>
            <a:chOff x="733425" y="390525"/>
            <a:chExt cx="3482976" cy="252413"/>
          </a:xfrm>
        </p:grpSpPr>
        <p:sp>
          <p:nvSpPr>
            <p:cNvPr id="10" name="Freeform 54"/>
            <p:cNvSpPr>
              <a:spLocks noEditPoints="1"/>
            </p:cNvSpPr>
            <p:nvPr userDrawn="1"/>
          </p:nvSpPr>
          <p:spPr bwMode="auto">
            <a:xfrm>
              <a:off x="733425" y="390525"/>
              <a:ext cx="1922463" cy="252413"/>
            </a:xfrm>
            <a:custGeom>
              <a:avLst/>
              <a:gdLst>
                <a:gd name="T0" fmla="*/ 234 w 3633"/>
                <a:gd name="T1" fmla="*/ 313 h 478"/>
                <a:gd name="T2" fmla="*/ 419 w 3633"/>
                <a:gd name="T3" fmla="*/ 233 h 478"/>
                <a:gd name="T4" fmla="*/ 421 w 3633"/>
                <a:gd name="T5" fmla="*/ 88 h 478"/>
                <a:gd name="T6" fmla="*/ 252 w 3633"/>
                <a:gd name="T7" fmla="*/ 4 h 478"/>
                <a:gd name="T8" fmla="*/ 214 w 3633"/>
                <a:gd name="T9" fmla="*/ 226 h 478"/>
                <a:gd name="T10" fmla="*/ 236 w 3633"/>
                <a:gd name="T11" fmla="*/ 89 h 478"/>
                <a:gd name="T12" fmla="*/ 321 w 3633"/>
                <a:gd name="T13" fmla="*/ 178 h 478"/>
                <a:gd name="T14" fmla="*/ 571 w 3633"/>
                <a:gd name="T15" fmla="*/ 346 h 478"/>
                <a:gd name="T16" fmla="*/ 648 w 3633"/>
                <a:gd name="T17" fmla="*/ 199 h 478"/>
                <a:gd name="T18" fmla="*/ 559 w 3633"/>
                <a:gd name="T19" fmla="*/ 127 h 478"/>
                <a:gd name="T20" fmla="*/ 464 w 3633"/>
                <a:gd name="T21" fmla="*/ 242 h 478"/>
                <a:gd name="T22" fmla="*/ 2516 w 3633"/>
                <a:gd name="T23" fmla="*/ 134 h 478"/>
                <a:gd name="T24" fmla="*/ 2466 w 3633"/>
                <a:gd name="T25" fmla="*/ 395 h 478"/>
                <a:gd name="T26" fmla="*/ 2608 w 3633"/>
                <a:gd name="T27" fmla="*/ 477 h 478"/>
                <a:gd name="T28" fmla="*/ 2779 w 3633"/>
                <a:gd name="T29" fmla="*/ 387 h 478"/>
                <a:gd name="T30" fmla="*/ 2571 w 3633"/>
                <a:gd name="T31" fmla="*/ 370 h 478"/>
                <a:gd name="T32" fmla="*/ 2706 w 3633"/>
                <a:gd name="T33" fmla="*/ 338 h 478"/>
                <a:gd name="T34" fmla="*/ 2862 w 3633"/>
                <a:gd name="T35" fmla="*/ 248 h 478"/>
                <a:gd name="T36" fmla="*/ 2773 w 3633"/>
                <a:gd name="T37" fmla="*/ 121 h 478"/>
                <a:gd name="T38" fmla="*/ 2570 w 3633"/>
                <a:gd name="T39" fmla="*/ 238 h 478"/>
                <a:gd name="T40" fmla="*/ 2695 w 3633"/>
                <a:gd name="T41" fmla="*/ 195 h 478"/>
                <a:gd name="T42" fmla="*/ 2745 w 3633"/>
                <a:gd name="T43" fmla="*/ 249 h 478"/>
                <a:gd name="T44" fmla="*/ 1167 w 3633"/>
                <a:gd name="T45" fmla="*/ 132 h 478"/>
                <a:gd name="T46" fmla="*/ 923 w 3633"/>
                <a:gd name="T47" fmla="*/ 137 h 478"/>
                <a:gd name="T48" fmla="*/ 1019 w 3633"/>
                <a:gd name="T49" fmla="*/ 194 h 478"/>
                <a:gd name="T50" fmla="*/ 1105 w 3633"/>
                <a:gd name="T51" fmla="*/ 352 h 478"/>
                <a:gd name="T52" fmla="*/ 1212 w 3633"/>
                <a:gd name="T53" fmla="*/ 204 h 478"/>
                <a:gd name="T54" fmla="*/ 1398 w 3633"/>
                <a:gd name="T55" fmla="*/ 262 h 478"/>
                <a:gd name="T56" fmla="*/ 1506 w 3633"/>
                <a:gd name="T57" fmla="*/ 253 h 478"/>
                <a:gd name="T58" fmla="*/ 1398 w 3633"/>
                <a:gd name="T59" fmla="*/ 120 h 478"/>
                <a:gd name="T60" fmla="*/ 870 w 3633"/>
                <a:gd name="T61" fmla="*/ 19 h 478"/>
                <a:gd name="T62" fmla="*/ 2209 w 3633"/>
                <a:gd name="T63" fmla="*/ 367 h 478"/>
                <a:gd name="T64" fmla="*/ 1961 w 3633"/>
                <a:gd name="T65" fmla="*/ 124 h 478"/>
                <a:gd name="T66" fmla="*/ 2323 w 3633"/>
                <a:gd name="T67" fmla="*/ 163 h 478"/>
                <a:gd name="T68" fmla="*/ 3010 w 3633"/>
                <a:gd name="T69" fmla="*/ 421 h 478"/>
                <a:gd name="T70" fmla="*/ 3058 w 3633"/>
                <a:gd name="T71" fmla="*/ 203 h 478"/>
                <a:gd name="T72" fmla="*/ 3032 w 3633"/>
                <a:gd name="T73" fmla="*/ 120 h 478"/>
                <a:gd name="T74" fmla="*/ 2905 w 3633"/>
                <a:gd name="T75" fmla="*/ 217 h 478"/>
                <a:gd name="T76" fmla="*/ 1637 w 3633"/>
                <a:gd name="T77" fmla="*/ 199 h 478"/>
                <a:gd name="T78" fmla="*/ 1845 w 3633"/>
                <a:gd name="T79" fmla="*/ 217 h 478"/>
                <a:gd name="T80" fmla="*/ 1738 w 3633"/>
                <a:gd name="T81" fmla="*/ 245 h 478"/>
                <a:gd name="T82" fmla="*/ 1562 w 3633"/>
                <a:gd name="T83" fmla="*/ 320 h 478"/>
                <a:gd name="T84" fmla="*/ 1624 w 3633"/>
                <a:gd name="T85" fmla="*/ 465 h 478"/>
                <a:gd name="T86" fmla="*/ 1852 w 3633"/>
                <a:gd name="T87" fmla="*/ 477 h 478"/>
                <a:gd name="T88" fmla="*/ 1955 w 3633"/>
                <a:gd name="T89" fmla="*/ 225 h 478"/>
                <a:gd name="T90" fmla="*/ 1844 w 3633"/>
                <a:gd name="T91" fmla="*/ 121 h 478"/>
                <a:gd name="T92" fmla="*/ 1797 w 3633"/>
                <a:gd name="T93" fmla="*/ 398 h 478"/>
                <a:gd name="T94" fmla="*/ 1657 w 3633"/>
                <a:gd name="T95" fmla="*/ 367 h 478"/>
                <a:gd name="T96" fmla="*/ 1815 w 3633"/>
                <a:gd name="T97" fmla="*/ 314 h 478"/>
                <a:gd name="T98" fmla="*/ 3273 w 3633"/>
                <a:gd name="T99" fmla="*/ 205 h 478"/>
                <a:gd name="T100" fmla="*/ 3517 w 3633"/>
                <a:gd name="T101" fmla="*/ 209 h 478"/>
                <a:gd name="T102" fmla="*/ 3451 w 3633"/>
                <a:gd name="T103" fmla="*/ 240 h 478"/>
                <a:gd name="T104" fmla="*/ 3253 w 3633"/>
                <a:gd name="T105" fmla="*/ 302 h 478"/>
                <a:gd name="T106" fmla="*/ 3280 w 3633"/>
                <a:gd name="T107" fmla="*/ 453 h 478"/>
                <a:gd name="T108" fmla="*/ 3498 w 3633"/>
                <a:gd name="T109" fmla="*/ 478 h 478"/>
                <a:gd name="T110" fmla="*/ 3632 w 3633"/>
                <a:gd name="T111" fmla="*/ 391 h 478"/>
                <a:gd name="T112" fmla="*/ 3555 w 3633"/>
                <a:gd name="T113" fmla="*/ 129 h 478"/>
                <a:gd name="T114" fmla="*/ 3497 w 3633"/>
                <a:gd name="T115" fmla="*/ 398 h 478"/>
                <a:gd name="T116" fmla="*/ 3338 w 3633"/>
                <a:gd name="T117" fmla="*/ 379 h 478"/>
                <a:gd name="T118" fmla="*/ 3450 w 3633"/>
                <a:gd name="T119" fmla="*/ 31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33" h="478">
                  <a:moveTo>
                    <a:pt x="214" y="2"/>
                  </a:moveTo>
                  <a:lnTo>
                    <a:pt x="194" y="1"/>
                  </a:lnTo>
                  <a:lnTo>
                    <a:pt x="173" y="1"/>
                  </a:lnTo>
                  <a:lnTo>
                    <a:pt x="154" y="0"/>
                  </a:lnTo>
                  <a:lnTo>
                    <a:pt x="137" y="0"/>
                  </a:lnTo>
                  <a:lnTo>
                    <a:pt x="0" y="0"/>
                  </a:lnTo>
                  <a:lnTo>
                    <a:pt x="0" y="472"/>
                  </a:lnTo>
                  <a:lnTo>
                    <a:pt x="108" y="472"/>
                  </a:lnTo>
                  <a:lnTo>
                    <a:pt x="108" y="314"/>
                  </a:lnTo>
                  <a:lnTo>
                    <a:pt x="137" y="314"/>
                  </a:lnTo>
                  <a:lnTo>
                    <a:pt x="154" y="314"/>
                  </a:lnTo>
                  <a:lnTo>
                    <a:pt x="173" y="314"/>
                  </a:lnTo>
                  <a:lnTo>
                    <a:pt x="194" y="314"/>
                  </a:lnTo>
                  <a:lnTo>
                    <a:pt x="214" y="313"/>
                  </a:lnTo>
                  <a:lnTo>
                    <a:pt x="234" y="313"/>
                  </a:lnTo>
                  <a:lnTo>
                    <a:pt x="252" y="311"/>
                  </a:lnTo>
                  <a:lnTo>
                    <a:pt x="272" y="309"/>
                  </a:lnTo>
                  <a:lnTo>
                    <a:pt x="290" y="306"/>
                  </a:lnTo>
                  <a:lnTo>
                    <a:pt x="308" y="303"/>
                  </a:lnTo>
                  <a:lnTo>
                    <a:pt x="326" y="299"/>
                  </a:lnTo>
                  <a:lnTo>
                    <a:pt x="343" y="292"/>
                  </a:lnTo>
                  <a:lnTo>
                    <a:pt x="359" y="286"/>
                  </a:lnTo>
                  <a:lnTo>
                    <a:pt x="374" y="278"/>
                  </a:lnTo>
                  <a:lnTo>
                    <a:pt x="387" y="270"/>
                  </a:lnTo>
                  <a:lnTo>
                    <a:pt x="394" y="264"/>
                  </a:lnTo>
                  <a:lnTo>
                    <a:pt x="400" y="259"/>
                  </a:lnTo>
                  <a:lnTo>
                    <a:pt x="405" y="252"/>
                  </a:lnTo>
                  <a:lnTo>
                    <a:pt x="410" y="247"/>
                  </a:lnTo>
                  <a:lnTo>
                    <a:pt x="414" y="239"/>
                  </a:lnTo>
                  <a:lnTo>
                    <a:pt x="419" y="233"/>
                  </a:lnTo>
                  <a:lnTo>
                    <a:pt x="422" y="225"/>
                  </a:lnTo>
                  <a:lnTo>
                    <a:pt x="424" y="217"/>
                  </a:lnTo>
                  <a:lnTo>
                    <a:pt x="426" y="209"/>
                  </a:lnTo>
                  <a:lnTo>
                    <a:pt x="428" y="199"/>
                  </a:lnTo>
                  <a:lnTo>
                    <a:pt x="429" y="191"/>
                  </a:lnTo>
                  <a:lnTo>
                    <a:pt x="429" y="180"/>
                  </a:lnTo>
                  <a:lnTo>
                    <a:pt x="429" y="172"/>
                  </a:lnTo>
                  <a:lnTo>
                    <a:pt x="429" y="156"/>
                  </a:lnTo>
                  <a:lnTo>
                    <a:pt x="429" y="140"/>
                  </a:lnTo>
                  <a:lnTo>
                    <a:pt x="429" y="132"/>
                  </a:lnTo>
                  <a:lnTo>
                    <a:pt x="429" y="123"/>
                  </a:lnTo>
                  <a:lnTo>
                    <a:pt x="428" y="114"/>
                  </a:lnTo>
                  <a:lnTo>
                    <a:pt x="426" y="105"/>
                  </a:lnTo>
                  <a:lnTo>
                    <a:pt x="424" y="97"/>
                  </a:lnTo>
                  <a:lnTo>
                    <a:pt x="421" y="88"/>
                  </a:lnTo>
                  <a:lnTo>
                    <a:pt x="418" y="82"/>
                  </a:lnTo>
                  <a:lnTo>
                    <a:pt x="414" y="74"/>
                  </a:lnTo>
                  <a:lnTo>
                    <a:pt x="409" y="68"/>
                  </a:lnTo>
                  <a:lnTo>
                    <a:pt x="405" y="61"/>
                  </a:lnTo>
                  <a:lnTo>
                    <a:pt x="399" y="56"/>
                  </a:lnTo>
                  <a:lnTo>
                    <a:pt x="394" y="50"/>
                  </a:lnTo>
                  <a:lnTo>
                    <a:pt x="387" y="45"/>
                  </a:lnTo>
                  <a:lnTo>
                    <a:pt x="373" y="36"/>
                  </a:lnTo>
                  <a:lnTo>
                    <a:pt x="358" y="28"/>
                  </a:lnTo>
                  <a:lnTo>
                    <a:pt x="343" y="21"/>
                  </a:lnTo>
                  <a:lnTo>
                    <a:pt x="326" y="16"/>
                  </a:lnTo>
                  <a:lnTo>
                    <a:pt x="307" y="12"/>
                  </a:lnTo>
                  <a:lnTo>
                    <a:pt x="290" y="8"/>
                  </a:lnTo>
                  <a:lnTo>
                    <a:pt x="271" y="5"/>
                  </a:lnTo>
                  <a:lnTo>
                    <a:pt x="252" y="4"/>
                  </a:lnTo>
                  <a:lnTo>
                    <a:pt x="233" y="2"/>
                  </a:lnTo>
                  <a:lnTo>
                    <a:pt x="214" y="2"/>
                  </a:lnTo>
                  <a:close/>
                  <a:moveTo>
                    <a:pt x="321" y="178"/>
                  </a:moveTo>
                  <a:lnTo>
                    <a:pt x="321" y="184"/>
                  </a:lnTo>
                  <a:lnTo>
                    <a:pt x="319" y="190"/>
                  </a:lnTo>
                  <a:lnTo>
                    <a:pt x="317" y="195"/>
                  </a:lnTo>
                  <a:lnTo>
                    <a:pt x="313" y="199"/>
                  </a:lnTo>
                  <a:lnTo>
                    <a:pt x="308" y="204"/>
                  </a:lnTo>
                  <a:lnTo>
                    <a:pt x="303" y="208"/>
                  </a:lnTo>
                  <a:lnTo>
                    <a:pt x="297" y="211"/>
                  </a:lnTo>
                  <a:lnTo>
                    <a:pt x="290" y="213"/>
                  </a:lnTo>
                  <a:lnTo>
                    <a:pt x="274" y="219"/>
                  </a:lnTo>
                  <a:lnTo>
                    <a:pt x="257" y="222"/>
                  </a:lnTo>
                  <a:lnTo>
                    <a:pt x="236" y="225"/>
                  </a:lnTo>
                  <a:lnTo>
                    <a:pt x="214" y="226"/>
                  </a:lnTo>
                  <a:lnTo>
                    <a:pt x="195" y="228"/>
                  </a:lnTo>
                  <a:lnTo>
                    <a:pt x="176" y="229"/>
                  </a:lnTo>
                  <a:lnTo>
                    <a:pt x="156" y="229"/>
                  </a:lnTo>
                  <a:lnTo>
                    <a:pt x="137" y="229"/>
                  </a:lnTo>
                  <a:lnTo>
                    <a:pt x="108" y="229"/>
                  </a:lnTo>
                  <a:lnTo>
                    <a:pt x="108" y="191"/>
                  </a:lnTo>
                  <a:lnTo>
                    <a:pt x="108" y="153"/>
                  </a:lnTo>
                  <a:lnTo>
                    <a:pt x="108" y="117"/>
                  </a:lnTo>
                  <a:lnTo>
                    <a:pt x="108" y="86"/>
                  </a:lnTo>
                  <a:lnTo>
                    <a:pt x="137" y="86"/>
                  </a:lnTo>
                  <a:lnTo>
                    <a:pt x="156" y="86"/>
                  </a:lnTo>
                  <a:lnTo>
                    <a:pt x="176" y="86"/>
                  </a:lnTo>
                  <a:lnTo>
                    <a:pt x="195" y="87"/>
                  </a:lnTo>
                  <a:lnTo>
                    <a:pt x="214" y="88"/>
                  </a:lnTo>
                  <a:lnTo>
                    <a:pt x="236" y="89"/>
                  </a:lnTo>
                  <a:lnTo>
                    <a:pt x="257" y="93"/>
                  </a:lnTo>
                  <a:lnTo>
                    <a:pt x="274" y="96"/>
                  </a:lnTo>
                  <a:lnTo>
                    <a:pt x="290" y="101"/>
                  </a:lnTo>
                  <a:lnTo>
                    <a:pt x="297" y="103"/>
                  </a:lnTo>
                  <a:lnTo>
                    <a:pt x="303" y="107"/>
                  </a:lnTo>
                  <a:lnTo>
                    <a:pt x="308" y="111"/>
                  </a:lnTo>
                  <a:lnTo>
                    <a:pt x="313" y="115"/>
                  </a:lnTo>
                  <a:lnTo>
                    <a:pt x="317" y="120"/>
                  </a:lnTo>
                  <a:lnTo>
                    <a:pt x="319" y="125"/>
                  </a:lnTo>
                  <a:lnTo>
                    <a:pt x="321" y="130"/>
                  </a:lnTo>
                  <a:lnTo>
                    <a:pt x="321" y="137"/>
                  </a:lnTo>
                  <a:lnTo>
                    <a:pt x="321" y="147"/>
                  </a:lnTo>
                  <a:lnTo>
                    <a:pt x="321" y="157"/>
                  </a:lnTo>
                  <a:lnTo>
                    <a:pt x="321" y="168"/>
                  </a:lnTo>
                  <a:lnTo>
                    <a:pt x="321" y="178"/>
                  </a:lnTo>
                  <a:close/>
                  <a:moveTo>
                    <a:pt x="464" y="242"/>
                  </a:moveTo>
                  <a:lnTo>
                    <a:pt x="464" y="272"/>
                  </a:lnTo>
                  <a:lnTo>
                    <a:pt x="464" y="300"/>
                  </a:lnTo>
                  <a:lnTo>
                    <a:pt x="464" y="329"/>
                  </a:lnTo>
                  <a:lnTo>
                    <a:pt x="464" y="357"/>
                  </a:lnTo>
                  <a:lnTo>
                    <a:pt x="464" y="385"/>
                  </a:lnTo>
                  <a:lnTo>
                    <a:pt x="464" y="413"/>
                  </a:lnTo>
                  <a:lnTo>
                    <a:pt x="464" y="442"/>
                  </a:lnTo>
                  <a:lnTo>
                    <a:pt x="464" y="472"/>
                  </a:lnTo>
                  <a:lnTo>
                    <a:pt x="571" y="472"/>
                  </a:lnTo>
                  <a:lnTo>
                    <a:pt x="571" y="455"/>
                  </a:lnTo>
                  <a:lnTo>
                    <a:pt x="571" y="438"/>
                  </a:lnTo>
                  <a:lnTo>
                    <a:pt x="571" y="421"/>
                  </a:lnTo>
                  <a:lnTo>
                    <a:pt x="571" y="405"/>
                  </a:lnTo>
                  <a:lnTo>
                    <a:pt x="571" y="346"/>
                  </a:lnTo>
                  <a:lnTo>
                    <a:pt x="571" y="320"/>
                  </a:lnTo>
                  <a:lnTo>
                    <a:pt x="571" y="294"/>
                  </a:lnTo>
                  <a:lnTo>
                    <a:pt x="571" y="270"/>
                  </a:lnTo>
                  <a:lnTo>
                    <a:pt x="571" y="244"/>
                  </a:lnTo>
                  <a:lnTo>
                    <a:pt x="572" y="239"/>
                  </a:lnTo>
                  <a:lnTo>
                    <a:pt x="572" y="235"/>
                  </a:lnTo>
                  <a:lnTo>
                    <a:pt x="574" y="231"/>
                  </a:lnTo>
                  <a:lnTo>
                    <a:pt x="576" y="228"/>
                  </a:lnTo>
                  <a:lnTo>
                    <a:pt x="582" y="220"/>
                  </a:lnTo>
                  <a:lnTo>
                    <a:pt x="588" y="215"/>
                  </a:lnTo>
                  <a:lnTo>
                    <a:pt x="598" y="210"/>
                  </a:lnTo>
                  <a:lnTo>
                    <a:pt x="608" y="206"/>
                  </a:lnTo>
                  <a:lnTo>
                    <a:pt x="619" y="203"/>
                  </a:lnTo>
                  <a:lnTo>
                    <a:pt x="634" y="201"/>
                  </a:lnTo>
                  <a:lnTo>
                    <a:pt x="648" y="199"/>
                  </a:lnTo>
                  <a:lnTo>
                    <a:pt x="663" y="198"/>
                  </a:lnTo>
                  <a:lnTo>
                    <a:pt x="679" y="198"/>
                  </a:lnTo>
                  <a:lnTo>
                    <a:pt x="696" y="198"/>
                  </a:lnTo>
                  <a:lnTo>
                    <a:pt x="732" y="201"/>
                  </a:lnTo>
                  <a:lnTo>
                    <a:pt x="767" y="205"/>
                  </a:lnTo>
                  <a:lnTo>
                    <a:pt x="767" y="124"/>
                  </a:lnTo>
                  <a:lnTo>
                    <a:pt x="744" y="121"/>
                  </a:lnTo>
                  <a:lnTo>
                    <a:pt x="720" y="118"/>
                  </a:lnTo>
                  <a:lnTo>
                    <a:pt x="694" y="117"/>
                  </a:lnTo>
                  <a:lnTo>
                    <a:pt x="669" y="116"/>
                  </a:lnTo>
                  <a:lnTo>
                    <a:pt x="643" y="116"/>
                  </a:lnTo>
                  <a:lnTo>
                    <a:pt x="617" y="117"/>
                  </a:lnTo>
                  <a:lnTo>
                    <a:pt x="594" y="120"/>
                  </a:lnTo>
                  <a:lnTo>
                    <a:pt x="570" y="124"/>
                  </a:lnTo>
                  <a:lnTo>
                    <a:pt x="559" y="127"/>
                  </a:lnTo>
                  <a:lnTo>
                    <a:pt x="548" y="130"/>
                  </a:lnTo>
                  <a:lnTo>
                    <a:pt x="537" y="134"/>
                  </a:lnTo>
                  <a:lnTo>
                    <a:pt x="528" y="138"/>
                  </a:lnTo>
                  <a:lnTo>
                    <a:pt x="518" y="143"/>
                  </a:lnTo>
                  <a:lnTo>
                    <a:pt x="509" y="149"/>
                  </a:lnTo>
                  <a:lnTo>
                    <a:pt x="502" y="155"/>
                  </a:lnTo>
                  <a:lnTo>
                    <a:pt x="494" y="162"/>
                  </a:lnTo>
                  <a:lnTo>
                    <a:pt x="488" y="169"/>
                  </a:lnTo>
                  <a:lnTo>
                    <a:pt x="481" y="177"/>
                  </a:lnTo>
                  <a:lnTo>
                    <a:pt x="476" y="185"/>
                  </a:lnTo>
                  <a:lnTo>
                    <a:pt x="472" y="195"/>
                  </a:lnTo>
                  <a:lnTo>
                    <a:pt x="468" y="206"/>
                  </a:lnTo>
                  <a:lnTo>
                    <a:pt x="466" y="217"/>
                  </a:lnTo>
                  <a:lnTo>
                    <a:pt x="464" y="229"/>
                  </a:lnTo>
                  <a:lnTo>
                    <a:pt x="464" y="242"/>
                  </a:lnTo>
                  <a:close/>
                  <a:moveTo>
                    <a:pt x="2727" y="115"/>
                  </a:moveTo>
                  <a:lnTo>
                    <a:pt x="2713" y="115"/>
                  </a:lnTo>
                  <a:lnTo>
                    <a:pt x="2697" y="115"/>
                  </a:lnTo>
                  <a:lnTo>
                    <a:pt x="2681" y="115"/>
                  </a:lnTo>
                  <a:lnTo>
                    <a:pt x="2664" y="115"/>
                  </a:lnTo>
                  <a:lnTo>
                    <a:pt x="2647" y="115"/>
                  </a:lnTo>
                  <a:lnTo>
                    <a:pt x="2629" y="115"/>
                  </a:lnTo>
                  <a:lnTo>
                    <a:pt x="2613" y="115"/>
                  </a:lnTo>
                  <a:lnTo>
                    <a:pt x="2599" y="115"/>
                  </a:lnTo>
                  <a:lnTo>
                    <a:pt x="2583" y="116"/>
                  </a:lnTo>
                  <a:lnTo>
                    <a:pt x="2567" y="117"/>
                  </a:lnTo>
                  <a:lnTo>
                    <a:pt x="2553" y="121"/>
                  </a:lnTo>
                  <a:lnTo>
                    <a:pt x="2539" y="124"/>
                  </a:lnTo>
                  <a:lnTo>
                    <a:pt x="2527" y="128"/>
                  </a:lnTo>
                  <a:lnTo>
                    <a:pt x="2516" y="134"/>
                  </a:lnTo>
                  <a:lnTo>
                    <a:pt x="2505" y="139"/>
                  </a:lnTo>
                  <a:lnTo>
                    <a:pt x="2497" y="145"/>
                  </a:lnTo>
                  <a:lnTo>
                    <a:pt x="2488" y="153"/>
                  </a:lnTo>
                  <a:lnTo>
                    <a:pt x="2481" y="162"/>
                  </a:lnTo>
                  <a:lnTo>
                    <a:pt x="2475" y="170"/>
                  </a:lnTo>
                  <a:lnTo>
                    <a:pt x="2471" y="180"/>
                  </a:lnTo>
                  <a:lnTo>
                    <a:pt x="2466" y="191"/>
                  </a:lnTo>
                  <a:lnTo>
                    <a:pt x="2464" y="202"/>
                  </a:lnTo>
                  <a:lnTo>
                    <a:pt x="2462" y="213"/>
                  </a:lnTo>
                  <a:lnTo>
                    <a:pt x="2462" y="225"/>
                  </a:lnTo>
                  <a:lnTo>
                    <a:pt x="2462" y="361"/>
                  </a:lnTo>
                  <a:lnTo>
                    <a:pt x="2462" y="371"/>
                  </a:lnTo>
                  <a:lnTo>
                    <a:pt x="2463" y="380"/>
                  </a:lnTo>
                  <a:lnTo>
                    <a:pt x="2464" y="387"/>
                  </a:lnTo>
                  <a:lnTo>
                    <a:pt x="2466" y="395"/>
                  </a:lnTo>
                  <a:lnTo>
                    <a:pt x="2468" y="402"/>
                  </a:lnTo>
                  <a:lnTo>
                    <a:pt x="2472" y="409"/>
                  </a:lnTo>
                  <a:lnTo>
                    <a:pt x="2475" y="415"/>
                  </a:lnTo>
                  <a:lnTo>
                    <a:pt x="2479" y="422"/>
                  </a:lnTo>
                  <a:lnTo>
                    <a:pt x="2484" y="427"/>
                  </a:lnTo>
                  <a:lnTo>
                    <a:pt x="2488" y="433"/>
                  </a:lnTo>
                  <a:lnTo>
                    <a:pt x="2493" y="438"/>
                  </a:lnTo>
                  <a:lnTo>
                    <a:pt x="2499" y="442"/>
                  </a:lnTo>
                  <a:lnTo>
                    <a:pt x="2512" y="451"/>
                  </a:lnTo>
                  <a:lnTo>
                    <a:pt x="2525" y="458"/>
                  </a:lnTo>
                  <a:lnTo>
                    <a:pt x="2540" y="464"/>
                  </a:lnTo>
                  <a:lnTo>
                    <a:pt x="2555" y="468"/>
                  </a:lnTo>
                  <a:lnTo>
                    <a:pt x="2572" y="472"/>
                  </a:lnTo>
                  <a:lnTo>
                    <a:pt x="2589" y="475"/>
                  </a:lnTo>
                  <a:lnTo>
                    <a:pt x="2608" y="477"/>
                  </a:lnTo>
                  <a:lnTo>
                    <a:pt x="2626" y="478"/>
                  </a:lnTo>
                  <a:lnTo>
                    <a:pt x="2646" y="478"/>
                  </a:lnTo>
                  <a:lnTo>
                    <a:pt x="2664" y="478"/>
                  </a:lnTo>
                  <a:lnTo>
                    <a:pt x="2690" y="477"/>
                  </a:lnTo>
                  <a:lnTo>
                    <a:pt x="2715" y="475"/>
                  </a:lnTo>
                  <a:lnTo>
                    <a:pt x="2740" y="473"/>
                  </a:lnTo>
                  <a:lnTo>
                    <a:pt x="2762" y="469"/>
                  </a:lnTo>
                  <a:lnTo>
                    <a:pt x="2785" y="467"/>
                  </a:lnTo>
                  <a:lnTo>
                    <a:pt x="2805" y="464"/>
                  </a:lnTo>
                  <a:lnTo>
                    <a:pt x="2824" y="461"/>
                  </a:lnTo>
                  <a:lnTo>
                    <a:pt x="2840" y="459"/>
                  </a:lnTo>
                  <a:lnTo>
                    <a:pt x="2840" y="379"/>
                  </a:lnTo>
                  <a:lnTo>
                    <a:pt x="2822" y="381"/>
                  </a:lnTo>
                  <a:lnTo>
                    <a:pt x="2801" y="384"/>
                  </a:lnTo>
                  <a:lnTo>
                    <a:pt x="2779" y="387"/>
                  </a:lnTo>
                  <a:lnTo>
                    <a:pt x="2757" y="391"/>
                  </a:lnTo>
                  <a:lnTo>
                    <a:pt x="2733" y="394"/>
                  </a:lnTo>
                  <a:lnTo>
                    <a:pt x="2710" y="396"/>
                  </a:lnTo>
                  <a:lnTo>
                    <a:pt x="2687" y="397"/>
                  </a:lnTo>
                  <a:lnTo>
                    <a:pt x="2664" y="398"/>
                  </a:lnTo>
                  <a:lnTo>
                    <a:pt x="2646" y="398"/>
                  </a:lnTo>
                  <a:lnTo>
                    <a:pt x="2627" y="397"/>
                  </a:lnTo>
                  <a:lnTo>
                    <a:pt x="2611" y="394"/>
                  </a:lnTo>
                  <a:lnTo>
                    <a:pt x="2597" y="391"/>
                  </a:lnTo>
                  <a:lnTo>
                    <a:pt x="2592" y="388"/>
                  </a:lnTo>
                  <a:lnTo>
                    <a:pt x="2586" y="385"/>
                  </a:lnTo>
                  <a:lnTo>
                    <a:pt x="2581" y="382"/>
                  </a:lnTo>
                  <a:lnTo>
                    <a:pt x="2578" y="379"/>
                  </a:lnTo>
                  <a:lnTo>
                    <a:pt x="2574" y="374"/>
                  </a:lnTo>
                  <a:lnTo>
                    <a:pt x="2571" y="370"/>
                  </a:lnTo>
                  <a:lnTo>
                    <a:pt x="2570" y="366"/>
                  </a:lnTo>
                  <a:lnTo>
                    <a:pt x="2570" y="360"/>
                  </a:lnTo>
                  <a:lnTo>
                    <a:pt x="2570" y="359"/>
                  </a:lnTo>
                  <a:lnTo>
                    <a:pt x="2570" y="358"/>
                  </a:lnTo>
                  <a:lnTo>
                    <a:pt x="2570" y="358"/>
                  </a:lnTo>
                  <a:lnTo>
                    <a:pt x="2570" y="357"/>
                  </a:lnTo>
                  <a:lnTo>
                    <a:pt x="2570" y="356"/>
                  </a:lnTo>
                  <a:lnTo>
                    <a:pt x="2570" y="355"/>
                  </a:lnTo>
                  <a:lnTo>
                    <a:pt x="2594" y="353"/>
                  </a:lnTo>
                  <a:lnTo>
                    <a:pt x="2617" y="350"/>
                  </a:lnTo>
                  <a:lnTo>
                    <a:pt x="2640" y="346"/>
                  </a:lnTo>
                  <a:lnTo>
                    <a:pt x="2664" y="343"/>
                  </a:lnTo>
                  <a:lnTo>
                    <a:pt x="2678" y="341"/>
                  </a:lnTo>
                  <a:lnTo>
                    <a:pt x="2692" y="340"/>
                  </a:lnTo>
                  <a:lnTo>
                    <a:pt x="2706" y="338"/>
                  </a:lnTo>
                  <a:lnTo>
                    <a:pt x="2720" y="336"/>
                  </a:lnTo>
                  <a:lnTo>
                    <a:pt x="2736" y="333"/>
                  </a:lnTo>
                  <a:lnTo>
                    <a:pt x="2751" y="330"/>
                  </a:lnTo>
                  <a:lnTo>
                    <a:pt x="2767" y="327"/>
                  </a:lnTo>
                  <a:lnTo>
                    <a:pt x="2781" y="323"/>
                  </a:lnTo>
                  <a:lnTo>
                    <a:pt x="2792" y="318"/>
                  </a:lnTo>
                  <a:lnTo>
                    <a:pt x="2804" y="313"/>
                  </a:lnTo>
                  <a:lnTo>
                    <a:pt x="2815" y="307"/>
                  </a:lnTo>
                  <a:lnTo>
                    <a:pt x="2825" y="301"/>
                  </a:lnTo>
                  <a:lnTo>
                    <a:pt x="2835" y="293"/>
                  </a:lnTo>
                  <a:lnTo>
                    <a:pt x="2842" y="286"/>
                  </a:lnTo>
                  <a:lnTo>
                    <a:pt x="2849" y="277"/>
                  </a:lnTo>
                  <a:lnTo>
                    <a:pt x="2854" y="269"/>
                  </a:lnTo>
                  <a:lnTo>
                    <a:pt x="2858" y="259"/>
                  </a:lnTo>
                  <a:lnTo>
                    <a:pt x="2862" y="248"/>
                  </a:lnTo>
                  <a:lnTo>
                    <a:pt x="2863" y="237"/>
                  </a:lnTo>
                  <a:lnTo>
                    <a:pt x="2864" y="225"/>
                  </a:lnTo>
                  <a:lnTo>
                    <a:pt x="2863" y="213"/>
                  </a:lnTo>
                  <a:lnTo>
                    <a:pt x="2862" y="202"/>
                  </a:lnTo>
                  <a:lnTo>
                    <a:pt x="2858" y="191"/>
                  </a:lnTo>
                  <a:lnTo>
                    <a:pt x="2855" y="180"/>
                  </a:lnTo>
                  <a:lnTo>
                    <a:pt x="2850" y="170"/>
                  </a:lnTo>
                  <a:lnTo>
                    <a:pt x="2844" y="162"/>
                  </a:lnTo>
                  <a:lnTo>
                    <a:pt x="2837" y="153"/>
                  </a:lnTo>
                  <a:lnTo>
                    <a:pt x="2829" y="145"/>
                  </a:lnTo>
                  <a:lnTo>
                    <a:pt x="2821" y="139"/>
                  </a:lnTo>
                  <a:lnTo>
                    <a:pt x="2810" y="134"/>
                  </a:lnTo>
                  <a:lnTo>
                    <a:pt x="2799" y="128"/>
                  </a:lnTo>
                  <a:lnTo>
                    <a:pt x="2786" y="124"/>
                  </a:lnTo>
                  <a:lnTo>
                    <a:pt x="2773" y="121"/>
                  </a:lnTo>
                  <a:lnTo>
                    <a:pt x="2758" y="117"/>
                  </a:lnTo>
                  <a:lnTo>
                    <a:pt x="2743" y="116"/>
                  </a:lnTo>
                  <a:lnTo>
                    <a:pt x="2727" y="115"/>
                  </a:lnTo>
                  <a:close/>
                  <a:moveTo>
                    <a:pt x="2727" y="256"/>
                  </a:moveTo>
                  <a:lnTo>
                    <a:pt x="2711" y="258"/>
                  </a:lnTo>
                  <a:lnTo>
                    <a:pt x="2695" y="260"/>
                  </a:lnTo>
                  <a:lnTo>
                    <a:pt x="2680" y="262"/>
                  </a:lnTo>
                  <a:lnTo>
                    <a:pt x="2664" y="264"/>
                  </a:lnTo>
                  <a:lnTo>
                    <a:pt x="2640" y="267"/>
                  </a:lnTo>
                  <a:lnTo>
                    <a:pt x="2616" y="271"/>
                  </a:lnTo>
                  <a:lnTo>
                    <a:pt x="2593" y="274"/>
                  </a:lnTo>
                  <a:lnTo>
                    <a:pt x="2570" y="277"/>
                  </a:lnTo>
                  <a:lnTo>
                    <a:pt x="2570" y="263"/>
                  </a:lnTo>
                  <a:lnTo>
                    <a:pt x="2570" y="251"/>
                  </a:lnTo>
                  <a:lnTo>
                    <a:pt x="2570" y="238"/>
                  </a:lnTo>
                  <a:lnTo>
                    <a:pt x="2570" y="225"/>
                  </a:lnTo>
                  <a:lnTo>
                    <a:pt x="2570" y="219"/>
                  </a:lnTo>
                  <a:lnTo>
                    <a:pt x="2572" y="213"/>
                  </a:lnTo>
                  <a:lnTo>
                    <a:pt x="2575" y="208"/>
                  </a:lnTo>
                  <a:lnTo>
                    <a:pt x="2579" y="204"/>
                  </a:lnTo>
                  <a:lnTo>
                    <a:pt x="2583" y="201"/>
                  </a:lnTo>
                  <a:lnTo>
                    <a:pt x="2588" y="198"/>
                  </a:lnTo>
                  <a:lnTo>
                    <a:pt x="2595" y="196"/>
                  </a:lnTo>
                  <a:lnTo>
                    <a:pt x="2601" y="195"/>
                  </a:lnTo>
                  <a:lnTo>
                    <a:pt x="2616" y="195"/>
                  </a:lnTo>
                  <a:lnTo>
                    <a:pt x="2633" y="195"/>
                  </a:lnTo>
                  <a:lnTo>
                    <a:pt x="2649" y="195"/>
                  </a:lnTo>
                  <a:lnTo>
                    <a:pt x="2664" y="195"/>
                  </a:lnTo>
                  <a:lnTo>
                    <a:pt x="2680" y="195"/>
                  </a:lnTo>
                  <a:lnTo>
                    <a:pt x="2695" y="195"/>
                  </a:lnTo>
                  <a:lnTo>
                    <a:pt x="2711" y="195"/>
                  </a:lnTo>
                  <a:lnTo>
                    <a:pt x="2727" y="195"/>
                  </a:lnTo>
                  <a:lnTo>
                    <a:pt x="2733" y="196"/>
                  </a:lnTo>
                  <a:lnTo>
                    <a:pt x="2740" y="197"/>
                  </a:lnTo>
                  <a:lnTo>
                    <a:pt x="2745" y="201"/>
                  </a:lnTo>
                  <a:lnTo>
                    <a:pt x="2749" y="204"/>
                  </a:lnTo>
                  <a:lnTo>
                    <a:pt x="2754" y="208"/>
                  </a:lnTo>
                  <a:lnTo>
                    <a:pt x="2757" y="212"/>
                  </a:lnTo>
                  <a:lnTo>
                    <a:pt x="2759" y="219"/>
                  </a:lnTo>
                  <a:lnTo>
                    <a:pt x="2759" y="225"/>
                  </a:lnTo>
                  <a:lnTo>
                    <a:pt x="2759" y="232"/>
                  </a:lnTo>
                  <a:lnTo>
                    <a:pt x="2757" y="237"/>
                  </a:lnTo>
                  <a:lnTo>
                    <a:pt x="2754" y="242"/>
                  </a:lnTo>
                  <a:lnTo>
                    <a:pt x="2749" y="246"/>
                  </a:lnTo>
                  <a:lnTo>
                    <a:pt x="2745" y="249"/>
                  </a:lnTo>
                  <a:lnTo>
                    <a:pt x="2738" y="251"/>
                  </a:lnTo>
                  <a:lnTo>
                    <a:pt x="2733" y="253"/>
                  </a:lnTo>
                  <a:lnTo>
                    <a:pt x="2727" y="256"/>
                  </a:lnTo>
                  <a:close/>
                  <a:moveTo>
                    <a:pt x="1343" y="115"/>
                  </a:moveTo>
                  <a:lnTo>
                    <a:pt x="1317" y="116"/>
                  </a:lnTo>
                  <a:lnTo>
                    <a:pt x="1293" y="117"/>
                  </a:lnTo>
                  <a:lnTo>
                    <a:pt x="1272" y="121"/>
                  </a:lnTo>
                  <a:lnTo>
                    <a:pt x="1251" y="124"/>
                  </a:lnTo>
                  <a:lnTo>
                    <a:pt x="1232" y="128"/>
                  </a:lnTo>
                  <a:lnTo>
                    <a:pt x="1216" y="134"/>
                  </a:lnTo>
                  <a:lnTo>
                    <a:pt x="1201" y="139"/>
                  </a:lnTo>
                  <a:lnTo>
                    <a:pt x="1188" y="145"/>
                  </a:lnTo>
                  <a:lnTo>
                    <a:pt x="1181" y="140"/>
                  </a:lnTo>
                  <a:lnTo>
                    <a:pt x="1174" y="136"/>
                  </a:lnTo>
                  <a:lnTo>
                    <a:pt x="1167" y="132"/>
                  </a:lnTo>
                  <a:lnTo>
                    <a:pt x="1159" y="128"/>
                  </a:lnTo>
                  <a:lnTo>
                    <a:pt x="1143" y="124"/>
                  </a:lnTo>
                  <a:lnTo>
                    <a:pt x="1127" y="120"/>
                  </a:lnTo>
                  <a:lnTo>
                    <a:pt x="1109" y="117"/>
                  </a:lnTo>
                  <a:lnTo>
                    <a:pt x="1090" y="116"/>
                  </a:lnTo>
                  <a:lnTo>
                    <a:pt x="1072" y="116"/>
                  </a:lnTo>
                  <a:lnTo>
                    <a:pt x="1051" y="115"/>
                  </a:lnTo>
                  <a:lnTo>
                    <a:pt x="1032" y="116"/>
                  </a:lnTo>
                  <a:lnTo>
                    <a:pt x="1014" y="117"/>
                  </a:lnTo>
                  <a:lnTo>
                    <a:pt x="997" y="118"/>
                  </a:lnTo>
                  <a:lnTo>
                    <a:pt x="981" y="122"/>
                  </a:lnTo>
                  <a:lnTo>
                    <a:pt x="966" y="124"/>
                  </a:lnTo>
                  <a:lnTo>
                    <a:pt x="952" y="128"/>
                  </a:lnTo>
                  <a:lnTo>
                    <a:pt x="937" y="131"/>
                  </a:lnTo>
                  <a:lnTo>
                    <a:pt x="923" y="137"/>
                  </a:lnTo>
                  <a:lnTo>
                    <a:pt x="923" y="124"/>
                  </a:lnTo>
                  <a:lnTo>
                    <a:pt x="816" y="124"/>
                  </a:lnTo>
                  <a:lnTo>
                    <a:pt x="816" y="167"/>
                  </a:lnTo>
                  <a:lnTo>
                    <a:pt x="816" y="211"/>
                  </a:lnTo>
                  <a:lnTo>
                    <a:pt x="816" y="255"/>
                  </a:lnTo>
                  <a:lnTo>
                    <a:pt x="816" y="298"/>
                  </a:lnTo>
                  <a:lnTo>
                    <a:pt x="816" y="341"/>
                  </a:lnTo>
                  <a:lnTo>
                    <a:pt x="816" y="385"/>
                  </a:lnTo>
                  <a:lnTo>
                    <a:pt x="816" y="428"/>
                  </a:lnTo>
                  <a:lnTo>
                    <a:pt x="816" y="472"/>
                  </a:lnTo>
                  <a:lnTo>
                    <a:pt x="923" y="472"/>
                  </a:lnTo>
                  <a:lnTo>
                    <a:pt x="923" y="204"/>
                  </a:lnTo>
                  <a:lnTo>
                    <a:pt x="955" y="199"/>
                  </a:lnTo>
                  <a:lnTo>
                    <a:pt x="988" y="196"/>
                  </a:lnTo>
                  <a:lnTo>
                    <a:pt x="1019" y="194"/>
                  </a:lnTo>
                  <a:lnTo>
                    <a:pt x="1047" y="195"/>
                  </a:lnTo>
                  <a:lnTo>
                    <a:pt x="1059" y="196"/>
                  </a:lnTo>
                  <a:lnTo>
                    <a:pt x="1071" y="198"/>
                  </a:lnTo>
                  <a:lnTo>
                    <a:pt x="1081" y="201"/>
                  </a:lnTo>
                  <a:lnTo>
                    <a:pt x="1089" y="205"/>
                  </a:lnTo>
                  <a:lnTo>
                    <a:pt x="1096" y="209"/>
                  </a:lnTo>
                  <a:lnTo>
                    <a:pt x="1101" y="216"/>
                  </a:lnTo>
                  <a:lnTo>
                    <a:pt x="1103" y="219"/>
                  </a:lnTo>
                  <a:lnTo>
                    <a:pt x="1104" y="222"/>
                  </a:lnTo>
                  <a:lnTo>
                    <a:pt x="1105" y="226"/>
                  </a:lnTo>
                  <a:lnTo>
                    <a:pt x="1105" y="231"/>
                  </a:lnTo>
                  <a:lnTo>
                    <a:pt x="1105" y="262"/>
                  </a:lnTo>
                  <a:lnTo>
                    <a:pt x="1105" y="291"/>
                  </a:lnTo>
                  <a:lnTo>
                    <a:pt x="1105" y="321"/>
                  </a:lnTo>
                  <a:lnTo>
                    <a:pt x="1105" y="352"/>
                  </a:lnTo>
                  <a:lnTo>
                    <a:pt x="1105" y="381"/>
                  </a:lnTo>
                  <a:lnTo>
                    <a:pt x="1105" y="411"/>
                  </a:lnTo>
                  <a:lnTo>
                    <a:pt x="1105" y="441"/>
                  </a:lnTo>
                  <a:lnTo>
                    <a:pt x="1107" y="472"/>
                  </a:lnTo>
                  <a:lnTo>
                    <a:pt x="1213" y="472"/>
                  </a:lnTo>
                  <a:lnTo>
                    <a:pt x="1213" y="441"/>
                  </a:lnTo>
                  <a:lnTo>
                    <a:pt x="1213" y="410"/>
                  </a:lnTo>
                  <a:lnTo>
                    <a:pt x="1213" y="379"/>
                  </a:lnTo>
                  <a:lnTo>
                    <a:pt x="1213" y="347"/>
                  </a:lnTo>
                  <a:lnTo>
                    <a:pt x="1213" y="316"/>
                  </a:lnTo>
                  <a:lnTo>
                    <a:pt x="1213" y="285"/>
                  </a:lnTo>
                  <a:lnTo>
                    <a:pt x="1213" y="253"/>
                  </a:lnTo>
                  <a:lnTo>
                    <a:pt x="1213" y="223"/>
                  </a:lnTo>
                  <a:lnTo>
                    <a:pt x="1213" y="213"/>
                  </a:lnTo>
                  <a:lnTo>
                    <a:pt x="1212" y="204"/>
                  </a:lnTo>
                  <a:lnTo>
                    <a:pt x="1245" y="199"/>
                  </a:lnTo>
                  <a:lnTo>
                    <a:pt x="1278" y="196"/>
                  </a:lnTo>
                  <a:lnTo>
                    <a:pt x="1309" y="194"/>
                  </a:lnTo>
                  <a:lnTo>
                    <a:pt x="1338" y="195"/>
                  </a:lnTo>
                  <a:lnTo>
                    <a:pt x="1350" y="196"/>
                  </a:lnTo>
                  <a:lnTo>
                    <a:pt x="1361" y="198"/>
                  </a:lnTo>
                  <a:lnTo>
                    <a:pt x="1372" y="201"/>
                  </a:lnTo>
                  <a:lnTo>
                    <a:pt x="1381" y="205"/>
                  </a:lnTo>
                  <a:lnTo>
                    <a:pt x="1387" y="209"/>
                  </a:lnTo>
                  <a:lnTo>
                    <a:pt x="1393" y="216"/>
                  </a:lnTo>
                  <a:lnTo>
                    <a:pt x="1395" y="219"/>
                  </a:lnTo>
                  <a:lnTo>
                    <a:pt x="1396" y="222"/>
                  </a:lnTo>
                  <a:lnTo>
                    <a:pt x="1397" y="226"/>
                  </a:lnTo>
                  <a:lnTo>
                    <a:pt x="1398" y="231"/>
                  </a:lnTo>
                  <a:lnTo>
                    <a:pt x="1398" y="262"/>
                  </a:lnTo>
                  <a:lnTo>
                    <a:pt x="1398" y="291"/>
                  </a:lnTo>
                  <a:lnTo>
                    <a:pt x="1398" y="321"/>
                  </a:lnTo>
                  <a:lnTo>
                    <a:pt x="1398" y="352"/>
                  </a:lnTo>
                  <a:lnTo>
                    <a:pt x="1398" y="381"/>
                  </a:lnTo>
                  <a:lnTo>
                    <a:pt x="1398" y="411"/>
                  </a:lnTo>
                  <a:lnTo>
                    <a:pt x="1398" y="441"/>
                  </a:lnTo>
                  <a:lnTo>
                    <a:pt x="1398" y="472"/>
                  </a:lnTo>
                  <a:lnTo>
                    <a:pt x="1506" y="472"/>
                  </a:lnTo>
                  <a:lnTo>
                    <a:pt x="1506" y="441"/>
                  </a:lnTo>
                  <a:lnTo>
                    <a:pt x="1506" y="410"/>
                  </a:lnTo>
                  <a:lnTo>
                    <a:pt x="1506" y="379"/>
                  </a:lnTo>
                  <a:lnTo>
                    <a:pt x="1506" y="347"/>
                  </a:lnTo>
                  <a:lnTo>
                    <a:pt x="1506" y="316"/>
                  </a:lnTo>
                  <a:lnTo>
                    <a:pt x="1506" y="285"/>
                  </a:lnTo>
                  <a:lnTo>
                    <a:pt x="1506" y="253"/>
                  </a:lnTo>
                  <a:lnTo>
                    <a:pt x="1506" y="223"/>
                  </a:lnTo>
                  <a:lnTo>
                    <a:pt x="1505" y="215"/>
                  </a:lnTo>
                  <a:lnTo>
                    <a:pt x="1505" y="207"/>
                  </a:lnTo>
                  <a:lnTo>
                    <a:pt x="1503" y="199"/>
                  </a:lnTo>
                  <a:lnTo>
                    <a:pt x="1502" y="193"/>
                  </a:lnTo>
                  <a:lnTo>
                    <a:pt x="1496" y="180"/>
                  </a:lnTo>
                  <a:lnTo>
                    <a:pt x="1490" y="168"/>
                  </a:lnTo>
                  <a:lnTo>
                    <a:pt x="1482" y="158"/>
                  </a:lnTo>
                  <a:lnTo>
                    <a:pt x="1473" y="150"/>
                  </a:lnTo>
                  <a:lnTo>
                    <a:pt x="1462" y="142"/>
                  </a:lnTo>
                  <a:lnTo>
                    <a:pt x="1450" y="136"/>
                  </a:lnTo>
                  <a:lnTo>
                    <a:pt x="1438" y="130"/>
                  </a:lnTo>
                  <a:lnTo>
                    <a:pt x="1425" y="126"/>
                  </a:lnTo>
                  <a:lnTo>
                    <a:pt x="1411" y="123"/>
                  </a:lnTo>
                  <a:lnTo>
                    <a:pt x="1398" y="120"/>
                  </a:lnTo>
                  <a:lnTo>
                    <a:pt x="1384" y="118"/>
                  </a:lnTo>
                  <a:lnTo>
                    <a:pt x="1370" y="116"/>
                  </a:lnTo>
                  <a:lnTo>
                    <a:pt x="1356" y="116"/>
                  </a:lnTo>
                  <a:lnTo>
                    <a:pt x="1343" y="115"/>
                  </a:lnTo>
                  <a:close/>
                  <a:moveTo>
                    <a:pt x="924" y="37"/>
                  </a:moveTo>
                  <a:lnTo>
                    <a:pt x="924" y="34"/>
                  </a:lnTo>
                  <a:lnTo>
                    <a:pt x="923" y="31"/>
                  </a:lnTo>
                  <a:lnTo>
                    <a:pt x="921" y="28"/>
                  </a:lnTo>
                  <a:lnTo>
                    <a:pt x="919" y="24"/>
                  </a:lnTo>
                  <a:lnTo>
                    <a:pt x="916" y="22"/>
                  </a:lnTo>
                  <a:lnTo>
                    <a:pt x="913" y="20"/>
                  </a:lnTo>
                  <a:lnTo>
                    <a:pt x="909" y="19"/>
                  </a:lnTo>
                  <a:lnTo>
                    <a:pt x="906" y="19"/>
                  </a:lnTo>
                  <a:lnTo>
                    <a:pt x="887" y="19"/>
                  </a:lnTo>
                  <a:lnTo>
                    <a:pt x="870" y="19"/>
                  </a:lnTo>
                  <a:lnTo>
                    <a:pt x="853" y="19"/>
                  </a:lnTo>
                  <a:lnTo>
                    <a:pt x="834" y="19"/>
                  </a:lnTo>
                  <a:lnTo>
                    <a:pt x="831" y="19"/>
                  </a:lnTo>
                  <a:lnTo>
                    <a:pt x="828" y="20"/>
                  </a:lnTo>
                  <a:lnTo>
                    <a:pt x="825" y="22"/>
                  </a:lnTo>
                  <a:lnTo>
                    <a:pt x="821" y="24"/>
                  </a:lnTo>
                  <a:lnTo>
                    <a:pt x="819" y="28"/>
                  </a:lnTo>
                  <a:lnTo>
                    <a:pt x="817" y="31"/>
                  </a:lnTo>
                  <a:lnTo>
                    <a:pt x="816" y="34"/>
                  </a:lnTo>
                  <a:lnTo>
                    <a:pt x="816" y="37"/>
                  </a:lnTo>
                  <a:lnTo>
                    <a:pt x="816" y="88"/>
                  </a:lnTo>
                  <a:lnTo>
                    <a:pt x="924" y="88"/>
                  </a:lnTo>
                  <a:lnTo>
                    <a:pt x="924" y="37"/>
                  </a:lnTo>
                  <a:close/>
                  <a:moveTo>
                    <a:pt x="2311" y="182"/>
                  </a:moveTo>
                  <a:lnTo>
                    <a:pt x="2209" y="367"/>
                  </a:lnTo>
                  <a:lnTo>
                    <a:pt x="2108" y="182"/>
                  </a:lnTo>
                  <a:lnTo>
                    <a:pt x="2101" y="172"/>
                  </a:lnTo>
                  <a:lnTo>
                    <a:pt x="2096" y="163"/>
                  </a:lnTo>
                  <a:lnTo>
                    <a:pt x="2090" y="155"/>
                  </a:lnTo>
                  <a:lnTo>
                    <a:pt x="2085" y="149"/>
                  </a:lnTo>
                  <a:lnTo>
                    <a:pt x="2079" y="143"/>
                  </a:lnTo>
                  <a:lnTo>
                    <a:pt x="2073" y="138"/>
                  </a:lnTo>
                  <a:lnTo>
                    <a:pt x="2066" y="135"/>
                  </a:lnTo>
                  <a:lnTo>
                    <a:pt x="2059" y="131"/>
                  </a:lnTo>
                  <a:lnTo>
                    <a:pt x="2050" y="128"/>
                  </a:lnTo>
                  <a:lnTo>
                    <a:pt x="2042" y="127"/>
                  </a:lnTo>
                  <a:lnTo>
                    <a:pt x="2031" y="126"/>
                  </a:lnTo>
                  <a:lnTo>
                    <a:pt x="2020" y="125"/>
                  </a:lnTo>
                  <a:lnTo>
                    <a:pt x="1993" y="124"/>
                  </a:lnTo>
                  <a:lnTo>
                    <a:pt x="1961" y="124"/>
                  </a:lnTo>
                  <a:lnTo>
                    <a:pt x="2164" y="472"/>
                  </a:lnTo>
                  <a:lnTo>
                    <a:pt x="2256" y="472"/>
                  </a:lnTo>
                  <a:lnTo>
                    <a:pt x="2459" y="124"/>
                  </a:lnTo>
                  <a:lnTo>
                    <a:pt x="2425" y="124"/>
                  </a:lnTo>
                  <a:lnTo>
                    <a:pt x="2398" y="125"/>
                  </a:lnTo>
                  <a:lnTo>
                    <a:pt x="2387" y="126"/>
                  </a:lnTo>
                  <a:lnTo>
                    <a:pt x="2377" y="127"/>
                  </a:lnTo>
                  <a:lnTo>
                    <a:pt x="2368" y="128"/>
                  </a:lnTo>
                  <a:lnTo>
                    <a:pt x="2359" y="131"/>
                  </a:lnTo>
                  <a:lnTo>
                    <a:pt x="2353" y="135"/>
                  </a:lnTo>
                  <a:lnTo>
                    <a:pt x="2345" y="138"/>
                  </a:lnTo>
                  <a:lnTo>
                    <a:pt x="2340" y="143"/>
                  </a:lnTo>
                  <a:lnTo>
                    <a:pt x="2333" y="149"/>
                  </a:lnTo>
                  <a:lnTo>
                    <a:pt x="2328" y="155"/>
                  </a:lnTo>
                  <a:lnTo>
                    <a:pt x="2323" y="163"/>
                  </a:lnTo>
                  <a:lnTo>
                    <a:pt x="2317" y="172"/>
                  </a:lnTo>
                  <a:lnTo>
                    <a:pt x="2311" y="182"/>
                  </a:lnTo>
                  <a:close/>
                  <a:moveTo>
                    <a:pt x="2903" y="242"/>
                  </a:moveTo>
                  <a:lnTo>
                    <a:pt x="2903" y="272"/>
                  </a:lnTo>
                  <a:lnTo>
                    <a:pt x="2903" y="300"/>
                  </a:lnTo>
                  <a:lnTo>
                    <a:pt x="2903" y="329"/>
                  </a:lnTo>
                  <a:lnTo>
                    <a:pt x="2903" y="357"/>
                  </a:lnTo>
                  <a:lnTo>
                    <a:pt x="2903" y="385"/>
                  </a:lnTo>
                  <a:lnTo>
                    <a:pt x="2903" y="413"/>
                  </a:lnTo>
                  <a:lnTo>
                    <a:pt x="2903" y="442"/>
                  </a:lnTo>
                  <a:lnTo>
                    <a:pt x="2903" y="472"/>
                  </a:lnTo>
                  <a:lnTo>
                    <a:pt x="3010" y="472"/>
                  </a:lnTo>
                  <a:lnTo>
                    <a:pt x="3010" y="455"/>
                  </a:lnTo>
                  <a:lnTo>
                    <a:pt x="3010" y="438"/>
                  </a:lnTo>
                  <a:lnTo>
                    <a:pt x="3010" y="421"/>
                  </a:lnTo>
                  <a:lnTo>
                    <a:pt x="3010" y="405"/>
                  </a:lnTo>
                  <a:lnTo>
                    <a:pt x="3010" y="346"/>
                  </a:lnTo>
                  <a:lnTo>
                    <a:pt x="3010" y="320"/>
                  </a:lnTo>
                  <a:lnTo>
                    <a:pt x="3010" y="294"/>
                  </a:lnTo>
                  <a:lnTo>
                    <a:pt x="3010" y="270"/>
                  </a:lnTo>
                  <a:lnTo>
                    <a:pt x="3010" y="244"/>
                  </a:lnTo>
                  <a:lnTo>
                    <a:pt x="3011" y="239"/>
                  </a:lnTo>
                  <a:lnTo>
                    <a:pt x="3011" y="235"/>
                  </a:lnTo>
                  <a:lnTo>
                    <a:pt x="3013" y="231"/>
                  </a:lnTo>
                  <a:lnTo>
                    <a:pt x="3015" y="228"/>
                  </a:lnTo>
                  <a:lnTo>
                    <a:pt x="3020" y="220"/>
                  </a:lnTo>
                  <a:lnTo>
                    <a:pt x="3027" y="215"/>
                  </a:lnTo>
                  <a:lnTo>
                    <a:pt x="3037" y="210"/>
                  </a:lnTo>
                  <a:lnTo>
                    <a:pt x="3046" y="206"/>
                  </a:lnTo>
                  <a:lnTo>
                    <a:pt x="3058" y="203"/>
                  </a:lnTo>
                  <a:lnTo>
                    <a:pt x="3072" y="201"/>
                  </a:lnTo>
                  <a:lnTo>
                    <a:pt x="3086" y="199"/>
                  </a:lnTo>
                  <a:lnTo>
                    <a:pt x="3101" y="198"/>
                  </a:lnTo>
                  <a:lnTo>
                    <a:pt x="3118" y="198"/>
                  </a:lnTo>
                  <a:lnTo>
                    <a:pt x="3135" y="198"/>
                  </a:lnTo>
                  <a:lnTo>
                    <a:pt x="3170" y="201"/>
                  </a:lnTo>
                  <a:lnTo>
                    <a:pt x="3206" y="205"/>
                  </a:lnTo>
                  <a:lnTo>
                    <a:pt x="3206" y="124"/>
                  </a:lnTo>
                  <a:lnTo>
                    <a:pt x="3182" y="121"/>
                  </a:lnTo>
                  <a:lnTo>
                    <a:pt x="3159" y="118"/>
                  </a:lnTo>
                  <a:lnTo>
                    <a:pt x="3133" y="117"/>
                  </a:lnTo>
                  <a:lnTo>
                    <a:pt x="3108" y="116"/>
                  </a:lnTo>
                  <a:lnTo>
                    <a:pt x="3082" y="116"/>
                  </a:lnTo>
                  <a:lnTo>
                    <a:pt x="3057" y="117"/>
                  </a:lnTo>
                  <a:lnTo>
                    <a:pt x="3032" y="120"/>
                  </a:lnTo>
                  <a:lnTo>
                    <a:pt x="3008" y="124"/>
                  </a:lnTo>
                  <a:lnTo>
                    <a:pt x="2998" y="127"/>
                  </a:lnTo>
                  <a:lnTo>
                    <a:pt x="2987" y="130"/>
                  </a:lnTo>
                  <a:lnTo>
                    <a:pt x="2976" y="134"/>
                  </a:lnTo>
                  <a:lnTo>
                    <a:pt x="2966" y="138"/>
                  </a:lnTo>
                  <a:lnTo>
                    <a:pt x="2957" y="143"/>
                  </a:lnTo>
                  <a:lnTo>
                    <a:pt x="2948" y="149"/>
                  </a:lnTo>
                  <a:lnTo>
                    <a:pt x="2940" y="155"/>
                  </a:lnTo>
                  <a:lnTo>
                    <a:pt x="2933" y="162"/>
                  </a:lnTo>
                  <a:lnTo>
                    <a:pt x="2926" y="169"/>
                  </a:lnTo>
                  <a:lnTo>
                    <a:pt x="2920" y="177"/>
                  </a:lnTo>
                  <a:lnTo>
                    <a:pt x="2914" y="185"/>
                  </a:lnTo>
                  <a:lnTo>
                    <a:pt x="2910" y="195"/>
                  </a:lnTo>
                  <a:lnTo>
                    <a:pt x="2907" y="206"/>
                  </a:lnTo>
                  <a:lnTo>
                    <a:pt x="2905" y="217"/>
                  </a:lnTo>
                  <a:lnTo>
                    <a:pt x="2903" y="229"/>
                  </a:lnTo>
                  <a:lnTo>
                    <a:pt x="2903" y="242"/>
                  </a:lnTo>
                  <a:close/>
                  <a:moveTo>
                    <a:pt x="1752" y="114"/>
                  </a:moveTo>
                  <a:lnTo>
                    <a:pt x="1728" y="114"/>
                  </a:lnTo>
                  <a:lnTo>
                    <a:pt x="1702" y="116"/>
                  </a:lnTo>
                  <a:lnTo>
                    <a:pt x="1678" y="117"/>
                  </a:lnTo>
                  <a:lnTo>
                    <a:pt x="1654" y="120"/>
                  </a:lnTo>
                  <a:lnTo>
                    <a:pt x="1631" y="122"/>
                  </a:lnTo>
                  <a:lnTo>
                    <a:pt x="1611" y="124"/>
                  </a:lnTo>
                  <a:lnTo>
                    <a:pt x="1593" y="126"/>
                  </a:lnTo>
                  <a:lnTo>
                    <a:pt x="1576" y="127"/>
                  </a:lnTo>
                  <a:lnTo>
                    <a:pt x="1576" y="208"/>
                  </a:lnTo>
                  <a:lnTo>
                    <a:pt x="1595" y="205"/>
                  </a:lnTo>
                  <a:lnTo>
                    <a:pt x="1615" y="203"/>
                  </a:lnTo>
                  <a:lnTo>
                    <a:pt x="1637" y="199"/>
                  </a:lnTo>
                  <a:lnTo>
                    <a:pt x="1660" y="197"/>
                  </a:lnTo>
                  <a:lnTo>
                    <a:pt x="1683" y="194"/>
                  </a:lnTo>
                  <a:lnTo>
                    <a:pt x="1707" y="193"/>
                  </a:lnTo>
                  <a:lnTo>
                    <a:pt x="1730" y="191"/>
                  </a:lnTo>
                  <a:lnTo>
                    <a:pt x="1752" y="191"/>
                  </a:lnTo>
                  <a:lnTo>
                    <a:pt x="1772" y="191"/>
                  </a:lnTo>
                  <a:lnTo>
                    <a:pt x="1789" y="193"/>
                  </a:lnTo>
                  <a:lnTo>
                    <a:pt x="1805" y="195"/>
                  </a:lnTo>
                  <a:lnTo>
                    <a:pt x="1819" y="198"/>
                  </a:lnTo>
                  <a:lnTo>
                    <a:pt x="1826" y="201"/>
                  </a:lnTo>
                  <a:lnTo>
                    <a:pt x="1831" y="204"/>
                  </a:lnTo>
                  <a:lnTo>
                    <a:pt x="1836" y="206"/>
                  </a:lnTo>
                  <a:lnTo>
                    <a:pt x="1840" y="209"/>
                  </a:lnTo>
                  <a:lnTo>
                    <a:pt x="1843" y="213"/>
                  </a:lnTo>
                  <a:lnTo>
                    <a:pt x="1845" y="217"/>
                  </a:lnTo>
                  <a:lnTo>
                    <a:pt x="1846" y="222"/>
                  </a:lnTo>
                  <a:lnTo>
                    <a:pt x="1847" y="226"/>
                  </a:lnTo>
                  <a:lnTo>
                    <a:pt x="1847" y="228"/>
                  </a:lnTo>
                  <a:lnTo>
                    <a:pt x="1847" y="229"/>
                  </a:lnTo>
                  <a:lnTo>
                    <a:pt x="1847" y="229"/>
                  </a:lnTo>
                  <a:lnTo>
                    <a:pt x="1847" y="230"/>
                  </a:lnTo>
                  <a:lnTo>
                    <a:pt x="1847" y="231"/>
                  </a:lnTo>
                  <a:lnTo>
                    <a:pt x="1847" y="232"/>
                  </a:lnTo>
                  <a:lnTo>
                    <a:pt x="1842" y="232"/>
                  </a:lnTo>
                  <a:lnTo>
                    <a:pt x="1837" y="232"/>
                  </a:lnTo>
                  <a:lnTo>
                    <a:pt x="1815" y="235"/>
                  </a:lnTo>
                  <a:lnTo>
                    <a:pt x="1795" y="237"/>
                  </a:lnTo>
                  <a:lnTo>
                    <a:pt x="1773" y="240"/>
                  </a:lnTo>
                  <a:lnTo>
                    <a:pt x="1752" y="244"/>
                  </a:lnTo>
                  <a:lnTo>
                    <a:pt x="1738" y="245"/>
                  </a:lnTo>
                  <a:lnTo>
                    <a:pt x="1724" y="247"/>
                  </a:lnTo>
                  <a:lnTo>
                    <a:pt x="1710" y="249"/>
                  </a:lnTo>
                  <a:lnTo>
                    <a:pt x="1696" y="251"/>
                  </a:lnTo>
                  <a:lnTo>
                    <a:pt x="1680" y="253"/>
                  </a:lnTo>
                  <a:lnTo>
                    <a:pt x="1665" y="257"/>
                  </a:lnTo>
                  <a:lnTo>
                    <a:pt x="1650" y="260"/>
                  </a:lnTo>
                  <a:lnTo>
                    <a:pt x="1637" y="264"/>
                  </a:lnTo>
                  <a:lnTo>
                    <a:pt x="1624" y="270"/>
                  </a:lnTo>
                  <a:lnTo>
                    <a:pt x="1612" y="275"/>
                  </a:lnTo>
                  <a:lnTo>
                    <a:pt x="1601" y="280"/>
                  </a:lnTo>
                  <a:lnTo>
                    <a:pt x="1591" y="287"/>
                  </a:lnTo>
                  <a:lnTo>
                    <a:pt x="1582" y="294"/>
                  </a:lnTo>
                  <a:lnTo>
                    <a:pt x="1574" y="302"/>
                  </a:lnTo>
                  <a:lnTo>
                    <a:pt x="1568" y="311"/>
                  </a:lnTo>
                  <a:lnTo>
                    <a:pt x="1562" y="320"/>
                  </a:lnTo>
                  <a:lnTo>
                    <a:pt x="1558" y="330"/>
                  </a:lnTo>
                  <a:lnTo>
                    <a:pt x="1555" y="341"/>
                  </a:lnTo>
                  <a:lnTo>
                    <a:pt x="1554" y="352"/>
                  </a:lnTo>
                  <a:lnTo>
                    <a:pt x="1553" y="364"/>
                  </a:lnTo>
                  <a:lnTo>
                    <a:pt x="1554" y="375"/>
                  </a:lnTo>
                  <a:lnTo>
                    <a:pt x="1555" y="387"/>
                  </a:lnTo>
                  <a:lnTo>
                    <a:pt x="1558" y="398"/>
                  </a:lnTo>
                  <a:lnTo>
                    <a:pt x="1562" y="409"/>
                  </a:lnTo>
                  <a:lnTo>
                    <a:pt x="1568" y="420"/>
                  </a:lnTo>
                  <a:lnTo>
                    <a:pt x="1574" y="428"/>
                  </a:lnTo>
                  <a:lnTo>
                    <a:pt x="1583" y="437"/>
                  </a:lnTo>
                  <a:lnTo>
                    <a:pt x="1591" y="446"/>
                  </a:lnTo>
                  <a:lnTo>
                    <a:pt x="1601" y="453"/>
                  </a:lnTo>
                  <a:lnTo>
                    <a:pt x="1612" y="460"/>
                  </a:lnTo>
                  <a:lnTo>
                    <a:pt x="1624" y="465"/>
                  </a:lnTo>
                  <a:lnTo>
                    <a:pt x="1637" y="469"/>
                  </a:lnTo>
                  <a:lnTo>
                    <a:pt x="1651" y="474"/>
                  </a:lnTo>
                  <a:lnTo>
                    <a:pt x="1666" y="476"/>
                  </a:lnTo>
                  <a:lnTo>
                    <a:pt x="1682" y="478"/>
                  </a:lnTo>
                  <a:lnTo>
                    <a:pt x="1698" y="478"/>
                  </a:lnTo>
                  <a:lnTo>
                    <a:pt x="1711" y="478"/>
                  </a:lnTo>
                  <a:lnTo>
                    <a:pt x="1724" y="478"/>
                  </a:lnTo>
                  <a:lnTo>
                    <a:pt x="1738" y="478"/>
                  </a:lnTo>
                  <a:lnTo>
                    <a:pt x="1752" y="478"/>
                  </a:lnTo>
                  <a:lnTo>
                    <a:pt x="1770" y="478"/>
                  </a:lnTo>
                  <a:lnTo>
                    <a:pt x="1788" y="478"/>
                  </a:lnTo>
                  <a:lnTo>
                    <a:pt x="1804" y="478"/>
                  </a:lnTo>
                  <a:lnTo>
                    <a:pt x="1820" y="478"/>
                  </a:lnTo>
                  <a:lnTo>
                    <a:pt x="1837" y="478"/>
                  </a:lnTo>
                  <a:lnTo>
                    <a:pt x="1852" y="477"/>
                  </a:lnTo>
                  <a:lnTo>
                    <a:pt x="1866" y="475"/>
                  </a:lnTo>
                  <a:lnTo>
                    <a:pt x="1879" y="472"/>
                  </a:lnTo>
                  <a:lnTo>
                    <a:pt x="1891" y="468"/>
                  </a:lnTo>
                  <a:lnTo>
                    <a:pt x="1901" y="464"/>
                  </a:lnTo>
                  <a:lnTo>
                    <a:pt x="1911" y="459"/>
                  </a:lnTo>
                  <a:lnTo>
                    <a:pt x="1921" y="452"/>
                  </a:lnTo>
                  <a:lnTo>
                    <a:pt x="1928" y="446"/>
                  </a:lnTo>
                  <a:lnTo>
                    <a:pt x="1935" y="438"/>
                  </a:lnTo>
                  <a:lnTo>
                    <a:pt x="1940" y="431"/>
                  </a:lnTo>
                  <a:lnTo>
                    <a:pt x="1946" y="421"/>
                  </a:lnTo>
                  <a:lnTo>
                    <a:pt x="1949" y="412"/>
                  </a:lnTo>
                  <a:lnTo>
                    <a:pt x="1952" y="401"/>
                  </a:lnTo>
                  <a:lnTo>
                    <a:pt x="1953" y="391"/>
                  </a:lnTo>
                  <a:lnTo>
                    <a:pt x="1954" y="379"/>
                  </a:lnTo>
                  <a:lnTo>
                    <a:pt x="1955" y="225"/>
                  </a:lnTo>
                  <a:lnTo>
                    <a:pt x="1954" y="217"/>
                  </a:lnTo>
                  <a:lnTo>
                    <a:pt x="1954" y="208"/>
                  </a:lnTo>
                  <a:lnTo>
                    <a:pt x="1952" y="201"/>
                  </a:lnTo>
                  <a:lnTo>
                    <a:pt x="1950" y="193"/>
                  </a:lnTo>
                  <a:lnTo>
                    <a:pt x="1948" y="186"/>
                  </a:lnTo>
                  <a:lnTo>
                    <a:pt x="1945" y="180"/>
                  </a:lnTo>
                  <a:lnTo>
                    <a:pt x="1941" y="175"/>
                  </a:lnTo>
                  <a:lnTo>
                    <a:pt x="1938" y="168"/>
                  </a:lnTo>
                  <a:lnTo>
                    <a:pt x="1928" y="158"/>
                  </a:lnTo>
                  <a:lnTo>
                    <a:pt x="1918" y="149"/>
                  </a:lnTo>
                  <a:lnTo>
                    <a:pt x="1906" y="141"/>
                  </a:lnTo>
                  <a:lnTo>
                    <a:pt x="1892" y="135"/>
                  </a:lnTo>
                  <a:lnTo>
                    <a:pt x="1877" y="129"/>
                  </a:lnTo>
                  <a:lnTo>
                    <a:pt x="1861" y="124"/>
                  </a:lnTo>
                  <a:lnTo>
                    <a:pt x="1844" y="121"/>
                  </a:lnTo>
                  <a:lnTo>
                    <a:pt x="1827" y="117"/>
                  </a:lnTo>
                  <a:lnTo>
                    <a:pt x="1809" y="116"/>
                  </a:lnTo>
                  <a:lnTo>
                    <a:pt x="1790" y="114"/>
                  </a:lnTo>
                  <a:lnTo>
                    <a:pt x="1772" y="114"/>
                  </a:lnTo>
                  <a:lnTo>
                    <a:pt x="1752" y="114"/>
                  </a:lnTo>
                  <a:close/>
                  <a:moveTo>
                    <a:pt x="1847" y="365"/>
                  </a:moveTo>
                  <a:lnTo>
                    <a:pt x="1846" y="372"/>
                  </a:lnTo>
                  <a:lnTo>
                    <a:pt x="1844" y="379"/>
                  </a:lnTo>
                  <a:lnTo>
                    <a:pt x="1841" y="385"/>
                  </a:lnTo>
                  <a:lnTo>
                    <a:pt x="1837" y="390"/>
                  </a:lnTo>
                  <a:lnTo>
                    <a:pt x="1832" y="394"/>
                  </a:lnTo>
                  <a:lnTo>
                    <a:pt x="1826" y="396"/>
                  </a:lnTo>
                  <a:lnTo>
                    <a:pt x="1819" y="398"/>
                  </a:lnTo>
                  <a:lnTo>
                    <a:pt x="1812" y="398"/>
                  </a:lnTo>
                  <a:lnTo>
                    <a:pt x="1797" y="398"/>
                  </a:lnTo>
                  <a:lnTo>
                    <a:pt x="1782" y="398"/>
                  </a:lnTo>
                  <a:lnTo>
                    <a:pt x="1768" y="398"/>
                  </a:lnTo>
                  <a:lnTo>
                    <a:pt x="1752" y="398"/>
                  </a:lnTo>
                  <a:lnTo>
                    <a:pt x="1737" y="398"/>
                  </a:lnTo>
                  <a:lnTo>
                    <a:pt x="1722" y="398"/>
                  </a:lnTo>
                  <a:lnTo>
                    <a:pt x="1706" y="398"/>
                  </a:lnTo>
                  <a:lnTo>
                    <a:pt x="1691" y="398"/>
                  </a:lnTo>
                  <a:lnTo>
                    <a:pt x="1684" y="398"/>
                  </a:lnTo>
                  <a:lnTo>
                    <a:pt x="1678" y="396"/>
                  </a:lnTo>
                  <a:lnTo>
                    <a:pt x="1672" y="393"/>
                  </a:lnTo>
                  <a:lnTo>
                    <a:pt x="1667" y="390"/>
                  </a:lnTo>
                  <a:lnTo>
                    <a:pt x="1664" y="384"/>
                  </a:lnTo>
                  <a:lnTo>
                    <a:pt x="1661" y="379"/>
                  </a:lnTo>
                  <a:lnTo>
                    <a:pt x="1658" y="372"/>
                  </a:lnTo>
                  <a:lnTo>
                    <a:pt x="1657" y="367"/>
                  </a:lnTo>
                  <a:lnTo>
                    <a:pt x="1658" y="360"/>
                  </a:lnTo>
                  <a:lnTo>
                    <a:pt x="1661" y="354"/>
                  </a:lnTo>
                  <a:lnTo>
                    <a:pt x="1664" y="348"/>
                  </a:lnTo>
                  <a:lnTo>
                    <a:pt x="1667" y="343"/>
                  </a:lnTo>
                  <a:lnTo>
                    <a:pt x="1672" y="339"/>
                  </a:lnTo>
                  <a:lnTo>
                    <a:pt x="1678" y="336"/>
                  </a:lnTo>
                  <a:lnTo>
                    <a:pt x="1684" y="333"/>
                  </a:lnTo>
                  <a:lnTo>
                    <a:pt x="1691" y="331"/>
                  </a:lnTo>
                  <a:lnTo>
                    <a:pt x="1701" y="330"/>
                  </a:lnTo>
                  <a:lnTo>
                    <a:pt x="1716" y="327"/>
                  </a:lnTo>
                  <a:lnTo>
                    <a:pt x="1733" y="325"/>
                  </a:lnTo>
                  <a:lnTo>
                    <a:pt x="1752" y="321"/>
                  </a:lnTo>
                  <a:lnTo>
                    <a:pt x="1773" y="319"/>
                  </a:lnTo>
                  <a:lnTo>
                    <a:pt x="1795" y="316"/>
                  </a:lnTo>
                  <a:lnTo>
                    <a:pt x="1815" y="314"/>
                  </a:lnTo>
                  <a:lnTo>
                    <a:pt x="1833" y="312"/>
                  </a:lnTo>
                  <a:lnTo>
                    <a:pt x="1841" y="311"/>
                  </a:lnTo>
                  <a:lnTo>
                    <a:pt x="1847" y="310"/>
                  </a:lnTo>
                  <a:lnTo>
                    <a:pt x="1847" y="365"/>
                  </a:lnTo>
                  <a:close/>
                  <a:moveTo>
                    <a:pt x="3430" y="114"/>
                  </a:moveTo>
                  <a:lnTo>
                    <a:pt x="3405" y="114"/>
                  </a:lnTo>
                  <a:lnTo>
                    <a:pt x="3380" y="116"/>
                  </a:lnTo>
                  <a:lnTo>
                    <a:pt x="3355" y="117"/>
                  </a:lnTo>
                  <a:lnTo>
                    <a:pt x="3331" y="120"/>
                  </a:lnTo>
                  <a:lnTo>
                    <a:pt x="3310" y="122"/>
                  </a:lnTo>
                  <a:lnTo>
                    <a:pt x="3289" y="124"/>
                  </a:lnTo>
                  <a:lnTo>
                    <a:pt x="3271" y="126"/>
                  </a:lnTo>
                  <a:lnTo>
                    <a:pt x="3255" y="127"/>
                  </a:lnTo>
                  <a:lnTo>
                    <a:pt x="3255" y="208"/>
                  </a:lnTo>
                  <a:lnTo>
                    <a:pt x="3273" y="205"/>
                  </a:lnTo>
                  <a:lnTo>
                    <a:pt x="3294" y="203"/>
                  </a:lnTo>
                  <a:lnTo>
                    <a:pt x="3315" y="199"/>
                  </a:lnTo>
                  <a:lnTo>
                    <a:pt x="3338" y="197"/>
                  </a:lnTo>
                  <a:lnTo>
                    <a:pt x="3361" y="194"/>
                  </a:lnTo>
                  <a:lnTo>
                    <a:pt x="3384" y="193"/>
                  </a:lnTo>
                  <a:lnTo>
                    <a:pt x="3407" y="191"/>
                  </a:lnTo>
                  <a:lnTo>
                    <a:pt x="3430" y="191"/>
                  </a:lnTo>
                  <a:lnTo>
                    <a:pt x="3449" y="191"/>
                  </a:lnTo>
                  <a:lnTo>
                    <a:pt x="3467" y="193"/>
                  </a:lnTo>
                  <a:lnTo>
                    <a:pt x="3483" y="195"/>
                  </a:lnTo>
                  <a:lnTo>
                    <a:pt x="3497" y="198"/>
                  </a:lnTo>
                  <a:lnTo>
                    <a:pt x="3503" y="201"/>
                  </a:lnTo>
                  <a:lnTo>
                    <a:pt x="3508" y="204"/>
                  </a:lnTo>
                  <a:lnTo>
                    <a:pt x="3513" y="206"/>
                  </a:lnTo>
                  <a:lnTo>
                    <a:pt x="3517" y="209"/>
                  </a:lnTo>
                  <a:lnTo>
                    <a:pt x="3520" y="213"/>
                  </a:lnTo>
                  <a:lnTo>
                    <a:pt x="3523" y="217"/>
                  </a:lnTo>
                  <a:lnTo>
                    <a:pt x="3524" y="222"/>
                  </a:lnTo>
                  <a:lnTo>
                    <a:pt x="3525" y="226"/>
                  </a:lnTo>
                  <a:lnTo>
                    <a:pt x="3525" y="228"/>
                  </a:lnTo>
                  <a:lnTo>
                    <a:pt x="3525" y="229"/>
                  </a:lnTo>
                  <a:lnTo>
                    <a:pt x="3525" y="229"/>
                  </a:lnTo>
                  <a:lnTo>
                    <a:pt x="3525" y="230"/>
                  </a:lnTo>
                  <a:lnTo>
                    <a:pt x="3525" y="231"/>
                  </a:lnTo>
                  <a:lnTo>
                    <a:pt x="3525" y="232"/>
                  </a:lnTo>
                  <a:lnTo>
                    <a:pt x="3519" y="232"/>
                  </a:lnTo>
                  <a:lnTo>
                    <a:pt x="3514" y="232"/>
                  </a:lnTo>
                  <a:lnTo>
                    <a:pt x="3493" y="235"/>
                  </a:lnTo>
                  <a:lnTo>
                    <a:pt x="3472" y="237"/>
                  </a:lnTo>
                  <a:lnTo>
                    <a:pt x="3451" y="240"/>
                  </a:lnTo>
                  <a:lnTo>
                    <a:pt x="3430" y="244"/>
                  </a:lnTo>
                  <a:lnTo>
                    <a:pt x="3416" y="245"/>
                  </a:lnTo>
                  <a:lnTo>
                    <a:pt x="3402" y="247"/>
                  </a:lnTo>
                  <a:lnTo>
                    <a:pt x="3389" y="249"/>
                  </a:lnTo>
                  <a:lnTo>
                    <a:pt x="3375" y="251"/>
                  </a:lnTo>
                  <a:lnTo>
                    <a:pt x="3358" y="253"/>
                  </a:lnTo>
                  <a:lnTo>
                    <a:pt x="3342" y="257"/>
                  </a:lnTo>
                  <a:lnTo>
                    <a:pt x="3328" y="260"/>
                  </a:lnTo>
                  <a:lnTo>
                    <a:pt x="3314" y="264"/>
                  </a:lnTo>
                  <a:lnTo>
                    <a:pt x="3301" y="270"/>
                  </a:lnTo>
                  <a:lnTo>
                    <a:pt x="3289" y="275"/>
                  </a:lnTo>
                  <a:lnTo>
                    <a:pt x="3278" y="280"/>
                  </a:lnTo>
                  <a:lnTo>
                    <a:pt x="3269" y="287"/>
                  </a:lnTo>
                  <a:lnTo>
                    <a:pt x="3260" y="294"/>
                  </a:lnTo>
                  <a:lnTo>
                    <a:pt x="3253" y="302"/>
                  </a:lnTo>
                  <a:lnTo>
                    <a:pt x="3246" y="311"/>
                  </a:lnTo>
                  <a:lnTo>
                    <a:pt x="3241" y="320"/>
                  </a:lnTo>
                  <a:lnTo>
                    <a:pt x="3236" y="330"/>
                  </a:lnTo>
                  <a:lnTo>
                    <a:pt x="3233" y="341"/>
                  </a:lnTo>
                  <a:lnTo>
                    <a:pt x="3231" y="352"/>
                  </a:lnTo>
                  <a:lnTo>
                    <a:pt x="3231" y="364"/>
                  </a:lnTo>
                  <a:lnTo>
                    <a:pt x="3231" y="375"/>
                  </a:lnTo>
                  <a:lnTo>
                    <a:pt x="3233" y="387"/>
                  </a:lnTo>
                  <a:lnTo>
                    <a:pt x="3236" y="398"/>
                  </a:lnTo>
                  <a:lnTo>
                    <a:pt x="3241" y="409"/>
                  </a:lnTo>
                  <a:lnTo>
                    <a:pt x="3246" y="420"/>
                  </a:lnTo>
                  <a:lnTo>
                    <a:pt x="3253" y="428"/>
                  </a:lnTo>
                  <a:lnTo>
                    <a:pt x="3260" y="437"/>
                  </a:lnTo>
                  <a:lnTo>
                    <a:pt x="3270" y="446"/>
                  </a:lnTo>
                  <a:lnTo>
                    <a:pt x="3280" y="453"/>
                  </a:lnTo>
                  <a:lnTo>
                    <a:pt x="3290" y="460"/>
                  </a:lnTo>
                  <a:lnTo>
                    <a:pt x="3302" y="465"/>
                  </a:lnTo>
                  <a:lnTo>
                    <a:pt x="3315" y="469"/>
                  </a:lnTo>
                  <a:lnTo>
                    <a:pt x="3329" y="474"/>
                  </a:lnTo>
                  <a:lnTo>
                    <a:pt x="3344" y="476"/>
                  </a:lnTo>
                  <a:lnTo>
                    <a:pt x="3359" y="478"/>
                  </a:lnTo>
                  <a:lnTo>
                    <a:pt x="3377" y="478"/>
                  </a:lnTo>
                  <a:lnTo>
                    <a:pt x="3389" y="478"/>
                  </a:lnTo>
                  <a:lnTo>
                    <a:pt x="3403" y="478"/>
                  </a:lnTo>
                  <a:lnTo>
                    <a:pt x="3416" y="478"/>
                  </a:lnTo>
                  <a:lnTo>
                    <a:pt x="3430" y="478"/>
                  </a:lnTo>
                  <a:lnTo>
                    <a:pt x="3448" y="478"/>
                  </a:lnTo>
                  <a:lnTo>
                    <a:pt x="3465" y="478"/>
                  </a:lnTo>
                  <a:lnTo>
                    <a:pt x="3483" y="478"/>
                  </a:lnTo>
                  <a:lnTo>
                    <a:pt x="3498" y="478"/>
                  </a:lnTo>
                  <a:lnTo>
                    <a:pt x="3514" y="478"/>
                  </a:lnTo>
                  <a:lnTo>
                    <a:pt x="3529" y="477"/>
                  </a:lnTo>
                  <a:lnTo>
                    <a:pt x="3544" y="475"/>
                  </a:lnTo>
                  <a:lnTo>
                    <a:pt x="3557" y="472"/>
                  </a:lnTo>
                  <a:lnTo>
                    <a:pt x="3569" y="468"/>
                  </a:lnTo>
                  <a:lnTo>
                    <a:pt x="3580" y="464"/>
                  </a:lnTo>
                  <a:lnTo>
                    <a:pt x="3589" y="459"/>
                  </a:lnTo>
                  <a:lnTo>
                    <a:pt x="3598" y="452"/>
                  </a:lnTo>
                  <a:lnTo>
                    <a:pt x="3606" y="446"/>
                  </a:lnTo>
                  <a:lnTo>
                    <a:pt x="3613" y="438"/>
                  </a:lnTo>
                  <a:lnTo>
                    <a:pt x="3619" y="431"/>
                  </a:lnTo>
                  <a:lnTo>
                    <a:pt x="3623" y="421"/>
                  </a:lnTo>
                  <a:lnTo>
                    <a:pt x="3627" y="412"/>
                  </a:lnTo>
                  <a:lnTo>
                    <a:pt x="3629" y="401"/>
                  </a:lnTo>
                  <a:lnTo>
                    <a:pt x="3632" y="391"/>
                  </a:lnTo>
                  <a:lnTo>
                    <a:pt x="3633" y="379"/>
                  </a:lnTo>
                  <a:lnTo>
                    <a:pt x="3633" y="225"/>
                  </a:lnTo>
                  <a:lnTo>
                    <a:pt x="3633" y="217"/>
                  </a:lnTo>
                  <a:lnTo>
                    <a:pt x="3632" y="208"/>
                  </a:lnTo>
                  <a:lnTo>
                    <a:pt x="3629" y="201"/>
                  </a:lnTo>
                  <a:lnTo>
                    <a:pt x="3628" y="193"/>
                  </a:lnTo>
                  <a:lnTo>
                    <a:pt x="3625" y="186"/>
                  </a:lnTo>
                  <a:lnTo>
                    <a:pt x="3623" y="180"/>
                  </a:lnTo>
                  <a:lnTo>
                    <a:pt x="3619" y="175"/>
                  </a:lnTo>
                  <a:lnTo>
                    <a:pt x="3615" y="168"/>
                  </a:lnTo>
                  <a:lnTo>
                    <a:pt x="3606" y="158"/>
                  </a:lnTo>
                  <a:lnTo>
                    <a:pt x="3595" y="149"/>
                  </a:lnTo>
                  <a:lnTo>
                    <a:pt x="3583" y="141"/>
                  </a:lnTo>
                  <a:lnTo>
                    <a:pt x="3569" y="135"/>
                  </a:lnTo>
                  <a:lnTo>
                    <a:pt x="3555" y="129"/>
                  </a:lnTo>
                  <a:lnTo>
                    <a:pt x="3539" y="124"/>
                  </a:lnTo>
                  <a:lnTo>
                    <a:pt x="3523" y="121"/>
                  </a:lnTo>
                  <a:lnTo>
                    <a:pt x="3504" y="117"/>
                  </a:lnTo>
                  <a:lnTo>
                    <a:pt x="3487" y="116"/>
                  </a:lnTo>
                  <a:lnTo>
                    <a:pt x="3467" y="114"/>
                  </a:lnTo>
                  <a:lnTo>
                    <a:pt x="3449" y="114"/>
                  </a:lnTo>
                  <a:lnTo>
                    <a:pt x="3430" y="114"/>
                  </a:lnTo>
                  <a:close/>
                  <a:moveTo>
                    <a:pt x="3525" y="365"/>
                  </a:moveTo>
                  <a:lnTo>
                    <a:pt x="3524" y="372"/>
                  </a:lnTo>
                  <a:lnTo>
                    <a:pt x="3521" y="379"/>
                  </a:lnTo>
                  <a:lnTo>
                    <a:pt x="3518" y="385"/>
                  </a:lnTo>
                  <a:lnTo>
                    <a:pt x="3514" y="390"/>
                  </a:lnTo>
                  <a:lnTo>
                    <a:pt x="3510" y="394"/>
                  </a:lnTo>
                  <a:lnTo>
                    <a:pt x="3503" y="396"/>
                  </a:lnTo>
                  <a:lnTo>
                    <a:pt x="3497" y="398"/>
                  </a:lnTo>
                  <a:lnTo>
                    <a:pt x="3489" y="398"/>
                  </a:lnTo>
                  <a:lnTo>
                    <a:pt x="3474" y="398"/>
                  </a:lnTo>
                  <a:lnTo>
                    <a:pt x="3459" y="398"/>
                  </a:lnTo>
                  <a:lnTo>
                    <a:pt x="3445" y="398"/>
                  </a:lnTo>
                  <a:lnTo>
                    <a:pt x="3430" y="398"/>
                  </a:lnTo>
                  <a:lnTo>
                    <a:pt x="3415" y="398"/>
                  </a:lnTo>
                  <a:lnTo>
                    <a:pt x="3399" y="398"/>
                  </a:lnTo>
                  <a:lnTo>
                    <a:pt x="3384" y="398"/>
                  </a:lnTo>
                  <a:lnTo>
                    <a:pt x="3368" y="398"/>
                  </a:lnTo>
                  <a:lnTo>
                    <a:pt x="3362" y="398"/>
                  </a:lnTo>
                  <a:lnTo>
                    <a:pt x="3355" y="396"/>
                  </a:lnTo>
                  <a:lnTo>
                    <a:pt x="3350" y="393"/>
                  </a:lnTo>
                  <a:lnTo>
                    <a:pt x="3345" y="390"/>
                  </a:lnTo>
                  <a:lnTo>
                    <a:pt x="3341" y="384"/>
                  </a:lnTo>
                  <a:lnTo>
                    <a:pt x="3338" y="379"/>
                  </a:lnTo>
                  <a:lnTo>
                    <a:pt x="3337" y="372"/>
                  </a:lnTo>
                  <a:lnTo>
                    <a:pt x="3336" y="367"/>
                  </a:lnTo>
                  <a:lnTo>
                    <a:pt x="3337" y="360"/>
                  </a:lnTo>
                  <a:lnTo>
                    <a:pt x="3338" y="354"/>
                  </a:lnTo>
                  <a:lnTo>
                    <a:pt x="3341" y="348"/>
                  </a:lnTo>
                  <a:lnTo>
                    <a:pt x="3345" y="343"/>
                  </a:lnTo>
                  <a:lnTo>
                    <a:pt x="3350" y="339"/>
                  </a:lnTo>
                  <a:lnTo>
                    <a:pt x="3355" y="336"/>
                  </a:lnTo>
                  <a:lnTo>
                    <a:pt x="3362" y="333"/>
                  </a:lnTo>
                  <a:lnTo>
                    <a:pt x="3368" y="331"/>
                  </a:lnTo>
                  <a:lnTo>
                    <a:pt x="3379" y="330"/>
                  </a:lnTo>
                  <a:lnTo>
                    <a:pt x="3393" y="327"/>
                  </a:lnTo>
                  <a:lnTo>
                    <a:pt x="3410" y="325"/>
                  </a:lnTo>
                  <a:lnTo>
                    <a:pt x="3430" y="321"/>
                  </a:lnTo>
                  <a:lnTo>
                    <a:pt x="3450" y="319"/>
                  </a:lnTo>
                  <a:lnTo>
                    <a:pt x="3472" y="316"/>
                  </a:lnTo>
                  <a:lnTo>
                    <a:pt x="3492" y="314"/>
                  </a:lnTo>
                  <a:lnTo>
                    <a:pt x="3512" y="312"/>
                  </a:lnTo>
                  <a:lnTo>
                    <a:pt x="3518" y="311"/>
                  </a:lnTo>
                  <a:lnTo>
                    <a:pt x="3525" y="310"/>
                  </a:lnTo>
                  <a:lnTo>
                    <a:pt x="3525" y="3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1" name="Freeform 55"/>
            <p:cNvSpPr>
              <a:spLocks noEditPoints="1"/>
            </p:cNvSpPr>
            <p:nvPr userDrawn="1"/>
          </p:nvSpPr>
          <p:spPr bwMode="auto">
            <a:xfrm>
              <a:off x="2763838" y="442913"/>
              <a:ext cx="1452563" cy="200025"/>
            </a:xfrm>
            <a:custGeom>
              <a:avLst/>
              <a:gdLst>
                <a:gd name="T0" fmla="*/ 194 w 2746"/>
                <a:gd name="T1" fmla="*/ 268 h 378"/>
                <a:gd name="T2" fmla="*/ 137 w 2746"/>
                <a:gd name="T3" fmla="*/ 65 h 378"/>
                <a:gd name="T4" fmla="*/ 457 w 2746"/>
                <a:gd name="T5" fmla="*/ 189 h 378"/>
                <a:gd name="T6" fmla="*/ 465 w 2746"/>
                <a:gd name="T7" fmla="*/ 261 h 378"/>
                <a:gd name="T8" fmla="*/ 495 w 2746"/>
                <a:gd name="T9" fmla="*/ 313 h 378"/>
                <a:gd name="T10" fmla="*/ 545 w 2746"/>
                <a:gd name="T11" fmla="*/ 338 h 378"/>
                <a:gd name="T12" fmla="*/ 603 w 2746"/>
                <a:gd name="T13" fmla="*/ 335 h 378"/>
                <a:gd name="T14" fmla="*/ 647 w 2746"/>
                <a:gd name="T15" fmla="*/ 363 h 378"/>
                <a:gd name="T16" fmla="*/ 593 w 2746"/>
                <a:gd name="T17" fmla="*/ 376 h 378"/>
                <a:gd name="T18" fmla="*/ 527 w 2746"/>
                <a:gd name="T19" fmla="*/ 376 h 378"/>
                <a:gd name="T20" fmla="*/ 468 w 2746"/>
                <a:gd name="T21" fmla="*/ 349 h 378"/>
                <a:gd name="T22" fmla="*/ 430 w 2746"/>
                <a:gd name="T23" fmla="*/ 299 h 378"/>
                <a:gd name="T24" fmla="*/ 411 w 2746"/>
                <a:gd name="T25" fmla="*/ 233 h 378"/>
                <a:gd name="T26" fmla="*/ 409 w 2746"/>
                <a:gd name="T27" fmla="*/ 160 h 378"/>
                <a:gd name="T28" fmla="*/ 424 w 2746"/>
                <a:gd name="T29" fmla="*/ 92 h 378"/>
                <a:gd name="T30" fmla="*/ 459 w 2746"/>
                <a:gd name="T31" fmla="*/ 38 h 378"/>
                <a:gd name="T32" fmla="*/ 513 w 2746"/>
                <a:gd name="T33" fmla="*/ 5 h 378"/>
                <a:gd name="T34" fmla="*/ 581 w 2746"/>
                <a:gd name="T35" fmla="*/ 1 h 378"/>
                <a:gd name="T36" fmla="*/ 637 w 2746"/>
                <a:gd name="T37" fmla="*/ 12 h 378"/>
                <a:gd name="T38" fmla="*/ 614 w 2746"/>
                <a:gd name="T39" fmla="*/ 46 h 378"/>
                <a:gd name="T40" fmla="*/ 558 w 2746"/>
                <a:gd name="T41" fmla="*/ 40 h 378"/>
                <a:gd name="T42" fmla="*/ 503 w 2746"/>
                <a:gd name="T43" fmla="*/ 57 h 378"/>
                <a:gd name="T44" fmla="*/ 470 w 2746"/>
                <a:gd name="T45" fmla="*/ 105 h 378"/>
                <a:gd name="T46" fmla="*/ 457 w 2746"/>
                <a:gd name="T47" fmla="*/ 174 h 378"/>
                <a:gd name="T48" fmla="*/ 865 w 2746"/>
                <a:gd name="T49" fmla="*/ 268 h 378"/>
                <a:gd name="T50" fmla="*/ 894 w 2746"/>
                <a:gd name="T51" fmla="*/ 2 h 378"/>
                <a:gd name="T52" fmla="*/ 923 w 2746"/>
                <a:gd name="T53" fmla="*/ 65 h 378"/>
                <a:gd name="T54" fmla="*/ 1352 w 2746"/>
                <a:gd name="T55" fmla="*/ 370 h 378"/>
                <a:gd name="T56" fmla="*/ 1410 w 2746"/>
                <a:gd name="T57" fmla="*/ 345 h 378"/>
                <a:gd name="T58" fmla="*/ 1448 w 2746"/>
                <a:gd name="T59" fmla="*/ 297 h 378"/>
                <a:gd name="T60" fmla="*/ 1468 w 2746"/>
                <a:gd name="T61" fmla="*/ 232 h 378"/>
                <a:gd name="T62" fmla="*/ 1469 w 2746"/>
                <a:gd name="T63" fmla="*/ 160 h 378"/>
                <a:gd name="T64" fmla="*/ 1454 w 2746"/>
                <a:gd name="T65" fmla="*/ 93 h 378"/>
                <a:gd name="T66" fmla="*/ 1420 w 2746"/>
                <a:gd name="T67" fmla="*/ 41 h 378"/>
                <a:gd name="T68" fmla="*/ 1365 w 2746"/>
                <a:gd name="T69" fmla="*/ 11 h 378"/>
                <a:gd name="T70" fmla="*/ 1321 w 2746"/>
                <a:gd name="T71" fmla="*/ 45 h 378"/>
                <a:gd name="T72" fmla="*/ 1375 w 2746"/>
                <a:gd name="T73" fmla="*/ 62 h 378"/>
                <a:gd name="T74" fmla="*/ 1408 w 2746"/>
                <a:gd name="T75" fmla="*/ 107 h 378"/>
                <a:gd name="T76" fmla="*/ 1421 w 2746"/>
                <a:gd name="T77" fmla="*/ 174 h 378"/>
                <a:gd name="T78" fmla="*/ 1416 w 2746"/>
                <a:gd name="T79" fmla="*/ 247 h 378"/>
                <a:gd name="T80" fmla="*/ 1391 w 2746"/>
                <a:gd name="T81" fmla="*/ 302 h 378"/>
                <a:gd name="T82" fmla="*/ 1344 w 2746"/>
                <a:gd name="T83" fmla="*/ 330 h 378"/>
                <a:gd name="T84" fmla="*/ 1321 w 2746"/>
                <a:gd name="T85" fmla="*/ 45 h 378"/>
                <a:gd name="T86" fmla="*/ 1846 w 2746"/>
                <a:gd name="T87" fmla="*/ 334 h 378"/>
                <a:gd name="T88" fmla="*/ 1691 w 2746"/>
                <a:gd name="T89" fmla="*/ 165 h 378"/>
                <a:gd name="T90" fmla="*/ 2178 w 2746"/>
                <a:gd name="T91" fmla="*/ 299 h 378"/>
                <a:gd name="T92" fmla="*/ 2066 w 2746"/>
                <a:gd name="T93" fmla="*/ 106 h 378"/>
                <a:gd name="T94" fmla="*/ 2288 w 2746"/>
                <a:gd name="T95" fmla="*/ 106 h 378"/>
                <a:gd name="T96" fmla="*/ 2179 w 2746"/>
                <a:gd name="T97" fmla="*/ 299 h 378"/>
                <a:gd name="T98" fmla="*/ 2545 w 2746"/>
                <a:gd name="T99" fmla="*/ 5 h 378"/>
                <a:gd name="T100" fmla="*/ 2642 w 2746"/>
                <a:gd name="T101" fmla="*/ 23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46" h="378">
                  <a:moveTo>
                    <a:pt x="109" y="2"/>
                  </a:moveTo>
                  <a:lnTo>
                    <a:pt x="0" y="373"/>
                  </a:lnTo>
                  <a:lnTo>
                    <a:pt x="50" y="373"/>
                  </a:lnTo>
                  <a:lnTo>
                    <a:pt x="80" y="268"/>
                  </a:lnTo>
                  <a:lnTo>
                    <a:pt x="194" y="268"/>
                  </a:lnTo>
                  <a:lnTo>
                    <a:pt x="225" y="373"/>
                  </a:lnTo>
                  <a:lnTo>
                    <a:pt x="274" y="373"/>
                  </a:lnTo>
                  <a:lnTo>
                    <a:pt x="166" y="2"/>
                  </a:lnTo>
                  <a:lnTo>
                    <a:pt x="109" y="2"/>
                  </a:lnTo>
                  <a:close/>
                  <a:moveTo>
                    <a:pt x="137" y="65"/>
                  </a:moveTo>
                  <a:lnTo>
                    <a:pt x="138" y="65"/>
                  </a:lnTo>
                  <a:lnTo>
                    <a:pt x="185" y="228"/>
                  </a:lnTo>
                  <a:lnTo>
                    <a:pt x="91" y="228"/>
                  </a:lnTo>
                  <a:lnTo>
                    <a:pt x="137" y="65"/>
                  </a:lnTo>
                  <a:close/>
                  <a:moveTo>
                    <a:pt x="457" y="189"/>
                  </a:moveTo>
                  <a:lnTo>
                    <a:pt x="457" y="204"/>
                  </a:lnTo>
                  <a:lnTo>
                    <a:pt x="458" y="219"/>
                  </a:lnTo>
                  <a:lnTo>
                    <a:pt x="460" y="234"/>
                  </a:lnTo>
                  <a:lnTo>
                    <a:pt x="462" y="247"/>
                  </a:lnTo>
                  <a:lnTo>
                    <a:pt x="465" y="261"/>
                  </a:lnTo>
                  <a:lnTo>
                    <a:pt x="470" y="273"/>
                  </a:lnTo>
                  <a:lnTo>
                    <a:pt x="475" y="285"/>
                  </a:lnTo>
                  <a:lnTo>
                    <a:pt x="480" y="295"/>
                  </a:lnTo>
                  <a:lnTo>
                    <a:pt x="488" y="305"/>
                  </a:lnTo>
                  <a:lnTo>
                    <a:pt x="495" y="313"/>
                  </a:lnTo>
                  <a:lnTo>
                    <a:pt x="503" y="321"/>
                  </a:lnTo>
                  <a:lnTo>
                    <a:pt x="513" y="327"/>
                  </a:lnTo>
                  <a:lnTo>
                    <a:pt x="523" y="333"/>
                  </a:lnTo>
                  <a:lnTo>
                    <a:pt x="533" y="336"/>
                  </a:lnTo>
                  <a:lnTo>
                    <a:pt x="545" y="338"/>
                  </a:lnTo>
                  <a:lnTo>
                    <a:pt x="558" y="339"/>
                  </a:lnTo>
                  <a:lnTo>
                    <a:pt x="569" y="338"/>
                  </a:lnTo>
                  <a:lnTo>
                    <a:pt x="580" y="338"/>
                  </a:lnTo>
                  <a:lnTo>
                    <a:pt x="592" y="337"/>
                  </a:lnTo>
                  <a:lnTo>
                    <a:pt x="603" y="335"/>
                  </a:lnTo>
                  <a:lnTo>
                    <a:pt x="614" y="333"/>
                  </a:lnTo>
                  <a:lnTo>
                    <a:pt x="625" y="329"/>
                  </a:lnTo>
                  <a:lnTo>
                    <a:pt x="636" y="326"/>
                  </a:lnTo>
                  <a:lnTo>
                    <a:pt x="647" y="323"/>
                  </a:lnTo>
                  <a:lnTo>
                    <a:pt x="647" y="363"/>
                  </a:lnTo>
                  <a:lnTo>
                    <a:pt x="637" y="366"/>
                  </a:lnTo>
                  <a:lnTo>
                    <a:pt x="626" y="369"/>
                  </a:lnTo>
                  <a:lnTo>
                    <a:pt x="615" y="372"/>
                  </a:lnTo>
                  <a:lnTo>
                    <a:pt x="604" y="374"/>
                  </a:lnTo>
                  <a:lnTo>
                    <a:pt x="593" y="376"/>
                  </a:lnTo>
                  <a:lnTo>
                    <a:pt x="581" y="377"/>
                  </a:lnTo>
                  <a:lnTo>
                    <a:pt x="569" y="378"/>
                  </a:lnTo>
                  <a:lnTo>
                    <a:pt x="557" y="378"/>
                  </a:lnTo>
                  <a:lnTo>
                    <a:pt x="542" y="377"/>
                  </a:lnTo>
                  <a:lnTo>
                    <a:pt x="527" y="376"/>
                  </a:lnTo>
                  <a:lnTo>
                    <a:pt x="513" y="373"/>
                  </a:lnTo>
                  <a:lnTo>
                    <a:pt x="501" y="368"/>
                  </a:lnTo>
                  <a:lnTo>
                    <a:pt x="489" y="363"/>
                  </a:lnTo>
                  <a:lnTo>
                    <a:pt x="477" y="356"/>
                  </a:lnTo>
                  <a:lnTo>
                    <a:pt x="468" y="349"/>
                  </a:lnTo>
                  <a:lnTo>
                    <a:pt x="459" y="340"/>
                  </a:lnTo>
                  <a:lnTo>
                    <a:pt x="450" y="330"/>
                  </a:lnTo>
                  <a:lnTo>
                    <a:pt x="443" y="321"/>
                  </a:lnTo>
                  <a:lnTo>
                    <a:pt x="436" y="310"/>
                  </a:lnTo>
                  <a:lnTo>
                    <a:pt x="430" y="299"/>
                  </a:lnTo>
                  <a:lnTo>
                    <a:pt x="424" y="286"/>
                  </a:lnTo>
                  <a:lnTo>
                    <a:pt x="420" y="274"/>
                  </a:lnTo>
                  <a:lnTo>
                    <a:pt x="417" y="260"/>
                  </a:lnTo>
                  <a:lnTo>
                    <a:pt x="414" y="247"/>
                  </a:lnTo>
                  <a:lnTo>
                    <a:pt x="411" y="233"/>
                  </a:lnTo>
                  <a:lnTo>
                    <a:pt x="409" y="218"/>
                  </a:lnTo>
                  <a:lnTo>
                    <a:pt x="408" y="204"/>
                  </a:lnTo>
                  <a:lnTo>
                    <a:pt x="408" y="189"/>
                  </a:lnTo>
                  <a:lnTo>
                    <a:pt x="408" y="174"/>
                  </a:lnTo>
                  <a:lnTo>
                    <a:pt x="409" y="160"/>
                  </a:lnTo>
                  <a:lnTo>
                    <a:pt x="411" y="145"/>
                  </a:lnTo>
                  <a:lnTo>
                    <a:pt x="414" y="131"/>
                  </a:lnTo>
                  <a:lnTo>
                    <a:pt x="417" y="118"/>
                  </a:lnTo>
                  <a:lnTo>
                    <a:pt x="420" y="104"/>
                  </a:lnTo>
                  <a:lnTo>
                    <a:pt x="424" y="92"/>
                  </a:lnTo>
                  <a:lnTo>
                    <a:pt x="430" y="79"/>
                  </a:lnTo>
                  <a:lnTo>
                    <a:pt x="436" y="68"/>
                  </a:lnTo>
                  <a:lnTo>
                    <a:pt x="443" y="57"/>
                  </a:lnTo>
                  <a:lnTo>
                    <a:pt x="450" y="48"/>
                  </a:lnTo>
                  <a:lnTo>
                    <a:pt x="459" y="38"/>
                  </a:lnTo>
                  <a:lnTo>
                    <a:pt x="468" y="29"/>
                  </a:lnTo>
                  <a:lnTo>
                    <a:pt x="477" y="22"/>
                  </a:lnTo>
                  <a:lnTo>
                    <a:pt x="489" y="15"/>
                  </a:lnTo>
                  <a:lnTo>
                    <a:pt x="501" y="10"/>
                  </a:lnTo>
                  <a:lnTo>
                    <a:pt x="513" y="5"/>
                  </a:lnTo>
                  <a:lnTo>
                    <a:pt x="527" y="2"/>
                  </a:lnTo>
                  <a:lnTo>
                    <a:pt x="542" y="1"/>
                  </a:lnTo>
                  <a:lnTo>
                    <a:pt x="557" y="0"/>
                  </a:lnTo>
                  <a:lnTo>
                    <a:pt x="569" y="0"/>
                  </a:lnTo>
                  <a:lnTo>
                    <a:pt x="581" y="1"/>
                  </a:lnTo>
                  <a:lnTo>
                    <a:pt x="593" y="2"/>
                  </a:lnTo>
                  <a:lnTo>
                    <a:pt x="604" y="4"/>
                  </a:lnTo>
                  <a:lnTo>
                    <a:pt x="615" y="6"/>
                  </a:lnTo>
                  <a:lnTo>
                    <a:pt x="626" y="9"/>
                  </a:lnTo>
                  <a:lnTo>
                    <a:pt x="637" y="12"/>
                  </a:lnTo>
                  <a:lnTo>
                    <a:pt x="647" y="16"/>
                  </a:lnTo>
                  <a:lnTo>
                    <a:pt x="647" y="55"/>
                  </a:lnTo>
                  <a:lnTo>
                    <a:pt x="636" y="52"/>
                  </a:lnTo>
                  <a:lnTo>
                    <a:pt x="625" y="49"/>
                  </a:lnTo>
                  <a:lnTo>
                    <a:pt x="614" y="46"/>
                  </a:lnTo>
                  <a:lnTo>
                    <a:pt x="603" y="44"/>
                  </a:lnTo>
                  <a:lnTo>
                    <a:pt x="592" y="42"/>
                  </a:lnTo>
                  <a:lnTo>
                    <a:pt x="580" y="41"/>
                  </a:lnTo>
                  <a:lnTo>
                    <a:pt x="569" y="40"/>
                  </a:lnTo>
                  <a:lnTo>
                    <a:pt x="558" y="40"/>
                  </a:lnTo>
                  <a:lnTo>
                    <a:pt x="545" y="41"/>
                  </a:lnTo>
                  <a:lnTo>
                    <a:pt x="533" y="43"/>
                  </a:lnTo>
                  <a:lnTo>
                    <a:pt x="523" y="46"/>
                  </a:lnTo>
                  <a:lnTo>
                    <a:pt x="513" y="52"/>
                  </a:lnTo>
                  <a:lnTo>
                    <a:pt x="503" y="57"/>
                  </a:lnTo>
                  <a:lnTo>
                    <a:pt x="495" y="65"/>
                  </a:lnTo>
                  <a:lnTo>
                    <a:pt x="488" y="73"/>
                  </a:lnTo>
                  <a:lnTo>
                    <a:pt x="480" y="83"/>
                  </a:lnTo>
                  <a:lnTo>
                    <a:pt x="475" y="94"/>
                  </a:lnTo>
                  <a:lnTo>
                    <a:pt x="470" y="105"/>
                  </a:lnTo>
                  <a:lnTo>
                    <a:pt x="465" y="117"/>
                  </a:lnTo>
                  <a:lnTo>
                    <a:pt x="462" y="131"/>
                  </a:lnTo>
                  <a:lnTo>
                    <a:pt x="460" y="144"/>
                  </a:lnTo>
                  <a:lnTo>
                    <a:pt x="458" y="159"/>
                  </a:lnTo>
                  <a:lnTo>
                    <a:pt x="457" y="174"/>
                  </a:lnTo>
                  <a:lnTo>
                    <a:pt x="457" y="189"/>
                  </a:lnTo>
                  <a:close/>
                  <a:moveTo>
                    <a:pt x="894" y="2"/>
                  </a:moveTo>
                  <a:lnTo>
                    <a:pt x="785" y="373"/>
                  </a:lnTo>
                  <a:lnTo>
                    <a:pt x="835" y="373"/>
                  </a:lnTo>
                  <a:lnTo>
                    <a:pt x="865" y="268"/>
                  </a:lnTo>
                  <a:lnTo>
                    <a:pt x="981" y="268"/>
                  </a:lnTo>
                  <a:lnTo>
                    <a:pt x="1010" y="373"/>
                  </a:lnTo>
                  <a:lnTo>
                    <a:pt x="1060" y="373"/>
                  </a:lnTo>
                  <a:lnTo>
                    <a:pt x="951" y="2"/>
                  </a:lnTo>
                  <a:lnTo>
                    <a:pt x="894" y="2"/>
                  </a:lnTo>
                  <a:close/>
                  <a:moveTo>
                    <a:pt x="923" y="65"/>
                  </a:moveTo>
                  <a:lnTo>
                    <a:pt x="924" y="65"/>
                  </a:lnTo>
                  <a:lnTo>
                    <a:pt x="970" y="228"/>
                  </a:lnTo>
                  <a:lnTo>
                    <a:pt x="876" y="228"/>
                  </a:lnTo>
                  <a:lnTo>
                    <a:pt x="923" y="65"/>
                  </a:lnTo>
                  <a:close/>
                  <a:moveTo>
                    <a:pt x="1217" y="5"/>
                  </a:moveTo>
                  <a:lnTo>
                    <a:pt x="1217" y="373"/>
                  </a:lnTo>
                  <a:lnTo>
                    <a:pt x="1322" y="373"/>
                  </a:lnTo>
                  <a:lnTo>
                    <a:pt x="1337" y="373"/>
                  </a:lnTo>
                  <a:lnTo>
                    <a:pt x="1352" y="370"/>
                  </a:lnTo>
                  <a:lnTo>
                    <a:pt x="1365" y="367"/>
                  </a:lnTo>
                  <a:lnTo>
                    <a:pt x="1378" y="363"/>
                  </a:lnTo>
                  <a:lnTo>
                    <a:pt x="1390" y="359"/>
                  </a:lnTo>
                  <a:lnTo>
                    <a:pt x="1401" y="352"/>
                  </a:lnTo>
                  <a:lnTo>
                    <a:pt x="1410" y="345"/>
                  </a:lnTo>
                  <a:lnTo>
                    <a:pt x="1420" y="337"/>
                  </a:lnTo>
                  <a:lnTo>
                    <a:pt x="1429" y="328"/>
                  </a:lnTo>
                  <a:lnTo>
                    <a:pt x="1436" y="319"/>
                  </a:lnTo>
                  <a:lnTo>
                    <a:pt x="1443" y="308"/>
                  </a:lnTo>
                  <a:lnTo>
                    <a:pt x="1448" y="297"/>
                  </a:lnTo>
                  <a:lnTo>
                    <a:pt x="1454" y="285"/>
                  </a:lnTo>
                  <a:lnTo>
                    <a:pt x="1458" y="273"/>
                  </a:lnTo>
                  <a:lnTo>
                    <a:pt x="1462" y="260"/>
                  </a:lnTo>
                  <a:lnTo>
                    <a:pt x="1465" y="246"/>
                  </a:lnTo>
                  <a:lnTo>
                    <a:pt x="1468" y="232"/>
                  </a:lnTo>
                  <a:lnTo>
                    <a:pt x="1469" y="218"/>
                  </a:lnTo>
                  <a:lnTo>
                    <a:pt x="1470" y="204"/>
                  </a:lnTo>
                  <a:lnTo>
                    <a:pt x="1470" y="189"/>
                  </a:lnTo>
                  <a:lnTo>
                    <a:pt x="1470" y="174"/>
                  </a:lnTo>
                  <a:lnTo>
                    <a:pt x="1469" y="160"/>
                  </a:lnTo>
                  <a:lnTo>
                    <a:pt x="1468" y="146"/>
                  </a:lnTo>
                  <a:lnTo>
                    <a:pt x="1465" y="132"/>
                  </a:lnTo>
                  <a:lnTo>
                    <a:pt x="1462" y="118"/>
                  </a:lnTo>
                  <a:lnTo>
                    <a:pt x="1458" y="105"/>
                  </a:lnTo>
                  <a:lnTo>
                    <a:pt x="1454" y="93"/>
                  </a:lnTo>
                  <a:lnTo>
                    <a:pt x="1448" y="81"/>
                  </a:lnTo>
                  <a:lnTo>
                    <a:pt x="1443" y="70"/>
                  </a:lnTo>
                  <a:lnTo>
                    <a:pt x="1436" y="59"/>
                  </a:lnTo>
                  <a:lnTo>
                    <a:pt x="1429" y="50"/>
                  </a:lnTo>
                  <a:lnTo>
                    <a:pt x="1420" y="41"/>
                  </a:lnTo>
                  <a:lnTo>
                    <a:pt x="1410" y="33"/>
                  </a:lnTo>
                  <a:lnTo>
                    <a:pt x="1401" y="26"/>
                  </a:lnTo>
                  <a:lnTo>
                    <a:pt x="1390" y="19"/>
                  </a:lnTo>
                  <a:lnTo>
                    <a:pt x="1378" y="15"/>
                  </a:lnTo>
                  <a:lnTo>
                    <a:pt x="1365" y="11"/>
                  </a:lnTo>
                  <a:lnTo>
                    <a:pt x="1352" y="8"/>
                  </a:lnTo>
                  <a:lnTo>
                    <a:pt x="1337" y="5"/>
                  </a:lnTo>
                  <a:lnTo>
                    <a:pt x="1322" y="5"/>
                  </a:lnTo>
                  <a:lnTo>
                    <a:pt x="1217" y="5"/>
                  </a:lnTo>
                  <a:close/>
                  <a:moveTo>
                    <a:pt x="1321" y="45"/>
                  </a:moveTo>
                  <a:lnTo>
                    <a:pt x="1334" y="45"/>
                  </a:lnTo>
                  <a:lnTo>
                    <a:pt x="1344" y="48"/>
                  </a:lnTo>
                  <a:lnTo>
                    <a:pt x="1356" y="51"/>
                  </a:lnTo>
                  <a:lnTo>
                    <a:pt x="1366" y="56"/>
                  </a:lnTo>
                  <a:lnTo>
                    <a:pt x="1375" y="62"/>
                  </a:lnTo>
                  <a:lnTo>
                    <a:pt x="1383" y="68"/>
                  </a:lnTo>
                  <a:lnTo>
                    <a:pt x="1391" y="77"/>
                  </a:lnTo>
                  <a:lnTo>
                    <a:pt x="1397" y="85"/>
                  </a:lnTo>
                  <a:lnTo>
                    <a:pt x="1403" y="96"/>
                  </a:lnTo>
                  <a:lnTo>
                    <a:pt x="1408" y="107"/>
                  </a:lnTo>
                  <a:lnTo>
                    <a:pt x="1413" y="119"/>
                  </a:lnTo>
                  <a:lnTo>
                    <a:pt x="1416" y="131"/>
                  </a:lnTo>
                  <a:lnTo>
                    <a:pt x="1419" y="145"/>
                  </a:lnTo>
                  <a:lnTo>
                    <a:pt x="1420" y="159"/>
                  </a:lnTo>
                  <a:lnTo>
                    <a:pt x="1421" y="174"/>
                  </a:lnTo>
                  <a:lnTo>
                    <a:pt x="1422" y="189"/>
                  </a:lnTo>
                  <a:lnTo>
                    <a:pt x="1421" y="204"/>
                  </a:lnTo>
                  <a:lnTo>
                    <a:pt x="1420" y="219"/>
                  </a:lnTo>
                  <a:lnTo>
                    <a:pt x="1419" y="233"/>
                  </a:lnTo>
                  <a:lnTo>
                    <a:pt x="1416" y="247"/>
                  </a:lnTo>
                  <a:lnTo>
                    <a:pt x="1413" y="260"/>
                  </a:lnTo>
                  <a:lnTo>
                    <a:pt x="1408" y="272"/>
                  </a:lnTo>
                  <a:lnTo>
                    <a:pt x="1403" y="283"/>
                  </a:lnTo>
                  <a:lnTo>
                    <a:pt x="1397" y="293"/>
                  </a:lnTo>
                  <a:lnTo>
                    <a:pt x="1391" y="302"/>
                  </a:lnTo>
                  <a:lnTo>
                    <a:pt x="1383" y="310"/>
                  </a:lnTo>
                  <a:lnTo>
                    <a:pt x="1375" y="316"/>
                  </a:lnTo>
                  <a:lnTo>
                    <a:pt x="1366" y="323"/>
                  </a:lnTo>
                  <a:lnTo>
                    <a:pt x="1356" y="327"/>
                  </a:lnTo>
                  <a:lnTo>
                    <a:pt x="1344" y="330"/>
                  </a:lnTo>
                  <a:lnTo>
                    <a:pt x="1334" y="333"/>
                  </a:lnTo>
                  <a:lnTo>
                    <a:pt x="1321" y="334"/>
                  </a:lnTo>
                  <a:lnTo>
                    <a:pt x="1262" y="334"/>
                  </a:lnTo>
                  <a:lnTo>
                    <a:pt x="1262" y="45"/>
                  </a:lnTo>
                  <a:lnTo>
                    <a:pt x="1321" y="45"/>
                  </a:lnTo>
                  <a:close/>
                  <a:moveTo>
                    <a:pt x="1840" y="5"/>
                  </a:moveTo>
                  <a:lnTo>
                    <a:pt x="1645" y="5"/>
                  </a:lnTo>
                  <a:lnTo>
                    <a:pt x="1645" y="373"/>
                  </a:lnTo>
                  <a:lnTo>
                    <a:pt x="1846" y="373"/>
                  </a:lnTo>
                  <a:lnTo>
                    <a:pt x="1846" y="334"/>
                  </a:lnTo>
                  <a:lnTo>
                    <a:pt x="1691" y="334"/>
                  </a:lnTo>
                  <a:lnTo>
                    <a:pt x="1691" y="205"/>
                  </a:lnTo>
                  <a:lnTo>
                    <a:pt x="1820" y="205"/>
                  </a:lnTo>
                  <a:lnTo>
                    <a:pt x="1820" y="165"/>
                  </a:lnTo>
                  <a:lnTo>
                    <a:pt x="1691" y="165"/>
                  </a:lnTo>
                  <a:lnTo>
                    <a:pt x="1691" y="45"/>
                  </a:lnTo>
                  <a:lnTo>
                    <a:pt x="1840" y="45"/>
                  </a:lnTo>
                  <a:lnTo>
                    <a:pt x="1840" y="5"/>
                  </a:lnTo>
                  <a:close/>
                  <a:moveTo>
                    <a:pt x="2179" y="299"/>
                  </a:moveTo>
                  <a:lnTo>
                    <a:pt x="2178" y="299"/>
                  </a:lnTo>
                  <a:lnTo>
                    <a:pt x="2082" y="5"/>
                  </a:lnTo>
                  <a:lnTo>
                    <a:pt x="2021" y="5"/>
                  </a:lnTo>
                  <a:lnTo>
                    <a:pt x="2021" y="373"/>
                  </a:lnTo>
                  <a:lnTo>
                    <a:pt x="2066" y="373"/>
                  </a:lnTo>
                  <a:lnTo>
                    <a:pt x="2066" y="106"/>
                  </a:lnTo>
                  <a:lnTo>
                    <a:pt x="2067" y="106"/>
                  </a:lnTo>
                  <a:lnTo>
                    <a:pt x="2157" y="373"/>
                  </a:lnTo>
                  <a:lnTo>
                    <a:pt x="2199" y="373"/>
                  </a:lnTo>
                  <a:lnTo>
                    <a:pt x="2287" y="106"/>
                  </a:lnTo>
                  <a:lnTo>
                    <a:pt x="2288" y="106"/>
                  </a:lnTo>
                  <a:lnTo>
                    <a:pt x="2288" y="373"/>
                  </a:lnTo>
                  <a:lnTo>
                    <a:pt x="2335" y="373"/>
                  </a:lnTo>
                  <a:lnTo>
                    <a:pt x="2335" y="5"/>
                  </a:lnTo>
                  <a:lnTo>
                    <a:pt x="2273" y="5"/>
                  </a:lnTo>
                  <a:lnTo>
                    <a:pt x="2179" y="299"/>
                  </a:lnTo>
                  <a:close/>
                  <a:moveTo>
                    <a:pt x="2642" y="373"/>
                  </a:moveTo>
                  <a:lnTo>
                    <a:pt x="2596" y="373"/>
                  </a:lnTo>
                  <a:lnTo>
                    <a:pt x="2596" y="239"/>
                  </a:lnTo>
                  <a:lnTo>
                    <a:pt x="2491" y="5"/>
                  </a:lnTo>
                  <a:lnTo>
                    <a:pt x="2545" y="5"/>
                  </a:lnTo>
                  <a:lnTo>
                    <a:pt x="2619" y="188"/>
                  </a:lnTo>
                  <a:lnTo>
                    <a:pt x="2620" y="188"/>
                  </a:lnTo>
                  <a:lnTo>
                    <a:pt x="2692" y="5"/>
                  </a:lnTo>
                  <a:lnTo>
                    <a:pt x="2746" y="5"/>
                  </a:lnTo>
                  <a:lnTo>
                    <a:pt x="2642" y="239"/>
                  </a:lnTo>
                  <a:lnTo>
                    <a:pt x="2642" y="3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12" name="Marcador de Posição do Texto 3713"/>
          <p:cNvSpPr>
            <a:spLocks noGrp="1"/>
          </p:cNvSpPr>
          <p:nvPr>
            <p:ph type="body" sz="quarter" idx="10" hasCustomPrompt="1"/>
          </p:nvPr>
        </p:nvSpPr>
        <p:spPr>
          <a:xfrm>
            <a:off x="2752725" y="162000"/>
            <a:ext cx="3376613" cy="1706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pt-BR" dirty="0" smtClean="0"/>
              <a:t>Curso (PT/AO/MZ/CV)</a:t>
            </a:r>
            <a:endParaRPr lang="pt-PT" dirty="0"/>
          </a:p>
        </p:txBody>
      </p:sp>
      <p:sp>
        <p:nvSpPr>
          <p:cNvPr id="14" name="Rectângulo 13"/>
          <p:cNvSpPr/>
          <p:nvPr userDrawn="1"/>
        </p:nvSpPr>
        <p:spPr>
          <a:xfrm>
            <a:off x="0" y="1052752"/>
            <a:ext cx="9144000" cy="1440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alpha val="0"/>
                </a:schemeClr>
              </a:gs>
              <a:gs pos="100000">
                <a:schemeClr val="tx1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9037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títul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" name="Grupo 513"/>
          <p:cNvGrpSpPr/>
          <p:nvPr userDrawn="1"/>
        </p:nvGrpSpPr>
        <p:grpSpPr>
          <a:xfrm>
            <a:off x="540000" y="180000"/>
            <a:ext cx="1436689" cy="104118"/>
            <a:chOff x="733425" y="390525"/>
            <a:chExt cx="3482976" cy="252413"/>
          </a:xfrm>
        </p:grpSpPr>
        <p:sp>
          <p:nvSpPr>
            <p:cNvPr id="515" name="Freeform 54"/>
            <p:cNvSpPr>
              <a:spLocks noEditPoints="1"/>
            </p:cNvSpPr>
            <p:nvPr userDrawn="1"/>
          </p:nvSpPr>
          <p:spPr bwMode="auto">
            <a:xfrm>
              <a:off x="733425" y="390525"/>
              <a:ext cx="1922463" cy="252413"/>
            </a:xfrm>
            <a:custGeom>
              <a:avLst/>
              <a:gdLst>
                <a:gd name="T0" fmla="*/ 234 w 3633"/>
                <a:gd name="T1" fmla="*/ 313 h 478"/>
                <a:gd name="T2" fmla="*/ 419 w 3633"/>
                <a:gd name="T3" fmla="*/ 233 h 478"/>
                <a:gd name="T4" fmla="*/ 421 w 3633"/>
                <a:gd name="T5" fmla="*/ 88 h 478"/>
                <a:gd name="T6" fmla="*/ 252 w 3633"/>
                <a:gd name="T7" fmla="*/ 4 h 478"/>
                <a:gd name="T8" fmla="*/ 214 w 3633"/>
                <a:gd name="T9" fmla="*/ 226 h 478"/>
                <a:gd name="T10" fmla="*/ 236 w 3633"/>
                <a:gd name="T11" fmla="*/ 89 h 478"/>
                <a:gd name="T12" fmla="*/ 321 w 3633"/>
                <a:gd name="T13" fmla="*/ 178 h 478"/>
                <a:gd name="T14" fmla="*/ 571 w 3633"/>
                <a:gd name="T15" fmla="*/ 346 h 478"/>
                <a:gd name="T16" fmla="*/ 648 w 3633"/>
                <a:gd name="T17" fmla="*/ 199 h 478"/>
                <a:gd name="T18" fmla="*/ 559 w 3633"/>
                <a:gd name="T19" fmla="*/ 127 h 478"/>
                <a:gd name="T20" fmla="*/ 464 w 3633"/>
                <a:gd name="T21" fmla="*/ 242 h 478"/>
                <a:gd name="T22" fmla="*/ 2516 w 3633"/>
                <a:gd name="T23" fmla="*/ 134 h 478"/>
                <a:gd name="T24" fmla="*/ 2466 w 3633"/>
                <a:gd name="T25" fmla="*/ 395 h 478"/>
                <a:gd name="T26" fmla="*/ 2608 w 3633"/>
                <a:gd name="T27" fmla="*/ 477 h 478"/>
                <a:gd name="T28" fmla="*/ 2779 w 3633"/>
                <a:gd name="T29" fmla="*/ 387 h 478"/>
                <a:gd name="T30" fmla="*/ 2571 w 3633"/>
                <a:gd name="T31" fmla="*/ 370 h 478"/>
                <a:gd name="T32" fmla="*/ 2706 w 3633"/>
                <a:gd name="T33" fmla="*/ 338 h 478"/>
                <a:gd name="T34" fmla="*/ 2862 w 3633"/>
                <a:gd name="T35" fmla="*/ 248 h 478"/>
                <a:gd name="T36" fmla="*/ 2773 w 3633"/>
                <a:gd name="T37" fmla="*/ 121 h 478"/>
                <a:gd name="T38" fmla="*/ 2570 w 3633"/>
                <a:gd name="T39" fmla="*/ 238 h 478"/>
                <a:gd name="T40" fmla="*/ 2695 w 3633"/>
                <a:gd name="T41" fmla="*/ 195 h 478"/>
                <a:gd name="T42" fmla="*/ 2745 w 3633"/>
                <a:gd name="T43" fmla="*/ 249 h 478"/>
                <a:gd name="T44" fmla="*/ 1167 w 3633"/>
                <a:gd name="T45" fmla="*/ 132 h 478"/>
                <a:gd name="T46" fmla="*/ 923 w 3633"/>
                <a:gd name="T47" fmla="*/ 137 h 478"/>
                <a:gd name="T48" fmla="*/ 1019 w 3633"/>
                <a:gd name="T49" fmla="*/ 194 h 478"/>
                <a:gd name="T50" fmla="*/ 1105 w 3633"/>
                <a:gd name="T51" fmla="*/ 352 h 478"/>
                <a:gd name="T52" fmla="*/ 1212 w 3633"/>
                <a:gd name="T53" fmla="*/ 204 h 478"/>
                <a:gd name="T54" fmla="*/ 1398 w 3633"/>
                <a:gd name="T55" fmla="*/ 262 h 478"/>
                <a:gd name="T56" fmla="*/ 1506 w 3633"/>
                <a:gd name="T57" fmla="*/ 253 h 478"/>
                <a:gd name="T58" fmla="*/ 1398 w 3633"/>
                <a:gd name="T59" fmla="*/ 120 h 478"/>
                <a:gd name="T60" fmla="*/ 870 w 3633"/>
                <a:gd name="T61" fmla="*/ 19 h 478"/>
                <a:gd name="T62" fmla="*/ 2209 w 3633"/>
                <a:gd name="T63" fmla="*/ 367 h 478"/>
                <a:gd name="T64" fmla="*/ 1961 w 3633"/>
                <a:gd name="T65" fmla="*/ 124 h 478"/>
                <a:gd name="T66" fmla="*/ 2323 w 3633"/>
                <a:gd name="T67" fmla="*/ 163 h 478"/>
                <a:gd name="T68" fmla="*/ 3010 w 3633"/>
                <a:gd name="T69" fmla="*/ 421 h 478"/>
                <a:gd name="T70" fmla="*/ 3058 w 3633"/>
                <a:gd name="T71" fmla="*/ 203 h 478"/>
                <a:gd name="T72" fmla="*/ 3032 w 3633"/>
                <a:gd name="T73" fmla="*/ 120 h 478"/>
                <a:gd name="T74" fmla="*/ 2905 w 3633"/>
                <a:gd name="T75" fmla="*/ 217 h 478"/>
                <a:gd name="T76" fmla="*/ 1637 w 3633"/>
                <a:gd name="T77" fmla="*/ 199 h 478"/>
                <a:gd name="T78" fmla="*/ 1845 w 3633"/>
                <a:gd name="T79" fmla="*/ 217 h 478"/>
                <a:gd name="T80" fmla="*/ 1738 w 3633"/>
                <a:gd name="T81" fmla="*/ 245 h 478"/>
                <a:gd name="T82" fmla="*/ 1562 w 3633"/>
                <a:gd name="T83" fmla="*/ 320 h 478"/>
                <a:gd name="T84" fmla="*/ 1624 w 3633"/>
                <a:gd name="T85" fmla="*/ 465 h 478"/>
                <a:gd name="T86" fmla="*/ 1852 w 3633"/>
                <a:gd name="T87" fmla="*/ 477 h 478"/>
                <a:gd name="T88" fmla="*/ 1955 w 3633"/>
                <a:gd name="T89" fmla="*/ 225 h 478"/>
                <a:gd name="T90" fmla="*/ 1844 w 3633"/>
                <a:gd name="T91" fmla="*/ 121 h 478"/>
                <a:gd name="T92" fmla="*/ 1797 w 3633"/>
                <a:gd name="T93" fmla="*/ 398 h 478"/>
                <a:gd name="T94" fmla="*/ 1657 w 3633"/>
                <a:gd name="T95" fmla="*/ 367 h 478"/>
                <a:gd name="T96" fmla="*/ 1815 w 3633"/>
                <a:gd name="T97" fmla="*/ 314 h 478"/>
                <a:gd name="T98" fmla="*/ 3273 w 3633"/>
                <a:gd name="T99" fmla="*/ 205 h 478"/>
                <a:gd name="T100" fmla="*/ 3517 w 3633"/>
                <a:gd name="T101" fmla="*/ 209 h 478"/>
                <a:gd name="T102" fmla="*/ 3451 w 3633"/>
                <a:gd name="T103" fmla="*/ 240 h 478"/>
                <a:gd name="T104" fmla="*/ 3253 w 3633"/>
                <a:gd name="T105" fmla="*/ 302 h 478"/>
                <a:gd name="T106" fmla="*/ 3280 w 3633"/>
                <a:gd name="T107" fmla="*/ 453 h 478"/>
                <a:gd name="T108" fmla="*/ 3498 w 3633"/>
                <a:gd name="T109" fmla="*/ 478 h 478"/>
                <a:gd name="T110" fmla="*/ 3632 w 3633"/>
                <a:gd name="T111" fmla="*/ 391 h 478"/>
                <a:gd name="T112" fmla="*/ 3555 w 3633"/>
                <a:gd name="T113" fmla="*/ 129 h 478"/>
                <a:gd name="T114" fmla="*/ 3497 w 3633"/>
                <a:gd name="T115" fmla="*/ 398 h 478"/>
                <a:gd name="T116" fmla="*/ 3338 w 3633"/>
                <a:gd name="T117" fmla="*/ 379 h 478"/>
                <a:gd name="T118" fmla="*/ 3450 w 3633"/>
                <a:gd name="T119" fmla="*/ 31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33" h="478">
                  <a:moveTo>
                    <a:pt x="214" y="2"/>
                  </a:moveTo>
                  <a:lnTo>
                    <a:pt x="194" y="1"/>
                  </a:lnTo>
                  <a:lnTo>
                    <a:pt x="173" y="1"/>
                  </a:lnTo>
                  <a:lnTo>
                    <a:pt x="154" y="0"/>
                  </a:lnTo>
                  <a:lnTo>
                    <a:pt x="137" y="0"/>
                  </a:lnTo>
                  <a:lnTo>
                    <a:pt x="0" y="0"/>
                  </a:lnTo>
                  <a:lnTo>
                    <a:pt x="0" y="472"/>
                  </a:lnTo>
                  <a:lnTo>
                    <a:pt x="108" y="472"/>
                  </a:lnTo>
                  <a:lnTo>
                    <a:pt x="108" y="314"/>
                  </a:lnTo>
                  <a:lnTo>
                    <a:pt x="137" y="314"/>
                  </a:lnTo>
                  <a:lnTo>
                    <a:pt x="154" y="314"/>
                  </a:lnTo>
                  <a:lnTo>
                    <a:pt x="173" y="314"/>
                  </a:lnTo>
                  <a:lnTo>
                    <a:pt x="194" y="314"/>
                  </a:lnTo>
                  <a:lnTo>
                    <a:pt x="214" y="313"/>
                  </a:lnTo>
                  <a:lnTo>
                    <a:pt x="234" y="313"/>
                  </a:lnTo>
                  <a:lnTo>
                    <a:pt x="252" y="311"/>
                  </a:lnTo>
                  <a:lnTo>
                    <a:pt x="272" y="309"/>
                  </a:lnTo>
                  <a:lnTo>
                    <a:pt x="290" y="306"/>
                  </a:lnTo>
                  <a:lnTo>
                    <a:pt x="308" y="303"/>
                  </a:lnTo>
                  <a:lnTo>
                    <a:pt x="326" y="299"/>
                  </a:lnTo>
                  <a:lnTo>
                    <a:pt x="343" y="292"/>
                  </a:lnTo>
                  <a:lnTo>
                    <a:pt x="359" y="286"/>
                  </a:lnTo>
                  <a:lnTo>
                    <a:pt x="374" y="278"/>
                  </a:lnTo>
                  <a:lnTo>
                    <a:pt x="387" y="270"/>
                  </a:lnTo>
                  <a:lnTo>
                    <a:pt x="394" y="264"/>
                  </a:lnTo>
                  <a:lnTo>
                    <a:pt x="400" y="259"/>
                  </a:lnTo>
                  <a:lnTo>
                    <a:pt x="405" y="252"/>
                  </a:lnTo>
                  <a:lnTo>
                    <a:pt x="410" y="247"/>
                  </a:lnTo>
                  <a:lnTo>
                    <a:pt x="414" y="239"/>
                  </a:lnTo>
                  <a:lnTo>
                    <a:pt x="419" y="233"/>
                  </a:lnTo>
                  <a:lnTo>
                    <a:pt x="422" y="225"/>
                  </a:lnTo>
                  <a:lnTo>
                    <a:pt x="424" y="217"/>
                  </a:lnTo>
                  <a:lnTo>
                    <a:pt x="426" y="209"/>
                  </a:lnTo>
                  <a:lnTo>
                    <a:pt x="428" y="199"/>
                  </a:lnTo>
                  <a:lnTo>
                    <a:pt x="429" y="191"/>
                  </a:lnTo>
                  <a:lnTo>
                    <a:pt x="429" y="180"/>
                  </a:lnTo>
                  <a:lnTo>
                    <a:pt x="429" y="172"/>
                  </a:lnTo>
                  <a:lnTo>
                    <a:pt x="429" y="156"/>
                  </a:lnTo>
                  <a:lnTo>
                    <a:pt x="429" y="140"/>
                  </a:lnTo>
                  <a:lnTo>
                    <a:pt x="429" y="132"/>
                  </a:lnTo>
                  <a:lnTo>
                    <a:pt x="429" y="123"/>
                  </a:lnTo>
                  <a:lnTo>
                    <a:pt x="428" y="114"/>
                  </a:lnTo>
                  <a:lnTo>
                    <a:pt x="426" y="105"/>
                  </a:lnTo>
                  <a:lnTo>
                    <a:pt x="424" y="97"/>
                  </a:lnTo>
                  <a:lnTo>
                    <a:pt x="421" y="88"/>
                  </a:lnTo>
                  <a:lnTo>
                    <a:pt x="418" y="82"/>
                  </a:lnTo>
                  <a:lnTo>
                    <a:pt x="414" y="74"/>
                  </a:lnTo>
                  <a:lnTo>
                    <a:pt x="409" y="68"/>
                  </a:lnTo>
                  <a:lnTo>
                    <a:pt x="405" y="61"/>
                  </a:lnTo>
                  <a:lnTo>
                    <a:pt x="399" y="56"/>
                  </a:lnTo>
                  <a:lnTo>
                    <a:pt x="394" y="50"/>
                  </a:lnTo>
                  <a:lnTo>
                    <a:pt x="387" y="45"/>
                  </a:lnTo>
                  <a:lnTo>
                    <a:pt x="373" y="36"/>
                  </a:lnTo>
                  <a:lnTo>
                    <a:pt x="358" y="28"/>
                  </a:lnTo>
                  <a:lnTo>
                    <a:pt x="343" y="21"/>
                  </a:lnTo>
                  <a:lnTo>
                    <a:pt x="326" y="16"/>
                  </a:lnTo>
                  <a:lnTo>
                    <a:pt x="307" y="12"/>
                  </a:lnTo>
                  <a:lnTo>
                    <a:pt x="290" y="8"/>
                  </a:lnTo>
                  <a:lnTo>
                    <a:pt x="271" y="5"/>
                  </a:lnTo>
                  <a:lnTo>
                    <a:pt x="252" y="4"/>
                  </a:lnTo>
                  <a:lnTo>
                    <a:pt x="233" y="2"/>
                  </a:lnTo>
                  <a:lnTo>
                    <a:pt x="214" y="2"/>
                  </a:lnTo>
                  <a:close/>
                  <a:moveTo>
                    <a:pt x="321" y="178"/>
                  </a:moveTo>
                  <a:lnTo>
                    <a:pt x="321" y="184"/>
                  </a:lnTo>
                  <a:lnTo>
                    <a:pt x="319" y="190"/>
                  </a:lnTo>
                  <a:lnTo>
                    <a:pt x="317" y="195"/>
                  </a:lnTo>
                  <a:lnTo>
                    <a:pt x="313" y="199"/>
                  </a:lnTo>
                  <a:lnTo>
                    <a:pt x="308" y="204"/>
                  </a:lnTo>
                  <a:lnTo>
                    <a:pt x="303" y="208"/>
                  </a:lnTo>
                  <a:lnTo>
                    <a:pt x="297" y="211"/>
                  </a:lnTo>
                  <a:lnTo>
                    <a:pt x="290" y="213"/>
                  </a:lnTo>
                  <a:lnTo>
                    <a:pt x="274" y="219"/>
                  </a:lnTo>
                  <a:lnTo>
                    <a:pt x="257" y="222"/>
                  </a:lnTo>
                  <a:lnTo>
                    <a:pt x="236" y="225"/>
                  </a:lnTo>
                  <a:lnTo>
                    <a:pt x="214" y="226"/>
                  </a:lnTo>
                  <a:lnTo>
                    <a:pt x="195" y="228"/>
                  </a:lnTo>
                  <a:lnTo>
                    <a:pt x="176" y="229"/>
                  </a:lnTo>
                  <a:lnTo>
                    <a:pt x="156" y="229"/>
                  </a:lnTo>
                  <a:lnTo>
                    <a:pt x="137" y="229"/>
                  </a:lnTo>
                  <a:lnTo>
                    <a:pt x="108" y="229"/>
                  </a:lnTo>
                  <a:lnTo>
                    <a:pt x="108" y="191"/>
                  </a:lnTo>
                  <a:lnTo>
                    <a:pt x="108" y="153"/>
                  </a:lnTo>
                  <a:lnTo>
                    <a:pt x="108" y="117"/>
                  </a:lnTo>
                  <a:lnTo>
                    <a:pt x="108" y="86"/>
                  </a:lnTo>
                  <a:lnTo>
                    <a:pt x="137" y="86"/>
                  </a:lnTo>
                  <a:lnTo>
                    <a:pt x="156" y="86"/>
                  </a:lnTo>
                  <a:lnTo>
                    <a:pt x="176" y="86"/>
                  </a:lnTo>
                  <a:lnTo>
                    <a:pt x="195" y="87"/>
                  </a:lnTo>
                  <a:lnTo>
                    <a:pt x="214" y="88"/>
                  </a:lnTo>
                  <a:lnTo>
                    <a:pt x="236" y="89"/>
                  </a:lnTo>
                  <a:lnTo>
                    <a:pt x="257" y="93"/>
                  </a:lnTo>
                  <a:lnTo>
                    <a:pt x="274" y="96"/>
                  </a:lnTo>
                  <a:lnTo>
                    <a:pt x="290" y="101"/>
                  </a:lnTo>
                  <a:lnTo>
                    <a:pt x="297" y="103"/>
                  </a:lnTo>
                  <a:lnTo>
                    <a:pt x="303" y="107"/>
                  </a:lnTo>
                  <a:lnTo>
                    <a:pt x="308" y="111"/>
                  </a:lnTo>
                  <a:lnTo>
                    <a:pt x="313" y="115"/>
                  </a:lnTo>
                  <a:lnTo>
                    <a:pt x="317" y="120"/>
                  </a:lnTo>
                  <a:lnTo>
                    <a:pt x="319" y="125"/>
                  </a:lnTo>
                  <a:lnTo>
                    <a:pt x="321" y="130"/>
                  </a:lnTo>
                  <a:lnTo>
                    <a:pt x="321" y="137"/>
                  </a:lnTo>
                  <a:lnTo>
                    <a:pt x="321" y="147"/>
                  </a:lnTo>
                  <a:lnTo>
                    <a:pt x="321" y="157"/>
                  </a:lnTo>
                  <a:lnTo>
                    <a:pt x="321" y="168"/>
                  </a:lnTo>
                  <a:lnTo>
                    <a:pt x="321" y="178"/>
                  </a:lnTo>
                  <a:close/>
                  <a:moveTo>
                    <a:pt x="464" y="242"/>
                  </a:moveTo>
                  <a:lnTo>
                    <a:pt x="464" y="272"/>
                  </a:lnTo>
                  <a:lnTo>
                    <a:pt x="464" y="300"/>
                  </a:lnTo>
                  <a:lnTo>
                    <a:pt x="464" y="329"/>
                  </a:lnTo>
                  <a:lnTo>
                    <a:pt x="464" y="357"/>
                  </a:lnTo>
                  <a:lnTo>
                    <a:pt x="464" y="385"/>
                  </a:lnTo>
                  <a:lnTo>
                    <a:pt x="464" y="413"/>
                  </a:lnTo>
                  <a:lnTo>
                    <a:pt x="464" y="442"/>
                  </a:lnTo>
                  <a:lnTo>
                    <a:pt x="464" y="472"/>
                  </a:lnTo>
                  <a:lnTo>
                    <a:pt x="571" y="472"/>
                  </a:lnTo>
                  <a:lnTo>
                    <a:pt x="571" y="455"/>
                  </a:lnTo>
                  <a:lnTo>
                    <a:pt x="571" y="438"/>
                  </a:lnTo>
                  <a:lnTo>
                    <a:pt x="571" y="421"/>
                  </a:lnTo>
                  <a:lnTo>
                    <a:pt x="571" y="405"/>
                  </a:lnTo>
                  <a:lnTo>
                    <a:pt x="571" y="346"/>
                  </a:lnTo>
                  <a:lnTo>
                    <a:pt x="571" y="320"/>
                  </a:lnTo>
                  <a:lnTo>
                    <a:pt x="571" y="294"/>
                  </a:lnTo>
                  <a:lnTo>
                    <a:pt x="571" y="270"/>
                  </a:lnTo>
                  <a:lnTo>
                    <a:pt x="571" y="244"/>
                  </a:lnTo>
                  <a:lnTo>
                    <a:pt x="572" y="239"/>
                  </a:lnTo>
                  <a:lnTo>
                    <a:pt x="572" y="235"/>
                  </a:lnTo>
                  <a:lnTo>
                    <a:pt x="574" y="231"/>
                  </a:lnTo>
                  <a:lnTo>
                    <a:pt x="576" y="228"/>
                  </a:lnTo>
                  <a:lnTo>
                    <a:pt x="582" y="220"/>
                  </a:lnTo>
                  <a:lnTo>
                    <a:pt x="588" y="215"/>
                  </a:lnTo>
                  <a:lnTo>
                    <a:pt x="598" y="210"/>
                  </a:lnTo>
                  <a:lnTo>
                    <a:pt x="608" y="206"/>
                  </a:lnTo>
                  <a:lnTo>
                    <a:pt x="619" y="203"/>
                  </a:lnTo>
                  <a:lnTo>
                    <a:pt x="634" y="201"/>
                  </a:lnTo>
                  <a:lnTo>
                    <a:pt x="648" y="199"/>
                  </a:lnTo>
                  <a:lnTo>
                    <a:pt x="663" y="198"/>
                  </a:lnTo>
                  <a:lnTo>
                    <a:pt x="679" y="198"/>
                  </a:lnTo>
                  <a:lnTo>
                    <a:pt x="696" y="198"/>
                  </a:lnTo>
                  <a:lnTo>
                    <a:pt x="732" y="201"/>
                  </a:lnTo>
                  <a:lnTo>
                    <a:pt x="767" y="205"/>
                  </a:lnTo>
                  <a:lnTo>
                    <a:pt x="767" y="124"/>
                  </a:lnTo>
                  <a:lnTo>
                    <a:pt x="744" y="121"/>
                  </a:lnTo>
                  <a:lnTo>
                    <a:pt x="720" y="118"/>
                  </a:lnTo>
                  <a:lnTo>
                    <a:pt x="694" y="117"/>
                  </a:lnTo>
                  <a:lnTo>
                    <a:pt x="669" y="116"/>
                  </a:lnTo>
                  <a:lnTo>
                    <a:pt x="643" y="116"/>
                  </a:lnTo>
                  <a:lnTo>
                    <a:pt x="617" y="117"/>
                  </a:lnTo>
                  <a:lnTo>
                    <a:pt x="594" y="120"/>
                  </a:lnTo>
                  <a:lnTo>
                    <a:pt x="570" y="124"/>
                  </a:lnTo>
                  <a:lnTo>
                    <a:pt x="559" y="127"/>
                  </a:lnTo>
                  <a:lnTo>
                    <a:pt x="548" y="130"/>
                  </a:lnTo>
                  <a:lnTo>
                    <a:pt x="537" y="134"/>
                  </a:lnTo>
                  <a:lnTo>
                    <a:pt x="528" y="138"/>
                  </a:lnTo>
                  <a:lnTo>
                    <a:pt x="518" y="143"/>
                  </a:lnTo>
                  <a:lnTo>
                    <a:pt x="509" y="149"/>
                  </a:lnTo>
                  <a:lnTo>
                    <a:pt x="502" y="155"/>
                  </a:lnTo>
                  <a:lnTo>
                    <a:pt x="494" y="162"/>
                  </a:lnTo>
                  <a:lnTo>
                    <a:pt x="488" y="169"/>
                  </a:lnTo>
                  <a:lnTo>
                    <a:pt x="481" y="177"/>
                  </a:lnTo>
                  <a:lnTo>
                    <a:pt x="476" y="185"/>
                  </a:lnTo>
                  <a:lnTo>
                    <a:pt x="472" y="195"/>
                  </a:lnTo>
                  <a:lnTo>
                    <a:pt x="468" y="206"/>
                  </a:lnTo>
                  <a:lnTo>
                    <a:pt x="466" y="217"/>
                  </a:lnTo>
                  <a:lnTo>
                    <a:pt x="464" y="229"/>
                  </a:lnTo>
                  <a:lnTo>
                    <a:pt x="464" y="242"/>
                  </a:lnTo>
                  <a:close/>
                  <a:moveTo>
                    <a:pt x="2727" y="115"/>
                  </a:moveTo>
                  <a:lnTo>
                    <a:pt x="2713" y="115"/>
                  </a:lnTo>
                  <a:lnTo>
                    <a:pt x="2697" y="115"/>
                  </a:lnTo>
                  <a:lnTo>
                    <a:pt x="2681" y="115"/>
                  </a:lnTo>
                  <a:lnTo>
                    <a:pt x="2664" y="115"/>
                  </a:lnTo>
                  <a:lnTo>
                    <a:pt x="2647" y="115"/>
                  </a:lnTo>
                  <a:lnTo>
                    <a:pt x="2629" y="115"/>
                  </a:lnTo>
                  <a:lnTo>
                    <a:pt x="2613" y="115"/>
                  </a:lnTo>
                  <a:lnTo>
                    <a:pt x="2599" y="115"/>
                  </a:lnTo>
                  <a:lnTo>
                    <a:pt x="2583" y="116"/>
                  </a:lnTo>
                  <a:lnTo>
                    <a:pt x="2567" y="117"/>
                  </a:lnTo>
                  <a:lnTo>
                    <a:pt x="2553" y="121"/>
                  </a:lnTo>
                  <a:lnTo>
                    <a:pt x="2539" y="124"/>
                  </a:lnTo>
                  <a:lnTo>
                    <a:pt x="2527" y="128"/>
                  </a:lnTo>
                  <a:lnTo>
                    <a:pt x="2516" y="134"/>
                  </a:lnTo>
                  <a:lnTo>
                    <a:pt x="2505" y="139"/>
                  </a:lnTo>
                  <a:lnTo>
                    <a:pt x="2497" y="145"/>
                  </a:lnTo>
                  <a:lnTo>
                    <a:pt x="2488" y="153"/>
                  </a:lnTo>
                  <a:lnTo>
                    <a:pt x="2481" y="162"/>
                  </a:lnTo>
                  <a:lnTo>
                    <a:pt x="2475" y="170"/>
                  </a:lnTo>
                  <a:lnTo>
                    <a:pt x="2471" y="180"/>
                  </a:lnTo>
                  <a:lnTo>
                    <a:pt x="2466" y="191"/>
                  </a:lnTo>
                  <a:lnTo>
                    <a:pt x="2464" y="202"/>
                  </a:lnTo>
                  <a:lnTo>
                    <a:pt x="2462" y="213"/>
                  </a:lnTo>
                  <a:lnTo>
                    <a:pt x="2462" y="225"/>
                  </a:lnTo>
                  <a:lnTo>
                    <a:pt x="2462" y="361"/>
                  </a:lnTo>
                  <a:lnTo>
                    <a:pt x="2462" y="371"/>
                  </a:lnTo>
                  <a:lnTo>
                    <a:pt x="2463" y="380"/>
                  </a:lnTo>
                  <a:lnTo>
                    <a:pt x="2464" y="387"/>
                  </a:lnTo>
                  <a:lnTo>
                    <a:pt x="2466" y="395"/>
                  </a:lnTo>
                  <a:lnTo>
                    <a:pt x="2468" y="402"/>
                  </a:lnTo>
                  <a:lnTo>
                    <a:pt x="2472" y="409"/>
                  </a:lnTo>
                  <a:lnTo>
                    <a:pt x="2475" y="415"/>
                  </a:lnTo>
                  <a:lnTo>
                    <a:pt x="2479" y="422"/>
                  </a:lnTo>
                  <a:lnTo>
                    <a:pt x="2484" y="427"/>
                  </a:lnTo>
                  <a:lnTo>
                    <a:pt x="2488" y="433"/>
                  </a:lnTo>
                  <a:lnTo>
                    <a:pt x="2493" y="438"/>
                  </a:lnTo>
                  <a:lnTo>
                    <a:pt x="2499" y="442"/>
                  </a:lnTo>
                  <a:lnTo>
                    <a:pt x="2512" y="451"/>
                  </a:lnTo>
                  <a:lnTo>
                    <a:pt x="2525" y="458"/>
                  </a:lnTo>
                  <a:lnTo>
                    <a:pt x="2540" y="464"/>
                  </a:lnTo>
                  <a:lnTo>
                    <a:pt x="2555" y="468"/>
                  </a:lnTo>
                  <a:lnTo>
                    <a:pt x="2572" y="472"/>
                  </a:lnTo>
                  <a:lnTo>
                    <a:pt x="2589" y="475"/>
                  </a:lnTo>
                  <a:lnTo>
                    <a:pt x="2608" y="477"/>
                  </a:lnTo>
                  <a:lnTo>
                    <a:pt x="2626" y="478"/>
                  </a:lnTo>
                  <a:lnTo>
                    <a:pt x="2646" y="478"/>
                  </a:lnTo>
                  <a:lnTo>
                    <a:pt x="2664" y="478"/>
                  </a:lnTo>
                  <a:lnTo>
                    <a:pt x="2690" y="477"/>
                  </a:lnTo>
                  <a:lnTo>
                    <a:pt x="2715" y="475"/>
                  </a:lnTo>
                  <a:lnTo>
                    <a:pt x="2740" y="473"/>
                  </a:lnTo>
                  <a:lnTo>
                    <a:pt x="2762" y="469"/>
                  </a:lnTo>
                  <a:lnTo>
                    <a:pt x="2785" y="467"/>
                  </a:lnTo>
                  <a:lnTo>
                    <a:pt x="2805" y="464"/>
                  </a:lnTo>
                  <a:lnTo>
                    <a:pt x="2824" y="461"/>
                  </a:lnTo>
                  <a:lnTo>
                    <a:pt x="2840" y="459"/>
                  </a:lnTo>
                  <a:lnTo>
                    <a:pt x="2840" y="379"/>
                  </a:lnTo>
                  <a:lnTo>
                    <a:pt x="2822" y="381"/>
                  </a:lnTo>
                  <a:lnTo>
                    <a:pt x="2801" y="384"/>
                  </a:lnTo>
                  <a:lnTo>
                    <a:pt x="2779" y="387"/>
                  </a:lnTo>
                  <a:lnTo>
                    <a:pt x="2757" y="391"/>
                  </a:lnTo>
                  <a:lnTo>
                    <a:pt x="2733" y="394"/>
                  </a:lnTo>
                  <a:lnTo>
                    <a:pt x="2710" y="396"/>
                  </a:lnTo>
                  <a:lnTo>
                    <a:pt x="2687" y="397"/>
                  </a:lnTo>
                  <a:lnTo>
                    <a:pt x="2664" y="398"/>
                  </a:lnTo>
                  <a:lnTo>
                    <a:pt x="2646" y="398"/>
                  </a:lnTo>
                  <a:lnTo>
                    <a:pt x="2627" y="397"/>
                  </a:lnTo>
                  <a:lnTo>
                    <a:pt x="2611" y="394"/>
                  </a:lnTo>
                  <a:lnTo>
                    <a:pt x="2597" y="391"/>
                  </a:lnTo>
                  <a:lnTo>
                    <a:pt x="2592" y="388"/>
                  </a:lnTo>
                  <a:lnTo>
                    <a:pt x="2586" y="385"/>
                  </a:lnTo>
                  <a:lnTo>
                    <a:pt x="2581" y="382"/>
                  </a:lnTo>
                  <a:lnTo>
                    <a:pt x="2578" y="379"/>
                  </a:lnTo>
                  <a:lnTo>
                    <a:pt x="2574" y="374"/>
                  </a:lnTo>
                  <a:lnTo>
                    <a:pt x="2571" y="370"/>
                  </a:lnTo>
                  <a:lnTo>
                    <a:pt x="2570" y="366"/>
                  </a:lnTo>
                  <a:lnTo>
                    <a:pt x="2570" y="360"/>
                  </a:lnTo>
                  <a:lnTo>
                    <a:pt x="2570" y="359"/>
                  </a:lnTo>
                  <a:lnTo>
                    <a:pt x="2570" y="358"/>
                  </a:lnTo>
                  <a:lnTo>
                    <a:pt x="2570" y="358"/>
                  </a:lnTo>
                  <a:lnTo>
                    <a:pt x="2570" y="357"/>
                  </a:lnTo>
                  <a:lnTo>
                    <a:pt x="2570" y="356"/>
                  </a:lnTo>
                  <a:lnTo>
                    <a:pt x="2570" y="355"/>
                  </a:lnTo>
                  <a:lnTo>
                    <a:pt x="2594" y="353"/>
                  </a:lnTo>
                  <a:lnTo>
                    <a:pt x="2617" y="350"/>
                  </a:lnTo>
                  <a:lnTo>
                    <a:pt x="2640" y="346"/>
                  </a:lnTo>
                  <a:lnTo>
                    <a:pt x="2664" y="343"/>
                  </a:lnTo>
                  <a:lnTo>
                    <a:pt x="2678" y="341"/>
                  </a:lnTo>
                  <a:lnTo>
                    <a:pt x="2692" y="340"/>
                  </a:lnTo>
                  <a:lnTo>
                    <a:pt x="2706" y="338"/>
                  </a:lnTo>
                  <a:lnTo>
                    <a:pt x="2720" y="336"/>
                  </a:lnTo>
                  <a:lnTo>
                    <a:pt x="2736" y="333"/>
                  </a:lnTo>
                  <a:lnTo>
                    <a:pt x="2751" y="330"/>
                  </a:lnTo>
                  <a:lnTo>
                    <a:pt x="2767" y="327"/>
                  </a:lnTo>
                  <a:lnTo>
                    <a:pt x="2781" y="323"/>
                  </a:lnTo>
                  <a:lnTo>
                    <a:pt x="2792" y="318"/>
                  </a:lnTo>
                  <a:lnTo>
                    <a:pt x="2804" y="313"/>
                  </a:lnTo>
                  <a:lnTo>
                    <a:pt x="2815" y="307"/>
                  </a:lnTo>
                  <a:lnTo>
                    <a:pt x="2825" y="301"/>
                  </a:lnTo>
                  <a:lnTo>
                    <a:pt x="2835" y="293"/>
                  </a:lnTo>
                  <a:lnTo>
                    <a:pt x="2842" y="286"/>
                  </a:lnTo>
                  <a:lnTo>
                    <a:pt x="2849" y="277"/>
                  </a:lnTo>
                  <a:lnTo>
                    <a:pt x="2854" y="269"/>
                  </a:lnTo>
                  <a:lnTo>
                    <a:pt x="2858" y="259"/>
                  </a:lnTo>
                  <a:lnTo>
                    <a:pt x="2862" y="248"/>
                  </a:lnTo>
                  <a:lnTo>
                    <a:pt x="2863" y="237"/>
                  </a:lnTo>
                  <a:lnTo>
                    <a:pt x="2864" y="225"/>
                  </a:lnTo>
                  <a:lnTo>
                    <a:pt x="2863" y="213"/>
                  </a:lnTo>
                  <a:lnTo>
                    <a:pt x="2862" y="202"/>
                  </a:lnTo>
                  <a:lnTo>
                    <a:pt x="2858" y="191"/>
                  </a:lnTo>
                  <a:lnTo>
                    <a:pt x="2855" y="180"/>
                  </a:lnTo>
                  <a:lnTo>
                    <a:pt x="2850" y="170"/>
                  </a:lnTo>
                  <a:lnTo>
                    <a:pt x="2844" y="162"/>
                  </a:lnTo>
                  <a:lnTo>
                    <a:pt x="2837" y="153"/>
                  </a:lnTo>
                  <a:lnTo>
                    <a:pt x="2829" y="145"/>
                  </a:lnTo>
                  <a:lnTo>
                    <a:pt x="2821" y="139"/>
                  </a:lnTo>
                  <a:lnTo>
                    <a:pt x="2810" y="134"/>
                  </a:lnTo>
                  <a:lnTo>
                    <a:pt x="2799" y="128"/>
                  </a:lnTo>
                  <a:lnTo>
                    <a:pt x="2786" y="124"/>
                  </a:lnTo>
                  <a:lnTo>
                    <a:pt x="2773" y="121"/>
                  </a:lnTo>
                  <a:lnTo>
                    <a:pt x="2758" y="117"/>
                  </a:lnTo>
                  <a:lnTo>
                    <a:pt x="2743" y="116"/>
                  </a:lnTo>
                  <a:lnTo>
                    <a:pt x="2727" y="115"/>
                  </a:lnTo>
                  <a:close/>
                  <a:moveTo>
                    <a:pt x="2727" y="256"/>
                  </a:moveTo>
                  <a:lnTo>
                    <a:pt x="2711" y="258"/>
                  </a:lnTo>
                  <a:lnTo>
                    <a:pt x="2695" y="260"/>
                  </a:lnTo>
                  <a:lnTo>
                    <a:pt x="2680" y="262"/>
                  </a:lnTo>
                  <a:lnTo>
                    <a:pt x="2664" y="264"/>
                  </a:lnTo>
                  <a:lnTo>
                    <a:pt x="2640" y="267"/>
                  </a:lnTo>
                  <a:lnTo>
                    <a:pt x="2616" y="271"/>
                  </a:lnTo>
                  <a:lnTo>
                    <a:pt x="2593" y="274"/>
                  </a:lnTo>
                  <a:lnTo>
                    <a:pt x="2570" y="277"/>
                  </a:lnTo>
                  <a:lnTo>
                    <a:pt x="2570" y="263"/>
                  </a:lnTo>
                  <a:lnTo>
                    <a:pt x="2570" y="251"/>
                  </a:lnTo>
                  <a:lnTo>
                    <a:pt x="2570" y="238"/>
                  </a:lnTo>
                  <a:lnTo>
                    <a:pt x="2570" y="225"/>
                  </a:lnTo>
                  <a:lnTo>
                    <a:pt x="2570" y="219"/>
                  </a:lnTo>
                  <a:lnTo>
                    <a:pt x="2572" y="213"/>
                  </a:lnTo>
                  <a:lnTo>
                    <a:pt x="2575" y="208"/>
                  </a:lnTo>
                  <a:lnTo>
                    <a:pt x="2579" y="204"/>
                  </a:lnTo>
                  <a:lnTo>
                    <a:pt x="2583" y="201"/>
                  </a:lnTo>
                  <a:lnTo>
                    <a:pt x="2588" y="198"/>
                  </a:lnTo>
                  <a:lnTo>
                    <a:pt x="2595" y="196"/>
                  </a:lnTo>
                  <a:lnTo>
                    <a:pt x="2601" y="195"/>
                  </a:lnTo>
                  <a:lnTo>
                    <a:pt x="2616" y="195"/>
                  </a:lnTo>
                  <a:lnTo>
                    <a:pt x="2633" y="195"/>
                  </a:lnTo>
                  <a:lnTo>
                    <a:pt x="2649" y="195"/>
                  </a:lnTo>
                  <a:lnTo>
                    <a:pt x="2664" y="195"/>
                  </a:lnTo>
                  <a:lnTo>
                    <a:pt x="2680" y="195"/>
                  </a:lnTo>
                  <a:lnTo>
                    <a:pt x="2695" y="195"/>
                  </a:lnTo>
                  <a:lnTo>
                    <a:pt x="2711" y="195"/>
                  </a:lnTo>
                  <a:lnTo>
                    <a:pt x="2727" y="195"/>
                  </a:lnTo>
                  <a:lnTo>
                    <a:pt x="2733" y="196"/>
                  </a:lnTo>
                  <a:lnTo>
                    <a:pt x="2740" y="197"/>
                  </a:lnTo>
                  <a:lnTo>
                    <a:pt x="2745" y="201"/>
                  </a:lnTo>
                  <a:lnTo>
                    <a:pt x="2749" y="204"/>
                  </a:lnTo>
                  <a:lnTo>
                    <a:pt x="2754" y="208"/>
                  </a:lnTo>
                  <a:lnTo>
                    <a:pt x="2757" y="212"/>
                  </a:lnTo>
                  <a:lnTo>
                    <a:pt x="2759" y="219"/>
                  </a:lnTo>
                  <a:lnTo>
                    <a:pt x="2759" y="225"/>
                  </a:lnTo>
                  <a:lnTo>
                    <a:pt x="2759" y="232"/>
                  </a:lnTo>
                  <a:lnTo>
                    <a:pt x="2757" y="237"/>
                  </a:lnTo>
                  <a:lnTo>
                    <a:pt x="2754" y="242"/>
                  </a:lnTo>
                  <a:lnTo>
                    <a:pt x="2749" y="246"/>
                  </a:lnTo>
                  <a:lnTo>
                    <a:pt x="2745" y="249"/>
                  </a:lnTo>
                  <a:lnTo>
                    <a:pt x="2738" y="251"/>
                  </a:lnTo>
                  <a:lnTo>
                    <a:pt x="2733" y="253"/>
                  </a:lnTo>
                  <a:lnTo>
                    <a:pt x="2727" y="256"/>
                  </a:lnTo>
                  <a:close/>
                  <a:moveTo>
                    <a:pt x="1343" y="115"/>
                  </a:moveTo>
                  <a:lnTo>
                    <a:pt x="1317" y="116"/>
                  </a:lnTo>
                  <a:lnTo>
                    <a:pt x="1293" y="117"/>
                  </a:lnTo>
                  <a:lnTo>
                    <a:pt x="1272" y="121"/>
                  </a:lnTo>
                  <a:lnTo>
                    <a:pt x="1251" y="124"/>
                  </a:lnTo>
                  <a:lnTo>
                    <a:pt x="1232" y="128"/>
                  </a:lnTo>
                  <a:lnTo>
                    <a:pt x="1216" y="134"/>
                  </a:lnTo>
                  <a:lnTo>
                    <a:pt x="1201" y="139"/>
                  </a:lnTo>
                  <a:lnTo>
                    <a:pt x="1188" y="145"/>
                  </a:lnTo>
                  <a:lnTo>
                    <a:pt x="1181" y="140"/>
                  </a:lnTo>
                  <a:lnTo>
                    <a:pt x="1174" y="136"/>
                  </a:lnTo>
                  <a:lnTo>
                    <a:pt x="1167" y="132"/>
                  </a:lnTo>
                  <a:lnTo>
                    <a:pt x="1159" y="128"/>
                  </a:lnTo>
                  <a:lnTo>
                    <a:pt x="1143" y="124"/>
                  </a:lnTo>
                  <a:lnTo>
                    <a:pt x="1127" y="120"/>
                  </a:lnTo>
                  <a:lnTo>
                    <a:pt x="1109" y="117"/>
                  </a:lnTo>
                  <a:lnTo>
                    <a:pt x="1090" y="116"/>
                  </a:lnTo>
                  <a:lnTo>
                    <a:pt x="1072" y="116"/>
                  </a:lnTo>
                  <a:lnTo>
                    <a:pt x="1051" y="115"/>
                  </a:lnTo>
                  <a:lnTo>
                    <a:pt x="1032" y="116"/>
                  </a:lnTo>
                  <a:lnTo>
                    <a:pt x="1014" y="117"/>
                  </a:lnTo>
                  <a:lnTo>
                    <a:pt x="997" y="118"/>
                  </a:lnTo>
                  <a:lnTo>
                    <a:pt x="981" y="122"/>
                  </a:lnTo>
                  <a:lnTo>
                    <a:pt x="966" y="124"/>
                  </a:lnTo>
                  <a:lnTo>
                    <a:pt x="952" y="128"/>
                  </a:lnTo>
                  <a:lnTo>
                    <a:pt x="937" y="131"/>
                  </a:lnTo>
                  <a:lnTo>
                    <a:pt x="923" y="137"/>
                  </a:lnTo>
                  <a:lnTo>
                    <a:pt x="923" y="124"/>
                  </a:lnTo>
                  <a:lnTo>
                    <a:pt x="816" y="124"/>
                  </a:lnTo>
                  <a:lnTo>
                    <a:pt x="816" y="167"/>
                  </a:lnTo>
                  <a:lnTo>
                    <a:pt x="816" y="211"/>
                  </a:lnTo>
                  <a:lnTo>
                    <a:pt x="816" y="255"/>
                  </a:lnTo>
                  <a:lnTo>
                    <a:pt x="816" y="298"/>
                  </a:lnTo>
                  <a:lnTo>
                    <a:pt x="816" y="341"/>
                  </a:lnTo>
                  <a:lnTo>
                    <a:pt x="816" y="385"/>
                  </a:lnTo>
                  <a:lnTo>
                    <a:pt x="816" y="428"/>
                  </a:lnTo>
                  <a:lnTo>
                    <a:pt x="816" y="472"/>
                  </a:lnTo>
                  <a:lnTo>
                    <a:pt x="923" y="472"/>
                  </a:lnTo>
                  <a:lnTo>
                    <a:pt x="923" y="204"/>
                  </a:lnTo>
                  <a:lnTo>
                    <a:pt x="955" y="199"/>
                  </a:lnTo>
                  <a:lnTo>
                    <a:pt x="988" y="196"/>
                  </a:lnTo>
                  <a:lnTo>
                    <a:pt x="1019" y="194"/>
                  </a:lnTo>
                  <a:lnTo>
                    <a:pt x="1047" y="195"/>
                  </a:lnTo>
                  <a:lnTo>
                    <a:pt x="1059" y="196"/>
                  </a:lnTo>
                  <a:lnTo>
                    <a:pt x="1071" y="198"/>
                  </a:lnTo>
                  <a:lnTo>
                    <a:pt x="1081" y="201"/>
                  </a:lnTo>
                  <a:lnTo>
                    <a:pt x="1089" y="205"/>
                  </a:lnTo>
                  <a:lnTo>
                    <a:pt x="1096" y="209"/>
                  </a:lnTo>
                  <a:lnTo>
                    <a:pt x="1101" y="216"/>
                  </a:lnTo>
                  <a:lnTo>
                    <a:pt x="1103" y="219"/>
                  </a:lnTo>
                  <a:lnTo>
                    <a:pt x="1104" y="222"/>
                  </a:lnTo>
                  <a:lnTo>
                    <a:pt x="1105" y="226"/>
                  </a:lnTo>
                  <a:lnTo>
                    <a:pt x="1105" y="231"/>
                  </a:lnTo>
                  <a:lnTo>
                    <a:pt x="1105" y="262"/>
                  </a:lnTo>
                  <a:lnTo>
                    <a:pt x="1105" y="291"/>
                  </a:lnTo>
                  <a:lnTo>
                    <a:pt x="1105" y="321"/>
                  </a:lnTo>
                  <a:lnTo>
                    <a:pt x="1105" y="352"/>
                  </a:lnTo>
                  <a:lnTo>
                    <a:pt x="1105" y="381"/>
                  </a:lnTo>
                  <a:lnTo>
                    <a:pt x="1105" y="411"/>
                  </a:lnTo>
                  <a:lnTo>
                    <a:pt x="1105" y="441"/>
                  </a:lnTo>
                  <a:lnTo>
                    <a:pt x="1107" y="472"/>
                  </a:lnTo>
                  <a:lnTo>
                    <a:pt x="1213" y="472"/>
                  </a:lnTo>
                  <a:lnTo>
                    <a:pt x="1213" y="441"/>
                  </a:lnTo>
                  <a:lnTo>
                    <a:pt x="1213" y="410"/>
                  </a:lnTo>
                  <a:lnTo>
                    <a:pt x="1213" y="379"/>
                  </a:lnTo>
                  <a:lnTo>
                    <a:pt x="1213" y="347"/>
                  </a:lnTo>
                  <a:lnTo>
                    <a:pt x="1213" y="316"/>
                  </a:lnTo>
                  <a:lnTo>
                    <a:pt x="1213" y="285"/>
                  </a:lnTo>
                  <a:lnTo>
                    <a:pt x="1213" y="253"/>
                  </a:lnTo>
                  <a:lnTo>
                    <a:pt x="1213" y="223"/>
                  </a:lnTo>
                  <a:lnTo>
                    <a:pt x="1213" y="213"/>
                  </a:lnTo>
                  <a:lnTo>
                    <a:pt x="1212" y="204"/>
                  </a:lnTo>
                  <a:lnTo>
                    <a:pt x="1245" y="199"/>
                  </a:lnTo>
                  <a:lnTo>
                    <a:pt x="1278" y="196"/>
                  </a:lnTo>
                  <a:lnTo>
                    <a:pt x="1309" y="194"/>
                  </a:lnTo>
                  <a:lnTo>
                    <a:pt x="1338" y="195"/>
                  </a:lnTo>
                  <a:lnTo>
                    <a:pt x="1350" y="196"/>
                  </a:lnTo>
                  <a:lnTo>
                    <a:pt x="1361" y="198"/>
                  </a:lnTo>
                  <a:lnTo>
                    <a:pt x="1372" y="201"/>
                  </a:lnTo>
                  <a:lnTo>
                    <a:pt x="1381" y="205"/>
                  </a:lnTo>
                  <a:lnTo>
                    <a:pt x="1387" y="209"/>
                  </a:lnTo>
                  <a:lnTo>
                    <a:pt x="1393" y="216"/>
                  </a:lnTo>
                  <a:lnTo>
                    <a:pt x="1395" y="219"/>
                  </a:lnTo>
                  <a:lnTo>
                    <a:pt x="1396" y="222"/>
                  </a:lnTo>
                  <a:lnTo>
                    <a:pt x="1397" y="226"/>
                  </a:lnTo>
                  <a:lnTo>
                    <a:pt x="1398" y="231"/>
                  </a:lnTo>
                  <a:lnTo>
                    <a:pt x="1398" y="262"/>
                  </a:lnTo>
                  <a:lnTo>
                    <a:pt x="1398" y="291"/>
                  </a:lnTo>
                  <a:lnTo>
                    <a:pt x="1398" y="321"/>
                  </a:lnTo>
                  <a:lnTo>
                    <a:pt x="1398" y="352"/>
                  </a:lnTo>
                  <a:lnTo>
                    <a:pt x="1398" y="381"/>
                  </a:lnTo>
                  <a:lnTo>
                    <a:pt x="1398" y="411"/>
                  </a:lnTo>
                  <a:lnTo>
                    <a:pt x="1398" y="441"/>
                  </a:lnTo>
                  <a:lnTo>
                    <a:pt x="1398" y="472"/>
                  </a:lnTo>
                  <a:lnTo>
                    <a:pt x="1506" y="472"/>
                  </a:lnTo>
                  <a:lnTo>
                    <a:pt x="1506" y="441"/>
                  </a:lnTo>
                  <a:lnTo>
                    <a:pt x="1506" y="410"/>
                  </a:lnTo>
                  <a:lnTo>
                    <a:pt x="1506" y="379"/>
                  </a:lnTo>
                  <a:lnTo>
                    <a:pt x="1506" y="347"/>
                  </a:lnTo>
                  <a:lnTo>
                    <a:pt x="1506" y="316"/>
                  </a:lnTo>
                  <a:lnTo>
                    <a:pt x="1506" y="285"/>
                  </a:lnTo>
                  <a:lnTo>
                    <a:pt x="1506" y="253"/>
                  </a:lnTo>
                  <a:lnTo>
                    <a:pt x="1506" y="223"/>
                  </a:lnTo>
                  <a:lnTo>
                    <a:pt x="1505" y="215"/>
                  </a:lnTo>
                  <a:lnTo>
                    <a:pt x="1505" y="207"/>
                  </a:lnTo>
                  <a:lnTo>
                    <a:pt x="1503" y="199"/>
                  </a:lnTo>
                  <a:lnTo>
                    <a:pt x="1502" y="193"/>
                  </a:lnTo>
                  <a:lnTo>
                    <a:pt x="1496" y="180"/>
                  </a:lnTo>
                  <a:lnTo>
                    <a:pt x="1490" y="168"/>
                  </a:lnTo>
                  <a:lnTo>
                    <a:pt x="1482" y="158"/>
                  </a:lnTo>
                  <a:lnTo>
                    <a:pt x="1473" y="150"/>
                  </a:lnTo>
                  <a:lnTo>
                    <a:pt x="1462" y="142"/>
                  </a:lnTo>
                  <a:lnTo>
                    <a:pt x="1450" y="136"/>
                  </a:lnTo>
                  <a:lnTo>
                    <a:pt x="1438" y="130"/>
                  </a:lnTo>
                  <a:lnTo>
                    <a:pt x="1425" y="126"/>
                  </a:lnTo>
                  <a:lnTo>
                    <a:pt x="1411" y="123"/>
                  </a:lnTo>
                  <a:lnTo>
                    <a:pt x="1398" y="120"/>
                  </a:lnTo>
                  <a:lnTo>
                    <a:pt x="1384" y="118"/>
                  </a:lnTo>
                  <a:lnTo>
                    <a:pt x="1370" y="116"/>
                  </a:lnTo>
                  <a:lnTo>
                    <a:pt x="1356" y="116"/>
                  </a:lnTo>
                  <a:lnTo>
                    <a:pt x="1343" y="115"/>
                  </a:lnTo>
                  <a:close/>
                  <a:moveTo>
                    <a:pt x="924" y="37"/>
                  </a:moveTo>
                  <a:lnTo>
                    <a:pt x="924" y="34"/>
                  </a:lnTo>
                  <a:lnTo>
                    <a:pt x="923" y="31"/>
                  </a:lnTo>
                  <a:lnTo>
                    <a:pt x="921" y="28"/>
                  </a:lnTo>
                  <a:lnTo>
                    <a:pt x="919" y="24"/>
                  </a:lnTo>
                  <a:lnTo>
                    <a:pt x="916" y="22"/>
                  </a:lnTo>
                  <a:lnTo>
                    <a:pt x="913" y="20"/>
                  </a:lnTo>
                  <a:lnTo>
                    <a:pt x="909" y="19"/>
                  </a:lnTo>
                  <a:lnTo>
                    <a:pt x="906" y="19"/>
                  </a:lnTo>
                  <a:lnTo>
                    <a:pt x="887" y="19"/>
                  </a:lnTo>
                  <a:lnTo>
                    <a:pt x="870" y="19"/>
                  </a:lnTo>
                  <a:lnTo>
                    <a:pt x="853" y="19"/>
                  </a:lnTo>
                  <a:lnTo>
                    <a:pt x="834" y="19"/>
                  </a:lnTo>
                  <a:lnTo>
                    <a:pt x="831" y="19"/>
                  </a:lnTo>
                  <a:lnTo>
                    <a:pt x="828" y="20"/>
                  </a:lnTo>
                  <a:lnTo>
                    <a:pt x="825" y="22"/>
                  </a:lnTo>
                  <a:lnTo>
                    <a:pt x="821" y="24"/>
                  </a:lnTo>
                  <a:lnTo>
                    <a:pt x="819" y="28"/>
                  </a:lnTo>
                  <a:lnTo>
                    <a:pt x="817" y="31"/>
                  </a:lnTo>
                  <a:lnTo>
                    <a:pt x="816" y="34"/>
                  </a:lnTo>
                  <a:lnTo>
                    <a:pt x="816" y="37"/>
                  </a:lnTo>
                  <a:lnTo>
                    <a:pt x="816" y="88"/>
                  </a:lnTo>
                  <a:lnTo>
                    <a:pt x="924" y="88"/>
                  </a:lnTo>
                  <a:lnTo>
                    <a:pt x="924" y="37"/>
                  </a:lnTo>
                  <a:close/>
                  <a:moveTo>
                    <a:pt x="2311" y="182"/>
                  </a:moveTo>
                  <a:lnTo>
                    <a:pt x="2209" y="367"/>
                  </a:lnTo>
                  <a:lnTo>
                    <a:pt x="2108" y="182"/>
                  </a:lnTo>
                  <a:lnTo>
                    <a:pt x="2101" y="172"/>
                  </a:lnTo>
                  <a:lnTo>
                    <a:pt x="2096" y="163"/>
                  </a:lnTo>
                  <a:lnTo>
                    <a:pt x="2090" y="155"/>
                  </a:lnTo>
                  <a:lnTo>
                    <a:pt x="2085" y="149"/>
                  </a:lnTo>
                  <a:lnTo>
                    <a:pt x="2079" y="143"/>
                  </a:lnTo>
                  <a:lnTo>
                    <a:pt x="2073" y="138"/>
                  </a:lnTo>
                  <a:lnTo>
                    <a:pt x="2066" y="135"/>
                  </a:lnTo>
                  <a:lnTo>
                    <a:pt x="2059" y="131"/>
                  </a:lnTo>
                  <a:lnTo>
                    <a:pt x="2050" y="128"/>
                  </a:lnTo>
                  <a:lnTo>
                    <a:pt x="2042" y="127"/>
                  </a:lnTo>
                  <a:lnTo>
                    <a:pt x="2031" y="126"/>
                  </a:lnTo>
                  <a:lnTo>
                    <a:pt x="2020" y="125"/>
                  </a:lnTo>
                  <a:lnTo>
                    <a:pt x="1993" y="124"/>
                  </a:lnTo>
                  <a:lnTo>
                    <a:pt x="1961" y="124"/>
                  </a:lnTo>
                  <a:lnTo>
                    <a:pt x="2164" y="472"/>
                  </a:lnTo>
                  <a:lnTo>
                    <a:pt x="2256" y="472"/>
                  </a:lnTo>
                  <a:lnTo>
                    <a:pt x="2459" y="124"/>
                  </a:lnTo>
                  <a:lnTo>
                    <a:pt x="2425" y="124"/>
                  </a:lnTo>
                  <a:lnTo>
                    <a:pt x="2398" y="125"/>
                  </a:lnTo>
                  <a:lnTo>
                    <a:pt x="2387" y="126"/>
                  </a:lnTo>
                  <a:lnTo>
                    <a:pt x="2377" y="127"/>
                  </a:lnTo>
                  <a:lnTo>
                    <a:pt x="2368" y="128"/>
                  </a:lnTo>
                  <a:lnTo>
                    <a:pt x="2359" y="131"/>
                  </a:lnTo>
                  <a:lnTo>
                    <a:pt x="2353" y="135"/>
                  </a:lnTo>
                  <a:lnTo>
                    <a:pt x="2345" y="138"/>
                  </a:lnTo>
                  <a:lnTo>
                    <a:pt x="2340" y="143"/>
                  </a:lnTo>
                  <a:lnTo>
                    <a:pt x="2333" y="149"/>
                  </a:lnTo>
                  <a:lnTo>
                    <a:pt x="2328" y="155"/>
                  </a:lnTo>
                  <a:lnTo>
                    <a:pt x="2323" y="163"/>
                  </a:lnTo>
                  <a:lnTo>
                    <a:pt x="2317" y="172"/>
                  </a:lnTo>
                  <a:lnTo>
                    <a:pt x="2311" y="182"/>
                  </a:lnTo>
                  <a:close/>
                  <a:moveTo>
                    <a:pt x="2903" y="242"/>
                  </a:moveTo>
                  <a:lnTo>
                    <a:pt x="2903" y="272"/>
                  </a:lnTo>
                  <a:lnTo>
                    <a:pt x="2903" y="300"/>
                  </a:lnTo>
                  <a:lnTo>
                    <a:pt x="2903" y="329"/>
                  </a:lnTo>
                  <a:lnTo>
                    <a:pt x="2903" y="357"/>
                  </a:lnTo>
                  <a:lnTo>
                    <a:pt x="2903" y="385"/>
                  </a:lnTo>
                  <a:lnTo>
                    <a:pt x="2903" y="413"/>
                  </a:lnTo>
                  <a:lnTo>
                    <a:pt x="2903" y="442"/>
                  </a:lnTo>
                  <a:lnTo>
                    <a:pt x="2903" y="472"/>
                  </a:lnTo>
                  <a:lnTo>
                    <a:pt x="3010" y="472"/>
                  </a:lnTo>
                  <a:lnTo>
                    <a:pt x="3010" y="455"/>
                  </a:lnTo>
                  <a:lnTo>
                    <a:pt x="3010" y="438"/>
                  </a:lnTo>
                  <a:lnTo>
                    <a:pt x="3010" y="421"/>
                  </a:lnTo>
                  <a:lnTo>
                    <a:pt x="3010" y="405"/>
                  </a:lnTo>
                  <a:lnTo>
                    <a:pt x="3010" y="346"/>
                  </a:lnTo>
                  <a:lnTo>
                    <a:pt x="3010" y="320"/>
                  </a:lnTo>
                  <a:lnTo>
                    <a:pt x="3010" y="294"/>
                  </a:lnTo>
                  <a:lnTo>
                    <a:pt x="3010" y="270"/>
                  </a:lnTo>
                  <a:lnTo>
                    <a:pt x="3010" y="244"/>
                  </a:lnTo>
                  <a:lnTo>
                    <a:pt x="3011" y="239"/>
                  </a:lnTo>
                  <a:lnTo>
                    <a:pt x="3011" y="235"/>
                  </a:lnTo>
                  <a:lnTo>
                    <a:pt x="3013" y="231"/>
                  </a:lnTo>
                  <a:lnTo>
                    <a:pt x="3015" y="228"/>
                  </a:lnTo>
                  <a:lnTo>
                    <a:pt x="3020" y="220"/>
                  </a:lnTo>
                  <a:lnTo>
                    <a:pt x="3027" y="215"/>
                  </a:lnTo>
                  <a:lnTo>
                    <a:pt x="3037" y="210"/>
                  </a:lnTo>
                  <a:lnTo>
                    <a:pt x="3046" y="206"/>
                  </a:lnTo>
                  <a:lnTo>
                    <a:pt x="3058" y="203"/>
                  </a:lnTo>
                  <a:lnTo>
                    <a:pt x="3072" y="201"/>
                  </a:lnTo>
                  <a:lnTo>
                    <a:pt x="3086" y="199"/>
                  </a:lnTo>
                  <a:lnTo>
                    <a:pt x="3101" y="198"/>
                  </a:lnTo>
                  <a:lnTo>
                    <a:pt x="3118" y="198"/>
                  </a:lnTo>
                  <a:lnTo>
                    <a:pt x="3135" y="198"/>
                  </a:lnTo>
                  <a:lnTo>
                    <a:pt x="3170" y="201"/>
                  </a:lnTo>
                  <a:lnTo>
                    <a:pt x="3206" y="205"/>
                  </a:lnTo>
                  <a:lnTo>
                    <a:pt x="3206" y="124"/>
                  </a:lnTo>
                  <a:lnTo>
                    <a:pt x="3182" y="121"/>
                  </a:lnTo>
                  <a:lnTo>
                    <a:pt x="3159" y="118"/>
                  </a:lnTo>
                  <a:lnTo>
                    <a:pt x="3133" y="117"/>
                  </a:lnTo>
                  <a:lnTo>
                    <a:pt x="3108" y="116"/>
                  </a:lnTo>
                  <a:lnTo>
                    <a:pt x="3082" y="116"/>
                  </a:lnTo>
                  <a:lnTo>
                    <a:pt x="3057" y="117"/>
                  </a:lnTo>
                  <a:lnTo>
                    <a:pt x="3032" y="120"/>
                  </a:lnTo>
                  <a:lnTo>
                    <a:pt x="3008" y="124"/>
                  </a:lnTo>
                  <a:lnTo>
                    <a:pt x="2998" y="127"/>
                  </a:lnTo>
                  <a:lnTo>
                    <a:pt x="2987" y="130"/>
                  </a:lnTo>
                  <a:lnTo>
                    <a:pt x="2976" y="134"/>
                  </a:lnTo>
                  <a:lnTo>
                    <a:pt x="2966" y="138"/>
                  </a:lnTo>
                  <a:lnTo>
                    <a:pt x="2957" y="143"/>
                  </a:lnTo>
                  <a:lnTo>
                    <a:pt x="2948" y="149"/>
                  </a:lnTo>
                  <a:lnTo>
                    <a:pt x="2940" y="155"/>
                  </a:lnTo>
                  <a:lnTo>
                    <a:pt x="2933" y="162"/>
                  </a:lnTo>
                  <a:lnTo>
                    <a:pt x="2926" y="169"/>
                  </a:lnTo>
                  <a:lnTo>
                    <a:pt x="2920" y="177"/>
                  </a:lnTo>
                  <a:lnTo>
                    <a:pt x="2914" y="185"/>
                  </a:lnTo>
                  <a:lnTo>
                    <a:pt x="2910" y="195"/>
                  </a:lnTo>
                  <a:lnTo>
                    <a:pt x="2907" y="206"/>
                  </a:lnTo>
                  <a:lnTo>
                    <a:pt x="2905" y="217"/>
                  </a:lnTo>
                  <a:lnTo>
                    <a:pt x="2903" y="229"/>
                  </a:lnTo>
                  <a:lnTo>
                    <a:pt x="2903" y="242"/>
                  </a:lnTo>
                  <a:close/>
                  <a:moveTo>
                    <a:pt x="1752" y="114"/>
                  </a:moveTo>
                  <a:lnTo>
                    <a:pt x="1728" y="114"/>
                  </a:lnTo>
                  <a:lnTo>
                    <a:pt x="1702" y="116"/>
                  </a:lnTo>
                  <a:lnTo>
                    <a:pt x="1678" y="117"/>
                  </a:lnTo>
                  <a:lnTo>
                    <a:pt x="1654" y="120"/>
                  </a:lnTo>
                  <a:lnTo>
                    <a:pt x="1631" y="122"/>
                  </a:lnTo>
                  <a:lnTo>
                    <a:pt x="1611" y="124"/>
                  </a:lnTo>
                  <a:lnTo>
                    <a:pt x="1593" y="126"/>
                  </a:lnTo>
                  <a:lnTo>
                    <a:pt x="1576" y="127"/>
                  </a:lnTo>
                  <a:lnTo>
                    <a:pt x="1576" y="208"/>
                  </a:lnTo>
                  <a:lnTo>
                    <a:pt x="1595" y="205"/>
                  </a:lnTo>
                  <a:lnTo>
                    <a:pt x="1615" y="203"/>
                  </a:lnTo>
                  <a:lnTo>
                    <a:pt x="1637" y="199"/>
                  </a:lnTo>
                  <a:lnTo>
                    <a:pt x="1660" y="197"/>
                  </a:lnTo>
                  <a:lnTo>
                    <a:pt x="1683" y="194"/>
                  </a:lnTo>
                  <a:lnTo>
                    <a:pt x="1707" y="193"/>
                  </a:lnTo>
                  <a:lnTo>
                    <a:pt x="1730" y="191"/>
                  </a:lnTo>
                  <a:lnTo>
                    <a:pt x="1752" y="191"/>
                  </a:lnTo>
                  <a:lnTo>
                    <a:pt x="1772" y="191"/>
                  </a:lnTo>
                  <a:lnTo>
                    <a:pt x="1789" y="193"/>
                  </a:lnTo>
                  <a:lnTo>
                    <a:pt x="1805" y="195"/>
                  </a:lnTo>
                  <a:lnTo>
                    <a:pt x="1819" y="198"/>
                  </a:lnTo>
                  <a:lnTo>
                    <a:pt x="1826" y="201"/>
                  </a:lnTo>
                  <a:lnTo>
                    <a:pt x="1831" y="204"/>
                  </a:lnTo>
                  <a:lnTo>
                    <a:pt x="1836" y="206"/>
                  </a:lnTo>
                  <a:lnTo>
                    <a:pt x="1840" y="209"/>
                  </a:lnTo>
                  <a:lnTo>
                    <a:pt x="1843" y="213"/>
                  </a:lnTo>
                  <a:lnTo>
                    <a:pt x="1845" y="217"/>
                  </a:lnTo>
                  <a:lnTo>
                    <a:pt x="1846" y="222"/>
                  </a:lnTo>
                  <a:lnTo>
                    <a:pt x="1847" y="226"/>
                  </a:lnTo>
                  <a:lnTo>
                    <a:pt x="1847" y="228"/>
                  </a:lnTo>
                  <a:lnTo>
                    <a:pt x="1847" y="229"/>
                  </a:lnTo>
                  <a:lnTo>
                    <a:pt x="1847" y="229"/>
                  </a:lnTo>
                  <a:lnTo>
                    <a:pt x="1847" y="230"/>
                  </a:lnTo>
                  <a:lnTo>
                    <a:pt x="1847" y="231"/>
                  </a:lnTo>
                  <a:lnTo>
                    <a:pt x="1847" y="232"/>
                  </a:lnTo>
                  <a:lnTo>
                    <a:pt x="1842" y="232"/>
                  </a:lnTo>
                  <a:lnTo>
                    <a:pt x="1837" y="232"/>
                  </a:lnTo>
                  <a:lnTo>
                    <a:pt x="1815" y="235"/>
                  </a:lnTo>
                  <a:lnTo>
                    <a:pt x="1795" y="237"/>
                  </a:lnTo>
                  <a:lnTo>
                    <a:pt x="1773" y="240"/>
                  </a:lnTo>
                  <a:lnTo>
                    <a:pt x="1752" y="244"/>
                  </a:lnTo>
                  <a:lnTo>
                    <a:pt x="1738" y="245"/>
                  </a:lnTo>
                  <a:lnTo>
                    <a:pt x="1724" y="247"/>
                  </a:lnTo>
                  <a:lnTo>
                    <a:pt x="1710" y="249"/>
                  </a:lnTo>
                  <a:lnTo>
                    <a:pt x="1696" y="251"/>
                  </a:lnTo>
                  <a:lnTo>
                    <a:pt x="1680" y="253"/>
                  </a:lnTo>
                  <a:lnTo>
                    <a:pt x="1665" y="257"/>
                  </a:lnTo>
                  <a:lnTo>
                    <a:pt x="1650" y="260"/>
                  </a:lnTo>
                  <a:lnTo>
                    <a:pt x="1637" y="264"/>
                  </a:lnTo>
                  <a:lnTo>
                    <a:pt x="1624" y="270"/>
                  </a:lnTo>
                  <a:lnTo>
                    <a:pt x="1612" y="275"/>
                  </a:lnTo>
                  <a:lnTo>
                    <a:pt x="1601" y="280"/>
                  </a:lnTo>
                  <a:lnTo>
                    <a:pt x="1591" y="287"/>
                  </a:lnTo>
                  <a:lnTo>
                    <a:pt x="1582" y="294"/>
                  </a:lnTo>
                  <a:lnTo>
                    <a:pt x="1574" y="302"/>
                  </a:lnTo>
                  <a:lnTo>
                    <a:pt x="1568" y="311"/>
                  </a:lnTo>
                  <a:lnTo>
                    <a:pt x="1562" y="320"/>
                  </a:lnTo>
                  <a:lnTo>
                    <a:pt x="1558" y="330"/>
                  </a:lnTo>
                  <a:lnTo>
                    <a:pt x="1555" y="341"/>
                  </a:lnTo>
                  <a:lnTo>
                    <a:pt x="1554" y="352"/>
                  </a:lnTo>
                  <a:lnTo>
                    <a:pt x="1553" y="364"/>
                  </a:lnTo>
                  <a:lnTo>
                    <a:pt x="1554" y="375"/>
                  </a:lnTo>
                  <a:lnTo>
                    <a:pt x="1555" y="387"/>
                  </a:lnTo>
                  <a:lnTo>
                    <a:pt x="1558" y="398"/>
                  </a:lnTo>
                  <a:lnTo>
                    <a:pt x="1562" y="409"/>
                  </a:lnTo>
                  <a:lnTo>
                    <a:pt x="1568" y="420"/>
                  </a:lnTo>
                  <a:lnTo>
                    <a:pt x="1574" y="428"/>
                  </a:lnTo>
                  <a:lnTo>
                    <a:pt x="1583" y="437"/>
                  </a:lnTo>
                  <a:lnTo>
                    <a:pt x="1591" y="446"/>
                  </a:lnTo>
                  <a:lnTo>
                    <a:pt x="1601" y="453"/>
                  </a:lnTo>
                  <a:lnTo>
                    <a:pt x="1612" y="460"/>
                  </a:lnTo>
                  <a:lnTo>
                    <a:pt x="1624" y="465"/>
                  </a:lnTo>
                  <a:lnTo>
                    <a:pt x="1637" y="469"/>
                  </a:lnTo>
                  <a:lnTo>
                    <a:pt x="1651" y="474"/>
                  </a:lnTo>
                  <a:lnTo>
                    <a:pt x="1666" y="476"/>
                  </a:lnTo>
                  <a:lnTo>
                    <a:pt x="1682" y="478"/>
                  </a:lnTo>
                  <a:lnTo>
                    <a:pt x="1698" y="478"/>
                  </a:lnTo>
                  <a:lnTo>
                    <a:pt x="1711" y="478"/>
                  </a:lnTo>
                  <a:lnTo>
                    <a:pt x="1724" y="478"/>
                  </a:lnTo>
                  <a:lnTo>
                    <a:pt x="1738" y="478"/>
                  </a:lnTo>
                  <a:lnTo>
                    <a:pt x="1752" y="478"/>
                  </a:lnTo>
                  <a:lnTo>
                    <a:pt x="1770" y="478"/>
                  </a:lnTo>
                  <a:lnTo>
                    <a:pt x="1788" y="478"/>
                  </a:lnTo>
                  <a:lnTo>
                    <a:pt x="1804" y="478"/>
                  </a:lnTo>
                  <a:lnTo>
                    <a:pt x="1820" y="478"/>
                  </a:lnTo>
                  <a:lnTo>
                    <a:pt x="1837" y="478"/>
                  </a:lnTo>
                  <a:lnTo>
                    <a:pt x="1852" y="477"/>
                  </a:lnTo>
                  <a:lnTo>
                    <a:pt x="1866" y="475"/>
                  </a:lnTo>
                  <a:lnTo>
                    <a:pt x="1879" y="472"/>
                  </a:lnTo>
                  <a:lnTo>
                    <a:pt x="1891" y="468"/>
                  </a:lnTo>
                  <a:lnTo>
                    <a:pt x="1901" y="464"/>
                  </a:lnTo>
                  <a:lnTo>
                    <a:pt x="1911" y="459"/>
                  </a:lnTo>
                  <a:lnTo>
                    <a:pt x="1921" y="452"/>
                  </a:lnTo>
                  <a:lnTo>
                    <a:pt x="1928" y="446"/>
                  </a:lnTo>
                  <a:lnTo>
                    <a:pt x="1935" y="438"/>
                  </a:lnTo>
                  <a:lnTo>
                    <a:pt x="1940" y="431"/>
                  </a:lnTo>
                  <a:lnTo>
                    <a:pt x="1946" y="421"/>
                  </a:lnTo>
                  <a:lnTo>
                    <a:pt x="1949" y="412"/>
                  </a:lnTo>
                  <a:lnTo>
                    <a:pt x="1952" y="401"/>
                  </a:lnTo>
                  <a:lnTo>
                    <a:pt x="1953" y="391"/>
                  </a:lnTo>
                  <a:lnTo>
                    <a:pt x="1954" y="379"/>
                  </a:lnTo>
                  <a:lnTo>
                    <a:pt x="1955" y="225"/>
                  </a:lnTo>
                  <a:lnTo>
                    <a:pt x="1954" y="217"/>
                  </a:lnTo>
                  <a:lnTo>
                    <a:pt x="1954" y="208"/>
                  </a:lnTo>
                  <a:lnTo>
                    <a:pt x="1952" y="201"/>
                  </a:lnTo>
                  <a:lnTo>
                    <a:pt x="1950" y="193"/>
                  </a:lnTo>
                  <a:lnTo>
                    <a:pt x="1948" y="186"/>
                  </a:lnTo>
                  <a:lnTo>
                    <a:pt x="1945" y="180"/>
                  </a:lnTo>
                  <a:lnTo>
                    <a:pt x="1941" y="175"/>
                  </a:lnTo>
                  <a:lnTo>
                    <a:pt x="1938" y="168"/>
                  </a:lnTo>
                  <a:lnTo>
                    <a:pt x="1928" y="158"/>
                  </a:lnTo>
                  <a:lnTo>
                    <a:pt x="1918" y="149"/>
                  </a:lnTo>
                  <a:lnTo>
                    <a:pt x="1906" y="141"/>
                  </a:lnTo>
                  <a:lnTo>
                    <a:pt x="1892" y="135"/>
                  </a:lnTo>
                  <a:lnTo>
                    <a:pt x="1877" y="129"/>
                  </a:lnTo>
                  <a:lnTo>
                    <a:pt x="1861" y="124"/>
                  </a:lnTo>
                  <a:lnTo>
                    <a:pt x="1844" y="121"/>
                  </a:lnTo>
                  <a:lnTo>
                    <a:pt x="1827" y="117"/>
                  </a:lnTo>
                  <a:lnTo>
                    <a:pt x="1809" y="116"/>
                  </a:lnTo>
                  <a:lnTo>
                    <a:pt x="1790" y="114"/>
                  </a:lnTo>
                  <a:lnTo>
                    <a:pt x="1772" y="114"/>
                  </a:lnTo>
                  <a:lnTo>
                    <a:pt x="1752" y="114"/>
                  </a:lnTo>
                  <a:close/>
                  <a:moveTo>
                    <a:pt x="1847" y="365"/>
                  </a:moveTo>
                  <a:lnTo>
                    <a:pt x="1846" y="372"/>
                  </a:lnTo>
                  <a:lnTo>
                    <a:pt x="1844" y="379"/>
                  </a:lnTo>
                  <a:lnTo>
                    <a:pt x="1841" y="385"/>
                  </a:lnTo>
                  <a:lnTo>
                    <a:pt x="1837" y="390"/>
                  </a:lnTo>
                  <a:lnTo>
                    <a:pt x="1832" y="394"/>
                  </a:lnTo>
                  <a:lnTo>
                    <a:pt x="1826" y="396"/>
                  </a:lnTo>
                  <a:lnTo>
                    <a:pt x="1819" y="398"/>
                  </a:lnTo>
                  <a:lnTo>
                    <a:pt x="1812" y="398"/>
                  </a:lnTo>
                  <a:lnTo>
                    <a:pt x="1797" y="398"/>
                  </a:lnTo>
                  <a:lnTo>
                    <a:pt x="1782" y="398"/>
                  </a:lnTo>
                  <a:lnTo>
                    <a:pt x="1768" y="398"/>
                  </a:lnTo>
                  <a:lnTo>
                    <a:pt x="1752" y="398"/>
                  </a:lnTo>
                  <a:lnTo>
                    <a:pt x="1737" y="398"/>
                  </a:lnTo>
                  <a:lnTo>
                    <a:pt x="1722" y="398"/>
                  </a:lnTo>
                  <a:lnTo>
                    <a:pt x="1706" y="398"/>
                  </a:lnTo>
                  <a:lnTo>
                    <a:pt x="1691" y="398"/>
                  </a:lnTo>
                  <a:lnTo>
                    <a:pt x="1684" y="398"/>
                  </a:lnTo>
                  <a:lnTo>
                    <a:pt x="1678" y="396"/>
                  </a:lnTo>
                  <a:lnTo>
                    <a:pt x="1672" y="393"/>
                  </a:lnTo>
                  <a:lnTo>
                    <a:pt x="1667" y="390"/>
                  </a:lnTo>
                  <a:lnTo>
                    <a:pt x="1664" y="384"/>
                  </a:lnTo>
                  <a:lnTo>
                    <a:pt x="1661" y="379"/>
                  </a:lnTo>
                  <a:lnTo>
                    <a:pt x="1658" y="372"/>
                  </a:lnTo>
                  <a:lnTo>
                    <a:pt x="1657" y="367"/>
                  </a:lnTo>
                  <a:lnTo>
                    <a:pt x="1658" y="360"/>
                  </a:lnTo>
                  <a:lnTo>
                    <a:pt x="1661" y="354"/>
                  </a:lnTo>
                  <a:lnTo>
                    <a:pt x="1664" y="348"/>
                  </a:lnTo>
                  <a:lnTo>
                    <a:pt x="1667" y="343"/>
                  </a:lnTo>
                  <a:lnTo>
                    <a:pt x="1672" y="339"/>
                  </a:lnTo>
                  <a:lnTo>
                    <a:pt x="1678" y="336"/>
                  </a:lnTo>
                  <a:lnTo>
                    <a:pt x="1684" y="333"/>
                  </a:lnTo>
                  <a:lnTo>
                    <a:pt x="1691" y="331"/>
                  </a:lnTo>
                  <a:lnTo>
                    <a:pt x="1701" y="330"/>
                  </a:lnTo>
                  <a:lnTo>
                    <a:pt x="1716" y="327"/>
                  </a:lnTo>
                  <a:lnTo>
                    <a:pt x="1733" y="325"/>
                  </a:lnTo>
                  <a:lnTo>
                    <a:pt x="1752" y="321"/>
                  </a:lnTo>
                  <a:lnTo>
                    <a:pt x="1773" y="319"/>
                  </a:lnTo>
                  <a:lnTo>
                    <a:pt x="1795" y="316"/>
                  </a:lnTo>
                  <a:lnTo>
                    <a:pt x="1815" y="314"/>
                  </a:lnTo>
                  <a:lnTo>
                    <a:pt x="1833" y="312"/>
                  </a:lnTo>
                  <a:lnTo>
                    <a:pt x="1841" y="311"/>
                  </a:lnTo>
                  <a:lnTo>
                    <a:pt x="1847" y="310"/>
                  </a:lnTo>
                  <a:lnTo>
                    <a:pt x="1847" y="365"/>
                  </a:lnTo>
                  <a:close/>
                  <a:moveTo>
                    <a:pt x="3430" y="114"/>
                  </a:moveTo>
                  <a:lnTo>
                    <a:pt x="3405" y="114"/>
                  </a:lnTo>
                  <a:lnTo>
                    <a:pt x="3380" y="116"/>
                  </a:lnTo>
                  <a:lnTo>
                    <a:pt x="3355" y="117"/>
                  </a:lnTo>
                  <a:lnTo>
                    <a:pt x="3331" y="120"/>
                  </a:lnTo>
                  <a:lnTo>
                    <a:pt x="3310" y="122"/>
                  </a:lnTo>
                  <a:lnTo>
                    <a:pt x="3289" y="124"/>
                  </a:lnTo>
                  <a:lnTo>
                    <a:pt x="3271" y="126"/>
                  </a:lnTo>
                  <a:lnTo>
                    <a:pt x="3255" y="127"/>
                  </a:lnTo>
                  <a:lnTo>
                    <a:pt x="3255" y="208"/>
                  </a:lnTo>
                  <a:lnTo>
                    <a:pt x="3273" y="205"/>
                  </a:lnTo>
                  <a:lnTo>
                    <a:pt x="3294" y="203"/>
                  </a:lnTo>
                  <a:lnTo>
                    <a:pt x="3315" y="199"/>
                  </a:lnTo>
                  <a:lnTo>
                    <a:pt x="3338" y="197"/>
                  </a:lnTo>
                  <a:lnTo>
                    <a:pt x="3361" y="194"/>
                  </a:lnTo>
                  <a:lnTo>
                    <a:pt x="3384" y="193"/>
                  </a:lnTo>
                  <a:lnTo>
                    <a:pt x="3407" y="191"/>
                  </a:lnTo>
                  <a:lnTo>
                    <a:pt x="3430" y="191"/>
                  </a:lnTo>
                  <a:lnTo>
                    <a:pt x="3449" y="191"/>
                  </a:lnTo>
                  <a:lnTo>
                    <a:pt x="3467" y="193"/>
                  </a:lnTo>
                  <a:lnTo>
                    <a:pt x="3483" y="195"/>
                  </a:lnTo>
                  <a:lnTo>
                    <a:pt x="3497" y="198"/>
                  </a:lnTo>
                  <a:lnTo>
                    <a:pt x="3503" y="201"/>
                  </a:lnTo>
                  <a:lnTo>
                    <a:pt x="3508" y="204"/>
                  </a:lnTo>
                  <a:lnTo>
                    <a:pt x="3513" y="206"/>
                  </a:lnTo>
                  <a:lnTo>
                    <a:pt x="3517" y="209"/>
                  </a:lnTo>
                  <a:lnTo>
                    <a:pt x="3520" y="213"/>
                  </a:lnTo>
                  <a:lnTo>
                    <a:pt x="3523" y="217"/>
                  </a:lnTo>
                  <a:lnTo>
                    <a:pt x="3524" y="222"/>
                  </a:lnTo>
                  <a:lnTo>
                    <a:pt x="3525" y="226"/>
                  </a:lnTo>
                  <a:lnTo>
                    <a:pt x="3525" y="228"/>
                  </a:lnTo>
                  <a:lnTo>
                    <a:pt x="3525" y="229"/>
                  </a:lnTo>
                  <a:lnTo>
                    <a:pt x="3525" y="229"/>
                  </a:lnTo>
                  <a:lnTo>
                    <a:pt x="3525" y="230"/>
                  </a:lnTo>
                  <a:lnTo>
                    <a:pt x="3525" y="231"/>
                  </a:lnTo>
                  <a:lnTo>
                    <a:pt x="3525" y="232"/>
                  </a:lnTo>
                  <a:lnTo>
                    <a:pt x="3519" y="232"/>
                  </a:lnTo>
                  <a:lnTo>
                    <a:pt x="3514" y="232"/>
                  </a:lnTo>
                  <a:lnTo>
                    <a:pt x="3493" y="235"/>
                  </a:lnTo>
                  <a:lnTo>
                    <a:pt x="3472" y="237"/>
                  </a:lnTo>
                  <a:lnTo>
                    <a:pt x="3451" y="240"/>
                  </a:lnTo>
                  <a:lnTo>
                    <a:pt x="3430" y="244"/>
                  </a:lnTo>
                  <a:lnTo>
                    <a:pt x="3416" y="245"/>
                  </a:lnTo>
                  <a:lnTo>
                    <a:pt x="3402" y="247"/>
                  </a:lnTo>
                  <a:lnTo>
                    <a:pt x="3389" y="249"/>
                  </a:lnTo>
                  <a:lnTo>
                    <a:pt x="3375" y="251"/>
                  </a:lnTo>
                  <a:lnTo>
                    <a:pt x="3358" y="253"/>
                  </a:lnTo>
                  <a:lnTo>
                    <a:pt x="3342" y="257"/>
                  </a:lnTo>
                  <a:lnTo>
                    <a:pt x="3328" y="260"/>
                  </a:lnTo>
                  <a:lnTo>
                    <a:pt x="3314" y="264"/>
                  </a:lnTo>
                  <a:lnTo>
                    <a:pt x="3301" y="270"/>
                  </a:lnTo>
                  <a:lnTo>
                    <a:pt x="3289" y="275"/>
                  </a:lnTo>
                  <a:lnTo>
                    <a:pt x="3278" y="280"/>
                  </a:lnTo>
                  <a:lnTo>
                    <a:pt x="3269" y="287"/>
                  </a:lnTo>
                  <a:lnTo>
                    <a:pt x="3260" y="294"/>
                  </a:lnTo>
                  <a:lnTo>
                    <a:pt x="3253" y="302"/>
                  </a:lnTo>
                  <a:lnTo>
                    <a:pt x="3246" y="311"/>
                  </a:lnTo>
                  <a:lnTo>
                    <a:pt x="3241" y="320"/>
                  </a:lnTo>
                  <a:lnTo>
                    <a:pt x="3236" y="330"/>
                  </a:lnTo>
                  <a:lnTo>
                    <a:pt x="3233" y="341"/>
                  </a:lnTo>
                  <a:lnTo>
                    <a:pt x="3231" y="352"/>
                  </a:lnTo>
                  <a:lnTo>
                    <a:pt x="3231" y="364"/>
                  </a:lnTo>
                  <a:lnTo>
                    <a:pt x="3231" y="375"/>
                  </a:lnTo>
                  <a:lnTo>
                    <a:pt x="3233" y="387"/>
                  </a:lnTo>
                  <a:lnTo>
                    <a:pt x="3236" y="398"/>
                  </a:lnTo>
                  <a:lnTo>
                    <a:pt x="3241" y="409"/>
                  </a:lnTo>
                  <a:lnTo>
                    <a:pt x="3246" y="420"/>
                  </a:lnTo>
                  <a:lnTo>
                    <a:pt x="3253" y="428"/>
                  </a:lnTo>
                  <a:lnTo>
                    <a:pt x="3260" y="437"/>
                  </a:lnTo>
                  <a:lnTo>
                    <a:pt x="3270" y="446"/>
                  </a:lnTo>
                  <a:lnTo>
                    <a:pt x="3280" y="453"/>
                  </a:lnTo>
                  <a:lnTo>
                    <a:pt x="3290" y="460"/>
                  </a:lnTo>
                  <a:lnTo>
                    <a:pt x="3302" y="465"/>
                  </a:lnTo>
                  <a:lnTo>
                    <a:pt x="3315" y="469"/>
                  </a:lnTo>
                  <a:lnTo>
                    <a:pt x="3329" y="474"/>
                  </a:lnTo>
                  <a:lnTo>
                    <a:pt x="3344" y="476"/>
                  </a:lnTo>
                  <a:lnTo>
                    <a:pt x="3359" y="478"/>
                  </a:lnTo>
                  <a:lnTo>
                    <a:pt x="3377" y="478"/>
                  </a:lnTo>
                  <a:lnTo>
                    <a:pt x="3389" y="478"/>
                  </a:lnTo>
                  <a:lnTo>
                    <a:pt x="3403" y="478"/>
                  </a:lnTo>
                  <a:lnTo>
                    <a:pt x="3416" y="478"/>
                  </a:lnTo>
                  <a:lnTo>
                    <a:pt x="3430" y="478"/>
                  </a:lnTo>
                  <a:lnTo>
                    <a:pt x="3448" y="478"/>
                  </a:lnTo>
                  <a:lnTo>
                    <a:pt x="3465" y="478"/>
                  </a:lnTo>
                  <a:lnTo>
                    <a:pt x="3483" y="478"/>
                  </a:lnTo>
                  <a:lnTo>
                    <a:pt x="3498" y="478"/>
                  </a:lnTo>
                  <a:lnTo>
                    <a:pt x="3514" y="478"/>
                  </a:lnTo>
                  <a:lnTo>
                    <a:pt x="3529" y="477"/>
                  </a:lnTo>
                  <a:lnTo>
                    <a:pt x="3544" y="475"/>
                  </a:lnTo>
                  <a:lnTo>
                    <a:pt x="3557" y="472"/>
                  </a:lnTo>
                  <a:lnTo>
                    <a:pt x="3569" y="468"/>
                  </a:lnTo>
                  <a:lnTo>
                    <a:pt x="3580" y="464"/>
                  </a:lnTo>
                  <a:lnTo>
                    <a:pt x="3589" y="459"/>
                  </a:lnTo>
                  <a:lnTo>
                    <a:pt x="3598" y="452"/>
                  </a:lnTo>
                  <a:lnTo>
                    <a:pt x="3606" y="446"/>
                  </a:lnTo>
                  <a:lnTo>
                    <a:pt x="3613" y="438"/>
                  </a:lnTo>
                  <a:lnTo>
                    <a:pt x="3619" y="431"/>
                  </a:lnTo>
                  <a:lnTo>
                    <a:pt x="3623" y="421"/>
                  </a:lnTo>
                  <a:lnTo>
                    <a:pt x="3627" y="412"/>
                  </a:lnTo>
                  <a:lnTo>
                    <a:pt x="3629" y="401"/>
                  </a:lnTo>
                  <a:lnTo>
                    <a:pt x="3632" y="391"/>
                  </a:lnTo>
                  <a:lnTo>
                    <a:pt x="3633" y="379"/>
                  </a:lnTo>
                  <a:lnTo>
                    <a:pt x="3633" y="225"/>
                  </a:lnTo>
                  <a:lnTo>
                    <a:pt x="3633" y="217"/>
                  </a:lnTo>
                  <a:lnTo>
                    <a:pt x="3632" y="208"/>
                  </a:lnTo>
                  <a:lnTo>
                    <a:pt x="3629" y="201"/>
                  </a:lnTo>
                  <a:lnTo>
                    <a:pt x="3628" y="193"/>
                  </a:lnTo>
                  <a:lnTo>
                    <a:pt x="3625" y="186"/>
                  </a:lnTo>
                  <a:lnTo>
                    <a:pt x="3623" y="180"/>
                  </a:lnTo>
                  <a:lnTo>
                    <a:pt x="3619" y="175"/>
                  </a:lnTo>
                  <a:lnTo>
                    <a:pt x="3615" y="168"/>
                  </a:lnTo>
                  <a:lnTo>
                    <a:pt x="3606" y="158"/>
                  </a:lnTo>
                  <a:lnTo>
                    <a:pt x="3595" y="149"/>
                  </a:lnTo>
                  <a:lnTo>
                    <a:pt x="3583" y="141"/>
                  </a:lnTo>
                  <a:lnTo>
                    <a:pt x="3569" y="135"/>
                  </a:lnTo>
                  <a:lnTo>
                    <a:pt x="3555" y="129"/>
                  </a:lnTo>
                  <a:lnTo>
                    <a:pt x="3539" y="124"/>
                  </a:lnTo>
                  <a:lnTo>
                    <a:pt x="3523" y="121"/>
                  </a:lnTo>
                  <a:lnTo>
                    <a:pt x="3504" y="117"/>
                  </a:lnTo>
                  <a:lnTo>
                    <a:pt x="3487" y="116"/>
                  </a:lnTo>
                  <a:lnTo>
                    <a:pt x="3467" y="114"/>
                  </a:lnTo>
                  <a:lnTo>
                    <a:pt x="3449" y="114"/>
                  </a:lnTo>
                  <a:lnTo>
                    <a:pt x="3430" y="114"/>
                  </a:lnTo>
                  <a:close/>
                  <a:moveTo>
                    <a:pt x="3525" y="365"/>
                  </a:moveTo>
                  <a:lnTo>
                    <a:pt x="3524" y="372"/>
                  </a:lnTo>
                  <a:lnTo>
                    <a:pt x="3521" y="379"/>
                  </a:lnTo>
                  <a:lnTo>
                    <a:pt x="3518" y="385"/>
                  </a:lnTo>
                  <a:lnTo>
                    <a:pt x="3514" y="390"/>
                  </a:lnTo>
                  <a:lnTo>
                    <a:pt x="3510" y="394"/>
                  </a:lnTo>
                  <a:lnTo>
                    <a:pt x="3503" y="396"/>
                  </a:lnTo>
                  <a:lnTo>
                    <a:pt x="3497" y="398"/>
                  </a:lnTo>
                  <a:lnTo>
                    <a:pt x="3489" y="398"/>
                  </a:lnTo>
                  <a:lnTo>
                    <a:pt x="3474" y="398"/>
                  </a:lnTo>
                  <a:lnTo>
                    <a:pt x="3459" y="398"/>
                  </a:lnTo>
                  <a:lnTo>
                    <a:pt x="3445" y="398"/>
                  </a:lnTo>
                  <a:lnTo>
                    <a:pt x="3430" y="398"/>
                  </a:lnTo>
                  <a:lnTo>
                    <a:pt x="3415" y="398"/>
                  </a:lnTo>
                  <a:lnTo>
                    <a:pt x="3399" y="398"/>
                  </a:lnTo>
                  <a:lnTo>
                    <a:pt x="3384" y="398"/>
                  </a:lnTo>
                  <a:lnTo>
                    <a:pt x="3368" y="398"/>
                  </a:lnTo>
                  <a:lnTo>
                    <a:pt x="3362" y="398"/>
                  </a:lnTo>
                  <a:lnTo>
                    <a:pt x="3355" y="396"/>
                  </a:lnTo>
                  <a:lnTo>
                    <a:pt x="3350" y="393"/>
                  </a:lnTo>
                  <a:lnTo>
                    <a:pt x="3345" y="390"/>
                  </a:lnTo>
                  <a:lnTo>
                    <a:pt x="3341" y="384"/>
                  </a:lnTo>
                  <a:lnTo>
                    <a:pt x="3338" y="379"/>
                  </a:lnTo>
                  <a:lnTo>
                    <a:pt x="3337" y="372"/>
                  </a:lnTo>
                  <a:lnTo>
                    <a:pt x="3336" y="367"/>
                  </a:lnTo>
                  <a:lnTo>
                    <a:pt x="3337" y="360"/>
                  </a:lnTo>
                  <a:lnTo>
                    <a:pt x="3338" y="354"/>
                  </a:lnTo>
                  <a:lnTo>
                    <a:pt x="3341" y="348"/>
                  </a:lnTo>
                  <a:lnTo>
                    <a:pt x="3345" y="343"/>
                  </a:lnTo>
                  <a:lnTo>
                    <a:pt x="3350" y="339"/>
                  </a:lnTo>
                  <a:lnTo>
                    <a:pt x="3355" y="336"/>
                  </a:lnTo>
                  <a:lnTo>
                    <a:pt x="3362" y="333"/>
                  </a:lnTo>
                  <a:lnTo>
                    <a:pt x="3368" y="331"/>
                  </a:lnTo>
                  <a:lnTo>
                    <a:pt x="3379" y="330"/>
                  </a:lnTo>
                  <a:lnTo>
                    <a:pt x="3393" y="327"/>
                  </a:lnTo>
                  <a:lnTo>
                    <a:pt x="3410" y="325"/>
                  </a:lnTo>
                  <a:lnTo>
                    <a:pt x="3430" y="321"/>
                  </a:lnTo>
                  <a:lnTo>
                    <a:pt x="3450" y="319"/>
                  </a:lnTo>
                  <a:lnTo>
                    <a:pt x="3472" y="316"/>
                  </a:lnTo>
                  <a:lnTo>
                    <a:pt x="3492" y="314"/>
                  </a:lnTo>
                  <a:lnTo>
                    <a:pt x="3512" y="312"/>
                  </a:lnTo>
                  <a:lnTo>
                    <a:pt x="3518" y="311"/>
                  </a:lnTo>
                  <a:lnTo>
                    <a:pt x="3525" y="310"/>
                  </a:lnTo>
                  <a:lnTo>
                    <a:pt x="3525" y="3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16" name="Freeform 55"/>
            <p:cNvSpPr>
              <a:spLocks noEditPoints="1"/>
            </p:cNvSpPr>
            <p:nvPr userDrawn="1"/>
          </p:nvSpPr>
          <p:spPr bwMode="auto">
            <a:xfrm>
              <a:off x="2763838" y="442913"/>
              <a:ext cx="1452563" cy="200025"/>
            </a:xfrm>
            <a:custGeom>
              <a:avLst/>
              <a:gdLst>
                <a:gd name="T0" fmla="*/ 194 w 2746"/>
                <a:gd name="T1" fmla="*/ 268 h 378"/>
                <a:gd name="T2" fmla="*/ 137 w 2746"/>
                <a:gd name="T3" fmla="*/ 65 h 378"/>
                <a:gd name="T4" fmla="*/ 457 w 2746"/>
                <a:gd name="T5" fmla="*/ 189 h 378"/>
                <a:gd name="T6" fmla="*/ 465 w 2746"/>
                <a:gd name="T7" fmla="*/ 261 h 378"/>
                <a:gd name="T8" fmla="*/ 495 w 2746"/>
                <a:gd name="T9" fmla="*/ 313 h 378"/>
                <a:gd name="T10" fmla="*/ 545 w 2746"/>
                <a:gd name="T11" fmla="*/ 338 h 378"/>
                <a:gd name="T12" fmla="*/ 603 w 2746"/>
                <a:gd name="T13" fmla="*/ 335 h 378"/>
                <a:gd name="T14" fmla="*/ 647 w 2746"/>
                <a:gd name="T15" fmla="*/ 363 h 378"/>
                <a:gd name="T16" fmla="*/ 593 w 2746"/>
                <a:gd name="T17" fmla="*/ 376 h 378"/>
                <a:gd name="T18" fmla="*/ 527 w 2746"/>
                <a:gd name="T19" fmla="*/ 376 h 378"/>
                <a:gd name="T20" fmla="*/ 468 w 2746"/>
                <a:gd name="T21" fmla="*/ 349 h 378"/>
                <a:gd name="T22" fmla="*/ 430 w 2746"/>
                <a:gd name="T23" fmla="*/ 299 h 378"/>
                <a:gd name="T24" fmla="*/ 411 w 2746"/>
                <a:gd name="T25" fmla="*/ 233 h 378"/>
                <a:gd name="T26" fmla="*/ 409 w 2746"/>
                <a:gd name="T27" fmla="*/ 160 h 378"/>
                <a:gd name="T28" fmla="*/ 424 w 2746"/>
                <a:gd name="T29" fmla="*/ 92 h 378"/>
                <a:gd name="T30" fmla="*/ 459 w 2746"/>
                <a:gd name="T31" fmla="*/ 38 h 378"/>
                <a:gd name="T32" fmla="*/ 513 w 2746"/>
                <a:gd name="T33" fmla="*/ 5 h 378"/>
                <a:gd name="T34" fmla="*/ 581 w 2746"/>
                <a:gd name="T35" fmla="*/ 1 h 378"/>
                <a:gd name="T36" fmla="*/ 637 w 2746"/>
                <a:gd name="T37" fmla="*/ 12 h 378"/>
                <a:gd name="T38" fmla="*/ 614 w 2746"/>
                <a:gd name="T39" fmla="*/ 46 h 378"/>
                <a:gd name="T40" fmla="*/ 558 w 2746"/>
                <a:gd name="T41" fmla="*/ 40 h 378"/>
                <a:gd name="T42" fmla="*/ 503 w 2746"/>
                <a:gd name="T43" fmla="*/ 57 h 378"/>
                <a:gd name="T44" fmla="*/ 470 w 2746"/>
                <a:gd name="T45" fmla="*/ 105 h 378"/>
                <a:gd name="T46" fmla="*/ 457 w 2746"/>
                <a:gd name="T47" fmla="*/ 174 h 378"/>
                <a:gd name="T48" fmla="*/ 865 w 2746"/>
                <a:gd name="T49" fmla="*/ 268 h 378"/>
                <a:gd name="T50" fmla="*/ 894 w 2746"/>
                <a:gd name="T51" fmla="*/ 2 h 378"/>
                <a:gd name="T52" fmla="*/ 923 w 2746"/>
                <a:gd name="T53" fmla="*/ 65 h 378"/>
                <a:gd name="T54" fmla="*/ 1352 w 2746"/>
                <a:gd name="T55" fmla="*/ 370 h 378"/>
                <a:gd name="T56" fmla="*/ 1410 w 2746"/>
                <a:gd name="T57" fmla="*/ 345 h 378"/>
                <a:gd name="T58" fmla="*/ 1448 w 2746"/>
                <a:gd name="T59" fmla="*/ 297 h 378"/>
                <a:gd name="T60" fmla="*/ 1468 w 2746"/>
                <a:gd name="T61" fmla="*/ 232 h 378"/>
                <a:gd name="T62" fmla="*/ 1469 w 2746"/>
                <a:gd name="T63" fmla="*/ 160 h 378"/>
                <a:gd name="T64" fmla="*/ 1454 w 2746"/>
                <a:gd name="T65" fmla="*/ 93 h 378"/>
                <a:gd name="T66" fmla="*/ 1420 w 2746"/>
                <a:gd name="T67" fmla="*/ 41 h 378"/>
                <a:gd name="T68" fmla="*/ 1365 w 2746"/>
                <a:gd name="T69" fmla="*/ 11 h 378"/>
                <a:gd name="T70" fmla="*/ 1321 w 2746"/>
                <a:gd name="T71" fmla="*/ 45 h 378"/>
                <a:gd name="T72" fmla="*/ 1375 w 2746"/>
                <a:gd name="T73" fmla="*/ 62 h 378"/>
                <a:gd name="T74" fmla="*/ 1408 w 2746"/>
                <a:gd name="T75" fmla="*/ 107 h 378"/>
                <a:gd name="T76" fmla="*/ 1421 w 2746"/>
                <a:gd name="T77" fmla="*/ 174 h 378"/>
                <a:gd name="T78" fmla="*/ 1416 w 2746"/>
                <a:gd name="T79" fmla="*/ 247 h 378"/>
                <a:gd name="T80" fmla="*/ 1391 w 2746"/>
                <a:gd name="T81" fmla="*/ 302 h 378"/>
                <a:gd name="T82" fmla="*/ 1344 w 2746"/>
                <a:gd name="T83" fmla="*/ 330 h 378"/>
                <a:gd name="T84" fmla="*/ 1321 w 2746"/>
                <a:gd name="T85" fmla="*/ 45 h 378"/>
                <a:gd name="T86" fmla="*/ 1846 w 2746"/>
                <a:gd name="T87" fmla="*/ 334 h 378"/>
                <a:gd name="T88" fmla="*/ 1691 w 2746"/>
                <a:gd name="T89" fmla="*/ 165 h 378"/>
                <a:gd name="T90" fmla="*/ 2178 w 2746"/>
                <a:gd name="T91" fmla="*/ 299 h 378"/>
                <a:gd name="T92" fmla="*/ 2066 w 2746"/>
                <a:gd name="T93" fmla="*/ 106 h 378"/>
                <a:gd name="T94" fmla="*/ 2288 w 2746"/>
                <a:gd name="T95" fmla="*/ 106 h 378"/>
                <a:gd name="T96" fmla="*/ 2179 w 2746"/>
                <a:gd name="T97" fmla="*/ 299 h 378"/>
                <a:gd name="T98" fmla="*/ 2545 w 2746"/>
                <a:gd name="T99" fmla="*/ 5 h 378"/>
                <a:gd name="T100" fmla="*/ 2642 w 2746"/>
                <a:gd name="T101" fmla="*/ 23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46" h="378">
                  <a:moveTo>
                    <a:pt x="109" y="2"/>
                  </a:moveTo>
                  <a:lnTo>
                    <a:pt x="0" y="373"/>
                  </a:lnTo>
                  <a:lnTo>
                    <a:pt x="50" y="373"/>
                  </a:lnTo>
                  <a:lnTo>
                    <a:pt x="80" y="268"/>
                  </a:lnTo>
                  <a:lnTo>
                    <a:pt x="194" y="268"/>
                  </a:lnTo>
                  <a:lnTo>
                    <a:pt x="225" y="373"/>
                  </a:lnTo>
                  <a:lnTo>
                    <a:pt x="274" y="373"/>
                  </a:lnTo>
                  <a:lnTo>
                    <a:pt x="166" y="2"/>
                  </a:lnTo>
                  <a:lnTo>
                    <a:pt x="109" y="2"/>
                  </a:lnTo>
                  <a:close/>
                  <a:moveTo>
                    <a:pt x="137" y="65"/>
                  </a:moveTo>
                  <a:lnTo>
                    <a:pt x="138" y="65"/>
                  </a:lnTo>
                  <a:lnTo>
                    <a:pt x="185" y="228"/>
                  </a:lnTo>
                  <a:lnTo>
                    <a:pt x="91" y="228"/>
                  </a:lnTo>
                  <a:lnTo>
                    <a:pt x="137" y="65"/>
                  </a:lnTo>
                  <a:close/>
                  <a:moveTo>
                    <a:pt x="457" y="189"/>
                  </a:moveTo>
                  <a:lnTo>
                    <a:pt x="457" y="204"/>
                  </a:lnTo>
                  <a:lnTo>
                    <a:pt x="458" y="219"/>
                  </a:lnTo>
                  <a:lnTo>
                    <a:pt x="460" y="234"/>
                  </a:lnTo>
                  <a:lnTo>
                    <a:pt x="462" y="247"/>
                  </a:lnTo>
                  <a:lnTo>
                    <a:pt x="465" y="261"/>
                  </a:lnTo>
                  <a:lnTo>
                    <a:pt x="470" y="273"/>
                  </a:lnTo>
                  <a:lnTo>
                    <a:pt x="475" y="285"/>
                  </a:lnTo>
                  <a:lnTo>
                    <a:pt x="480" y="295"/>
                  </a:lnTo>
                  <a:lnTo>
                    <a:pt x="488" y="305"/>
                  </a:lnTo>
                  <a:lnTo>
                    <a:pt x="495" y="313"/>
                  </a:lnTo>
                  <a:lnTo>
                    <a:pt x="503" y="321"/>
                  </a:lnTo>
                  <a:lnTo>
                    <a:pt x="513" y="327"/>
                  </a:lnTo>
                  <a:lnTo>
                    <a:pt x="523" y="333"/>
                  </a:lnTo>
                  <a:lnTo>
                    <a:pt x="533" y="336"/>
                  </a:lnTo>
                  <a:lnTo>
                    <a:pt x="545" y="338"/>
                  </a:lnTo>
                  <a:lnTo>
                    <a:pt x="558" y="339"/>
                  </a:lnTo>
                  <a:lnTo>
                    <a:pt x="569" y="338"/>
                  </a:lnTo>
                  <a:lnTo>
                    <a:pt x="580" y="338"/>
                  </a:lnTo>
                  <a:lnTo>
                    <a:pt x="592" y="337"/>
                  </a:lnTo>
                  <a:lnTo>
                    <a:pt x="603" y="335"/>
                  </a:lnTo>
                  <a:lnTo>
                    <a:pt x="614" y="333"/>
                  </a:lnTo>
                  <a:lnTo>
                    <a:pt x="625" y="329"/>
                  </a:lnTo>
                  <a:lnTo>
                    <a:pt x="636" y="326"/>
                  </a:lnTo>
                  <a:lnTo>
                    <a:pt x="647" y="323"/>
                  </a:lnTo>
                  <a:lnTo>
                    <a:pt x="647" y="363"/>
                  </a:lnTo>
                  <a:lnTo>
                    <a:pt x="637" y="366"/>
                  </a:lnTo>
                  <a:lnTo>
                    <a:pt x="626" y="369"/>
                  </a:lnTo>
                  <a:lnTo>
                    <a:pt x="615" y="372"/>
                  </a:lnTo>
                  <a:lnTo>
                    <a:pt x="604" y="374"/>
                  </a:lnTo>
                  <a:lnTo>
                    <a:pt x="593" y="376"/>
                  </a:lnTo>
                  <a:lnTo>
                    <a:pt x="581" y="377"/>
                  </a:lnTo>
                  <a:lnTo>
                    <a:pt x="569" y="378"/>
                  </a:lnTo>
                  <a:lnTo>
                    <a:pt x="557" y="378"/>
                  </a:lnTo>
                  <a:lnTo>
                    <a:pt x="542" y="377"/>
                  </a:lnTo>
                  <a:lnTo>
                    <a:pt x="527" y="376"/>
                  </a:lnTo>
                  <a:lnTo>
                    <a:pt x="513" y="373"/>
                  </a:lnTo>
                  <a:lnTo>
                    <a:pt x="501" y="368"/>
                  </a:lnTo>
                  <a:lnTo>
                    <a:pt x="489" y="363"/>
                  </a:lnTo>
                  <a:lnTo>
                    <a:pt x="477" y="356"/>
                  </a:lnTo>
                  <a:lnTo>
                    <a:pt x="468" y="349"/>
                  </a:lnTo>
                  <a:lnTo>
                    <a:pt x="459" y="340"/>
                  </a:lnTo>
                  <a:lnTo>
                    <a:pt x="450" y="330"/>
                  </a:lnTo>
                  <a:lnTo>
                    <a:pt x="443" y="321"/>
                  </a:lnTo>
                  <a:lnTo>
                    <a:pt x="436" y="310"/>
                  </a:lnTo>
                  <a:lnTo>
                    <a:pt x="430" y="299"/>
                  </a:lnTo>
                  <a:lnTo>
                    <a:pt x="424" y="286"/>
                  </a:lnTo>
                  <a:lnTo>
                    <a:pt x="420" y="274"/>
                  </a:lnTo>
                  <a:lnTo>
                    <a:pt x="417" y="260"/>
                  </a:lnTo>
                  <a:lnTo>
                    <a:pt x="414" y="247"/>
                  </a:lnTo>
                  <a:lnTo>
                    <a:pt x="411" y="233"/>
                  </a:lnTo>
                  <a:lnTo>
                    <a:pt x="409" y="218"/>
                  </a:lnTo>
                  <a:lnTo>
                    <a:pt x="408" y="204"/>
                  </a:lnTo>
                  <a:lnTo>
                    <a:pt x="408" y="189"/>
                  </a:lnTo>
                  <a:lnTo>
                    <a:pt x="408" y="174"/>
                  </a:lnTo>
                  <a:lnTo>
                    <a:pt x="409" y="160"/>
                  </a:lnTo>
                  <a:lnTo>
                    <a:pt x="411" y="145"/>
                  </a:lnTo>
                  <a:lnTo>
                    <a:pt x="414" y="131"/>
                  </a:lnTo>
                  <a:lnTo>
                    <a:pt x="417" y="118"/>
                  </a:lnTo>
                  <a:lnTo>
                    <a:pt x="420" y="104"/>
                  </a:lnTo>
                  <a:lnTo>
                    <a:pt x="424" y="92"/>
                  </a:lnTo>
                  <a:lnTo>
                    <a:pt x="430" y="79"/>
                  </a:lnTo>
                  <a:lnTo>
                    <a:pt x="436" y="68"/>
                  </a:lnTo>
                  <a:lnTo>
                    <a:pt x="443" y="57"/>
                  </a:lnTo>
                  <a:lnTo>
                    <a:pt x="450" y="48"/>
                  </a:lnTo>
                  <a:lnTo>
                    <a:pt x="459" y="38"/>
                  </a:lnTo>
                  <a:lnTo>
                    <a:pt x="468" y="29"/>
                  </a:lnTo>
                  <a:lnTo>
                    <a:pt x="477" y="22"/>
                  </a:lnTo>
                  <a:lnTo>
                    <a:pt x="489" y="15"/>
                  </a:lnTo>
                  <a:lnTo>
                    <a:pt x="501" y="10"/>
                  </a:lnTo>
                  <a:lnTo>
                    <a:pt x="513" y="5"/>
                  </a:lnTo>
                  <a:lnTo>
                    <a:pt x="527" y="2"/>
                  </a:lnTo>
                  <a:lnTo>
                    <a:pt x="542" y="1"/>
                  </a:lnTo>
                  <a:lnTo>
                    <a:pt x="557" y="0"/>
                  </a:lnTo>
                  <a:lnTo>
                    <a:pt x="569" y="0"/>
                  </a:lnTo>
                  <a:lnTo>
                    <a:pt x="581" y="1"/>
                  </a:lnTo>
                  <a:lnTo>
                    <a:pt x="593" y="2"/>
                  </a:lnTo>
                  <a:lnTo>
                    <a:pt x="604" y="4"/>
                  </a:lnTo>
                  <a:lnTo>
                    <a:pt x="615" y="6"/>
                  </a:lnTo>
                  <a:lnTo>
                    <a:pt x="626" y="9"/>
                  </a:lnTo>
                  <a:lnTo>
                    <a:pt x="637" y="12"/>
                  </a:lnTo>
                  <a:lnTo>
                    <a:pt x="647" y="16"/>
                  </a:lnTo>
                  <a:lnTo>
                    <a:pt x="647" y="55"/>
                  </a:lnTo>
                  <a:lnTo>
                    <a:pt x="636" y="52"/>
                  </a:lnTo>
                  <a:lnTo>
                    <a:pt x="625" y="49"/>
                  </a:lnTo>
                  <a:lnTo>
                    <a:pt x="614" y="46"/>
                  </a:lnTo>
                  <a:lnTo>
                    <a:pt x="603" y="44"/>
                  </a:lnTo>
                  <a:lnTo>
                    <a:pt x="592" y="42"/>
                  </a:lnTo>
                  <a:lnTo>
                    <a:pt x="580" y="41"/>
                  </a:lnTo>
                  <a:lnTo>
                    <a:pt x="569" y="40"/>
                  </a:lnTo>
                  <a:lnTo>
                    <a:pt x="558" y="40"/>
                  </a:lnTo>
                  <a:lnTo>
                    <a:pt x="545" y="41"/>
                  </a:lnTo>
                  <a:lnTo>
                    <a:pt x="533" y="43"/>
                  </a:lnTo>
                  <a:lnTo>
                    <a:pt x="523" y="46"/>
                  </a:lnTo>
                  <a:lnTo>
                    <a:pt x="513" y="52"/>
                  </a:lnTo>
                  <a:lnTo>
                    <a:pt x="503" y="57"/>
                  </a:lnTo>
                  <a:lnTo>
                    <a:pt x="495" y="65"/>
                  </a:lnTo>
                  <a:lnTo>
                    <a:pt x="488" y="73"/>
                  </a:lnTo>
                  <a:lnTo>
                    <a:pt x="480" y="83"/>
                  </a:lnTo>
                  <a:lnTo>
                    <a:pt x="475" y="94"/>
                  </a:lnTo>
                  <a:lnTo>
                    <a:pt x="470" y="105"/>
                  </a:lnTo>
                  <a:lnTo>
                    <a:pt x="465" y="117"/>
                  </a:lnTo>
                  <a:lnTo>
                    <a:pt x="462" y="131"/>
                  </a:lnTo>
                  <a:lnTo>
                    <a:pt x="460" y="144"/>
                  </a:lnTo>
                  <a:lnTo>
                    <a:pt x="458" y="159"/>
                  </a:lnTo>
                  <a:lnTo>
                    <a:pt x="457" y="174"/>
                  </a:lnTo>
                  <a:lnTo>
                    <a:pt x="457" y="189"/>
                  </a:lnTo>
                  <a:close/>
                  <a:moveTo>
                    <a:pt x="894" y="2"/>
                  </a:moveTo>
                  <a:lnTo>
                    <a:pt x="785" y="373"/>
                  </a:lnTo>
                  <a:lnTo>
                    <a:pt x="835" y="373"/>
                  </a:lnTo>
                  <a:lnTo>
                    <a:pt x="865" y="268"/>
                  </a:lnTo>
                  <a:lnTo>
                    <a:pt x="981" y="268"/>
                  </a:lnTo>
                  <a:lnTo>
                    <a:pt x="1010" y="373"/>
                  </a:lnTo>
                  <a:lnTo>
                    <a:pt x="1060" y="373"/>
                  </a:lnTo>
                  <a:lnTo>
                    <a:pt x="951" y="2"/>
                  </a:lnTo>
                  <a:lnTo>
                    <a:pt x="894" y="2"/>
                  </a:lnTo>
                  <a:close/>
                  <a:moveTo>
                    <a:pt x="923" y="65"/>
                  </a:moveTo>
                  <a:lnTo>
                    <a:pt x="924" y="65"/>
                  </a:lnTo>
                  <a:lnTo>
                    <a:pt x="970" y="228"/>
                  </a:lnTo>
                  <a:lnTo>
                    <a:pt x="876" y="228"/>
                  </a:lnTo>
                  <a:lnTo>
                    <a:pt x="923" y="65"/>
                  </a:lnTo>
                  <a:close/>
                  <a:moveTo>
                    <a:pt x="1217" y="5"/>
                  </a:moveTo>
                  <a:lnTo>
                    <a:pt x="1217" y="373"/>
                  </a:lnTo>
                  <a:lnTo>
                    <a:pt x="1322" y="373"/>
                  </a:lnTo>
                  <a:lnTo>
                    <a:pt x="1337" y="373"/>
                  </a:lnTo>
                  <a:lnTo>
                    <a:pt x="1352" y="370"/>
                  </a:lnTo>
                  <a:lnTo>
                    <a:pt x="1365" y="367"/>
                  </a:lnTo>
                  <a:lnTo>
                    <a:pt x="1378" y="363"/>
                  </a:lnTo>
                  <a:lnTo>
                    <a:pt x="1390" y="359"/>
                  </a:lnTo>
                  <a:lnTo>
                    <a:pt x="1401" y="352"/>
                  </a:lnTo>
                  <a:lnTo>
                    <a:pt x="1410" y="345"/>
                  </a:lnTo>
                  <a:lnTo>
                    <a:pt x="1420" y="337"/>
                  </a:lnTo>
                  <a:lnTo>
                    <a:pt x="1429" y="328"/>
                  </a:lnTo>
                  <a:lnTo>
                    <a:pt x="1436" y="319"/>
                  </a:lnTo>
                  <a:lnTo>
                    <a:pt x="1443" y="308"/>
                  </a:lnTo>
                  <a:lnTo>
                    <a:pt x="1448" y="297"/>
                  </a:lnTo>
                  <a:lnTo>
                    <a:pt x="1454" y="285"/>
                  </a:lnTo>
                  <a:lnTo>
                    <a:pt x="1458" y="273"/>
                  </a:lnTo>
                  <a:lnTo>
                    <a:pt x="1462" y="260"/>
                  </a:lnTo>
                  <a:lnTo>
                    <a:pt x="1465" y="246"/>
                  </a:lnTo>
                  <a:lnTo>
                    <a:pt x="1468" y="232"/>
                  </a:lnTo>
                  <a:lnTo>
                    <a:pt x="1469" y="218"/>
                  </a:lnTo>
                  <a:lnTo>
                    <a:pt x="1470" y="204"/>
                  </a:lnTo>
                  <a:lnTo>
                    <a:pt x="1470" y="189"/>
                  </a:lnTo>
                  <a:lnTo>
                    <a:pt x="1470" y="174"/>
                  </a:lnTo>
                  <a:lnTo>
                    <a:pt x="1469" y="160"/>
                  </a:lnTo>
                  <a:lnTo>
                    <a:pt x="1468" y="146"/>
                  </a:lnTo>
                  <a:lnTo>
                    <a:pt x="1465" y="132"/>
                  </a:lnTo>
                  <a:lnTo>
                    <a:pt x="1462" y="118"/>
                  </a:lnTo>
                  <a:lnTo>
                    <a:pt x="1458" y="105"/>
                  </a:lnTo>
                  <a:lnTo>
                    <a:pt x="1454" y="93"/>
                  </a:lnTo>
                  <a:lnTo>
                    <a:pt x="1448" y="81"/>
                  </a:lnTo>
                  <a:lnTo>
                    <a:pt x="1443" y="70"/>
                  </a:lnTo>
                  <a:lnTo>
                    <a:pt x="1436" y="59"/>
                  </a:lnTo>
                  <a:lnTo>
                    <a:pt x="1429" y="50"/>
                  </a:lnTo>
                  <a:lnTo>
                    <a:pt x="1420" y="41"/>
                  </a:lnTo>
                  <a:lnTo>
                    <a:pt x="1410" y="33"/>
                  </a:lnTo>
                  <a:lnTo>
                    <a:pt x="1401" y="26"/>
                  </a:lnTo>
                  <a:lnTo>
                    <a:pt x="1390" y="19"/>
                  </a:lnTo>
                  <a:lnTo>
                    <a:pt x="1378" y="15"/>
                  </a:lnTo>
                  <a:lnTo>
                    <a:pt x="1365" y="11"/>
                  </a:lnTo>
                  <a:lnTo>
                    <a:pt x="1352" y="8"/>
                  </a:lnTo>
                  <a:lnTo>
                    <a:pt x="1337" y="5"/>
                  </a:lnTo>
                  <a:lnTo>
                    <a:pt x="1322" y="5"/>
                  </a:lnTo>
                  <a:lnTo>
                    <a:pt x="1217" y="5"/>
                  </a:lnTo>
                  <a:close/>
                  <a:moveTo>
                    <a:pt x="1321" y="45"/>
                  </a:moveTo>
                  <a:lnTo>
                    <a:pt x="1334" y="45"/>
                  </a:lnTo>
                  <a:lnTo>
                    <a:pt x="1344" y="48"/>
                  </a:lnTo>
                  <a:lnTo>
                    <a:pt x="1356" y="51"/>
                  </a:lnTo>
                  <a:lnTo>
                    <a:pt x="1366" y="56"/>
                  </a:lnTo>
                  <a:lnTo>
                    <a:pt x="1375" y="62"/>
                  </a:lnTo>
                  <a:lnTo>
                    <a:pt x="1383" y="68"/>
                  </a:lnTo>
                  <a:lnTo>
                    <a:pt x="1391" y="77"/>
                  </a:lnTo>
                  <a:lnTo>
                    <a:pt x="1397" y="85"/>
                  </a:lnTo>
                  <a:lnTo>
                    <a:pt x="1403" y="96"/>
                  </a:lnTo>
                  <a:lnTo>
                    <a:pt x="1408" y="107"/>
                  </a:lnTo>
                  <a:lnTo>
                    <a:pt x="1413" y="119"/>
                  </a:lnTo>
                  <a:lnTo>
                    <a:pt x="1416" y="131"/>
                  </a:lnTo>
                  <a:lnTo>
                    <a:pt x="1419" y="145"/>
                  </a:lnTo>
                  <a:lnTo>
                    <a:pt x="1420" y="159"/>
                  </a:lnTo>
                  <a:lnTo>
                    <a:pt x="1421" y="174"/>
                  </a:lnTo>
                  <a:lnTo>
                    <a:pt x="1422" y="189"/>
                  </a:lnTo>
                  <a:lnTo>
                    <a:pt x="1421" y="204"/>
                  </a:lnTo>
                  <a:lnTo>
                    <a:pt x="1420" y="219"/>
                  </a:lnTo>
                  <a:lnTo>
                    <a:pt x="1419" y="233"/>
                  </a:lnTo>
                  <a:lnTo>
                    <a:pt x="1416" y="247"/>
                  </a:lnTo>
                  <a:lnTo>
                    <a:pt x="1413" y="260"/>
                  </a:lnTo>
                  <a:lnTo>
                    <a:pt x="1408" y="272"/>
                  </a:lnTo>
                  <a:lnTo>
                    <a:pt x="1403" y="283"/>
                  </a:lnTo>
                  <a:lnTo>
                    <a:pt x="1397" y="293"/>
                  </a:lnTo>
                  <a:lnTo>
                    <a:pt x="1391" y="302"/>
                  </a:lnTo>
                  <a:lnTo>
                    <a:pt x="1383" y="310"/>
                  </a:lnTo>
                  <a:lnTo>
                    <a:pt x="1375" y="316"/>
                  </a:lnTo>
                  <a:lnTo>
                    <a:pt x="1366" y="323"/>
                  </a:lnTo>
                  <a:lnTo>
                    <a:pt x="1356" y="327"/>
                  </a:lnTo>
                  <a:lnTo>
                    <a:pt x="1344" y="330"/>
                  </a:lnTo>
                  <a:lnTo>
                    <a:pt x="1334" y="333"/>
                  </a:lnTo>
                  <a:lnTo>
                    <a:pt x="1321" y="334"/>
                  </a:lnTo>
                  <a:lnTo>
                    <a:pt x="1262" y="334"/>
                  </a:lnTo>
                  <a:lnTo>
                    <a:pt x="1262" y="45"/>
                  </a:lnTo>
                  <a:lnTo>
                    <a:pt x="1321" y="45"/>
                  </a:lnTo>
                  <a:close/>
                  <a:moveTo>
                    <a:pt x="1840" y="5"/>
                  </a:moveTo>
                  <a:lnTo>
                    <a:pt x="1645" y="5"/>
                  </a:lnTo>
                  <a:lnTo>
                    <a:pt x="1645" y="373"/>
                  </a:lnTo>
                  <a:lnTo>
                    <a:pt x="1846" y="373"/>
                  </a:lnTo>
                  <a:lnTo>
                    <a:pt x="1846" y="334"/>
                  </a:lnTo>
                  <a:lnTo>
                    <a:pt x="1691" y="334"/>
                  </a:lnTo>
                  <a:lnTo>
                    <a:pt x="1691" y="205"/>
                  </a:lnTo>
                  <a:lnTo>
                    <a:pt x="1820" y="205"/>
                  </a:lnTo>
                  <a:lnTo>
                    <a:pt x="1820" y="165"/>
                  </a:lnTo>
                  <a:lnTo>
                    <a:pt x="1691" y="165"/>
                  </a:lnTo>
                  <a:lnTo>
                    <a:pt x="1691" y="45"/>
                  </a:lnTo>
                  <a:lnTo>
                    <a:pt x="1840" y="45"/>
                  </a:lnTo>
                  <a:lnTo>
                    <a:pt x="1840" y="5"/>
                  </a:lnTo>
                  <a:close/>
                  <a:moveTo>
                    <a:pt x="2179" y="299"/>
                  </a:moveTo>
                  <a:lnTo>
                    <a:pt x="2178" y="299"/>
                  </a:lnTo>
                  <a:lnTo>
                    <a:pt x="2082" y="5"/>
                  </a:lnTo>
                  <a:lnTo>
                    <a:pt x="2021" y="5"/>
                  </a:lnTo>
                  <a:lnTo>
                    <a:pt x="2021" y="373"/>
                  </a:lnTo>
                  <a:lnTo>
                    <a:pt x="2066" y="373"/>
                  </a:lnTo>
                  <a:lnTo>
                    <a:pt x="2066" y="106"/>
                  </a:lnTo>
                  <a:lnTo>
                    <a:pt x="2067" y="106"/>
                  </a:lnTo>
                  <a:lnTo>
                    <a:pt x="2157" y="373"/>
                  </a:lnTo>
                  <a:lnTo>
                    <a:pt x="2199" y="373"/>
                  </a:lnTo>
                  <a:lnTo>
                    <a:pt x="2287" y="106"/>
                  </a:lnTo>
                  <a:lnTo>
                    <a:pt x="2288" y="106"/>
                  </a:lnTo>
                  <a:lnTo>
                    <a:pt x="2288" y="373"/>
                  </a:lnTo>
                  <a:lnTo>
                    <a:pt x="2335" y="373"/>
                  </a:lnTo>
                  <a:lnTo>
                    <a:pt x="2335" y="5"/>
                  </a:lnTo>
                  <a:lnTo>
                    <a:pt x="2273" y="5"/>
                  </a:lnTo>
                  <a:lnTo>
                    <a:pt x="2179" y="299"/>
                  </a:lnTo>
                  <a:close/>
                  <a:moveTo>
                    <a:pt x="2642" y="373"/>
                  </a:moveTo>
                  <a:lnTo>
                    <a:pt x="2596" y="373"/>
                  </a:lnTo>
                  <a:lnTo>
                    <a:pt x="2596" y="239"/>
                  </a:lnTo>
                  <a:lnTo>
                    <a:pt x="2491" y="5"/>
                  </a:lnTo>
                  <a:lnTo>
                    <a:pt x="2545" y="5"/>
                  </a:lnTo>
                  <a:lnTo>
                    <a:pt x="2619" y="188"/>
                  </a:lnTo>
                  <a:lnTo>
                    <a:pt x="2620" y="188"/>
                  </a:lnTo>
                  <a:lnTo>
                    <a:pt x="2692" y="5"/>
                  </a:lnTo>
                  <a:lnTo>
                    <a:pt x="2746" y="5"/>
                  </a:lnTo>
                  <a:lnTo>
                    <a:pt x="2642" y="239"/>
                  </a:lnTo>
                  <a:lnTo>
                    <a:pt x="2642" y="3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513" name="Rectângulo 512"/>
          <p:cNvSpPr/>
          <p:nvPr userDrawn="1"/>
        </p:nvSpPr>
        <p:spPr>
          <a:xfrm>
            <a:off x="0" y="1189038"/>
            <a:ext cx="9144000" cy="566896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20" name="Marcador de Posição do Texto 3719"/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1620000"/>
            <a:ext cx="7678800" cy="497735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000"/>
              </a:spcBef>
              <a:buFont typeface="Arial" pitchFamily="34" charset="0"/>
              <a:buNone/>
              <a:defRPr sz="2000" b="1" baseline="0">
                <a:solidFill>
                  <a:srgbClr val="0076BD"/>
                </a:solidFill>
                <a:latin typeface="Arial" pitchFamily="34" charset="0"/>
                <a:cs typeface="Arial" pitchFamily="34" charset="0"/>
              </a:defRPr>
            </a:lvl1pPr>
            <a:lvl2pPr marL="0" indent="-360000">
              <a:spcBef>
                <a:spcPts val="1000"/>
              </a:spcBef>
              <a:buFont typeface="Arial" pitchFamily="34" charset="0"/>
              <a:buChar char="›"/>
              <a:defRPr sz="2000" baseline="0">
                <a:solidFill>
                  <a:srgbClr val="1E1E1E"/>
                </a:solidFill>
              </a:defRPr>
            </a:lvl2pPr>
            <a:lvl3pPr marL="1080000" indent="-360000">
              <a:spcBef>
                <a:spcPts val="1000"/>
              </a:spcBef>
              <a:buFont typeface="Arial" pitchFamily="34" charset="0"/>
              <a:buChar char="›"/>
              <a:defRPr sz="2000" baseline="0">
                <a:solidFill>
                  <a:srgbClr val="1E1E1E"/>
                </a:solidFill>
              </a:defRPr>
            </a:lvl3pPr>
            <a:lvl4pPr marL="1440000" indent="-360000">
              <a:spcBef>
                <a:spcPts val="1000"/>
              </a:spcBef>
              <a:buFont typeface="Arial" pitchFamily="34" charset="0"/>
              <a:buChar char="›"/>
              <a:defRPr sz="2000">
                <a:solidFill>
                  <a:srgbClr val="1E1E1E"/>
                </a:solidFill>
              </a:defRPr>
            </a:lvl4pPr>
            <a:lvl5pPr marL="1800000" indent="-360000">
              <a:spcBef>
                <a:spcPts val="1000"/>
              </a:spcBef>
              <a:buFont typeface="Arial" pitchFamily="34" charset="0"/>
              <a:buChar char="›"/>
              <a:defRPr sz="2000" baseline="0">
                <a:solidFill>
                  <a:srgbClr val="1E1E1E"/>
                </a:solidFill>
              </a:defRPr>
            </a:lvl5pPr>
          </a:lstStyle>
          <a:p>
            <a:pPr lvl="0"/>
            <a:r>
              <a:rPr lang="pt-PT" dirty="0" smtClean="0"/>
              <a:t>Clique para inserir texto</a:t>
            </a:r>
          </a:p>
          <a:p>
            <a:pPr lvl="1"/>
            <a:r>
              <a:rPr lang="pt-PT" dirty="0" smtClean="0"/>
              <a:t>Clique para inserir</a:t>
            </a:r>
          </a:p>
          <a:p>
            <a:pPr lvl="2"/>
            <a:r>
              <a:rPr lang="pt-BR" dirty="0" smtClean="0"/>
              <a:t>Clique para inserir texto</a:t>
            </a:r>
            <a:endParaRPr lang="pt-PT" dirty="0" smtClean="0"/>
          </a:p>
          <a:p>
            <a:pPr lvl="3"/>
            <a:r>
              <a:rPr lang="pt-PT" dirty="0" smtClean="0"/>
              <a:t>Clique para inserir texto</a:t>
            </a:r>
          </a:p>
          <a:p>
            <a:pPr lvl="4"/>
            <a:r>
              <a:rPr lang="pt-BR" dirty="0" smtClean="0"/>
              <a:t>Clique para inserir texto</a:t>
            </a:r>
            <a:endParaRPr lang="pt-PT" dirty="0"/>
          </a:p>
        </p:txBody>
      </p:sp>
      <p:sp>
        <p:nvSpPr>
          <p:cNvPr id="9" name="Rectângulo 8"/>
          <p:cNvSpPr/>
          <p:nvPr userDrawn="1"/>
        </p:nvSpPr>
        <p:spPr>
          <a:xfrm>
            <a:off x="0" y="1044000"/>
            <a:ext cx="9144000" cy="1440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alpha val="0"/>
                </a:schemeClr>
              </a:gs>
              <a:gs pos="100000">
                <a:schemeClr val="tx1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14" name="Marcador de Posição do Texto 3713"/>
          <p:cNvSpPr>
            <a:spLocks noGrp="1"/>
          </p:cNvSpPr>
          <p:nvPr>
            <p:ph type="body" sz="quarter" idx="10" hasCustomPrompt="1"/>
          </p:nvPr>
        </p:nvSpPr>
        <p:spPr>
          <a:xfrm>
            <a:off x="2752725" y="162000"/>
            <a:ext cx="3376613" cy="1706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pt-BR" dirty="0" smtClean="0"/>
              <a:t>Curso (PT/AO/MZ/CV)</a:t>
            </a:r>
            <a:endParaRPr lang="pt-PT" dirty="0"/>
          </a:p>
        </p:txBody>
      </p:sp>
      <p:sp>
        <p:nvSpPr>
          <p:cNvPr id="3718" name="Marcador de Posição do Texto 3717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756000"/>
            <a:ext cx="7884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pt-BR" dirty="0" smtClean="0"/>
              <a:t>Clique para inserir texto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55221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Imagem títul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" name="Grupo 513"/>
          <p:cNvGrpSpPr/>
          <p:nvPr userDrawn="1"/>
        </p:nvGrpSpPr>
        <p:grpSpPr>
          <a:xfrm>
            <a:off x="540000" y="180000"/>
            <a:ext cx="1436689" cy="104118"/>
            <a:chOff x="733425" y="390525"/>
            <a:chExt cx="3482976" cy="252413"/>
          </a:xfrm>
        </p:grpSpPr>
        <p:sp>
          <p:nvSpPr>
            <p:cNvPr id="515" name="Freeform 54"/>
            <p:cNvSpPr>
              <a:spLocks noEditPoints="1"/>
            </p:cNvSpPr>
            <p:nvPr userDrawn="1"/>
          </p:nvSpPr>
          <p:spPr bwMode="auto">
            <a:xfrm>
              <a:off x="733425" y="390525"/>
              <a:ext cx="1922463" cy="252413"/>
            </a:xfrm>
            <a:custGeom>
              <a:avLst/>
              <a:gdLst>
                <a:gd name="T0" fmla="*/ 234 w 3633"/>
                <a:gd name="T1" fmla="*/ 313 h 478"/>
                <a:gd name="T2" fmla="*/ 419 w 3633"/>
                <a:gd name="T3" fmla="*/ 233 h 478"/>
                <a:gd name="T4" fmla="*/ 421 w 3633"/>
                <a:gd name="T5" fmla="*/ 88 h 478"/>
                <a:gd name="T6" fmla="*/ 252 w 3633"/>
                <a:gd name="T7" fmla="*/ 4 h 478"/>
                <a:gd name="T8" fmla="*/ 214 w 3633"/>
                <a:gd name="T9" fmla="*/ 226 h 478"/>
                <a:gd name="T10" fmla="*/ 236 w 3633"/>
                <a:gd name="T11" fmla="*/ 89 h 478"/>
                <a:gd name="T12" fmla="*/ 321 w 3633"/>
                <a:gd name="T13" fmla="*/ 178 h 478"/>
                <a:gd name="T14" fmla="*/ 571 w 3633"/>
                <a:gd name="T15" fmla="*/ 346 h 478"/>
                <a:gd name="T16" fmla="*/ 648 w 3633"/>
                <a:gd name="T17" fmla="*/ 199 h 478"/>
                <a:gd name="T18" fmla="*/ 559 w 3633"/>
                <a:gd name="T19" fmla="*/ 127 h 478"/>
                <a:gd name="T20" fmla="*/ 464 w 3633"/>
                <a:gd name="T21" fmla="*/ 242 h 478"/>
                <a:gd name="T22" fmla="*/ 2516 w 3633"/>
                <a:gd name="T23" fmla="*/ 134 h 478"/>
                <a:gd name="T24" fmla="*/ 2466 w 3633"/>
                <a:gd name="T25" fmla="*/ 395 h 478"/>
                <a:gd name="T26" fmla="*/ 2608 w 3633"/>
                <a:gd name="T27" fmla="*/ 477 h 478"/>
                <a:gd name="T28" fmla="*/ 2779 w 3633"/>
                <a:gd name="T29" fmla="*/ 387 h 478"/>
                <a:gd name="T30" fmla="*/ 2571 w 3633"/>
                <a:gd name="T31" fmla="*/ 370 h 478"/>
                <a:gd name="T32" fmla="*/ 2706 w 3633"/>
                <a:gd name="T33" fmla="*/ 338 h 478"/>
                <a:gd name="T34" fmla="*/ 2862 w 3633"/>
                <a:gd name="T35" fmla="*/ 248 h 478"/>
                <a:gd name="T36" fmla="*/ 2773 w 3633"/>
                <a:gd name="T37" fmla="*/ 121 h 478"/>
                <a:gd name="T38" fmla="*/ 2570 w 3633"/>
                <a:gd name="T39" fmla="*/ 238 h 478"/>
                <a:gd name="T40" fmla="*/ 2695 w 3633"/>
                <a:gd name="T41" fmla="*/ 195 h 478"/>
                <a:gd name="T42" fmla="*/ 2745 w 3633"/>
                <a:gd name="T43" fmla="*/ 249 h 478"/>
                <a:gd name="T44" fmla="*/ 1167 w 3633"/>
                <a:gd name="T45" fmla="*/ 132 h 478"/>
                <a:gd name="T46" fmla="*/ 923 w 3633"/>
                <a:gd name="T47" fmla="*/ 137 h 478"/>
                <a:gd name="T48" fmla="*/ 1019 w 3633"/>
                <a:gd name="T49" fmla="*/ 194 h 478"/>
                <a:gd name="T50" fmla="*/ 1105 w 3633"/>
                <a:gd name="T51" fmla="*/ 352 h 478"/>
                <a:gd name="T52" fmla="*/ 1212 w 3633"/>
                <a:gd name="T53" fmla="*/ 204 h 478"/>
                <a:gd name="T54" fmla="*/ 1398 w 3633"/>
                <a:gd name="T55" fmla="*/ 262 h 478"/>
                <a:gd name="T56" fmla="*/ 1506 w 3633"/>
                <a:gd name="T57" fmla="*/ 253 h 478"/>
                <a:gd name="T58" fmla="*/ 1398 w 3633"/>
                <a:gd name="T59" fmla="*/ 120 h 478"/>
                <a:gd name="T60" fmla="*/ 870 w 3633"/>
                <a:gd name="T61" fmla="*/ 19 h 478"/>
                <a:gd name="T62" fmla="*/ 2209 w 3633"/>
                <a:gd name="T63" fmla="*/ 367 h 478"/>
                <a:gd name="T64" fmla="*/ 1961 w 3633"/>
                <a:gd name="T65" fmla="*/ 124 h 478"/>
                <a:gd name="T66" fmla="*/ 2323 w 3633"/>
                <a:gd name="T67" fmla="*/ 163 h 478"/>
                <a:gd name="T68" fmla="*/ 3010 w 3633"/>
                <a:gd name="T69" fmla="*/ 421 h 478"/>
                <a:gd name="T70" fmla="*/ 3058 w 3633"/>
                <a:gd name="T71" fmla="*/ 203 h 478"/>
                <a:gd name="T72" fmla="*/ 3032 w 3633"/>
                <a:gd name="T73" fmla="*/ 120 h 478"/>
                <a:gd name="T74" fmla="*/ 2905 w 3633"/>
                <a:gd name="T75" fmla="*/ 217 h 478"/>
                <a:gd name="T76" fmla="*/ 1637 w 3633"/>
                <a:gd name="T77" fmla="*/ 199 h 478"/>
                <a:gd name="T78" fmla="*/ 1845 w 3633"/>
                <a:gd name="T79" fmla="*/ 217 h 478"/>
                <a:gd name="T80" fmla="*/ 1738 w 3633"/>
                <a:gd name="T81" fmla="*/ 245 h 478"/>
                <a:gd name="T82" fmla="*/ 1562 w 3633"/>
                <a:gd name="T83" fmla="*/ 320 h 478"/>
                <a:gd name="T84" fmla="*/ 1624 w 3633"/>
                <a:gd name="T85" fmla="*/ 465 h 478"/>
                <a:gd name="T86" fmla="*/ 1852 w 3633"/>
                <a:gd name="T87" fmla="*/ 477 h 478"/>
                <a:gd name="T88" fmla="*/ 1955 w 3633"/>
                <a:gd name="T89" fmla="*/ 225 h 478"/>
                <a:gd name="T90" fmla="*/ 1844 w 3633"/>
                <a:gd name="T91" fmla="*/ 121 h 478"/>
                <a:gd name="T92" fmla="*/ 1797 w 3633"/>
                <a:gd name="T93" fmla="*/ 398 h 478"/>
                <a:gd name="T94" fmla="*/ 1657 w 3633"/>
                <a:gd name="T95" fmla="*/ 367 h 478"/>
                <a:gd name="T96" fmla="*/ 1815 w 3633"/>
                <a:gd name="T97" fmla="*/ 314 h 478"/>
                <a:gd name="T98" fmla="*/ 3273 w 3633"/>
                <a:gd name="T99" fmla="*/ 205 h 478"/>
                <a:gd name="T100" fmla="*/ 3517 w 3633"/>
                <a:gd name="T101" fmla="*/ 209 h 478"/>
                <a:gd name="T102" fmla="*/ 3451 w 3633"/>
                <a:gd name="T103" fmla="*/ 240 h 478"/>
                <a:gd name="T104" fmla="*/ 3253 w 3633"/>
                <a:gd name="T105" fmla="*/ 302 h 478"/>
                <a:gd name="T106" fmla="*/ 3280 w 3633"/>
                <a:gd name="T107" fmla="*/ 453 h 478"/>
                <a:gd name="T108" fmla="*/ 3498 w 3633"/>
                <a:gd name="T109" fmla="*/ 478 h 478"/>
                <a:gd name="T110" fmla="*/ 3632 w 3633"/>
                <a:gd name="T111" fmla="*/ 391 h 478"/>
                <a:gd name="T112" fmla="*/ 3555 w 3633"/>
                <a:gd name="T113" fmla="*/ 129 h 478"/>
                <a:gd name="T114" fmla="*/ 3497 w 3633"/>
                <a:gd name="T115" fmla="*/ 398 h 478"/>
                <a:gd name="T116" fmla="*/ 3338 w 3633"/>
                <a:gd name="T117" fmla="*/ 379 h 478"/>
                <a:gd name="T118" fmla="*/ 3450 w 3633"/>
                <a:gd name="T119" fmla="*/ 31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33" h="478">
                  <a:moveTo>
                    <a:pt x="214" y="2"/>
                  </a:moveTo>
                  <a:lnTo>
                    <a:pt x="194" y="1"/>
                  </a:lnTo>
                  <a:lnTo>
                    <a:pt x="173" y="1"/>
                  </a:lnTo>
                  <a:lnTo>
                    <a:pt x="154" y="0"/>
                  </a:lnTo>
                  <a:lnTo>
                    <a:pt x="137" y="0"/>
                  </a:lnTo>
                  <a:lnTo>
                    <a:pt x="0" y="0"/>
                  </a:lnTo>
                  <a:lnTo>
                    <a:pt x="0" y="472"/>
                  </a:lnTo>
                  <a:lnTo>
                    <a:pt x="108" y="472"/>
                  </a:lnTo>
                  <a:lnTo>
                    <a:pt x="108" y="314"/>
                  </a:lnTo>
                  <a:lnTo>
                    <a:pt x="137" y="314"/>
                  </a:lnTo>
                  <a:lnTo>
                    <a:pt x="154" y="314"/>
                  </a:lnTo>
                  <a:lnTo>
                    <a:pt x="173" y="314"/>
                  </a:lnTo>
                  <a:lnTo>
                    <a:pt x="194" y="314"/>
                  </a:lnTo>
                  <a:lnTo>
                    <a:pt x="214" y="313"/>
                  </a:lnTo>
                  <a:lnTo>
                    <a:pt x="234" y="313"/>
                  </a:lnTo>
                  <a:lnTo>
                    <a:pt x="252" y="311"/>
                  </a:lnTo>
                  <a:lnTo>
                    <a:pt x="272" y="309"/>
                  </a:lnTo>
                  <a:lnTo>
                    <a:pt x="290" y="306"/>
                  </a:lnTo>
                  <a:lnTo>
                    <a:pt x="308" y="303"/>
                  </a:lnTo>
                  <a:lnTo>
                    <a:pt x="326" y="299"/>
                  </a:lnTo>
                  <a:lnTo>
                    <a:pt x="343" y="292"/>
                  </a:lnTo>
                  <a:lnTo>
                    <a:pt x="359" y="286"/>
                  </a:lnTo>
                  <a:lnTo>
                    <a:pt x="374" y="278"/>
                  </a:lnTo>
                  <a:lnTo>
                    <a:pt x="387" y="270"/>
                  </a:lnTo>
                  <a:lnTo>
                    <a:pt x="394" y="264"/>
                  </a:lnTo>
                  <a:lnTo>
                    <a:pt x="400" y="259"/>
                  </a:lnTo>
                  <a:lnTo>
                    <a:pt x="405" y="252"/>
                  </a:lnTo>
                  <a:lnTo>
                    <a:pt x="410" y="247"/>
                  </a:lnTo>
                  <a:lnTo>
                    <a:pt x="414" y="239"/>
                  </a:lnTo>
                  <a:lnTo>
                    <a:pt x="419" y="233"/>
                  </a:lnTo>
                  <a:lnTo>
                    <a:pt x="422" y="225"/>
                  </a:lnTo>
                  <a:lnTo>
                    <a:pt x="424" y="217"/>
                  </a:lnTo>
                  <a:lnTo>
                    <a:pt x="426" y="209"/>
                  </a:lnTo>
                  <a:lnTo>
                    <a:pt x="428" y="199"/>
                  </a:lnTo>
                  <a:lnTo>
                    <a:pt x="429" y="191"/>
                  </a:lnTo>
                  <a:lnTo>
                    <a:pt x="429" y="180"/>
                  </a:lnTo>
                  <a:lnTo>
                    <a:pt x="429" y="172"/>
                  </a:lnTo>
                  <a:lnTo>
                    <a:pt x="429" y="156"/>
                  </a:lnTo>
                  <a:lnTo>
                    <a:pt x="429" y="140"/>
                  </a:lnTo>
                  <a:lnTo>
                    <a:pt x="429" y="132"/>
                  </a:lnTo>
                  <a:lnTo>
                    <a:pt x="429" y="123"/>
                  </a:lnTo>
                  <a:lnTo>
                    <a:pt x="428" y="114"/>
                  </a:lnTo>
                  <a:lnTo>
                    <a:pt x="426" y="105"/>
                  </a:lnTo>
                  <a:lnTo>
                    <a:pt x="424" y="97"/>
                  </a:lnTo>
                  <a:lnTo>
                    <a:pt x="421" y="88"/>
                  </a:lnTo>
                  <a:lnTo>
                    <a:pt x="418" y="82"/>
                  </a:lnTo>
                  <a:lnTo>
                    <a:pt x="414" y="74"/>
                  </a:lnTo>
                  <a:lnTo>
                    <a:pt x="409" y="68"/>
                  </a:lnTo>
                  <a:lnTo>
                    <a:pt x="405" y="61"/>
                  </a:lnTo>
                  <a:lnTo>
                    <a:pt x="399" y="56"/>
                  </a:lnTo>
                  <a:lnTo>
                    <a:pt x="394" y="50"/>
                  </a:lnTo>
                  <a:lnTo>
                    <a:pt x="387" y="45"/>
                  </a:lnTo>
                  <a:lnTo>
                    <a:pt x="373" y="36"/>
                  </a:lnTo>
                  <a:lnTo>
                    <a:pt x="358" y="28"/>
                  </a:lnTo>
                  <a:lnTo>
                    <a:pt x="343" y="21"/>
                  </a:lnTo>
                  <a:lnTo>
                    <a:pt x="326" y="16"/>
                  </a:lnTo>
                  <a:lnTo>
                    <a:pt x="307" y="12"/>
                  </a:lnTo>
                  <a:lnTo>
                    <a:pt x="290" y="8"/>
                  </a:lnTo>
                  <a:lnTo>
                    <a:pt x="271" y="5"/>
                  </a:lnTo>
                  <a:lnTo>
                    <a:pt x="252" y="4"/>
                  </a:lnTo>
                  <a:lnTo>
                    <a:pt x="233" y="2"/>
                  </a:lnTo>
                  <a:lnTo>
                    <a:pt x="214" y="2"/>
                  </a:lnTo>
                  <a:close/>
                  <a:moveTo>
                    <a:pt x="321" y="178"/>
                  </a:moveTo>
                  <a:lnTo>
                    <a:pt x="321" y="184"/>
                  </a:lnTo>
                  <a:lnTo>
                    <a:pt x="319" y="190"/>
                  </a:lnTo>
                  <a:lnTo>
                    <a:pt x="317" y="195"/>
                  </a:lnTo>
                  <a:lnTo>
                    <a:pt x="313" y="199"/>
                  </a:lnTo>
                  <a:lnTo>
                    <a:pt x="308" y="204"/>
                  </a:lnTo>
                  <a:lnTo>
                    <a:pt x="303" y="208"/>
                  </a:lnTo>
                  <a:lnTo>
                    <a:pt x="297" y="211"/>
                  </a:lnTo>
                  <a:lnTo>
                    <a:pt x="290" y="213"/>
                  </a:lnTo>
                  <a:lnTo>
                    <a:pt x="274" y="219"/>
                  </a:lnTo>
                  <a:lnTo>
                    <a:pt x="257" y="222"/>
                  </a:lnTo>
                  <a:lnTo>
                    <a:pt x="236" y="225"/>
                  </a:lnTo>
                  <a:lnTo>
                    <a:pt x="214" y="226"/>
                  </a:lnTo>
                  <a:lnTo>
                    <a:pt x="195" y="228"/>
                  </a:lnTo>
                  <a:lnTo>
                    <a:pt x="176" y="229"/>
                  </a:lnTo>
                  <a:lnTo>
                    <a:pt x="156" y="229"/>
                  </a:lnTo>
                  <a:lnTo>
                    <a:pt x="137" y="229"/>
                  </a:lnTo>
                  <a:lnTo>
                    <a:pt x="108" y="229"/>
                  </a:lnTo>
                  <a:lnTo>
                    <a:pt x="108" y="191"/>
                  </a:lnTo>
                  <a:lnTo>
                    <a:pt x="108" y="153"/>
                  </a:lnTo>
                  <a:lnTo>
                    <a:pt x="108" y="117"/>
                  </a:lnTo>
                  <a:lnTo>
                    <a:pt x="108" y="86"/>
                  </a:lnTo>
                  <a:lnTo>
                    <a:pt x="137" y="86"/>
                  </a:lnTo>
                  <a:lnTo>
                    <a:pt x="156" y="86"/>
                  </a:lnTo>
                  <a:lnTo>
                    <a:pt x="176" y="86"/>
                  </a:lnTo>
                  <a:lnTo>
                    <a:pt x="195" y="87"/>
                  </a:lnTo>
                  <a:lnTo>
                    <a:pt x="214" y="88"/>
                  </a:lnTo>
                  <a:lnTo>
                    <a:pt x="236" y="89"/>
                  </a:lnTo>
                  <a:lnTo>
                    <a:pt x="257" y="93"/>
                  </a:lnTo>
                  <a:lnTo>
                    <a:pt x="274" y="96"/>
                  </a:lnTo>
                  <a:lnTo>
                    <a:pt x="290" y="101"/>
                  </a:lnTo>
                  <a:lnTo>
                    <a:pt x="297" y="103"/>
                  </a:lnTo>
                  <a:lnTo>
                    <a:pt x="303" y="107"/>
                  </a:lnTo>
                  <a:lnTo>
                    <a:pt x="308" y="111"/>
                  </a:lnTo>
                  <a:lnTo>
                    <a:pt x="313" y="115"/>
                  </a:lnTo>
                  <a:lnTo>
                    <a:pt x="317" y="120"/>
                  </a:lnTo>
                  <a:lnTo>
                    <a:pt x="319" y="125"/>
                  </a:lnTo>
                  <a:lnTo>
                    <a:pt x="321" y="130"/>
                  </a:lnTo>
                  <a:lnTo>
                    <a:pt x="321" y="137"/>
                  </a:lnTo>
                  <a:lnTo>
                    <a:pt x="321" y="147"/>
                  </a:lnTo>
                  <a:lnTo>
                    <a:pt x="321" y="157"/>
                  </a:lnTo>
                  <a:lnTo>
                    <a:pt x="321" y="168"/>
                  </a:lnTo>
                  <a:lnTo>
                    <a:pt x="321" y="178"/>
                  </a:lnTo>
                  <a:close/>
                  <a:moveTo>
                    <a:pt x="464" y="242"/>
                  </a:moveTo>
                  <a:lnTo>
                    <a:pt x="464" y="272"/>
                  </a:lnTo>
                  <a:lnTo>
                    <a:pt x="464" y="300"/>
                  </a:lnTo>
                  <a:lnTo>
                    <a:pt x="464" y="329"/>
                  </a:lnTo>
                  <a:lnTo>
                    <a:pt x="464" y="357"/>
                  </a:lnTo>
                  <a:lnTo>
                    <a:pt x="464" y="385"/>
                  </a:lnTo>
                  <a:lnTo>
                    <a:pt x="464" y="413"/>
                  </a:lnTo>
                  <a:lnTo>
                    <a:pt x="464" y="442"/>
                  </a:lnTo>
                  <a:lnTo>
                    <a:pt x="464" y="472"/>
                  </a:lnTo>
                  <a:lnTo>
                    <a:pt x="571" y="472"/>
                  </a:lnTo>
                  <a:lnTo>
                    <a:pt x="571" y="455"/>
                  </a:lnTo>
                  <a:lnTo>
                    <a:pt x="571" y="438"/>
                  </a:lnTo>
                  <a:lnTo>
                    <a:pt x="571" y="421"/>
                  </a:lnTo>
                  <a:lnTo>
                    <a:pt x="571" y="405"/>
                  </a:lnTo>
                  <a:lnTo>
                    <a:pt x="571" y="346"/>
                  </a:lnTo>
                  <a:lnTo>
                    <a:pt x="571" y="320"/>
                  </a:lnTo>
                  <a:lnTo>
                    <a:pt x="571" y="294"/>
                  </a:lnTo>
                  <a:lnTo>
                    <a:pt x="571" y="270"/>
                  </a:lnTo>
                  <a:lnTo>
                    <a:pt x="571" y="244"/>
                  </a:lnTo>
                  <a:lnTo>
                    <a:pt x="572" y="239"/>
                  </a:lnTo>
                  <a:lnTo>
                    <a:pt x="572" y="235"/>
                  </a:lnTo>
                  <a:lnTo>
                    <a:pt x="574" y="231"/>
                  </a:lnTo>
                  <a:lnTo>
                    <a:pt x="576" y="228"/>
                  </a:lnTo>
                  <a:lnTo>
                    <a:pt x="582" y="220"/>
                  </a:lnTo>
                  <a:lnTo>
                    <a:pt x="588" y="215"/>
                  </a:lnTo>
                  <a:lnTo>
                    <a:pt x="598" y="210"/>
                  </a:lnTo>
                  <a:lnTo>
                    <a:pt x="608" y="206"/>
                  </a:lnTo>
                  <a:lnTo>
                    <a:pt x="619" y="203"/>
                  </a:lnTo>
                  <a:lnTo>
                    <a:pt x="634" y="201"/>
                  </a:lnTo>
                  <a:lnTo>
                    <a:pt x="648" y="199"/>
                  </a:lnTo>
                  <a:lnTo>
                    <a:pt x="663" y="198"/>
                  </a:lnTo>
                  <a:lnTo>
                    <a:pt x="679" y="198"/>
                  </a:lnTo>
                  <a:lnTo>
                    <a:pt x="696" y="198"/>
                  </a:lnTo>
                  <a:lnTo>
                    <a:pt x="732" y="201"/>
                  </a:lnTo>
                  <a:lnTo>
                    <a:pt x="767" y="205"/>
                  </a:lnTo>
                  <a:lnTo>
                    <a:pt x="767" y="124"/>
                  </a:lnTo>
                  <a:lnTo>
                    <a:pt x="744" y="121"/>
                  </a:lnTo>
                  <a:lnTo>
                    <a:pt x="720" y="118"/>
                  </a:lnTo>
                  <a:lnTo>
                    <a:pt x="694" y="117"/>
                  </a:lnTo>
                  <a:lnTo>
                    <a:pt x="669" y="116"/>
                  </a:lnTo>
                  <a:lnTo>
                    <a:pt x="643" y="116"/>
                  </a:lnTo>
                  <a:lnTo>
                    <a:pt x="617" y="117"/>
                  </a:lnTo>
                  <a:lnTo>
                    <a:pt x="594" y="120"/>
                  </a:lnTo>
                  <a:lnTo>
                    <a:pt x="570" y="124"/>
                  </a:lnTo>
                  <a:lnTo>
                    <a:pt x="559" y="127"/>
                  </a:lnTo>
                  <a:lnTo>
                    <a:pt x="548" y="130"/>
                  </a:lnTo>
                  <a:lnTo>
                    <a:pt x="537" y="134"/>
                  </a:lnTo>
                  <a:lnTo>
                    <a:pt x="528" y="138"/>
                  </a:lnTo>
                  <a:lnTo>
                    <a:pt x="518" y="143"/>
                  </a:lnTo>
                  <a:lnTo>
                    <a:pt x="509" y="149"/>
                  </a:lnTo>
                  <a:lnTo>
                    <a:pt x="502" y="155"/>
                  </a:lnTo>
                  <a:lnTo>
                    <a:pt x="494" y="162"/>
                  </a:lnTo>
                  <a:lnTo>
                    <a:pt x="488" y="169"/>
                  </a:lnTo>
                  <a:lnTo>
                    <a:pt x="481" y="177"/>
                  </a:lnTo>
                  <a:lnTo>
                    <a:pt x="476" y="185"/>
                  </a:lnTo>
                  <a:lnTo>
                    <a:pt x="472" y="195"/>
                  </a:lnTo>
                  <a:lnTo>
                    <a:pt x="468" y="206"/>
                  </a:lnTo>
                  <a:lnTo>
                    <a:pt x="466" y="217"/>
                  </a:lnTo>
                  <a:lnTo>
                    <a:pt x="464" y="229"/>
                  </a:lnTo>
                  <a:lnTo>
                    <a:pt x="464" y="242"/>
                  </a:lnTo>
                  <a:close/>
                  <a:moveTo>
                    <a:pt x="2727" y="115"/>
                  </a:moveTo>
                  <a:lnTo>
                    <a:pt x="2713" y="115"/>
                  </a:lnTo>
                  <a:lnTo>
                    <a:pt x="2697" y="115"/>
                  </a:lnTo>
                  <a:lnTo>
                    <a:pt x="2681" y="115"/>
                  </a:lnTo>
                  <a:lnTo>
                    <a:pt x="2664" y="115"/>
                  </a:lnTo>
                  <a:lnTo>
                    <a:pt x="2647" y="115"/>
                  </a:lnTo>
                  <a:lnTo>
                    <a:pt x="2629" y="115"/>
                  </a:lnTo>
                  <a:lnTo>
                    <a:pt x="2613" y="115"/>
                  </a:lnTo>
                  <a:lnTo>
                    <a:pt x="2599" y="115"/>
                  </a:lnTo>
                  <a:lnTo>
                    <a:pt x="2583" y="116"/>
                  </a:lnTo>
                  <a:lnTo>
                    <a:pt x="2567" y="117"/>
                  </a:lnTo>
                  <a:lnTo>
                    <a:pt x="2553" y="121"/>
                  </a:lnTo>
                  <a:lnTo>
                    <a:pt x="2539" y="124"/>
                  </a:lnTo>
                  <a:lnTo>
                    <a:pt x="2527" y="128"/>
                  </a:lnTo>
                  <a:lnTo>
                    <a:pt x="2516" y="134"/>
                  </a:lnTo>
                  <a:lnTo>
                    <a:pt x="2505" y="139"/>
                  </a:lnTo>
                  <a:lnTo>
                    <a:pt x="2497" y="145"/>
                  </a:lnTo>
                  <a:lnTo>
                    <a:pt x="2488" y="153"/>
                  </a:lnTo>
                  <a:lnTo>
                    <a:pt x="2481" y="162"/>
                  </a:lnTo>
                  <a:lnTo>
                    <a:pt x="2475" y="170"/>
                  </a:lnTo>
                  <a:lnTo>
                    <a:pt x="2471" y="180"/>
                  </a:lnTo>
                  <a:lnTo>
                    <a:pt x="2466" y="191"/>
                  </a:lnTo>
                  <a:lnTo>
                    <a:pt x="2464" y="202"/>
                  </a:lnTo>
                  <a:lnTo>
                    <a:pt x="2462" y="213"/>
                  </a:lnTo>
                  <a:lnTo>
                    <a:pt x="2462" y="225"/>
                  </a:lnTo>
                  <a:lnTo>
                    <a:pt x="2462" y="361"/>
                  </a:lnTo>
                  <a:lnTo>
                    <a:pt x="2462" y="371"/>
                  </a:lnTo>
                  <a:lnTo>
                    <a:pt x="2463" y="380"/>
                  </a:lnTo>
                  <a:lnTo>
                    <a:pt x="2464" y="387"/>
                  </a:lnTo>
                  <a:lnTo>
                    <a:pt x="2466" y="395"/>
                  </a:lnTo>
                  <a:lnTo>
                    <a:pt x="2468" y="402"/>
                  </a:lnTo>
                  <a:lnTo>
                    <a:pt x="2472" y="409"/>
                  </a:lnTo>
                  <a:lnTo>
                    <a:pt x="2475" y="415"/>
                  </a:lnTo>
                  <a:lnTo>
                    <a:pt x="2479" y="422"/>
                  </a:lnTo>
                  <a:lnTo>
                    <a:pt x="2484" y="427"/>
                  </a:lnTo>
                  <a:lnTo>
                    <a:pt x="2488" y="433"/>
                  </a:lnTo>
                  <a:lnTo>
                    <a:pt x="2493" y="438"/>
                  </a:lnTo>
                  <a:lnTo>
                    <a:pt x="2499" y="442"/>
                  </a:lnTo>
                  <a:lnTo>
                    <a:pt x="2512" y="451"/>
                  </a:lnTo>
                  <a:lnTo>
                    <a:pt x="2525" y="458"/>
                  </a:lnTo>
                  <a:lnTo>
                    <a:pt x="2540" y="464"/>
                  </a:lnTo>
                  <a:lnTo>
                    <a:pt x="2555" y="468"/>
                  </a:lnTo>
                  <a:lnTo>
                    <a:pt x="2572" y="472"/>
                  </a:lnTo>
                  <a:lnTo>
                    <a:pt x="2589" y="475"/>
                  </a:lnTo>
                  <a:lnTo>
                    <a:pt x="2608" y="477"/>
                  </a:lnTo>
                  <a:lnTo>
                    <a:pt x="2626" y="478"/>
                  </a:lnTo>
                  <a:lnTo>
                    <a:pt x="2646" y="478"/>
                  </a:lnTo>
                  <a:lnTo>
                    <a:pt x="2664" y="478"/>
                  </a:lnTo>
                  <a:lnTo>
                    <a:pt x="2690" y="477"/>
                  </a:lnTo>
                  <a:lnTo>
                    <a:pt x="2715" y="475"/>
                  </a:lnTo>
                  <a:lnTo>
                    <a:pt x="2740" y="473"/>
                  </a:lnTo>
                  <a:lnTo>
                    <a:pt x="2762" y="469"/>
                  </a:lnTo>
                  <a:lnTo>
                    <a:pt x="2785" y="467"/>
                  </a:lnTo>
                  <a:lnTo>
                    <a:pt x="2805" y="464"/>
                  </a:lnTo>
                  <a:lnTo>
                    <a:pt x="2824" y="461"/>
                  </a:lnTo>
                  <a:lnTo>
                    <a:pt x="2840" y="459"/>
                  </a:lnTo>
                  <a:lnTo>
                    <a:pt x="2840" y="379"/>
                  </a:lnTo>
                  <a:lnTo>
                    <a:pt x="2822" y="381"/>
                  </a:lnTo>
                  <a:lnTo>
                    <a:pt x="2801" y="384"/>
                  </a:lnTo>
                  <a:lnTo>
                    <a:pt x="2779" y="387"/>
                  </a:lnTo>
                  <a:lnTo>
                    <a:pt x="2757" y="391"/>
                  </a:lnTo>
                  <a:lnTo>
                    <a:pt x="2733" y="394"/>
                  </a:lnTo>
                  <a:lnTo>
                    <a:pt x="2710" y="396"/>
                  </a:lnTo>
                  <a:lnTo>
                    <a:pt x="2687" y="397"/>
                  </a:lnTo>
                  <a:lnTo>
                    <a:pt x="2664" y="398"/>
                  </a:lnTo>
                  <a:lnTo>
                    <a:pt x="2646" y="398"/>
                  </a:lnTo>
                  <a:lnTo>
                    <a:pt x="2627" y="397"/>
                  </a:lnTo>
                  <a:lnTo>
                    <a:pt x="2611" y="394"/>
                  </a:lnTo>
                  <a:lnTo>
                    <a:pt x="2597" y="391"/>
                  </a:lnTo>
                  <a:lnTo>
                    <a:pt x="2592" y="388"/>
                  </a:lnTo>
                  <a:lnTo>
                    <a:pt x="2586" y="385"/>
                  </a:lnTo>
                  <a:lnTo>
                    <a:pt x="2581" y="382"/>
                  </a:lnTo>
                  <a:lnTo>
                    <a:pt x="2578" y="379"/>
                  </a:lnTo>
                  <a:lnTo>
                    <a:pt x="2574" y="374"/>
                  </a:lnTo>
                  <a:lnTo>
                    <a:pt x="2571" y="370"/>
                  </a:lnTo>
                  <a:lnTo>
                    <a:pt x="2570" y="366"/>
                  </a:lnTo>
                  <a:lnTo>
                    <a:pt x="2570" y="360"/>
                  </a:lnTo>
                  <a:lnTo>
                    <a:pt x="2570" y="359"/>
                  </a:lnTo>
                  <a:lnTo>
                    <a:pt x="2570" y="358"/>
                  </a:lnTo>
                  <a:lnTo>
                    <a:pt x="2570" y="358"/>
                  </a:lnTo>
                  <a:lnTo>
                    <a:pt x="2570" y="357"/>
                  </a:lnTo>
                  <a:lnTo>
                    <a:pt x="2570" y="356"/>
                  </a:lnTo>
                  <a:lnTo>
                    <a:pt x="2570" y="355"/>
                  </a:lnTo>
                  <a:lnTo>
                    <a:pt x="2594" y="353"/>
                  </a:lnTo>
                  <a:lnTo>
                    <a:pt x="2617" y="350"/>
                  </a:lnTo>
                  <a:lnTo>
                    <a:pt x="2640" y="346"/>
                  </a:lnTo>
                  <a:lnTo>
                    <a:pt x="2664" y="343"/>
                  </a:lnTo>
                  <a:lnTo>
                    <a:pt x="2678" y="341"/>
                  </a:lnTo>
                  <a:lnTo>
                    <a:pt x="2692" y="340"/>
                  </a:lnTo>
                  <a:lnTo>
                    <a:pt x="2706" y="338"/>
                  </a:lnTo>
                  <a:lnTo>
                    <a:pt x="2720" y="336"/>
                  </a:lnTo>
                  <a:lnTo>
                    <a:pt x="2736" y="333"/>
                  </a:lnTo>
                  <a:lnTo>
                    <a:pt x="2751" y="330"/>
                  </a:lnTo>
                  <a:lnTo>
                    <a:pt x="2767" y="327"/>
                  </a:lnTo>
                  <a:lnTo>
                    <a:pt x="2781" y="323"/>
                  </a:lnTo>
                  <a:lnTo>
                    <a:pt x="2792" y="318"/>
                  </a:lnTo>
                  <a:lnTo>
                    <a:pt x="2804" y="313"/>
                  </a:lnTo>
                  <a:lnTo>
                    <a:pt x="2815" y="307"/>
                  </a:lnTo>
                  <a:lnTo>
                    <a:pt x="2825" y="301"/>
                  </a:lnTo>
                  <a:lnTo>
                    <a:pt x="2835" y="293"/>
                  </a:lnTo>
                  <a:lnTo>
                    <a:pt x="2842" y="286"/>
                  </a:lnTo>
                  <a:lnTo>
                    <a:pt x="2849" y="277"/>
                  </a:lnTo>
                  <a:lnTo>
                    <a:pt x="2854" y="269"/>
                  </a:lnTo>
                  <a:lnTo>
                    <a:pt x="2858" y="259"/>
                  </a:lnTo>
                  <a:lnTo>
                    <a:pt x="2862" y="248"/>
                  </a:lnTo>
                  <a:lnTo>
                    <a:pt x="2863" y="237"/>
                  </a:lnTo>
                  <a:lnTo>
                    <a:pt x="2864" y="225"/>
                  </a:lnTo>
                  <a:lnTo>
                    <a:pt x="2863" y="213"/>
                  </a:lnTo>
                  <a:lnTo>
                    <a:pt x="2862" y="202"/>
                  </a:lnTo>
                  <a:lnTo>
                    <a:pt x="2858" y="191"/>
                  </a:lnTo>
                  <a:lnTo>
                    <a:pt x="2855" y="180"/>
                  </a:lnTo>
                  <a:lnTo>
                    <a:pt x="2850" y="170"/>
                  </a:lnTo>
                  <a:lnTo>
                    <a:pt x="2844" y="162"/>
                  </a:lnTo>
                  <a:lnTo>
                    <a:pt x="2837" y="153"/>
                  </a:lnTo>
                  <a:lnTo>
                    <a:pt x="2829" y="145"/>
                  </a:lnTo>
                  <a:lnTo>
                    <a:pt x="2821" y="139"/>
                  </a:lnTo>
                  <a:lnTo>
                    <a:pt x="2810" y="134"/>
                  </a:lnTo>
                  <a:lnTo>
                    <a:pt x="2799" y="128"/>
                  </a:lnTo>
                  <a:lnTo>
                    <a:pt x="2786" y="124"/>
                  </a:lnTo>
                  <a:lnTo>
                    <a:pt x="2773" y="121"/>
                  </a:lnTo>
                  <a:lnTo>
                    <a:pt x="2758" y="117"/>
                  </a:lnTo>
                  <a:lnTo>
                    <a:pt x="2743" y="116"/>
                  </a:lnTo>
                  <a:lnTo>
                    <a:pt x="2727" y="115"/>
                  </a:lnTo>
                  <a:close/>
                  <a:moveTo>
                    <a:pt x="2727" y="256"/>
                  </a:moveTo>
                  <a:lnTo>
                    <a:pt x="2711" y="258"/>
                  </a:lnTo>
                  <a:lnTo>
                    <a:pt x="2695" y="260"/>
                  </a:lnTo>
                  <a:lnTo>
                    <a:pt x="2680" y="262"/>
                  </a:lnTo>
                  <a:lnTo>
                    <a:pt x="2664" y="264"/>
                  </a:lnTo>
                  <a:lnTo>
                    <a:pt x="2640" y="267"/>
                  </a:lnTo>
                  <a:lnTo>
                    <a:pt x="2616" y="271"/>
                  </a:lnTo>
                  <a:lnTo>
                    <a:pt x="2593" y="274"/>
                  </a:lnTo>
                  <a:lnTo>
                    <a:pt x="2570" y="277"/>
                  </a:lnTo>
                  <a:lnTo>
                    <a:pt x="2570" y="263"/>
                  </a:lnTo>
                  <a:lnTo>
                    <a:pt x="2570" y="251"/>
                  </a:lnTo>
                  <a:lnTo>
                    <a:pt x="2570" y="238"/>
                  </a:lnTo>
                  <a:lnTo>
                    <a:pt x="2570" y="225"/>
                  </a:lnTo>
                  <a:lnTo>
                    <a:pt x="2570" y="219"/>
                  </a:lnTo>
                  <a:lnTo>
                    <a:pt x="2572" y="213"/>
                  </a:lnTo>
                  <a:lnTo>
                    <a:pt x="2575" y="208"/>
                  </a:lnTo>
                  <a:lnTo>
                    <a:pt x="2579" y="204"/>
                  </a:lnTo>
                  <a:lnTo>
                    <a:pt x="2583" y="201"/>
                  </a:lnTo>
                  <a:lnTo>
                    <a:pt x="2588" y="198"/>
                  </a:lnTo>
                  <a:lnTo>
                    <a:pt x="2595" y="196"/>
                  </a:lnTo>
                  <a:lnTo>
                    <a:pt x="2601" y="195"/>
                  </a:lnTo>
                  <a:lnTo>
                    <a:pt x="2616" y="195"/>
                  </a:lnTo>
                  <a:lnTo>
                    <a:pt x="2633" y="195"/>
                  </a:lnTo>
                  <a:lnTo>
                    <a:pt x="2649" y="195"/>
                  </a:lnTo>
                  <a:lnTo>
                    <a:pt x="2664" y="195"/>
                  </a:lnTo>
                  <a:lnTo>
                    <a:pt x="2680" y="195"/>
                  </a:lnTo>
                  <a:lnTo>
                    <a:pt x="2695" y="195"/>
                  </a:lnTo>
                  <a:lnTo>
                    <a:pt x="2711" y="195"/>
                  </a:lnTo>
                  <a:lnTo>
                    <a:pt x="2727" y="195"/>
                  </a:lnTo>
                  <a:lnTo>
                    <a:pt x="2733" y="196"/>
                  </a:lnTo>
                  <a:lnTo>
                    <a:pt x="2740" y="197"/>
                  </a:lnTo>
                  <a:lnTo>
                    <a:pt x="2745" y="201"/>
                  </a:lnTo>
                  <a:lnTo>
                    <a:pt x="2749" y="204"/>
                  </a:lnTo>
                  <a:lnTo>
                    <a:pt x="2754" y="208"/>
                  </a:lnTo>
                  <a:lnTo>
                    <a:pt x="2757" y="212"/>
                  </a:lnTo>
                  <a:lnTo>
                    <a:pt x="2759" y="219"/>
                  </a:lnTo>
                  <a:lnTo>
                    <a:pt x="2759" y="225"/>
                  </a:lnTo>
                  <a:lnTo>
                    <a:pt x="2759" y="232"/>
                  </a:lnTo>
                  <a:lnTo>
                    <a:pt x="2757" y="237"/>
                  </a:lnTo>
                  <a:lnTo>
                    <a:pt x="2754" y="242"/>
                  </a:lnTo>
                  <a:lnTo>
                    <a:pt x="2749" y="246"/>
                  </a:lnTo>
                  <a:lnTo>
                    <a:pt x="2745" y="249"/>
                  </a:lnTo>
                  <a:lnTo>
                    <a:pt x="2738" y="251"/>
                  </a:lnTo>
                  <a:lnTo>
                    <a:pt x="2733" y="253"/>
                  </a:lnTo>
                  <a:lnTo>
                    <a:pt x="2727" y="256"/>
                  </a:lnTo>
                  <a:close/>
                  <a:moveTo>
                    <a:pt x="1343" y="115"/>
                  </a:moveTo>
                  <a:lnTo>
                    <a:pt x="1317" y="116"/>
                  </a:lnTo>
                  <a:lnTo>
                    <a:pt x="1293" y="117"/>
                  </a:lnTo>
                  <a:lnTo>
                    <a:pt x="1272" y="121"/>
                  </a:lnTo>
                  <a:lnTo>
                    <a:pt x="1251" y="124"/>
                  </a:lnTo>
                  <a:lnTo>
                    <a:pt x="1232" y="128"/>
                  </a:lnTo>
                  <a:lnTo>
                    <a:pt x="1216" y="134"/>
                  </a:lnTo>
                  <a:lnTo>
                    <a:pt x="1201" y="139"/>
                  </a:lnTo>
                  <a:lnTo>
                    <a:pt x="1188" y="145"/>
                  </a:lnTo>
                  <a:lnTo>
                    <a:pt x="1181" y="140"/>
                  </a:lnTo>
                  <a:lnTo>
                    <a:pt x="1174" y="136"/>
                  </a:lnTo>
                  <a:lnTo>
                    <a:pt x="1167" y="132"/>
                  </a:lnTo>
                  <a:lnTo>
                    <a:pt x="1159" y="128"/>
                  </a:lnTo>
                  <a:lnTo>
                    <a:pt x="1143" y="124"/>
                  </a:lnTo>
                  <a:lnTo>
                    <a:pt x="1127" y="120"/>
                  </a:lnTo>
                  <a:lnTo>
                    <a:pt x="1109" y="117"/>
                  </a:lnTo>
                  <a:lnTo>
                    <a:pt x="1090" y="116"/>
                  </a:lnTo>
                  <a:lnTo>
                    <a:pt x="1072" y="116"/>
                  </a:lnTo>
                  <a:lnTo>
                    <a:pt x="1051" y="115"/>
                  </a:lnTo>
                  <a:lnTo>
                    <a:pt x="1032" y="116"/>
                  </a:lnTo>
                  <a:lnTo>
                    <a:pt x="1014" y="117"/>
                  </a:lnTo>
                  <a:lnTo>
                    <a:pt x="997" y="118"/>
                  </a:lnTo>
                  <a:lnTo>
                    <a:pt x="981" y="122"/>
                  </a:lnTo>
                  <a:lnTo>
                    <a:pt x="966" y="124"/>
                  </a:lnTo>
                  <a:lnTo>
                    <a:pt x="952" y="128"/>
                  </a:lnTo>
                  <a:lnTo>
                    <a:pt x="937" y="131"/>
                  </a:lnTo>
                  <a:lnTo>
                    <a:pt x="923" y="137"/>
                  </a:lnTo>
                  <a:lnTo>
                    <a:pt x="923" y="124"/>
                  </a:lnTo>
                  <a:lnTo>
                    <a:pt x="816" y="124"/>
                  </a:lnTo>
                  <a:lnTo>
                    <a:pt x="816" y="167"/>
                  </a:lnTo>
                  <a:lnTo>
                    <a:pt x="816" y="211"/>
                  </a:lnTo>
                  <a:lnTo>
                    <a:pt x="816" y="255"/>
                  </a:lnTo>
                  <a:lnTo>
                    <a:pt x="816" y="298"/>
                  </a:lnTo>
                  <a:lnTo>
                    <a:pt x="816" y="341"/>
                  </a:lnTo>
                  <a:lnTo>
                    <a:pt x="816" y="385"/>
                  </a:lnTo>
                  <a:lnTo>
                    <a:pt x="816" y="428"/>
                  </a:lnTo>
                  <a:lnTo>
                    <a:pt x="816" y="472"/>
                  </a:lnTo>
                  <a:lnTo>
                    <a:pt x="923" y="472"/>
                  </a:lnTo>
                  <a:lnTo>
                    <a:pt x="923" y="204"/>
                  </a:lnTo>
                  <a:lnTo>
                    <a:pt x="955" y="199"/>
                  </a:lnTo>
                  <a:lnTo>
                    <a:pt x="988" y="196"/>
                  </a:lnTo>
                  <a:lnTo>
                    <a:pt x="1019" y="194"/>
                  </a:lnTo>
                  <a:lnTo>
                    <a:pt x="1047" y="195"/>
                  </a:lnTo>
                  <a:lnTo>
                    <a:pt x="1059" y="196"/>
                  </a:lnTo>
                  <a:lnTo>
                    <a:pt x="1071" y="198"/>
                  </a:lnTo>
                  <a:lnTo>
                    <a:pt x="1081" y="201"/>
                  </a:lnTo>
                  <a:lnTo>
                    <a:pt x="1089" y="205"/>
                  </a:lnTo>
                  <a:lnTo>
                    <a:pt x="1096" y="209"/>
                  </a:lnTo>
                  <a:lnTo>
                    <a:pt x="1101" y="216"/>
                  </a:lnTo>
                  <a:lnTo>
                    <a:pt x="1103" y="219"/>
                  </a:lnTo>
                  <a:lnTo>
                    <a:pt x="1104" y="222"/>
                  </a:lnTo>
                  <a:lnTo>
                    <a:pt x="1105" y="226"/>
                  </a:lnTo>
                  <a:lnTo>
                    <a:pt x="1105" y="231"/>
                  </a:lnTo>
                  <a:lnTo>
                    <a:pt x="1105" y="262"/>
                  </a:lnTo>
                  <a:lnTo>
                    <a:pt x="1105" y="291"/>
                  </a:lnTo>
                  <a:lnTo>
                    <a:pt x="1105" y="321"/>
                  </a:lnTo>
                  <a:lnTo>
                    <a:pt x="1105" y="352"/>
                  </a:lnTo>
                  <a:lnTo>
                    <a:pt x="1105" y="381"/>
                  </a:lnTo>
                  <a:lnTo>
                    <a:pt x="1105" y="411"/>
                  </a:lnTo>
                  <a:lnTo>
                    <a:pt x="1105" y="441"/>
                  </a:lnTo>
                  <a:lnTo>
                    <a:pt x="1107" y="472"/>
                  </a:lnTo>
                  <a:lnTo>
                    <a:pt x="1213" y="472"/>
                  </a:lnTo>
                  <a:lnTo>
                    <a:pt x="1213" y="441"/>
                  </a:lnTo>
                  <a:lnTo>
                    <a:pt x="1213" y="410"/>
                  </a:lnTo>
                  <a:lnTo>
                    <a:pt x="1213" y="379"/>
                  </a:lnTo>
                  <a:lnTo>
                    <a:pt x="1213" y="347"/>
                  </a:lnTo>
                  <a:lnTo>
                    <a:pt x="1213" y="316"/>
                  </a:lnTo>
                  <a:lnTo>
                    <a:pt x="1213" y="285"/>
                  </a:lnTo>
                  <a:lnTo>
                    <a:pt x="1213" y="253"/>
                  </a:lnTo>
                  <a:lnTo>
                    <a:pt x="1213" y="223"/>
                  </a:lnTo>
                  <a:lnTo>
                    <a:pt x="1213" y="213"/>
                  </a:lnTo>
                  <a:lnTo>
                    <a:pt x="1212" y="204"/>
                  </a:lnTo>
                  <a:lnTo>
                    <a:pt x="1245" y="199"/>
                  </a:lnTo>
                  <a:lnTo>
                    <a:pt x="1278" y="196"/>
                  </a:lnTo>
                  <a:lnTo>
                    <a:pt x="1309" y="194"/>
                  </a:lnTo>
                  <a:lnTo>
                    <a:pt x="1338" y="195"/>
                  </a:lnTo>
                  <a:lnTo>
                    <a:pt x="1350" y="196"/>
                  </a:lnTo>
                  <a:lnTo>
                    <a:pt x="1361" y="198"/>
                  </a:lnTo>
                  <a:lnTo>
                    <a:pt x="1372" y="201"/>
                  </a:lnTo>
                  <a:lnTo>
                    <a:pt x="1381" y="205"/>
                  </a:lnTo>
                  <a:lnTo>
                    <a:pt x="1387" y="209"/>
                  </a:lnTo>
                  <a:lnTo>
                    <a:pt x="1393" y="216"/>
                  </a:lnTo>
                  <a:lnTo>
                    <a:pt x="1395" y="219"/>
                  </a:lnTo>
                  <a:lnTo>
                    <a:pt x="1396" y="222"/>
                  </a:lnTo>
                  <a:lnTo>
                    <a:pt x="1397" y="226"/>
                  </a:lnTo>
                  <a:lnTo>
                    <a:pt x="1398" y="231"/>
                  </a:lnTo>
                  <a:lnTo>
                    <a:pt x="1398" y="262"/>
                  </a:lnTo>
                  <a:lnTo>
                    <a:pt x="1398" y="291"/>
                  </a:lnTo>
                  <a:lnTo>
                    <a:pt x="1398" y="321"/>
                  </a:lnTo>
                  <a:lnTo>
                    <a:pt x="1398" y="352"/>
                  </a:lnTo>
                  <a:lnTo>
                    <a:pt x="1398" y="381"/>
                  </a:lnTo>
                  <a:lnTo>
                    <a:pt x="1398" y="411"/>
                  </a:lnTo>
                  <a:lnTo>
                    <a:pt x="1398" y="441"/>
                  </a:lnTo>
                  <a:lnTo>
                    <a:pt x="1398" y="472"/>
                  </a:lnTo>
                  <a:lnTo>
                    <a:pt x="1506" y="472"/>
                  </a:lnTo>
                  <a:lnTo>
                    <a:pt x="1506" y="441"/>
                  </a:lnTo>
                  <a:lnTo>
                    <a:pt x="1506" y="410"/>
                  </a:lnTo>
                  <a:lnTo>
                    <a:pt x="1506" y="379"/>
                  </a:lnTo>
                  <a:lnTo>
                    <a:pt x="1506" y="347"/>
                  </a:lnTo>
                  <a:lnTo>
                    <a:pt x="1506" y="316"/>
                  </a:lnTo>
                  <a:lnTo>
                    <a:pt x="1506" y="285"/>
                  </a:lnTo>
                  <a:lnTo>
                    <a:pt x="1506" y="253"/>
                  </a:lnTo>
                  <a:lnTo>
                    <a:pt x="1506" y="223"/>
                  </a:lnTo>
                  <a:lnTo>
                    <a:pt x="1505" y="215"/>
                  </a:lnTo>
                  <a:lnTo>
                    <a:pt x="1505" y="207"/>
                  </a:lnTo>
                  <a:lnTo>
                    <a:pt x="1503" y="199"/>
                  </a:lnTo>
                  <a:lnTo>
                    <a:pt x="1502" y="193"/>
                  </a:lnTo>
                  <a:lnTo>
                    <a:pt x="1496" y="180"/>
                  </a:lnTo>
                  <a:lnTo>
                    <a:pt x="1490" y="168"/>
                  </a:lnTo>
                  <a:lnTo>
                    <a:pt x="1482" y="158"/>
                  </a:lnTo>
                  <a:lnTo>
                    <a:pt x="1473" y="150"/>
                  </a:lnTo>
                  <a:lnTo>
                    <a:pt x="1462" y="142"/>
                  </a:lnTo>
                  <a:lnTo>
                    <a:pt x="1450" y="136"/>
                  </a:lnTo>
                  <a:lnTo>
                    <a:pt x="1438" y="130"/>
                  </a:lnTo>
                  <a:lnTo>
                    <a:pt x="1425" y="126"/>
                  </a:lnTo>
                  <a:lnTo>
                    <a:pt x="1411" y="123"/>
                  </a:lnTo>
                  <a:lnTo>
                    <a:pt x="1398" y="120"/>
                  </a:lnTo>
                  <a:lnTo>
                    <a:pt x="1384" y="118"/>
                  </a:lnTo>
                  <a:lnTo>
                    <a:pt x="1370" y="116"/>
                  </a:lnTo>
                  <a:lnTo>
                    <a:pt x="1356" y="116"/>
                  </a:lnTo>
                  <a:lnTo>
                    <a:pt x="1343" y="115"/>
                  </a:lnTo>
                  <a:close/>
                  <a:moveTo>
                    <a:pt x="924" y="37"/>
                  </a:moveTo>
                  <a:lnTo>
                    <a:pt x="924" y="34"/>
                  </a:lnTo>
                  <a:lnTo>
                    <a:pt x="923" y="31"/>
                  </a:lnTo>
                  <a:lnTo>
                    <a:pt x="921" y="28"/>
                  </a:lnTo>
                  <a:lnTo>
                    <a:pt x="919" y="24"/>
                  </a:lnTo>
                  <a:lnTo>
                    <a:pt x="916" y="22"/>
                  </a:lnTo>
                  <a:lnTo>
                    <a:pt x="913" y="20"/>
                  </a:lnTo>
                  <a:lnTo>
                    <a:pt x="909" y="19"/>
                  </a:lnTo>
                  <a:lnTo>
                    <a:pt x="906" y="19"/>
                  </a:lnTo>
                  <a:lnTo>
                    <a:pt x="887" y="19"/>
                  </a:lnTo>
                  <a:lnTo>
                    <a:pt x="870" y="19"/>
                  </a:lnTo>
                  <a:lnTo>
                    <a:pt x="853" y="19"/>
                  </a:lnTo>
                  <a:lnTo>
                    <a:pt x="834" y="19"/>
                  </a:lnTo>
                  <a:lnTo>
                    <a:pt x="831" y="19"/>
                  </a:lnTo>
                  <a:lnTo>
                    <a:pt x="828" y="20"/>
                  </a:lnTo>
                  <a:lnTo>
                    <a:pt x="825" y="22"/>
                  </a:lnTo>
                  <a:lnTo>
                    <a:pt x="821" y="24"/>
                  </a:lnTo>
                  <a:lnTo>
                    <a:pt x="819" y="28"/>
                  </a:lnTo>
                  <a:lnTo>
                    <a:pt x="817" y="31"/>
                  </a:lnTo>
                  <a:lnTo>
                    <a:pt x="816" y="34"/>
                  </a:lnTo>
                  <a:lnTo>
                    <a:pt x="816" y="37"/>
                  </a:lnTo>
                  <a:lnTo>
                    <a:pt x="816" y="88"/>
                  </a:lnTo>
                  <a:lnTo>
                    <a:pt x="924" y="88"/>
                  </a:lnTo>
                  <a:lnTo>
                    <a:pt x="924" y="37"/>
                  </a:lnTo>
                  <a:close/>
                  <a:moveTo>
                    <a:pt x="2311" y="182"/>
                  </a:moveTo>
                  <a:lnTo>
                    <a:pt x="2209" y="367"/>
                  </a:lnTo>
                  <a:lnTo>
                    <a:pt x="2108" y="182"/>
                  </a:lnTo>
                  <a:lnTo>
                    <a:pt x="2101" y="172"/>
                  </a:lnTo>
                  <a:lnTo>
                    <a:pt x="2096" y="163"/>
                  </a:lnTo>
                  <a:lnTo>
                    <a:pt x="2090" y="155"/>
                  </a:lnTo>
                  <a:lnTo>
                    <a:pt x="2085" y="149"/>
                  </a:lnTo>
                  <a:lnTo>
                    <a:pt x="2079" y="143"/>
                  </a:lnTo>
                  <a:lnTo>
                    <a:pt x="2073" y="138"/>
                  </a:lnTo>
                  <a:lnTo>
                    <a:pt x="2066" y="135"/>
                  </a:lnTo>
                  <a:lnTo>
                    <a:pt x="2059" y="131"/>
                  </a:lnTo>
                  <a:lnTo>
                    <a:pt x="2050" y="128"/>
                  </a:lnTo>
                  <a:lnTo>
                    <a:pt x="2042" y="127"/>
                  </a:lnTo>
                  <a:lnTo>
                    <a:pt x="2031" y="126"/>
                  </a:lnTo>
                  <a:lnTo>
                    <a:pt x="2020" y="125"/>
                  </a:lnTo>
                  <a:lnTo>
                    <a:pt x="1993" y="124"/>
                  </a:lnTo>
                  <a:lnTo>
                    <a:pt x="1961" y="124"/>
                  </a:lnTo>
                  <a:lnTo>
                    <a:pt x="2164" y="472"/>
                  </a:lnTo>
                  <a:lnTo>
                    <a:pt x="2256" y="472"/>
                  </a:lnTo>
                  <a:lnTo>
                    <a:pt x="2459" y="124"/>
                  </a:lnTo>
                  <a:lnTo>
                    <a:pt x="2425" y="124"/>
                  </a:lnTo>
                  <a:lnTo>
                    <a:pt x="2398" y="125"/>
                  </a:lnTo>
                  <a:lnTo>
                    <a:pt x="2387" y="126"/>
                  </a:lnTo>
                  <a:lnTo>
                    <a:pt x="2377" y="127"/>
                  </a:lnTo>
                  <a:lnTo>
                    <a:pt x="2368" y="128"/>
                  </a:lnTo>
                  <a:lnTo>
                    <a:pt x="2359" y="131"/>
                  </a:lnTo>
                  <a:lnTo>
                    <a:pt x="2353" y="135"/>
                  </a:lnTo>
                  <a:lnTo>
                    <a:pt x="2345" y="138"/>
                  </a:lnTo>
                  <a:lnTo>
                    <a:pt x="2340" y="143"/>
                  </a:lnTo>
                  <a:lnTo>
                    <a:pt x="2333" y="149"/>
                  </a:lnTo>
                  <a:lnTo>
                    <a:pt x="2328" y="155"/>
                  </a:lnTo>
                  <a:lnTo>
                    <a:pt x="2323" y="163"/>
                  </a:lnTo>
                  <a:lnTo>
                    <a:pt x="2317" y="172"/>
                  </a:lnTo>
                  <a:lnTo>
                    <a:pt x="2311" y="182"/>
                  </a:lnTo>
                  <a:close/>
                  <a:moveTo>
                    <a:pt x="2903" y="242"/>
                  </a:moveTo>
                  <a:lnTo>
                    <a:pt x="2903" y="272"/>
                  </a:lnTo>
                  <a:lnTo>
                    <a:pt x="2903" y="300"/>
                  </a:lnTo>
                  <a:lnTo>
                    <a:pt x="2903" y="329"/>
                  </a:lnTo>
                  <a:lnTo>
                    <a:pt x="2903" y="357"/>
                  </a:lnTo>
                  <a:lnTo>
                    <a:pt x="2903" y="385"/>
                  </a:lnTo>
                  <a:lnTo>
                    <a:pt x="2903" y="413"/>
                  </a:lnTo>
                  <a:lnTo>
                    <a:pt x="2903" y="442"/>
                  </a:lnTo>
                  <a:lnTo>
                    <a:pt x="2903" y="472"/>
                  </a:lnTo>
                  <a:lnTo>
                    <a:pt x="3010" y="472"/>
                  </a:lnTo>
                  <a:lnTo>
                    <a:pt x="3010" y="455"/>
                  </a:lnTo>
                  <a:lnTo>
                    <a:pt x="3010" y="438"/>
                  </a:lnTo>
                  <a:lnTo>
                    <a:pt x="3010" y="421"/>
                  </a:lnTo>
                  <a:lnTo>
                    <a:pt x="3010" y="405"/>
                  </a:lnTo>
                  <a:lnTo>
                    <a:pt x="3010" y="346"/>
                  </a:lnTo>
                  <a:lnTo>
                    <a:pt x="3010" y="320"/>
                  </a:lnTo>
                  <a:lnTo>
                    <a:pt x="3010" y="294"/>
                  </a:lnTo>
                  <a:lnTo>
                    <a:pt x="3010" y="270"/>
                  </a:lnTo>
                  <a:lnTo>
                    <a:pt x="3010" y="244"/>
                  </a:lnTo>
                  <a:lnTo>
                    <a:pt x="3011" y="239"/>
                  </a:lnTo>
                  <a:lnTo>
                    <a:pt x="3011" y="235"/>
                  </a:lnTo>
                  <a:lnTo>
                    <a:pt x="3013" y="231"/>
                  </a:lnTo>
                  <a:lnTo>
                    <a:pt x="3015" y="228"/>
                  </a:lnTo>
                  <a:lnTo>
                    <a:pt x="3020" y="220"/>
                  </a:lnTo>
                  <a:lnTo>
                    <a:pt x="3027" y="215"/>
                  </a:lnTo>
                  <a:lnTo>
                    <a:pt x="3037" y="210"/>
                  </a:lnTo>
                  <a:lnTo>
                    <a:pt x="3046" y="206"/>
                  </a:lnTo>
                  <a:lnTo>
                    <a:pt x="3058" y="203"/>
                  </a:lnTo>
                  <a:lnTo>
                    <a:pt x="3072" y="201"/>
                  </a:lnTo>
                  <a:lnTo>
                    <a:pt x="3086" y="199"/>
                  </a:lnTo>
                  <a:lnTo>
                    <a:pt x="3101" y="198"/>
                  </a:lnTo>
                  <a:lnTo>
                    <a:pt x="3118" y="198"/>
                  </a:lnTo>
                  <a:lnTo>
                    <a:pt x="3135" y="198"/>
                  </a:lnTo>
                  <a:lnTo>
                    <a:pt x="3170" y="201"/>
                  </a:lnTo>
                  <a:lnTo>
                    <a:pt x="3206" y="205"/>
                  </a:lnTo>
                  <a:lnTo>
                    <a:pt x="3206" y="124"/>
                  </a:lnTo>
                  <a:lnTo>
                    <a:pt x="3182" y="121"/>
                  </a:lnTo>
                  <a:lnTo>
                    <a:pt x="3159" y="118"/>
                  </a:lnTo>
                  <a:lnTo>
                    <a:pt x="3133" y="117"/>
                  </a:lnTo>
                  <a:lnTo>
                    <a:pt x="3108" y="116"/>
                  </a:lnTo>
                  <a:lnTo>
                    <a:pt x="3082" y="116"/>
                  </a:lnTo>
                  <a:lnTo>
                    <a:pt x="3057" y="117"/>
                  </a:lnTo>
                  <a:lnTo>
                    <a:pt x="3032" y="120"/>
                  </a:lnTo>
                  <a:lnTo>
                    <a:pt x="3008" y="124"/>
                  </a:lnTo>
                  <a:lnTo>
                    <a:pt x="2998" y="127"/>
                  </a:lnTo>
                  <a:lnTo>
                    <a:pt x="2987" y="130"/>
                  </a:lnTo>
                  <a:lnTo>
                    <a:pt x="2976" y="134"/>
                  </a:lnTo>
                  <a:lnTo>
                    <a:pt x="2966" y="138"/>
                  </a:lnTo>
                  <a:lnTo>
                    <a:pt x="2957" y="143"/>
                  </a:lnTo>
                  <a:lnTo>
                    <a:pt x="2948" y="149"/>
                  </a:lnTo>
                  <a:lnTo>
                    <a:pt x="2940" y="155"/>
                  </a:lnTo>
                  <a:lnTo>
                    <a:pt x="2933" y="162"/>
                  </a:lnTo>
                  <a:lnTo>
                    <a:pt x="2926" y="169"/>
                  </a:lnTo>
                  <a:lnTo>
                    <a:pt x="2920" y="177"/>
                  </a:lnTo>
                  <a:lnTo>
                    <a:pt x="2914" y="185"/>
                  </a:lnTo>
                  <a:lnTo>
                    <a:pt x="2910" y="195"/>
                  </a:lnTo>
                  <a:lnTo>
                    <a:pt x="2907" y="206"/>
                  </a:lnTo>
                  <a:lnTo>
                    <a:pt x="2905" y="217"/>
                  </a:lnTo>
                  <a:lnTo>
                    <a:pt x="2903" y="229"/>
                  </a:lnTo>
                  <a:lnTo>
                    <a:pt x="2903" y="242"/>
                  </a:lnTo>
                  <a:close/>
                  <a:moveTo>
                    <a:pt x="1752" y="114"/>
                  </a:moveTo>
                  <a:lnTo>
                    <a:pt x="1728" y="114"/>
                  </a:lnTo>
                  <a:lnTo>
                    <a:pt x="1702" y="116"/>
                  </a:lnTo>
                  <a:lnTo>
                    <a:pt x="1678" y="117"/>
                  </a:lnTo>
                  <a:lnTo>
                    <a:pt x="1654" y="120"/>
                  </a:lnTo>
                  <a:lnTo>
                    <a:pt x="1631" y="122"/>
                  </a:lnTo>
                  <a:lnTo>
                    <a:pt x="1611" y="124"/>
                  </a:lnTo>
                  <a:lnTo>
                    <a:pt x="1593" y="126"/>
                  </a:lnTo>
                  <a:lnTo>
                    <a:pt x="1576" y="127"/>
                  </a:lnTo>
                  <a:lnTo>
                    <a:pt x="1576" y="208"/>
                  </a:lnTo>
                  <a:lnTo>
                    <a:pt x="1595" y="205"/>
                  </a:lnTo>
                  <a:lnTo>
                    <a:pt x="1615" y="203"/>
                  </a:lnTo>
                  <a:lnTo>
                    <a:pt x="1637" y="199"/>
                  </a:lnTo>
                  <a:lnTo>
                    <a:pt x="1660" y="197"/>
                  </a:lnTo>
                  <a:lnTo>
                    <a:pt x="1683" y="194"/>
                  </a:lnTo>
                  <a:lnTo>
                    <a:pt x="1707" y="193"/>
                  </a:lnTo>
                  <a:lnTo>
                    <a:pt x="1730" y="191"/>
                  </a:lnTo>
                  <a:lnTo>
                    <a:pt x="1752" y="191"/>
                  </a:lnTo>
                  <a:lnTo>
                    <a:pt x="1772" y="191"/>
                  </a:lnTo>
                  <a:lnTo>
                    <a:pt x="1789" y="193"/>
                  </a:lnTo>
                  <a:lnTo>
                    <a:pt x="1805" y="195"/>
                  </a:lnTo>
                  <a:lnTo>
                    <a:pt x="1819" y="198"/>
                  </a:lnTo>
                  <a:lnTo>
                    <a:pt x="1826" y="201"/>
                  </a:lnTo>
                  <a:lnTo>
                    <a:pt x="1831" y="204"/>
                  </a:lnTo>
                  <a:lnTo>
                    <a:pt x="1836" y="206"/>
                  </a:lnTo>
                  <a:lnTo>
                    <a:pt x="1840" y="209"/>
                  </a:lnTo>
                  <a:lnTo>
                    <a:pt x="1843" y="213"/>
                  </a:lnTo>
                  <a:lnTo>
                    <a:pt x="1845" y="217"/>
                  </a:lnTo>
                  <a:lnTo>
                    <a:pt x="1846" y="222"/>
                  </a:lnTo>
                  <a:lnTo>
                    <a:pt x="1847" y="226"/>
                  </a:lnTo>
                  <a:lnTo>
                    <a:pt x="1847" y="228"/>
                  </a:lnTo>
                  <a:lnTo>
                    <a:pt x="1847" y="229"/>
                  </a:lnTo>
                  <a:lnTo>
                    <a:pt x="1847" y="229"/>
                  </a:lnTo>
                  <a:lnTo>
                    <a:pt x="1847" y="230"/>
                  </a:lnTo>
                  <a:lnTo>
                    <a:pt x="1847" y="231"/>
                  </a:lnTo>
                  <a:lnTo>
                    <a:pt x="1847" y="232"/>
                  </a:lnTo>
                  <a:lnTo>
                    <a:pt x="1842" y="232"/>
                  </a:lnTo>
                  <a:lnTo>
                    <a:pt x="1837" y="232"/>
                  </a:lnTo>
                  <a:lnTo>
                    <a:pt x="1815" y="235"/>
                  </a:lnTo>
                  <a:lnTo>
                    <a:pt x="1795" y="237"/>
                  </a:lnTo>
                  <a:lnTo>
                    <a:pt x="1773" y="240"/>
                  </a:lnTo>
                  <a:lnTo>
                    <a:pt x="1752" y="244"/>
                  </a:lnTo>
                  <a:lnTo>
                    <a:pt x="1738" y="245"/>
                  </a:lnTo>
                  <a:lnTo>
                    <a:pt x="1724" y="247"/>
                  </a:lnTo>
                  <a:lnTo>
                    <a:pt x="1710" y="249"/>
                  </a:lnTo>
                  <a:lnTo>
                    <a:pt x="1696" y="251"/>
                  </a:lnTo>
                  <a:lnTo>
                    <a:pt x="1680" y="253"/>
                  </a:lnTo>
                  <a:lnTo>
                    <a:pt x="1665" y="257"/>
                  </a:lnTo>
                  <a:lnTo>
                    <a:pt x="1650" y="260"/>
                  </a:lnTo>
                  <a:lnTo>
                    <a:pt x="1637" y="264"/>
                  </a:lnTo>
                  <a:lnTo>
                    <a:pt x="1624" y="270"/>
                  </a:lnTo>
                  <a:lnTo>
                    <a:pt x="1612" y="275"/>
                  </a:lnTo>
                  <a:lnTo>
                    <a:pt x="1601" y="280"/>
                  </a:lnTo>
                  <a:lnTo>
                    <a:pt x="1591" y="287"/>
                  </a:lnTo>
                  <a:lnTo>
                    <a:pt x="1582" y="294"/>
                  </a:lnTo>
                  <a:lnTo>
                    <a:pt x="1574" y="302"/>
                  </a:lnTo>
                  <a:lnTo>
                    <a:pt x="1568" y="311"/>
                  </a:lnTo>
                  <a:lnTo>
                    <a:pt x="1562" y="320"/>
                  </a:lnTo>
                  <a:lnTo>
                    <a:pt x="1558" y="330"/>
                  </a:lnTo>
                  <a:lnTo>
                    <a:pt x="1555" y="341"/>
                  </a:lnTo>
                  <a:lnTo>
                    <a:pt x="1554" y="352"/>
                  </a:lnTo>
                  <a:lnTo>
                    <a:pt x="1553" y="364"/>
                  </a:lnTo>
                  <a:lnTo>
                    <a:pt x="1554" y="375"/>
                  </a:lnTo>
                  <a:lnTo>
                    <a:pt x="1555" y="387"/>
                  </a:lnTo>
                  <a:lnTo>
                    <a:pt x="1558" y="398"/>
                  </a:lnTo>
                  <a:lnTo>
                    <a:pt x="1562" y="409"/>
                  </a:lnTo>
                  <a:lnTo>
                    <a:pt x="1568" y="420"/>
                  </a:lnTo>
                  <a:lnTo>
                    <a:pt x="1574" y="428"/>
                  </a:lnTo>
                  <a:lnTo>
                    <a:pt x="1583" y="437"/>
                  </a:lnTo>
                  <a:lnTo>
                    <a:pt x="1591" y="446"/>
                  </a:lnTo>
                  <a:lnTo>
                    <a:pt x="1601" y="453"/>
                  </a:lnTo>
                  <a:lnTo>
                    <a:pt x="1612" y="460"/>
                  </a:lnTo>
                  <a:lnTo>
                    <a:pt x="1624" y="465"/>
                  </a:lnTo>
                  <a:lnTo>
                    <a:pt x="1637" y="469"/>
                  </a:lnTo>
                  <a:lnTo>
                    <a:pt x="1651" y="474"/>
                  </a:lnTo>
                  <a:lnTo>
                    <a:pt x="1666" y="476"/>
                  </a:lnTo>
                  <a:lnTo>
                    <a:pt x="1682" y="478"/>
                  </a:lnTo>
                  <a:lnTo>
                    <a:pt x="1698" y="478"/>
                  </a:lnTo>
                  <a:lnTo>
                    <a:pt x="1711" y="478"/>
                  </a:lnTo>
                  <a:lnTo>
                    <a:pt x="1724" y="478"/>
                  </a:lnTo>
                  <a:lnTo>
                    <a:pt x="1738" y="478"/>
                  </a:lnTo>
                  <a:lnTo>
                    <a:pt x="1752" y="478"/>
                  </a:lnTo>
                  <a:lnTo>
                    <a:pt x="1770" y="478"/>
                  </a:lnTo>
                  <a:lnTo>
                    <a:pt x="1788" y="478"/>
                  </a:lnTo>
                  <a:lnTo>
                    <a:pt x="1804" y="478"/>
                  </a:lnTo>
                  <a:lnTo>
                    <a:pt x="1820" y="478"/>
                  </a:lnTo>
                  <a:lnTo>
                    <a:pt x="1837" y="478"/>
                  </a:lnTo>
                  <a:lnTo>
                    <a:pt x="1852" y="477"/>
                  </a:lnTo>
                  <a:lnTo>
                    <a:pt x="1866" y="475"/>
                  </a:lnTo>
                  <a:lnTo>
                    <a:pt x="1879" y="472"/>
                  </a:lnTo>
                  <a:lnTo>
                    <a:pt x="1891" y="468"/>
                  </a:lnTo>
                  <a:lnTo>
                    <a:pt x="1901" y="464"/>
                  </a:lnTo>
                  <a:lnTo>
                    <a:pt x="1911" y="459"/>
                  </a:lnTo>
                  <a:lnTo>
                    <a:pt x="1921" y="452"/>
                  </a:lnTo>
                  <a:lnTo>
                    <a:pt x="1928" y="446"/>
                  </a:lnTo>
                  <a:lnTo>
                    <a:pt x="1935" y="438"/>
                  </a:lnTo>
                  <a:lnTo>
                    <a:pt x="1940" y="431"/>
                  </a:lnTo>
                  <a:lnTo>
                    <a:pt x="1946" y="421"/>
                  </a:lnTo>
                  <a:lnTo>
                    <a:pt x="1949" y="412"/>
                  </a:lnTo>
                  <a:lnTo>
                    <a:pt x="1952" y="401"/>
                  </a:lnTo>
                  <a:lnTo>
                    <a:pt x="1953" y="391"/>
                  </a:lnTo>
                  <a:lnTo>
                    <a:pt x="1954" y="379"/>
                  </a:lnTo>
                  <a:lnTo>
                    <a:pt x="1955" y="225"/>
                  </a:lnTo>
                  <a:lnTo>
                    <a:pt x="1954" y="217"/>
                  </a:lnTo>
                  <a:lnTo>
                    <a:pt x="1954" y="208"/>
                  </a:lnTo>
                  <a:lnTo>
                    <a:pt x="1952" y="201"/>
                  </a:lnTo>
                  <a:lnTo>
                    <a:pt x="1950" y="193"/>
                  </a:lnTo>
                  <a:lnTo>
                    <a:pt x="1948" y="186"/>
                  </a:lnTo>
                  <a:lnTo>
                    <a:pt x="1945" y="180"/>
                  </a:lnTo>
                  <a:lnTo>
                    <a:pt x="1941" y="175"/>
                  </a:lnTo>
                  <a:lnTo>
                    <a:pt x="1938" y="168"/>
                  </a:lnTo>
                  <a:lnTo>
                    <a:pt x="1928" y="158"/>
                  </a:lnTo>
                  <a:lnTo>
                    <a:pt x="1918" y="149"/>
                  </a:lnTo>
                  <a:lnTo>
                    <a:pt x="1906" y="141"/>
                  </a:lnTo>
                  <a:lnTo>
                    <a:pt x="1892" y="135"/>
                  </a:lnTo>
                  <a:lnTo>
                    <a:pt x="1877" y="129"/>
                  </a:lnTo>
                  <a:lnTo>
                    <a:pt x="1861" y="124"/>
                  </a:lnTo>
                  <a:lnTo>
                    <a:pt x="1844" y="121"/>
                  </a:lnTo>
                  <a:lnTo>
                    <a:pt x="1827" y="117"/>
                  </a:lnTo>
                  <a:lnTo>
                    <a:pt x="1809" y="116"/>
                  </a:lnTo>
                  <a:lnTo>
                    <a:pt x="1790" y="114"/>
                  </a:lnTo>
                  <a:lnTo>
                    <a:pt x="1772" y="114"/>
                  </a:lnTo>
                  <a:lnTo>
                    <a:pt x="1752" y="114"/>
                  </a:lnTo>
                  <a:close/>
                  <a:moveTo>
                    <a:pt x="1847" y="365"/>
                  </a:moveTo>
                  <a:lnTo>
                    <a:pt x="1846" y="372"/>
                  </a:lnTo>
                  <a:lnTo>
                    <a:pt x="1844" y="379"/>
                  </a:lnTo>
                  <a:lnTo>
                    <a:pt x="1841" y="385"/>
                  </a:lnTo>
                  <a:lnTo>
                    <a:pt x="1837" y="390"/>
                  </a:lnTo>
                  <a:lnTo>
                    <a:pt x="1832" y="394"/>
                  </a:lnTo>
                  <a:lnTo>
                    <a:pt x="1826" y="396"/>
                  </a:lnTo>
                  <a:lnTo>
                    <a:pt x="1819" y="398"/>
                  </a:lnTo>
                  <a:lnTo>
                    <a:pt x="1812" y="398"/>
                  </a:lnTo>
                  <a:lnTo>
                    <a:pt x="1797" y="398"/>
                  </a:lnTo>
                  <a:lnTo>
                    <a:pt x="1782" y="398"/>
                  </a:lnTo>
                  <a:lnTo>
                    <a:pt x="1768" y="398"/>
                  </a:lnTo>
                  <a:lnTo>
                    <a:pt x="1752" y="398"/>
                  </a:lnTo>
                  <a:lnTo>
                    <a:pt x="1737" y="398"/>
                  </a:lnTo>
                  <a:lnTo>
                    <a:pt x="1722" y="398"/>
                  </a:lnTo>
                  <a:lnTo>
                    <a:pt x="1706" y="398"/>
                  </a:lnTo>
                  <a:lnTo>
                    <a:pt x="1691" y="398"/>
                  </a:lnTo>
                  <a:lnTo>
                    <a:pt x="1684" y="398"/>
                  </a:lnTo>
                  <a:lnTo>
                    <a:pt x="1678" y="396"/>
                  </a:lnTo>
                  <a:lnTo>
                    <a:pt x="1672" y="393"/>
                  </a:lnTo>
                  <a:lnTo>
                    <a:pt x="1667" y="390"/>
                  </a:lnTo>
                  <a:lnTo>
                    <a:pt x="1664" y="384"/>
                  </a:lnTo>
                  <a:lnTo>
                    <a:pt x="1661" y="379"/>
                  </a:lnTo>
                  <a:lnTo>
                    <a:pt x="1658" y="372"/>
                  </a:lnTo>
                  <a:lnTo>
                    <a:pt x="1657" y="367"/>
                  </a:lnTo>
                  <a:lnTo>
                    <a:pt x="1658" y="360"/>
                  </a:lnTo>
                  <a:lnTo>
                    <a:pt x="1661" y="354"/>
                  </a:lnTo>
                  <a:lnTo>
                    <a:pt x="1664" y="348"/>
                  </a:lnTo>
                  <a:lnTo>
                    <a:pt x="1667" y="343"/>
                  </a:lnTo>
                  <a:lnTo>
                    <a:pt x="1672" y="339"/>
                  </a:lnTo>
                  <a:lnTo>
                    <a:pt x="1678" y="336"/>
                  </a:lnTo>
                  <a:lnTo>
                    <a:pt x="1684" y="333"/>
                  </a:lnTo>
                  <a:lnTo>
                    <a:pt x="1691" y="331"/>
                  </a:lnTo>
                  <a:lnTo>
                    <a:pt x="1701" y="330"/>
                  </a:lnTo>
                  <a:lnTo>
                    <a:pt x="1716" y="327"/>
                  </a:lnTo>
                  <a:lnTo>
                    <a:pt x="1733" y="325"/>
                  </a:lnTo>
                  <a:lnTo>
                    <a:pt x="1752" y="321"/>
                  </a:lnTo>
                  <a:lnTo>
                    <a:pt x="1773" y="319"/>
                  </a:lnTo>
                  <a:lnTo>
                    <a:pt x="1795" y="316"/>
                  </a:lnTo>
                  <a:lnTo>
                    <a:pt x="1815" y="314"/>
                  </a:lnTo>
                  <a:lnTo>
                    <a:pt x="1833" y="312"/>
                  </a:lnTo>
                  <a:lnTo>
                    <a:pt x="1841" y="311"/>
                  </a:lnTo>
                  <a:lnTo>
                    <a:pt x="1847" y="310"/>
                  </a:lnTo>
                  <a:lnTo>
                    <a:pt x="1847" y="365"/>
                  </a:lnTo>
                  <a:close/>
                  <a:moveTo>
                    <a:pt x="3430" y="114"/>
                  </a:moveTo>
                  <a:lnTo>
                    <a:pt x="3405" y="114"/>
                  </a:lnTo>
                  <a:lnTo>
                    <a:pt x="3380" y="116"/>
                  </a:lnTo>
                  <a:lnTo>
                    <a:pt x="3355" y="117"/>
                  </a:lnTo>
                  <a:lnTo>
                    <a:pt x="3331" y="120"/>
                  </a:lnTo>
                  <a:lnTo>
                    <a:pt x="3310" y="122"/>
                  </a:lnTo>
                  <a:lnTo>
                    <a:pt x="3289" y="124"/>
                  </a:lnTo>
                  <a:lnTo>
                    <a:pt x="3271" y="126"/>
                  </a:lnTo>
                  <a:lnTo>
                    <a:pt x="3255" y="127"/>
                  </a:lnTo>
                  <a:lnTo>
                    <a:pt x="3255" y="208"/>
                  </a:lnTo>
                  <a:lnTo>
                    <a:pt x="3273" y="205"/>
                  </a:lnTo>
                  <a:lnTo>
                    <a:pt x="3294" y="203"/>
                  </a:lnTo>
                  <a:lnTo>
                    <a:pt x="3315" y="199"/>
                  </a:lnTo>
                  <a:lnTo>
                    <a:pt x="3338" y="197"/>
                  </a:lnTo>
                  <a:lnTo>
                    <a:pt x="3361" y="194"/>
                  </a:lnTo>
                  <a:lnTo>
                    <a:pt x="3384" y="193"/>
                  </a:lnTo>
                  <a:lnTo>
                    <a:pt x="3407" y="191"/>
                  </a:lnTo>
                  <a:lnTo>
                    <a:pt x="3430" y="191"/>
                  </a:lnTo>
                  <a:lnTo>
                    <a:pt x="3449" y="191"/>
                  </a:lnTo>
                  <a:lnTo>
                    <a:pt x="3467" y="193"/>
                  </a:lnTo>
                  <a:lnTo>
                    <a:pt x="3483" y="195"/>
                  </a:lnTo>
                  <a:lnTo>
                    <a:pt x="3497" y="198"/>
                  </a:lnTo>
                  <a:lnTo>
                    <a:pt x="3503" y="201"/>
                  </a:lnTo>
                  <a:lnTo>
                    <a:pt x="3508" y="204"/>
                  </a:lnTo>
                  <a:lnTo>
                    <a:pt x="3513" y="206"/>
                  </a:lnTo>
                  <a:lnTo>
                    <a:pt x="3517" y="209"/>
                  </a:lnTo>
                  <a:lnTo>
                    <a:pt x="3520" y="213"/>
                  </a:lnTo>
                  <a:lnTo>
                    <a:pt x="3523" y="217"/>
                  </a:lnTo>
                  <a:lnTo>
                    <a:pt x="3524" y="222"/>
                  </a:lnTo>
                  <a:lnTo>
                    <a:pt x="3525" y="226"/>
                  </a:lnTo>
                  <a:lnTo>
                    <a:pt x="3525" y="228"/>
                  </a:lnTo>
                  <a:lnTo>
                    <a:pt x="3525" y="229"/>
                  </a:lnTo>
                  <a:lnTo>
                    <a:pt x="3525" y="229"/>
                  </a:lnTo>
                  <a:lnTo>
                    <a:pt x="3525" y="230"/>
                  </a:lnTo>
                  <a:lnTo>
                    <a:pt x="3525" y="231"/>
                  </a:lnTo>
                  <a:lnTo>
                    <a:pt x="3525" y="232"/>
                  </a:lnTo>
                  <a:lnTo>
                    <a:pt x="3519" y="232"/>
                  </a:lnTo>
                  <a:lnTo>
                    <a:pt x="3514" y="232"/>
                  </a:lnTo>
                  <a:lnTo>
                    <a:pt x="3493" y="235"/>
                  </a:lnTo>
                  <a:lnTo>
                    <a:pt x="3472" y="237"/>
                  </a:lnTo>
                  <a:lnTo>
                    <a:pt x="3451" y="240"/>
                  </a:lnTo>
                  <a:lnTo>
                    <a:pt x="3430" y="244"/>
                  </a:lnTo>
                  <a:lnTo>
                    <a:pt x="3416" y="245"/>
                  </a:lnTo>
                  <a:lnTo>
                    <a:pt x="3402" y="247"/>
                  </a:lnTo>
                  <a:lnTo>
                    <a:pt x="3389" y="249"/>
                  </a:lnTo>
                  <a:lnTo>
                    <a:pt x="3375" y="251"/>
                  </a:lnTo>
                  <a:lnTo>
                    <a:pt x="3358" y="253"/>
                  </a:lnTo>
                  <a:lnTo>
                    <a:pt x="3342" y="257"/>
                  </a:lnTo>
                  <a:lnTo>
                    <a:pt x="3328" y="260"/>
                  </a:lnTo>
                  <a:lnTo>
                    <a:pt x="3314" y="264"/>
                  </a:lnTo>
                  <a:lnTo>
                    <a:pt x="3301" y="270"/>
                  </a:lnTo>
                  <a:lnTo>
                    <a:pt x="3289" y="275"/>
                  </a:lnTo>
                  <a:lnTo>
                    <a:pt x="3278" y="280"/>
                  </a:lnTo>
                  <a:lnTo>
                    <a:pt x="3269" y="287"/>
                  </a:lnTo>
                  <a:lnTo>
                    <a:pt x="3260" y="294"/>
                  </a:lnTo>
                  <a:lnTo>
                    <a:pt x="3253" y="302"/>
                  </a:lnTo>
                  <a:lnTo>
                    <a:pt x="3246" y="311"/>
                  </a:lnTo>
                  <a:lnTo>
                    <a:pt x="3241" y="320"/>
                  </a:lnTo>
                  <a:lnTo>
                    <a:pt x="3236" y="330"/>
                  </a:lnTo>
                  <a:lnTo>
                    <a:pt x="3233" y="341"/>
                  </a:lnTo>
                  <a:lnTo>
                    <a:pt x="3231" y="352"/>
                  </a:lnTo>
                  <a:lnTo>
                    <a:pt x="3231" y="364"/>
                  </a:lnTo>
                  <a:lnTo>
                    <a:pt x="3231" y="375"/>
                  </a:lnTo>
                  <a:lnTo>
                    <a:pt x="3233" y="387"/>
                  </a:lnTo>
                  <a:lnTo>
                    <a:pt x="3236" y="398"/>
                  </a:lnTo>
                  <a:lnTo>
                    <a:pt x="3241" y="409"/>
                  </a:lnTo>
                  <a:lnTo>
                    <a:pt x="3246" y="420"/>
                  </a:lnTo>
                  <a:lnTo>
                    <a:pt x="3253" y="428"/>
                  </a:lnTo>
                  <a:lnTo>
                    <a:pt x="3260" y="437"/>
                  </a:lnTo>
                  <a:lnTo>
                    <a:pt x="3270" y="446"/>
                  </a:lnTo>
                  <a:lnTo>
                    <a:pt x="3280" y="453"/>
                  </a:lnTo>
                  <a:lnTo>
                    <a:pt x="3290" y="460"/>
                  </a:lnTo>
                  <a:lnTo>
                    <a:pt x="3302" y="465"/>
                  </a:lnTo>
                  <a:lnTo>
                    <a:pt x="3315" y="469"/>
                  </a:lnTo>
                  <a:lnTo>
                    <a:pt x="3329" y="474"/>
                  </a:lnTo>
                  <a:lnTo>
                    <a:pt x="3344" y="476"/>
                  </a:lnTo>
                  <a:lnTo>
                    <a:pt x="3359" y="478"/>
                  </a:lnTo>
                  <a:lnTo>
                    <a:pt x="3377" y="478"/>
                  </a:lnTo>
                  <a:lnTo>
                    <a:pt x="3389" y="478"/>
                  </a:lnTo>
                  <a:lnTo>
                    <a:pt x="3403" y="478"/>
                  </a:lnTo>
                  <a:lnTo>
                    <a:pt x="3416" y="478"/>
                  </a:lnTo>
                  <a:lnTo>
                    <a:pt x="3430" y="478"/>
                  </a:lnTo>
                  <a:lnTo>
                    <a:pt x="3448" y="478"/>
                  </a:lnTo>
                  <a:lnTo>
                    <a:pt x="3465" y="478"/>
                  </a:lnTo>
                  <a:lnTo>
                    <a:pt x="3483" y="478"/>
                  </a:lnTo>
                  <a:lnTo>
                    <a:pt x="3498" y="478"/>
                  </a:lnTo>
                  <a:lnTo>
                    <a:pt x="3514" y="478"/>
                  </a:lnTo>
                  <a:lnTo>
                    <a:pt x="3529" y="477"/>
                  </a:lnTo>
                  <a:lnTo>
                    <a:pt x="3544" y="475"/>
                  </a:lnTo>
                  <a:lnTo>
                    <a:pt x="3557" y="472"/>
                  </a:lnTo>
                  <a:lnTo>
                    <a:pt x="3569" y="468"/>
                  </a:lnTo>
                  <a:lnTo>
                    <a:pt x="3580" y="464"/>
                  </a:lnTo>
                  <a:lnTo>
                    <a:pt x="3589" y="459"/>
                  </a:lnTo>
                  <a:lnTo>
                    <a:pt x="3598" y="452"/>
                  </a:lnTo>
                  <a:lnTo>
                    <a:pt x="3606" y="446"/>
                  </a:lnTo>
                  <a:lnTo>
                    <a:pt x="3613" y="438"/>
                  </a:lnTo>
                  <a:lnTo>
                    <a:pt x="3619" y="431"/>
                  </a:lnTo>
                  <a:lnTo>
                    <a:pt x="3623" y="421"/>
                  </a:lnTo>
                  <a:lnTo>
                    <a:pt x="3627" y="412"/>
                  </a:lnTo>
                  <a:lnTo>
                    <a:pt x="3629" y="401"/>
                  </a:lnTo>
                  <a:lnTo>
                    <a:pt x="3632" y="391"/>
                  </a:lnTo>
                  <a:lnTo>
                    <a:pt x="3633" y="379"/>
                  </a:lnTo>
                  <a:lnTo>
                    <a:pt x="3633" y="225"/>
                  </a:lnTo>
                  <a:lnTo>
                    <a:pt x="3633" y="217"/>
                  </a:lnTo>
                  <a:lnTo>
                    <a:pt x="3632" y="208"/>
                  </a:lnTo>
                  <a:lnTo>
                    <a:pt x="3629" y="201"/>
                  </a:lnTo>
                  <a:lnTo>
                    <a:pt x="3628" y="193"/>
                  </a:lnTo>
                  <a:lnTo>
                    <a:pt x="3625" y="186"/>
                  </a:lnTo>
                  <a:lnTo>
                    <a:pt x="3623" y="180"/>
                  </a:lnTo>
                  <a:lnTo>
                    <a:pt x="3619" y="175"/>
                  </a:lnTo>
                  <a:lnTo>
                    <a:pt x="3615" y="168"/>
                  </a:lnTo>
                  <a:lnTo>
                    <a:pt x="3606" y="158"/>
                  </a:lnTo>
                  <a:lnTo>
                    <a:pt x="3595" y="149"/>
                  </a:lnTo>
                  <a:lnTo>
                    <a:pt x="3583" y="141"/>
                  </a:lnTo>
                  <a:lnTo>
                    <a:pt x="3569" y="135"/>
                  </a:lnTo>
                  <a:lnTo>
                    <a:pt x="3555" y="129"/>
                  </a:lnTo>
                  <a:lnTo>
                    <a:pt x="3539" y="124"/>
                  </a:lnTo>
                  <a:lnTo>
                    <a:pt x="3523" y="121"/>
                  </a:lnTo>
                  <a:lnTo>
                    <a:pt x="3504" y="117"/>
                  </a:lnTo>
                  <a:lnTo>
                    <a:pt x="3487" y="116"/>
                  </a:lnTo>
                  <a:lnTo>
                    <a:pt x="3467" y="114"/>
                  </a:lnTo>
                  <a:lnTo>
                    <a:pt x="3449" y="114"/>
                  </a:lnTo>
                  <a:lnTo>
                    <a:pt x="3430" y="114"/>
                  </a:lnTo>
                  <a:close/>
                  <a:moveTo>
                    <a:pt x="3525" y="365"/>
                  </a:moveTo>
                  <a:lnTo>
                    <a:pt x="3524" y="372"/>
                  </a:lnTo>
                  <a:lnTo>
                    <a:pt x="3521" y="379"/>
                  </a:lnTo>
                  <a:lnTo>
                    <a:pt x="3518" y="385"/>
                  </a:lnTo>
                  <a:lnTo>
                    <a:pt x="3514" y="390"/>
                  </a:lnTo>
                  <a:lnTo>
                    <a:pt x="3510" y="394"/>
                  </a:lnTo>
                  <a:lnTo>
                    <a:pt x="3503" y="396"/>
                  </a:lnTo>
                  <a:lnTo>
                    <a:pt x="3497" y="398"/>
                  </a:lnTo>
                  <a:lnTo>
                    <a:pt x="3489" y="398"/>
                  </a:lnTo>
                  <a:lnTo>
                    <a:pt x="3474" y="398"/>
                  </a:lnTo>
                  <a:lnTo>
                    <a:pt x="3459" y="398"/>
                  </a:lnTo>
                  <a:lnTo>
                    <a:pt x="3445" y="398"/>
                  </a:lnTo>
                  <a:lnTo>
                    <a:pt x="3430" y="398"/>
                  </a:lnTo>
                  <a:lnTo>
                    <a:pt x="3415" y="398"/>
                  </a:lnTo>
                  <a:lnTo>
                    <a:pt x="3399" y="398"/>
                  </a:lnTo>
                  <a:lnTo>
                    <a:pt x="3384" y="398"/>
                  </a:lnTo>
                  <a:lnTo>
                    <a:pt x="3368" y="398"/>
                  </a:lnTo>
                  <a:lnTo>
                    <a:pt x="3362" y="398"/>
                  </a:lnTo>
                  <a:lnTo>
                    <a:pt x="3355" y="396"/>
                  </a:lnTo>
                  <a:lnTo>
                    <a:pt x="3350" y="393"/>
                  </a:lnTo>
                  <a:lnTo>
                    <a:pt x="3345" y="390"/>
                  </a:lnTo>
                  <a:lnTo>
                    <a:pt x="3341" y="384"/>
                  </a:lnTo>
                  <a:lnTo>
                    <a:pt x="3338" y="379"/>
                  </a:lnTo>
                  <a:lnTo>
                    <a:pt x="3337" y="372"/>
                  </a:lnTo>
                  <a:lnTo>
                    <a:pt x="3336" y="367"/>
                  </a:lnTo>
                  <a:lnTo>
                    <a:pt x="3337" y="360"/>
                  </a:lnTo>
                  <a:lnTo>
                    <a:pt x="3338" y="354"/>
                  </a:lnTo>
                  <a:lnTo>
                    <a:pt x="3341" y="348"/>
                  </a:lnTo>
                  <a:lnTo>
                    <a:pt x="3345" y="343"/>
                  </a:lnTo>
                  <a:lnTo>
                    <a:pt x="3350" y="339"/>
                  </a:lnTo>
                  <a:lnTo>
                    <a:pt x="3355" y="336"/>
                  </a:lnTo>
                  <a:lnTo>
                    <a:pt x="3362" y="333"/>
                  </a:lnTo>
                  <a:lnTo>
                    <a:pt x="3368" y="331"/>
                  </a:lnTo>
                  <a:lnTo>
                    <a:pt x="3379" y="330"/>
                  </a:lnTo>
                  <a:lnTo>
                    <a:pt x="3393" y="327"/>
                  </a:lnTo>
                  <a:lnTo>
                    <a:pt x="3410" y="325"/>
                  </a:lnTo>
                  <a:lnTo>
                    <a:pt x="3430" y="321"/>
                  </a:lnTo>
                  <a:lnTo>
                    <a:pt x="3450" y="319"/>
                  </a:lnTo>
                  <a:lnTo>
                    <a:pt x="3472" y="316"/>
                  </a:lnTo>
                  <a:lnTo>
                    <a:pt x="3492" y="314"/>
                  </a:lnTo>
                  <a:lnTo>
                    <a:pt x="3512" y="312"/>
                  </a:lnTo>
                  <a:lnTo>
                    <a:pt x="3518" y="311"/>
                  </a:lnTo>
                  <a:lnTo>
                    <a:pt x="3525" y="310"/>
                  </a:lnTo>
                  <a:lnTo>
                    <a:pt x="3525" y="3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16" name="Freeform 55"/>
            <p:cNvSpPr>
              <a:spLocks noEditPoints="1"/>
            </p:cNvSpPr>
            <p:nvPr userDrawn="1"/>
          </p:nvSpPr>
          <p:spPr bwMode="auto">
            <a:xfrm>
              <a:off x="2763838" y="442913"/>
              <a:ext cx="1452563" cy="200025"/>
            </a:xfrm>
            <a:custGeom>
              <a:avLst/>
              <a:gdLst>
                <a:gd name="T0" fmla="*/ 194 w 2746"/>
                <a:gd name="T1" fmla="*/ 268 h 378"/>
                <a:gd name="T2" fmla="*/ 137 w 2746"/>
                <a:gd name="T3" fmla="*/ 65 h 378"/>
                <a:gd name="T4" fmla="*/ 457 w 2746"/>
                <a:gd name="T5" fmla="*/ 189 h 378"/>
                <a:gd name="T6" fmla="*/ 465 w 2746"/>
                <a:gd name="T7" fmla="*/ 261 h 378"/>
                <a:gd name="T8" fmla="*/ 495 w 2746"/>
                <a:gd name="T9" fmla="*/ 313 h 378"/>
                <a:gd name="T10" fmla="*/ 545 w 2746"/>
                <a:gd name="T11" fmla="*/ 338 h 378"/>
                <a:gd name="T12" fmla="*/ 603 w 2746"/>
                <a:gd name="T13" fmla="*/ 335 h 378"/>
                <a:gd name="T14" fmla="*/ 647 w 2746"/>
                <a:gd name="T15" fmla="*/ 363 h 378"/>
                <a:gd name="T16" fmla="*/ 593 w 2746"/>
                <a:gd name="T17" fmla="*/ 376 h 378"/>
                <a:gd name="T18" fmla="*/ 527 w 2746"/>
                <a:gd name="T19" fmla="*/ 376 h 378"/>
                <a:gd name="T20" fmla="*/ 468 w 2746"/>
                <a:gd name="T21" fmla="*/ 349 h 378"/>
                <a:gd name="T22" fmla="*/ 430 w 2746"/>
                <a:gd name="T23" fmla="*/ 299 h 378"/>
                <a:gd name="T24" fmla="*/ 411 w 2746"/>
                <a:gd name="T25" fmla="*/ 233 h 378"/>
                <a:gd name="T26" fmla="*/ 409 w 2746"/>
                <a:gd name="T27" fmla="*/ 160 h 378"/>
                <a:gd name="T28" fmla="*/ 424 w 2746"/>
                <a:gd name="T29" fmla="*/ 92 h 378"/>
                <a:gd name="T30" fmla="*/ 459 w 2746"/>
                <a:gd name="T31" fmla="*/ 38 h 378"/>
                <a:gd name="T32" fmla="*/ 513 w 2746"/>
                <a:gd name="T33" fmla="*/ 5 h 378"/>
                <a:gd name="T34" fmla="*/ 581 w 2746"/>
                <a:gd name="T35" fmla="*/ 1 h 378"/>
                <a:gd name="T36" fmla="*/ 637 w 2746"/>
                <a:gd name="T37" fmla="*/ 12 h 378"/>
                <a:gd name="T38" fmla="*/ 614 w 2746"/>
                <a:gd name="T39" fmla="*/ 46 h 378"/>
                <a:gd name="T40" fmla="*/ 558 w 2746"/>
                <a:gd name="T41" fmla="*/ 40 h 378"/>
                <a:gd name="T42" fmla="*/ 503 w 2746"/>
                <a:gd name="T43" fmla="*/ 57 h 378"/>
                <a:gd name="T44" fmla="*/ 470 w 2746"/>
                <a:gd name="T45" fmla="*/ 105 h 378"/>
                <a:gd name="T46" fmla="*/ 457 w 2746"/>
                <a:gd name="T47" fmla="*/ 174 h 378"/>
                <a:gd name="T48" fmla="*/ 865 w 2746"/>
                <a:gd name="T49" fmla="*/ 268 h 378"/>
                <a:gd name="T50" fmla="*/ 894 w 2746"/>
                <a:gd name="T51" fmla="*/ 2 h 378"/>
                <a:gd name="T52" fmla="*/ 923 w 2746"/>
                <a:gd name="T53" fmla="*/ 65 h 378"/>
                <a:gd name="T54" fmla="*/ 1352 w 2746"/>
                <a:gd name="T55" fmla="*/ 370 h 378"/>
                <a:gd name="T56" fmla="*/ 1410 w 2746"/>
                <a:gd name="T57" fmla="*/ 345 h 378"/>
                <a:gd name="T58" fmla="*/ 1448 w 2746"/>
                <a:gd name="T59" fmla="*/ 297 h 378"/>
                <a:gd name="T60" fmla="*/ 1468 w 2746"/>
                <a:gd name="T61" fmla="*/ 232 h 378"/>
                <a:gd name="T62" fmla="*/ 1469 w 2746"/>
                <a:gd name="T63" fmla="*/ 160 h 378"/>
                <a:gd name="T64" fmla="*/ 1454 w 2746"/>
                <a:gd name="T65" fmla="*/ 93 h 378"/>
                <a:gd name="T66" fmla="*/ 1420 w 2746"/>
                <a:gd name="T67" fmla="*/ 41 h 378"/>
                <a:gd name="T68" fmla="*/ 1365 w 2746"/>
                <a:gd name="T69" fmla="*/ 11 h 378"/>
                <a:gd name="T70" fmla="*/ 1321 w 2746"/>
                <a:gd name="T71" fmla="*/ 45 h 378"/>
                <a:gd name="T72" fmla="*/ 1375 w 2746"/>
                <a:gd name="T73" fmla="*/ 62 h 378"/>
                <a:gd name="T74" fmla="*/ 1408 w 2746"/>
                <a:gd name="T75" fmla="*/ 107 h 378"/>
                <a:gd name="T76" fmla="*/ 1421 w 2746"/>
                <a:gd name="T77" fmla="*/ 174 h 378"/>
                <a:gd name="T78" fmla="*/ 1416 w 2746"/>
                <a:gd name="T79" fmla="*/ 247 h 378"/>
                <a:gd name="T80" fmla="*/ 1391 w 2746"/>
                <a:gd name="T81" fmla="*/ 302 h 378"/>
                <a:gd name="T82" fmla="*/ 1344 w 2746"/>
                <a:gd name="T83" fmla="*/ 330 h 378"/>
                <a:gd name="T84" fmla="*/ 1321 w 2746"/>
                <a:gd name="T85" fmla="*/ 45 h 378"/>
                <a:gd name="T86" fmla="*/ 1846 w 2746"/>
                <a:gd name="T87" fmla="*/ 334 h 378"/>
                <a:gd name="T88" fmla="*/ 1691 w 2746"/>
                <a:gd name="T89" fmla="*/ 165 h 378"/>
                <a:gd name="T90" fmla="*/ 2178 w 2746"/>
                <a:gd name="T91" fmla="*/ 299 h 378"/>
                <a:gd name="T92" fmla="*/ 2066 w 2746"/>
                <a:gd name="T93" fmla="*/ 106 h 378"/>
                <a:gd name="T94" fmla="*/ 2288 w 2746"/>
                <a:gd name="T95" fmla="*/ 106 h 378"/>
                <a:gd name="T96" fmla="*/ 2179 w 2746"/>
                <a:gd name="T97" fmla="*/ 299 h 378"/>
                <a:gd name="T98" fmla="*/ 2545 w 2746"/>
                <a:gd name="T99" fmla="*/ 5 h 378"/>
                <a:gd name="T100" fmla="*/ 2642 w 2746"/>
                <a:gd name="T101" fmla="*/ 23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46" h="378">
                  <a:moveTo>
                    <a:pt x="109" y="2"/>
                  </a:moveTo>
                  <a:lnTo>
                    <a:pt x="0" y="373"/>
                  </a:lnTo>
                  <a:lnTo>
                    <a:pt x="50" y="373"/>
                  </a:lnTo>
                  <a:lnTo>
                    <a:pt x="80" y="268"/>
                  </a:lnTo>
                  <a:lnTo>
                    <a:pt x="194" y="268"/>
                  </a:lnTo>
                  <a:lnTo>
                    <a:pt x="225" y="373"/>
                  </a:lnTo>
                  <a:lnTo>
                    <a:pt x="274" y="373"/>
                  </a:lnTo>
                  <a:lnTo>
                    <a:pt x="166" y="2"/>
                  </a:lnTo>
                  <a:lnTo>
                    <a:pt x="109" y="2"/>
                  </a:lnTo>
                  <a:close/>
                  <a:moveTo>
                    <a:pt x="137" y="65"/>
                  </a:moveTo>
                  <a:lnTo>
                    <a:pt x="138" y="65"/>
                  </a:lnTo>
                  <a:lnTo>
                    <a:pt x="185" y="228"/>
                  </a:lnTo>
                  <a:lnTo>
                    <a:pt x="91" y="228"/>
                  </a:lnTo>
                  <a:lnTo>
                    <a:pt x="137" y="65"/>
                  </a:lnTo>
                  <a:close/>
                  <a:moveTo>
                    <a:pt x="457" y="189"/>
                  </a:moveTo>
                  <a:lnTo>
                    <a:pt x="457" y="204"/>
                  </a:lnTo>
                  <a:lnTo>
                    <a:pt x="458" y="219"/>
                  </a:lnTo>
                  <a:lnTo>
                    <a:pt x="460" y="234"/>
                  </a:lnTo>
                  <a:lnTo>
                    <a:pt x="462" y="247"/>
                  </a:lnTo>
                  <a:lnTo>
                    <a:pt x="465" y="261"/>
                  </a:lnTo>
                  <a:lnTo>
                    <a:pt x="470" y="273"/>
                  </a:lnTo>
                  <a:lnTo>
                    <a:pt x="475" y="285"/>
                  </a:lnTo>
                  <a:lnTo>
                    <a:pt x="480" y="295"/>
                  </a:lnTo>
                  <a:lnTo>
                    <a:pt x="488" y="305"/>
                  </a:lnTo>
                  <a:lnTo>
                    <a:pt x="495" y="313"/>
                  </a:lnTo>
                  <a:lnTo>
                    <a:pt x="503" y="321"/>
                  </a:lnTo>
                  <a:lnTo>
                    <a:pt x="513" y="327"/>
                  </a:lnTo>
                  <a:lnTo>
                    <a:pt x="523" y="333"/>
                  </a:lnTo>
                  <a:lnTo>
                    <a:pt x="533" y="336"/>
                  </a:lnTo>
                  <a:lnTo>
                    <a:pt x="545" y="338"/>
                  </a:lnTo>
                  <a:lnTo>
                    <a:pt x="558" y="339"/>
                  </a:lnTo>
                  <a:lnTo>
                    <a:pt x="569" y="338"/>
                  </a:lnTo>
                  <a:lnTo>
                    <a:pt x="580" y="338"/>
                  </a:lnTo>
                  <a:lnTo>
                    <a:pt x="592" y="337"/>
                  </a:lnTo>
                  <a:lnTo>
                    <a:pt x="603" y="335"/>
                  </a:lnTo>
                  <a:lnTo>
                    <a:pt x="614" y="333"/>
                  </a:lnTo>
                  <a:lnTo>
                    <a:pt x="625" y="329"/>
                  </a:lnTo>
                  <a:lnTo>
                    <a:pt x="636" y="326"/>
                  </a:lnTo>
                  <a:lnTo>
                    <a:pt x="647" y="323"/>
                  </a:lnTo>
                  <a:lnTo>
                    <a:pt x="647" y="363"/>
                  </a:lnTo>
                  <a:lnTo>
                    <a:pt x="637" y="366"/>
                  </a:lnTo>
                  <a:lnTo>
                    <a:pt x="626" y="369"/>
                  </a:lnTo>
                  <a:lnTo>
                    <a:pt x="615" y="372"/>
                  </a:lnTo>
                  <a:lnTo>
                    <a:pt x="604" y="374"/>
                  </a:lnTo>
                  <a:lnTo>
                    <a:pt x="593" y="376"/>
                  </a:lnTo>
                  <a:lnTo>
                    <a:pt x="581" y="377"/>
                  </a:lnTo>
                  <a:lnTo>
                    <a:pt x="569" y="378"/>
                  </a:lnTo>
                  <a:lnTo>
                    <a:pt x="557" y="378"/>
                  </a:lnTo>
                  <a:lnTo>
                    <a:pt x="542" y="377"/>
                  </a:lnTo>
                  <a:lnTo>
                    <a:pt x="527" y="376"/>
                  </a:lnTo>
                  <a:lnTo>
                    <a:pt x="513" y="373"/>
                  </a:lnTo>
                  <a:lnTo>
                    <a:pt x="501" y="368"/>
                  </a:lnTo>
                  <a:lnTo>
                    <a:pt x="489" y="363"/>
                  </a:lnTo>
                  <a:lnTo>
                    <a:pt x="477" y="356"/>
                  </a:lnTo>
                  <a:lnTo>
                    <a:pt x="468" y="349"/>
                  </a:lnTo>
                  <a:lnTo>
                    <a:pt x="459" y="340"/>
                  </a:lnTo>
                  <a:lnTo>
                    <a:pt x="450" y="330"/>
                  </a:lnTo>
                  <a:lnTo>
                    <a:pt x="443" y="321"/>
                  </a:lnTo>
                  <a:lnTo>
                    <a:pt x="436" y="310"/>
                  </a:lnTo>
                  <a:lnTo>
                    <a:pt x="430" y="299"/>
                  </a:lnTo>
                  <a:lnTo>
                    <a:pt x="424" y="286"/>
                  </a:lnTo>
                  <a:lnTo>
                    <a:pt x="420" y="274"/>
                  </a:lnTo>
                  <a:lnTo>
                    <a:pt x="417" y="260"/>
                  </a:lnTo>
                  <a:lnTo>
                    <a:pt x="414" y="247"/>
                  </a:lnTo>
                  <a:lnTo>
                    <a:pt x="411" y="233"/>
                  </a:lnTo>
                  <a:lnTo>
                    <a:pt x="409" y="218"/>
                  </a:lnTo>
                  <a:lnTo>
                    <a:pt x="408" y="204"/>
                  </a:lnTo>
                  <a:lnTo>
                    <a:pt x="408" y="189"/>
                  </a:lnTo>
                  <a:lnTo>
                    <a:pt x="408" y="174"/>
                  </a:lnTo>
                  <a:lnTo>
                    <a:pt x="409" y="160"/>
                  </a:lnTo>
                  <a:lnTo>
                    <a:pt x="411" y="145"/>
                  </a:lnTo>
                  <a:lnTo>
                    <a:pt x="414" y="131"/>
                  </a:lnTo>
                  <a:lnTo>
                    <a:pt x="417" y="118"/>
                  </a:lnTo>
                  <a:lnTo>
                    <a:pt x="420" y="104"/>
                  </a:lnTo>
                  <a:lnTo>
                    <a:pt x="424" y="92"/>
                  </a:lnTo>
                  <a:lnTo>
                    <a:pt x="430" y="79"/>
                  </a:lnTo>
                  <a:lnTo>
                    <a:pt x="436" y="68"/>
                  </a:lnTo>
                  <a:lnTo>
                    <a:pt x="443" y="57"/>
                  </a:lnTo>
                  <a:lnTo>
                    <a:pt x="450" y="48"/>
                  </a:lnTo>
                  <a:lnTo>
                    <a:pt x="459" y="38"/>
                  </a:lnTo>
                  <a:lnTo>
                    <a:pt x="468" y="29"/>
                  </a:lnTo>
                  <a:lnTo>
                    <a:pt x="477" y="22"/>
                  </a:lnTo>
                  <a:lnTo>
                    <a:pt x="489" y="15"/>
                  </a:lnTo>
                  <a:lnTo>
                    <a:pt x="501" y="10"/>
                  </a:lnTo>
                  <a:lnTo>
                    <a:pt x="513" y="5"/>
                  </a:lnTo>
                  <a:lnTo>
                    <a:pt x="527" y="2"/>
                  </a:lnTo>
                  <a:lnTo>
                    <a:pt x="542" y="1"/>
                  </a:lnTo>
                  <a:lnTo>
                    <a:pt x="557" y="0"/>
                  </a:lnTo>
                  <a:lnTo>
                    <a:pt x="569" y="0"/>
                  </a:lnTo>
                  <a:lnTo>
                    <a:pt x="581" y="1"/>
                  </a:lnTo>
                  <a:lnTo>
                    <a:pt x="593" y="2"/>
                  </a:lnTo>
                  <a:lnTo>
                    <a:pt x="604" y="4"/>
                  </a:lnTo>
                  <a:lnTo>
                    <a:pt x="615" y="6"/>
                  </a:lnTo>
                  <a:lnTo>
                    <a:pt x="626" y="9"/>
                  </a:lnTo>
                  <a:lnTo>
                    <a:pt x="637" y="12"/>
                  </a:lnTo>
                  <a:lnTo>
                    <a:pt x="647" y="16"/>
                  </a:lnTo>
                  <a:lnTo>
                    <a:pt x="647" y="55"/>
                  </a:lnTo>
                  <a:lnTo>
                    <a:pt x="636" y="52"/>
                  </a:lnTo>
                  <a:lnTo>
                    <a:pt x="625" y="49"/>
                  </a:lnTo>
                  <a:lnTo>
                    <a:pt x="614" y="46"/>
                  </a:lnTo>
                  <a:lnTo>
                    <a:pt x="603" y="44"/>
                  </a:lnTo>
                  <a:lnTo>
                    <a:pt x="592" y="42"/>
                  </a:lnTo>
                  <a:lnTo>
                    <a:pt x="580" y="41"/>
                  </a:lnTo>
                  <a:lnTo>
                    <a:pt x="569" y="40"/>
                  </a:lnTo>
                  <a:lnTo>
                    <a:pt x="558" y="40"/>
                  </a:lnTo>
                  <a:lnTo>
                    <a:pt x="545" y="41"/>
                  </a:lnTo>
                  <a:lnTo>
                    <a:pt x="533" y="43"/>
                  </a:lnTo>
                  <a:lnTo>
                    <a:pt x="523" y="46"/>
                  </a:lnTo>
                  <a:lnTo>
                    <a:pt x="513" y="52"/>
                  </a:lnTo>
                  <a:lnTo>
                    <a:pt x="503" y="57"/>
                  </a:lnTo>
                  <a:lnTo>
                    <a:pt x="495" y="65"/>
                  </a:lnTo>
                  <a:lnTo>
                    <a:pt x="488" y="73"/>
                  </a:lnTo>
                  <a:lnTo>
                    <a:pt x="480" y="83"/>
                  </a:lnTo>
                  <a:lnTo>
                    <a:pt x="475" y="94"/>
                  </a:lnTo>
                  <a:lnTo>
                    <a:pt x="470" y="105"/>
                  </a:lnTo>
                  <a:lnTo>
                    <a:pt x="465" y="117"/>
                  </a:lnTo>
                  <a:lnTo>
                    <a:pt x="462" y="131"/>
                  </a:lnTo>
                  <a:lnTo>
                    <a:pt x="460" y="144"/>
                  </a:lnTo>
                  <a:lnTo>
                    <a:pt x="458" y="159"/>
                  </a:lnTo>
                  <a:lnTo>
                    <a:pt x="457" y="174"/>
                  </a:lnTo>
                  <a:lnTo>
                    <a:pt x="457" y="189"/>
                  </a:lnTo>
                  <a:close/>
                  <a:moveTo>
                    <a:pt x="894" y="2"/>
                  </a:moveTo>
                  <a:lnTo>
                    <a:pt x="785" y="373"/>
                  </a:lnTo>
                  <a:lnTo>
                    <a:pt x="835" y="373"/>
                  </a:lnTo>
                  <a:lnTo>
                    <a:pt x="865" y="268"/>
                  </a:lnTo>
                  <a:lnTo>
                    <a:pt x="981" y="268"/>
                  </a:lnTo>
                  <a:lnTo>
                    <a:pt x="1010" y="373"/>
                  </a:lnTo>
                  <a:lnTo>
                    <a:pt x="1060" y="373"/>
                  </a:lnTo>
                  <a:lnTo>
                    <a:pt x="951" y="2"/>
                  </a:lnTo>
                  <a:lnTo>
                    <a:pt x="894" y="2"/>
                  </a:lnTo>
                  <a:close/>
                  <a:moveTo>
                    <a:pt x="923" y="65"/>
                  </a:moveTo>
                  <a:lnTo>
                    <a:pt x="924" y="65"/>
                  </a:lnTo>
                  <a:lnTo>
                    <a:pt x="970" y="228"/>
                  </a:lnTo>
                  <a:lnTo>
                    <a:pt x="876" y="228"/>
                  </a:lnTo>
                  <a:lnTo>
                    <a:pt x="923" y="65"/>
                  </a:lnTo>
                  <a:close/>
                  <a:moveTo>
                    <a:pt x="1217" y="5"/>
                  </a:moveTo>
                  <a:lnTo>
                    <a:pt x="1217" y="373"/>
                  </a:lnTo>
                  <a:lnTo>
                    <a:pt x="1322" y="373"/>
                  </a:lnTo>
                  <a:lnTo>
                    <a:pt x="1337" y="373"/>
                  </a:lnTo>
                  <a:lnTo>
                    <a:pt x="1352" y="370"/>
                  </a:lnTo>
                  <a:lnTo>
                    <a:pt x="1365" y="367"/>
                  </a:lnTo>
                  <a:lnTo>
                    <a:pt x="1378" y="363"/>
                  </a:lnTo>
                  <a:lnTo>
                    <a:pt x="1390" y="359"/>
                  </a:lnTo>
                  <a:lnTo>
                    <a:pt x="1401" y="352"/>
                  </a:lnTo>
                  <a:lnTo>
                    <a:pt x="1410" y="345"/>
                  </a:lnTo>
                  <a:lnTo>
                    <a:pt x="1420" y="337"/>
                  </a:lnTo>
                  <a:lnTo>
                    <a:pt x="1429" y="328"/>
                  </a:lnTo>
                  <a:lnTo>
                    <a:pt x="1436" y="319"/>
                  </a:lnTo>
                  <a:lnTo>
                    <a:pt x="1443" y="308"/>
                  </a:lnTo>
                  <a:lnTo>
                    <a:pt x="1448" y="297"/>
                  </a:lnTo>
                  <a:lnTo>
                    <a:pt x="1454" y="285"/>
                  </a:lnTo>
                  <a:lnTo>
                    <a:pt x="1458" y="273"/>
                  </a:lnTo>
                  <a:lnTo>
                    <a:pt x="1462" y="260"/>
                  </a:lnTo>
                  <a:lnTo>
                    <a:pt x="1465" y="246"/>
                  </a:lnTo>
                  <a:lnTo>
                    <a:pt x="1468" y="232"/>
                  </a:lnTo>
                  <a:lnTo>
                    <a:pt x="1469" y="218"/>
                  </a:lnTo>
                  <a:lnTo>
                    <a:pt x="1470" y="204"/>
                  </a:lnTo>
                  <a:lnTo>
                    <a:pt x="1470" y="189"/>
                  </a:lnTo>
                  <a:lnTo>
                    <a:pt x="1470" y="174"/>
                  </a:lnTo>
                  <a:lnTo>
                    <a:pt x="1469" y="160"/>
                  </a:lnTo>
                  <a:lnTo>
                    <a:pt x="1468" y="146"/>
                  </a:lnTo>
                  <a:lnTo>
                    <a:pt x="1465" y="132"/>
                  </a:lnTo>
                  <a:lnTo>
                    <a:pt x="1462" y="118"/>
                  </a:lnTo>
                  <a:lnTo>
                    <a:pt x="1458" y="105"/>
                  </a:lnTo>
                  <a:lnTo>
                    <a:pt x="1454" y="93"/>
                  </a:lnTo>
                  <a:lnTo>
                    <a:pt x="1448" y="81"/>
                  </a:lnTo>
                  <a:lnTo>
                    <a:pt x="1443" y="70"/>
                  </a:lnTo>
                  <a:lnTo>
                    <a:pt x="1436" y="59"/>
                  </a:lnTo>
                  <a:lnTo>
                    <a:pt x="1429" y="50"/>
                  </a:lnTo>
                  <a:lnTo>
                    <a:pt x="1420" y="41"/>
                  </a:lnTo>
                  <a:lnTo>
                    <a:pt x="1410" y="33"/>
                  </a:lnTo>
                  <a:lnTo>
                    <a:pt x="1401" y="26"/>
                  </a:lnTo>
                  <a:lnTo>
                    <a:pt x="1390" y="19"/>
                  </a:lnTo>
                  <a:lnTo>
                    <a:pt x="1378" y="15"/>
                  </a:lnTo>
                  <a:lnTo>
                    <a:pt x="1365" y="11"/>
                  </a:lnTo>
                  <a:lnTo>
                    <a:pt x="1352" y="8"/>
                  </a:lnTo>
                  <a:lnTo>
                    <a:pt x="1337" y="5"/>
                  </a:lnTo>
                  <a:lnTo>
                    <a:pt x="1322" y="5"/>
                  </a:lnTo>
                  <a:lnTo>
                    <a:pt x="1217" y="5"/>
                  </a:lnTo>
                  <a:close/>
                  <a:moveTo>
                    <a:pt x="1321" y="45"/>
                  </a:moveTo>
                  <a:lnTo>
                    <a:pt x="1334" y="45"/>
                  </a:lnTo>
                  <a:lnTo>
                    <a:pt x="1344" y="48"/>
                  </a:lnTo>
                  <a:lnTo>
                    <a:pt x="1356" y="51"/>
                  </a:lnTo>
                  <a:lnTo>
                    <a:pt x="1366" y="56"/>
                  </a:lnTo>
                  <a:lnTo>
                    <a:pt x="1375" y="62"/>
                  </a:lnTo>
                  <a:lnTo>
                    <a:pt x="1383" y="68"/>
                  </a:lnTo>
                  <a:lnTo>
                    <a:pt x="1391" y="77"/>
                  </a:lnTo>
                  <a:lnTo>
                    <a:pt x="1397" y="85"/>
                  </a:lnTo>
                  <a:lnTo>
                    <a:pt x="1403" y="96"/>
                  </a:lnTo>
                  <a:lnTo>
                    <a:pt x="1408" y="107"/>
                  </a:lnTo>
                  <a:lnTo>
                    <a:pt x="1413" y="119"/>
                  </a:lnTo>
                  <a:lnTo>
                    <a:pt x="1416" y="131"/>
                  </a:lnTo>
                  <a:lnTo>
                    <a:pt x="1419" y="145"/>
                  </a:lnTo>
                  <a:lnTo>
                    <a:pt x="1420" y="159"/>
                  </a:lnTo>
                  <a:lnTo>
                    <a:pt x="1421" y="174"/>
                  </a:lnTo>
                  <a:lnTo>
                    <a:pt x="1422" y="189"/>
                  </a:lnTo>
                  <a:lnTo>
                    <a:pt x="1421" y="204"/>
                  </a:lnTo>
                  <a:lnTo>
                    <a:pt x="1420" y="219"/>
                  </a:lnTo>
                  <a:lnTo>
                    <a:pt x="1419" y="233"/>
                  </a:lnTo>
                  <a:lnTo>
                    <a:pt x="1416" y="247"/>
                  </a:lnTo>
                  <a:lnTo>
                    <a:pt x="1413" y="260"/>
                  </a:lnTo>
                  <a:lnTo>
                    <a:pt x="1408" y="272"/>
                  </a:lnTo>
                  <a:lnTo>
                    <a:pt x="1403" y="283"/>
                  </a:lnTo>
                  <a:lnTo>
                    <a:pt x="1397" y="293"/>
                  </a:lnTo>
                  <a:lnTo>
                    <a:pt x="1391" y="302"/>
                  </a:lnTo>
                  <a:lnTo>
                    <a:pt x="1383" y="310"/>
                  </a:lnTo>
                  <a:lnTo>
                    <a:pt x="1375" y="316"/>
                  </a:lnTo>
                  <a:lnTo>
                    <a:pt x="1366" y="323"/>
                  </a:lnTo>
                  <a:lnTo>
                    <a:pt x="1356" y="327"/>
                  </a:lnTo>
                  <a:lnTo>
                    <a:pt x="1344" y="330"/>
                  </a:lnTo>
                  <a:lnTo>
                    <a:pt x="1334" y="333"/>
                  </a:lnTo>
                  <a:lnTo>
                    <a:pt x="1321" y="334"/>
                  </a:lnTo>
                  <a:lnTo>
                    <a:pt x="1262" y="334"/>
                  </a:lnTo>
                  <a:lnTo>
                    <a:pt x="1262" y="45"/>
                  </a:lnTo>
                  <a:lnTo>
                    <a:pt x="1321" y="45"/>
                  </a:lnTo>
                  <a:close/>
                  <a:moveTo>
                    <a:pt x="1840" y="5"/>
                  </a:moveTo>
                  <a:lnTo>
                    <a:pt x="1645" y="5"/>
                  </a:lnTo>
                  <a:lnTo>
                    <a:pt x="1645" y="373"/>
                  </a:lnTo>
                  <a:lnTo>
                    <a:pt x="1846" y="373"/>
                  </a:lnTo>
                  <a:lnTo>
                    <a:pt x="1846" y="334"/>
                  </a:lnTo>
                  <a:lnTo>
                    <a:pt x="1691" y="334"/>
                  </a:lnTo>
                  <a:lnTo>
                    <a:pt x="1691" y="205"/>
                  </a:lnTo>
                  <a:lnTo>
                    <a:pt x="1820" y="205"/>
                  </a:lnTo>
                  <a:lnTo>
                    <a:pt x="1820" y="165"/>
                  </a:lnTo>
                  <a:lnTo>
                    <a:pt x="1691" y="165"/>
                  </a:lnTo>
                  <a:lnTo>
                    <a:pt x="1691" y="45"/>
                  </a:lnTo>
                  <a:lnTo>
                    <a:pt x="1840" y="45"/>
                  </a:lnTo>
                  <a:lnTo>
                    <a:pt x="1840" y="5"/>
                  </a:lnTo>
                  <a:close/>
                  <a:moveTo>
                    <a:pt x="2179" y="299"/>
                  </a:moveTo>
                  <a:lnTo>
                    <a:pt x="2178" y="299"/>
                  </a:lnTo>
                  <a:lnTo>
                    <a:pt x="2082" y="5"/>
                  </a:lnTo>
                  <a:lnTo>
                    <a:pt x="2021" y="5"/>
                  </a:lnTo>
                  <a:lnTo>
                    <a:pt x="2021" y="373"/>
                  </a:lnTo>
                  <a:lnTo>
                    <a:pt x="2066" y="373"/>
                  </a:lnTo>
                  <a:lnTo>
                    <a:pt x="2066" y="106"/>
                  </a:lnTo>
                  <a:lnTo>
                    <a:pt x="2067" y="106"/>
                  </a:lnTo>
                  <a:lnTo>
                    <a:pt x="2157" y="373"/>
                  </a:lnTo>
                  <a:lnTo>
                    <a:pt x="2199" y="373"/>
                  </a:lnTo>
                  <a:lnTo>
                    <a:pt x="2287" y="106"/>
                  </a:lnTo>
                  <a:lnTo>
                    <a:pt x="2288" y="106"/>
                  </a:lnTo>
                  <a:lnTo>
                    <a:pt x="2288" y="373"/>
                  </a:lnTo>
                  <a:lnTo>
                    <a:pt x="2335" y="373"/>
                  </a:lnTo>
                  <a:lnTo>
                    <a:pt x="2335" y="5"/>
                  </a:lnTo>
                  <a:lnTo>
                    <a:pt x="2273" y="5"/>
                  </a:lnTo>
                  <a:lnTo>
                    <a:pt x="2179" y="299"/>
                  </a:lnTo>
                  <a:close/>
                  <a:moveTo>
                    <a:pt x="2642" y="373"/>
                  </a:moveTo>
                  <a:lnTo>
                    <a:pt x="2596" y="373"/>
                  </a:lnTo>
                  <a:lnTo>
                    <a:pt x="2596" y="239"/>
                  </a:lnTo>
                  <a:lnTo>
                    <a:pt x="2491" y="5"/>
                  </a:lnTo>
                  <a:lnTo>
                    <a:pt x="2545" y="5"/>
                  </a:lnTo>
                  <a:lnTo>
                    <a:pt x="2619" y="188"/>
                  </a:lnTo>
                  <a:lnTo>
                    <a:pt x="2620" y="188"/>
                  </a:lnTo>
                  <a:lnTo>
                    <a:pt x="2692" y="5"/>
                  </a:lnTo>
                  <a:lnTo>
                    <a:pt x="2746" y="5"/>
                  </a:lnTo>
                  <a:lnTo>
                    <a:pt x="2642" y="239"/>
                  </a:lnTo>
                  <a:lnTo>
                    <a:pt x="2642" y="3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513" name="Rectângulo 512"/>
          <p:cNvSpPr/>
          <p:nvPr userDrawn="1"/>
        </p:nvSpPr>
        <p:spPr>
          <a:xfrm>
            <a:off x="0" y="1189038"/>
            <a:ext cx="9144000" cy="566896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15" hasCustomPrompt="1"/>
          </p:nvPr>
        </p:nvSpPr>
        <p:spPr>
          <a:xfrm>
            <a:off x="720000" y="1620000"/>
            <a:ext cx="7678800" cy="497735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000"/>
              </a:spcBef>
              <a:buFontTx/>
              <a:buNone/>
              <a:defRPr sz="2000" b="1">
                <a:solidFill>
                  <a:srgbClr val="0076BD"/>
                </a:solidFill>
                <a:latin typeface="+mn-lt"/>
              </a:defRPr>
            </a:lvl1pPr>
            <a:lvl2pPr marL="0" indent="-360000">
              <a:spcBef>
                <a:spcPts val="1000"/>
              </a:spcBef>
              <a:buFont typeface="Arial" pitchFamily="34" charset="0"/>
              <a:buChar char="›"/>
              <a:defRPr sz="2000">
                <a:solidFill>
                  <a:srgbClr val="1E1E1E"/>
                </a:solidFill>
              </a:defRPr>
            </a:lvl2pPr>
            <a:lvl3pPr marL="1080000" indent="-360000">
              <a:spcBef>
                <a:spcPts val="1000"/>
              </a:spcBef>
              <a:buFont typeface="Arial" pitchFamily="34" charset="0"/>
              <a:buChar char="›"/>
              <a:defRPr sz="2000">
                <a:solidFill>
                  <a:srgbClr val="1E1E1E"/>
                </a:solidFill>
              </a:defRPr>
            </a:lvl3pPr>
            <a:lvl4pPr marL="1440000" indent="-360000">
              <a:spcBef>
                <a:spcPts val="1000"/>
              </a:spcBef>
              <a:buFont typeface="Arial" pitchFamily="34" charset="0"/>
              <a:buChar char="›"/>
              <a:defRPr>
                <a:solidFill>
                  <a:srgbClr val="1E1E1E"/>
                </a:solidFill>
              </a:defRPr>
            </a:lvl4pPr>
            <a:lvl5pPr marL="1800000" indent="-360000">
              <a:spcBef>
                <a:spcPts val="1000"/>
              </a:spcBef>
              <a:buFont typeface="Arial" pitchFamily="34" charset="0"/>
              <a:buChar char="›"/>
              <a:defRPr>
                <a:solidFill>
                  <a:srgbClr val="1E1E1E"/>
                </a:solidFill>
              </a:defRPr>
            </a:lvl5pPr>
          </a:lstStyle>
          <a:p>
            <a:pPr lvl="0"/>
            <a:r>
              <a:rPr lang="pt-PT" dirty="0" smtClean="0"/>
              <a:t>Clique para inserir texto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9" name="Rectângulo 8"/>
          <p:cNvSpPr/>
          <p:nvPr userDrawn="1"/>
        </p:nvSpPr>
        <p:spPr>
          <a:xfrm>
            <a:off x="0" y="1044000"/>
            <a:ext cx="9144000" cy="1440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alpha val="0"/>
                </a:schemeClr>
              </a:gs>
              <a:gs pos="100000">
                <a:schemeClr val="tx1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14" name="Marcador de Posição do Texto 3713"/>
          <p:cNvSpPr>
            <a:spLocks noGrp="1"/>
          </p:cNvSpPr>
          <p:nvPr>
            <p:ph type="body" sz="quarter" idx="10" hasCustomPrompt="1"/>
          </p:nvPr>
        </p:nvSpPr>
        <p:spPr>
          <a:xfrm>
            <a:off x="2752725" y="162000"/>
            <a:ext cx="3376613" cy="1706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pt-BR" dirty="0" smtClean="0"/>
              <a:t>Curso (PT/AO/MZ/CV)</a:t>
            </a:r>
            <a:endParaRPr lang="pt-PT" dirty="0"/>
          </a:p>
        </p:txBody>
      </p:sp>
      <p:sp>
        <p:nvSpPr>
          <p:cNvPr id="3718" name="Marcador de Posição do Texto 3717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756000"/>
            <a:ext cx="7884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pt-BR" dirty="0" smtClean="0"/>
              <a:t>Clique para inserir texto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336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Imagem título preto + cabeçalh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ângulo 2"/>
          <p:cNvSpPr/>
          <p:nvPr userDrawn="1"/>
        </p:nvSpPr>
        <p:spPr>
          <a:xfrm>
            <a:off x="0" y="1044000"/>
            <a:ext cx="9144000" cy="1440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alpha val="0"/>
                </a:schemeClr>
              </a:gs>
              <a:gs pos="100000">
                <a:schemeClr val="tx1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3" name="Rectângulo 512"/>
          <p:cNvSpPr/>
          <p:nvPr userDrawn="1"/>
        </p:nvSpPr>
        <p:spPr>
          <a:xfrm>
            <a:off x="0" y="1189038"/>
            <a:ext cx="9144000" cy="566896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Rectângulo 1"/>
          <p:cNvSpPr/>
          <p:nvPr userDrawn="1"/>
        </p:nvSpPr>
        <p:spPr>
          <a:xfrm>
            <a:off x="1588" y="1189038"/>
            <a:ext cx="9142412" cy="360000"/>
          </a:xfrm>
          <a:prstGeom prst="rect">
            <a:avLst/>
          </a:prstGeom>
          <a:gradFill>
            <a:gsLst>
              <a:gs pos="65000">
                <a:schemeClr val="bg1">
                  <a:lumMod val="85000"/>
                </a:scheme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514" name="Grupo 513"/>
          <p:cNvGrpSpPr/>
          <p:nvPr userDrawn="1"/>
        </p:nvGrpSpPr>
        <p:grpSpPr>
          <a:xfrm>
            <a:off x="540000" y="180000"/>
            <a:ext cx="1436689" cy="104118"/>
            <a:chOff x="733425" y="390525"/>
            <a:chExt cx="3482976" cy="252413"/>
          </a:xfrm>
        </p:grpSpPr>
        <p:sp>
          <p:nvSpPr>
            <p:cNvPr id="515" name="Freeform 54"/>
            <p:cNvSpPr>
              <a:spLocks noEditPoints="1"/>
            </p:cNvSpPr>
            <p:nvPr userDrawn="1"/>
          </p:nvSpPr>
          <p:spPr bwMode="auto">
            <a:xfrm>
              <a:off x="733425" y="390525"/>
              <a:ext cx="1922463" cy="252413"/>
            </a:xfrm>
            <a:custGeom>
              <a:avLst/>
              <a:gdLst>
                <a:gd name="T0" fmla="*/ 234 w 3633"/>
                <a:gd name="T1" fmla="*/ 313 h 478"/>
                <a:gd name="T2" fmla="*/ 419 w 3633"/>
                <a:gd name="T3" fmla="*/ 233 h 478"/>
                <a:gd name="T4" fmla="*/ 421 w 3633"/>
                <a:gd name="T5" fmla="*/ 88 h 478"/>
                <a:gd name="T6" fmla="*/ 252 w 3633"/>
                <a:gd name="T7" fmla="*/ 4 h 478"/>
                <a:gd name="T8" fmla="*/ 214 w 3633"/>
                <a:gd name="T9" fmla="*/ 226 h 478"/>
                <a:gd name="T10" fmla="*/ 236 w 3633"/>
                <a:gd name="T11" fmla="*/ 89 h 478"/>
                <a:gd name="T12" fmla="*/ 321 w 3633"/>
                <a:gd name="T13" fmla="*/ 178 h 478"/>
                <a:gd name="T14" fmla="*/ 571 w 3633"/>
                <a:gd name="T15" fmla="*/ 346 h 478"/>
                <a:gd name="T16" fmla="*/ 648 w 3633"/>
                <a:gd name="T17" fmla="*/ 199 h 478"/>
                <a:gd name="T18" fmla="*/ 559 w 3633"/>
                <a:gd name="T19" fmla="*/ 127 h 478"/>
                <a:gd name="T20" fmla="*/ 464 w 3633"/>
                <a:gd name="T21" fmla="*/ 242 h 478"/>
                <a:gd name="T22" fmla="*/ 2516 w 3633"/>
                <a:gd name="T23" fmla="*/ 134 h 478"/>
                <a:gd name="T24" fmla="*/ 2466 w 3633"/>
                <a:gd name="T25" fmla="*/ 395 h 478"/>
                <a:gd name="T26" fmla="*/ 2608 w 3633"/>
                <a:gd name="T27" fmla="*/ 477 h 478"/>
                <a:gd name="T28" fmla="*/ 2779 w 3633"/>
                <a:gd name="T29" fmla="*/ 387 h 478"/>
                <a:gd name="T30" fmla="*/ 2571 w 3633"/>
                <a:gd name="T31" fmla="*/ 370 h 478"/>
                <a:gd name="T32" fmla="*/ 2706 w 3633"/>
                <a:gd name="T33" fmla="*/ 338 h 478"/>
                <a:gd name="T34" fmla="*/ 2862 w 3633"/>
                <a:gd name="T35" fmla="*/ 248 h 478"/>
                <a:gd name="T36" fmla="*/ 2773 w 3633"/>
                <a:gd name="T37" fmla="*/ 121 h 478"/>
                <a:gd name="T38" fmla="*/ 2570 w 3633"/>
                <a:gd name="T39" fmla="*/ 238 h 478"/>
                <a:gd name="T40" fmla="*/ 2695 w 3633"/>
                <a:gd name="T41" fmla="*/ 195 h 478"/>
                <a:gd name="T42" fmla="*/ 2745 w 3633"/>
                <a:gd name="T43" fmla="*/ 249 h 478"/>
                <a:gd name="T44" fmla="*/ 1167 w 3633"/>
                <a:gd name="T45" fmla="*/ 132 h 478"/>
                <a:gd name="T46" fmla="*/ 923 w 3633"/>
                <a:gd name="T47" fmla="*/ 137 h 478"/>
                <a:gd name="T48" fmla="*/ 1019 w 3633"/>
                <a:gd name="T49" fmla="*/ 194 h 478"/>
                <a:gd name="T50" fmla="*/ 1105 w 3633"/>
                <a:gd name="T51" fmla="*/ 352 h 478"/>
                <a:gd name="T52" fmla="*/ 1212 w 3633"/>
                <a:gd name="T53" fmla="*/ 204 h 478"/>
                <a:gd name="T54" fmla="*/ 1398 w 3633"/>
                <a:gd name="T55" fmla="*/ 262 h 478"/>
                <a:gd name="T56" fmla="*/ 1506 w 3633"/>
                <a:gd name="T57" fmla="*/ 253 h 478"/>
                <a:gd name="T58" fmla="*/ 1398 w 3633"/>
                <a:gd name="T59" fmla="*/ 120 h 478"/>
                <a:gd name="T60" fmla="*/ 870 w 3633"/>
                <a:gd name="T61" fmla="*/ 19 h 478"/>
                <a:gd name="T62" fmla="*/ 2209 w 3633"/>
                <a:gd name="T63" fmla="*/ 367 h 478"/>
                <a:gd name="T64" fmla="*/ 1961 w 3633"/>
                <a:gd name="T65" fmla="*/ 124 h 478"/>
                <a:gd name="T66" fmla="*/ 2323 w 3633"/>
                <a:gd name="T67" fmla="*/ 163 h 478"/>
                <a:gd name="T68" fmla="*/ 3010 w 3633"/>
                <a:gd name="T69" fmla="*/ 421 h 478"/>
                <a:gd name="T70" fmla="*/ 3058 w 3633"/>
                <a:gd name="T71" fmla="*/ 203 h 478"/>
                <a:gd name="T72" fmla="*/ 3032 w 3633"/>
                <a:gd name="T73" fmla="*/ 120 h 478"/>
                <a:gd name="T74" fmla="*/ 2905 w 3633"/>
                <a:gd name="T75" fmla="*/ 217 h 478"/>
                <a:gd name="T76" fmla="*/ 1637 w 3633"/>
                <a:gd name="T77" fmla="*/ 199 h 478"/>
                <a:gd name="T78" fmla="*/ 1845 w 3633"/>
                <a:gd name="T79" fmla="*/ 217 h 478"/>
                <a:gd name="T80" fmla="*/ 1738 w 3633"/>
                <a:gd name="T81" fmla="*/ 245 h 478"/>
                <a:gd name="T82" fmla="*/ 1562 w 3633"/>
                <a:gd name="T83" fmla="*/ 320 h 478"/>
                <a:gd name="T84" fmla="*/ 1624 w 3633"/>
                <a:gd name="T85" fmla="*/ 465 h 478"/>
                <a:gd name="T86" fmla="*/ 1852 w 3633"/>
                <a:gd name="T87" fmla="*/ 477 h 478"/>
                <a:gd name="T88" fmla="*/ 1955 w 3633"/>
                <a:gd name="T89" fmla="*/ 225 h 478"/>
                <a:gd name="T90" fmla="*/ 1844 w 3633"/>
                <a:gd name="T91" fmla="*/ 121 h 478"/>
                <a:gd name="T92" fmla="*/ 1797 w 3633"/>
                <a:gd name="T93" fmla="*/ 398 h 478"/>
                <a:gd name="T94" fmla="*/ 1657 w 3633"/>
                <a:gd name="T95" fmla="*/ 367 h 478"/>
                <a:gd name="T96" fmla="*/ 1815 w 3633"/>
                <a:gd name="T97" fmla="*/ 314 h 478"/>
                <a:gd name="T98" fmla="*/ 3273 w 3633"/>
                <a:gd name="T99" fmla="*/ 205 h 478"/>
                <a:gd name="T100" fmla="*/ 3517 w 3633"/>
                <a:gd name="T101" fmla="*/ 209 h 478"/>
                <a:gd name="T102" fmla="*/ 3451 w 3633"/>
                <a:gd name="T103" fmla="*/ 240 h 478"/>
                <a:gd name="T104" fmla="*/ 3253 w 3633"/>
                <a:gd name="T105" fmla="*/ 302 h 478"/>
                <a:gd name="T106" fmla="*/ 3280 w 3633"/>
                <a:gd name="T107" fmla="*/ 453 h 478"/>
                <a:gd name="T108" fmla="*/ 3498 w 3633"/>
                <a:gd name="T109" fmla="*/ 478 h 478"/>
                <a:gd name="T110" fmla="*/ 3632 w 3633"/>
                <a:gd name="T111" fmla="*/ 391 h 478"/>
                <a:gd name="T112" fmla="*/ 3555 w 3633"/>
                <a:gd name="T113" fmla="*/ 129 h 478"/>
                <a:gd name="T114" fmla="*/ 3497 w 3633"/>
                <a:gd name="T115" fmla="*/ 398 h 478"/>
                <a:gd name="T116" fmla="*/ 3338 w 3633"/>
                <a:gd name="T117" fmla="*/ 379 h 478"/>
                <a:gd name="T118" fmla="*/ 3450 w 3633"/>
                <a:gd name="T119" fmla="*/ 31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33" h="478">
                  <a:moveTo>
                    <a:pt x="214" y="2"/>
                  </a:moveTo>
                  <a:lnTo>
                    <a:pt x="194" y="1"/>
                  </a:lnTo>
                  <a:lnTo>
                    <a:pt x="173" y="1"/>
                  </a:lnTo>
                  <a:lnTo>
                    <a:pt x="154" y="0"/>
                  </a:lnTo>
                  <a:lnTo>
                    <a:pt x="137" y="0"/>
                  </a:lnTo>
                  <a:lnTo>
                    <a:pt x="0" y="0"/>
                  </a:lnTo>
                  <a:lnTo>
                    <a:pt x="0" y="472"/>
                  </a:lnTo>
                  <a:lnTo>
                    <a:pt x="108" y="472"/>
                  </a:lnTo>
                  <a:lnTo>
                    <a:pt x="108" y="314"/>
                  </a:lnTo>
                  <a:lnTo>
                    <a:pt x="137" y="314"/>
                  </a:lnTo>
                  <a:lnTo>
                    <a:pt x="154" y="314"/>
                  </a:lnTo>
                  <a:lnTo>
                    <a:pt x="173" y="314"/>
                  </a:lnTo>
                  <a:lnTo>
                    <a:pt x="194" y="314"/>
                  </a:lnTo>
                  <a:lnTo>
                    <a:pt x="214" y="313"/>
                  </a:lnTo>
                  <a:lnTo>
                    <a:pt x="234" y="313"/>
                  </a:lnTo>
                  <a:lnTo>
                    <a:pt x="252" y="311"/>
                  </a:lnTo>
                  <a:lnTo>
                    <a:pt x="272" y="309"/>
                  </a:lnTo>
                  <a:lnTo>
                    <a:pt x="290" y="306"/>
                  </a:lnTo>
                  <a:lnTo>
                    <a:pt x="308" y="303"/>
                  </a:lnTo>
                  <a:lnTo>
                    <a:pt x="326" y="299"/>
                  </a:lnTo>
                  <a:lnTo>
                    <a:pt x="343" y="292"/>
                  </a:lnTo>
                  <a:lnTo>
                    <a:pt x="359" y="286"/>
                  </a:lnTo>
                  <a:lnTo>
                    <a:pt x="374" y="278"/>
                  </a:lnTo>
                  <a:lnTo>
                    <a:pt x="387" y="270"/>
                  </a:lnTo>
                  <a:lnTo>
                    <a:pt x="394" y="264"/>
                  </a:lnTo>
                  <a:lnTo>
                    <a:pt x="400" y="259"/>
                  </a:lnTo>
                  <a:lnTo>
                    <a:pt x="405" y="252"/>
                  </a:lnTo>
                  <a:lnTo>
                    <a:pt x="410" y="247"/>
                  </a:lnTo>
                  <a:lnTo>
                    <a:pt x="414" y="239"/>
                  </a:lnTo>
                  <a:lnTo>
                    <a:pt x="419" y="233"/>
                  </a:lnTo>
                  <a:lnTo>
                    <a:pt x="422" y="225"/>
                  </a:lnTo>
                  <a:lnTo>
                    <a:pt x="424" y="217"/>
                  </a:lnTo>
                  <a:lnTo>
                    <a:pt x="426" y="209"/>
                  </a:lnTo>
                  <a:lnTo>
                    <a:pt x="428" y="199"/>
                  </a:lnTo>
                  <a:lnTo>
                    <a:pt x="429" y="191"/>
                  </a:lnTo>
                  <a:lnTo>
                    <a:pt x="429" y="180"/>
                  </a:lnTo>
                  <a:lnTo>
                    <a:pt x="429" y="172"/>
                  </a:lnTo>
                  <a:lnTo>
                    <a:pt x="429" y="156"/>
                  </a:lnTo>
                  <a:lnTo>
                    <a:pt x="429" y="140"/>
                  </a:lnTo>
                  <a:lnTo>
                    <a:pt x="429" y="132"/>
                  </a:lnTo>
                  <a:lnTo>
                    <a:pt x="429" y="123"/>
                  </a:lnTo>
                  <a:lnTo>
                    <a:pt x="428" y="114"/>
                  </a:lnTo>
                  <a:lnTo>
                    <a:pt x="426" y="105"/>
                  </a:lnTo>
                  <a:lnTo>
                    <a:pt x="424" y="97"/>
                  </a:lnTo>
                  <a:lnTo>
                    <a:pt x="421" y="88"/>
                  </a:lnTo>
                  <a:lnTo>
                    <a:pt x="418" y="82"/>
                  </a:lnTo>
                  <a:lnTo>
                    <a:pt x="414" y="74"/>
                  </a:lnTo>
                  <a:lnTo>
                    <a:pt x="409" y="68"/>
                  </a:lnTo>
                  <a:lnTo>
                    <a:pt x="405" y="61"/>
                  </a:lnTo>
                  <a:lnTo>
                    <a:pt x="399" y="56"/>
                  </a:lnTo>
                  <a:lnTo>
                    <a:pt x="394" y="50"/>
                  </a:lnTo>
                  <a:lnTo>
                    <a:pt x="387" y="45"/>
                  </a:lnTo>
                  <a:lnTo>
                    <a:pt x="373" y="36"/>
                  </a:lnTo>
                  <a:lnTo>
                    <a:pt x="358" y="28"/>
                  </a:lnTo>
                  <a:lnTo>
                    <a:pt x="343" y="21"/>
                  </a:lnTo>
                  <a:lnTo>
                    <a:pt x="326" y="16"/>
                  </a:lnTo>
                  <a:lnTo>
                    <a:pt x="307" y="12"/>
                  </a:lnTo>
                  <a:lnTo>
                    <a:pt x="290" y="8"/>
                  </a:lnTo>
                  <a:lnTo>
                    <a:pt x="271" y="5"/>
                  </a:lnTo>
                  <a:lnTo>
                    <a:pt x="252" y="4"/>
                  </a:lnTo>
                  <a:lnTo>
                    <a:pt x="233" y="2"/>
                  </a:lnTo>
                  <a:lnTo>
                    <a:pt x="214" y="2"/>
                  </a:lnTo>
                  <a:close/>
                  <a:moveTo>
                    <a:pt x="321" y="178"/>
                  </a:moveTo>
                  <a:lnTo>
                    <a:pt x="321" y="184"/>
                  </a:lnTo>
                  <a:lnTo>
                    <a:pt x="319" y="190"/>
                  </a:lnTo>
                  <a:lnTo>
                    <a:pt x="317" y="195"/>
                  </a:lnTo>
                  <a:lnTo>
                    <a:pt x="313" y="199"/>
                  </a:lnTo>
                  <a:lnTo>
                    <a:pt x="308" y="204"/>
                  </a:lnTo>
                  <a:lnTo>
                    <a:pt x="303" y="208"/>
                  </a:lnTo>
                  <a:lnTo>
                    <a:pt x="297" y="211"/>
                  </a:lnTo>
                  <a:lnTo>
                    <a:pt x="290" y="213"/>
                  </a:lnTo>
                  <a:lnTo>
                    <a:pt x="274" y="219"/>
                  </a:lnTo>
                  <a:lnTo>
                    <a:pt x="257" y="222"/>
                  </a:lnTo>
                  <a:lnTo>
                    <a:pt x="236" y="225"/>
                  </a:lnTo>
                  <a:lnTo>
                    <a:pt x="214" y="226"/>
                  </a:lnTo>
                  <a:lnTo>
                    <a:pt x="195" y="228"/>
                  </a:lnTo>
                  <a:lnTo>
                    <a:pt x="176" y="229"/>
                  </a:lnTo>
                  <a:lnTo>
                    <a:pt x="156" y="229"/>
                  </a:lnTo>
                  <a:lnTo>
                    <a:pt x="137" y="229"/>
                  </a:lnTo>
                  <a:lnTo>
                    <a:pt x="108" y="229"/>
                  </a:lnTo>
                  <a:lnTo>
                    <a:pt x="108" y="191"/>
                  </a:lnTo>
                  <a:lnTo>
                    <a:pt x="108" y="153"/>
                  </a:lnTo>
                  <a:lnTo>
                    <a:pt x="108" y="117"/>
                  </a:lnTo>
                  <a:lnTo>
                    <a:pt x="108" y="86"/>
                  </a:lnTo>
                  <a:lnTo>
                    <a:pt x="137" y="86"/>
                  </a:lnTo>
                  <a:lnTo>
                    <a:pt x="156" y="86"/>
                  </a:lnTo>
                  <a:lnTo>
                    <a:pt x="176" y="86"/>
                  </a:lnTo>
                  <a:lnTo>
                    <a:pt x="195" y="87"/>
                  </a:lnTo>
                  <a:lnTo>
                    <a:pt x="214" y="88"/>
                  </a:lnTo>
                  <a:lnTo>
                    <a:pt x="236" y="89"/>
                  </a:lnTo>
                  <a:lnTo>
                    <a:pt x="257" y="93"/>
                  </a:lnTo>
                  <a:lnTo>
                    <a:pt x="274" y="96"/>
                  </a:lnTo>
                  <a:lnTo>
                    <a:pt x="290" y="101"/>
                  </a:lnTo>
                  <a:lnTo>
                    <a:pt x="297" y="103"/>
                  </a:lnTo>
                  <a:lnTo>
                    <a:pt x="303" y="107"/>
                  </a:lnTo>
                  <a:lnTo>
                    <a:pt x="308" y="111"/>
                  </a:lnTo>
                  <a:lnTo>
                    <a:pt x="313" y="115"/>
                  </a:lnTo>
                  <a:lnTo>
                    <a:pt x="317" y="120"/>
                  </a:lnTo>
                  <a:lnTo>
                    <a:pt x="319" y="125"/>
                  </a:lnTo>
                  <a:lnTo>
                    <a:pt x="321" y="130"/>
                  </a:lnTo>
                  <a:lnTo>
                    <a:pt x="321" y="137"/>
                  </a:lnTo>
                  <a:lnTo>
                    <a:pt x="321" y="147"/>
                  </a:lnTo>
                  <a:lnTo>
                    <a:pt x="321" y="157"/>
                  </a:lnTo>
                  <a:lnTo>
                    <a:pt x="321" y="168"/>
                  </a:lnTo>
                  <a:lnTo>
                    <a:pt x="321" y="178"/>
                  </a:lnTo>
                  <a:close/>
                  <a:moveTo>
                    <a:pt x="464" y="242"/>
                  </a:moveTo>
                  <a:lnTo>
                    <a:pt x="464" y="272"/>
                  </a:lnTo>
                  <a:lnTo>
                    <a:pt x="464" y="300"/>
                  </a:lnTo>
                  <a:lnTo>
                    <a:pt x="464" y="329"/>
                  </a:lnTo>
                  <a:lnTo>
                    <a:pt x="464" y="357"/>
                  </a:lnTo>
                  <a:lnTo>
                    <a:pt x="464" y="385"/>
                  </a:lnTo>
                  <a:lnTo>
                    <a:pt x="464" y="413"/>
                  </a:lnTo>
                  <a:lnTo>
                    <a:pt x="464" y="442"/>
                  </a:lnTo>
                  <a:lnTo>
                    <a:pt x="464" y="472"/>
                  </a:lnTo>
                  <a:lnTo>
                    <a:pt x="571" y="472"/>
                  </a:lnTo>
                  <a:lnTo>
                    <a:pt x="571" y="455"/>
                  </a:lnTo>
                  <a:lnTo>
                    <a:pt x="571" y="438"/>
                  </a:lnTo>
                  <a:lnTo>
                    <a:pt x="571" y="421"/>
                  </a:lnTo>
                  <a:lnTo>
                    <a:pt x="571" y="405"/>
                  </a:lnTo>
                  <a:lnTo>
                    <a:pt x="571" y="346"/>
                  </a:lnTo>
                  <a:lnTo>
                    <a:pt x="571" y="320"/>
                  </a:lnTo>
                  <a:lnTo>
                    <a:pt x="571" y="294"/>
                  </a:lnTo>
                  <a:lnTo>
                    <a:pt x="571" y="270"/>
                  </a:lnTo>
                  <a:lnTo>
                    <a:pt x="571" y="244"/>
                  </a:lnTo>
                  <a:lnTo>
                    <a:pt x="572" y="239"/>
                  </a:lnTo>
                  <a:lnTo>
                    <a:pt x="572" y="235"/>
                  </a:lnTo>
                  <a:lnTo>
                    <a:pt x="574" y="231"/>
                  </a:lnTo>
                  <a:lnTo>
                    <a:pt x="576" y="228"/>
                  </a:lnTo>
                  <a:lnTo>
                    <a:pt x="582" y="220"/>
                  </a:lnTo>
                  <a:lnTo>
                    <a:pt x="588" y="215"/>
                  </a:lnTo>
                  <a:lnTo>
                    <a:pt x="598" y="210"/>
                  </a:lnTo>
                  <a:lnTo>
                    <a:pt x="608" y="206"/>
                  </a:lnTo>
                  <a:lnTo>
                    <a:pt x="619" y="203"/>
                  </a:lnTo>
                  <a:lnTo>
                    <a:pt x="634" y="201"/>
                  </a:lnTo>
                  <a:lnTo>
                    <a:pt x="648" y="199"/>
                  </a:lnTo>
                  <a:lnTo>
                    <a:pt x="663" y="198"/>
                  </a:lnTo>
                  <a:lnTo>
                    <a:pt x="679" y="198"/>
                  </a:lnTo>
                  <a:lnTo>
                    <a:pt x="696" y="198"/>
                  </a:lnTo>
                  <a:lnTo>
                    <a:pt x="732" y="201"/>
                  </a:lnTo>
                  <a:lnTo>
                    <a:pt x="767" y="205"/>
                  </a:lnTo>
                  <a:lnTo>
                    <a:pt x="767" y="124"/>
                  </a:lnTo>
                  <a:lnTo>
                    <a:pt x="744" y="121"/>
                  </a:lnTo>
                  <a:lnTo>
                    <a:pt x="720" y="118"/>
                  </a:lnTo>
                  <a:lnTo>
                    <a:pt x="694" y="117"/>
                  </a:lnTo>
                  <a:lnTo>
                    <a:pt x="669" y="116"/>
                  </a:lnTo>
                  <a:lnTo>
                    <a:pt x="643" y="116"/>
                  </a:lnTo>
                  <a:lnTo>
                    <a:pt x="617" y="117"/>
                  </a:lnTo>
                  <a:lnTo>
                    <a:pt x="594" y="120"/>
                  </a:lnTo>
                  <a:lnTo>
                    <a:pt x="570" y="124"/>
                  </a:lnTo>
                  <a:lnTo>
                    <a:pt x="559" y="127"/>
                  </a:lnTo>
                  <a:lnTo>
                    <a:pt x="548" y="130"/>
                  </a:lnTo>
                  <a:lnTo>
                    <a:pt x="537" y="134"/>
                  </a:lnTo>
                  <a:lnTo>
                    <a:pt x="528" y="138"/>
                  </a:lnTo>
                  <a:lnTo>
                    <a:pt x="518" y="143"/>
                  </a:lnTo>
                  <a:lnTo>
                    <a:pt x="509" y="149"/>
                  </a:lnTo>
                  <a:lnTo>
                    <a:pt x="502" y="155"/>
                  </a:lnTo>
                  <a:lnTo>
                    <a:pt x="494" y="162"/>
                  </a:lnTo>
                  <a:lnTo>
                    <a:pt x="488" y="169"/>
                  </a:lnTo>
                  <a:lnTo>
                    <a:pt x="481" y="177"/>
                  </a:lnTo>
                  <a:lnTo>
                    <a:pt x="476" y="185"/>
                  </a:lnTo>
                  <a:lnTo>
                    <a:pt x="472" y="195"/>
                  </a:lnTo>
                  <a:lnTo>
                    <a:pt x="468" y="206"/>
                  </a:lnTo>
                  <a:lnTo>
                    <a:pt x="466" y="217"/>
                  </a:lnTo>
                  <a:lnTo>
                    <a:pt x="464" y="229"/>
                  </a:lnTo>
                  <a:lnTo>
                    <a:pt x="464" y="242"/>
                  </a:lnTo>
                  <a:close/>
                  <a:moveTo>
                    <a:pt x="2727" y="115"/>
                  </a:moveTo>
                  <a:lnTo>
                    <a:pt x="2713" y="115"/>
                  </a:lnTo>
                  <a:lnTo>
                    <a:pt x="2697" y="115"/>
                  </a:lnTo>
                  <a:lnTo>
                    <a:pt x="2681" y="115"/>
                  </a:lnTo>
                  <a:lnTo>
                    <a:pt x="2664" y="115"/>
                  </a:lnTo>
                  <a:lnTo>
                    <a:pt x="2647" y="115"/>
                  </a:lnTo>
                  <a:lnTo>
                    <a:pt x="2629" y="115"/>
                  </a:lnTo>
                  <a:lnTo>
                    <a:pt x="2613" y="115"/>
                  </a:lnTo>
                  <a:lnTo>
                    <a:pt x="2599" y="115"/>
                  </a:lnTo>
                  <a:lnTo>
                    <a:pt x="2583" y="116"/>
                  </a:lnTo>
                  <a:lnTo>
                    <a:pt x="2567" y="117"/>
                  </a:lnTo>
                  <a:lnTo>
                    <a:pt x="2553" y="121"/>
                  </a:lnTo>
                  <a:lnTo>
                    <a:pt x="2539" y="124"/>
                  </a:lnTo>
                  <a:lnTo>
                    <a:pt x="2527" y="128"/>
                  </a:lnTo>
                  <a:lnTo>
                    <a:pt x="2516" y="134"/>
                  </a:lnTo>
                  <a:lnTo>
                    <a:pt x="2505" y="139"/>
                  </a:lnTo>
                  <a:lnTo>
                    <a:pt x="2497" y="145"/>
                  </a:lnTo>
                  <a:lnTo>
                    <a:pt x="2488" y="153"/>
                  </a:lnTo>
                  <a:lnTo>
                    <a:pt x="2481" y="162"/>
                  </a:lnTo>
                  <a:lnTo>
                    <a:pt x="2475" y="170"/>
                  </a:lnTo>
                  <a:lnTo>
                    <a:pt x="2471" y="180"/>
                  </a:lnTo>
                  <a:lnTo>
                    <a:pt x="2466" y="191"/>
                  </a:lnTo>
                  <a:lnTo>
                    <a:pt x="2464" y="202"/>
                  </a:lnTo>
                  <a:lnTo>
                    <a:pt x="2462" y="213"/>
                  </a:lnTo>
                  <a:lnTo>
                    <a:pt x="2462" y="225"/>
                  </a:lnTo>
                  <a:lnTo>
                    <a:pt x="2462" y="361"/>
                  </a:lnTo>
                  <a:lnTo>
                    <a:pt x="2462" y="371"/>
                  </a:lnTo>
                  <a:lnTo>
                    <a:pt x="2463" y="380"/>
                  </a:lnTo>
                  <a:lnTo>
                    <a:pt x="2464" y="387"/>
                  </a:lnTo>
                  <a:lnTo>
                    <a:pt x="2466" y="395"/>
                  </a:lnTo>
                  <a:lnTo>
                    <a:pt x="2468" y="402"/>
                  </a:lnTo>
                  <a:lnTo>
                    <a:pt x="2472" y="409"/>
                  </a:lnTo>
                  <a:lnTo>
                    <a:pt x="2475" y="415"/>
                  </a:lnTo>
                  <a:lnTo>
                    <a:pt x="2479" y="422"/>
                  </a:lnTo>
                  <a:lnTo>
                    <a:pt x="2484" y="427"/>
                  </a:lnTo>
                  <a:lnTo>
                    <a:pt x="2488" y="433"/>
                  </a:lnTo>
                  <a:lnTo>
                    <a:pt x="2493" y="438"/>
                  </a:lnTo>
                  <a:lnTo>
                    <a:pt x="2499" y="442"/>
                  </a:lnTo>
                  <a:lnTo>
                    <a:pt x="2512" y="451"/>
                  </a:lnTo>
                  <a:lnTo>
                    <a:pt x="2525" y="458"/>
                  </a:lnTo>
                  <a:lnTo>
                    <a:pt x="2540" y="464"/>
                  </a:lnTo>
                  <a:lnTo>
                    <a:pt x="2555" y="468"/>
                  </a:lnTo>
                  <a:lnTo>
                    <a:pt x="2572" y="472"/>
                  </a:lnTo>
                  <a:lnTo>
                    <a:pt x="2589" y="475"/>
                  </a:lnTo>
                  <a:lnTo>
                    <a:pt x="2608" y="477"/>
                  </a:lnTo>
                  <a:lnTo>
                    <a:pt x="2626" y="478"/>
                  </a:lnTo>
                  <a:lnTo>
                    <a:pt x="2646" y="478"/>
                  </a:lnTo>
                  <a:lnTo>
                    <a:pt x="2664" y="478"/>
                  </a:lnTo>
                  <a:lnTo>
                    <a:pt x="2690" y="477"/>
                  </a:lnTo>
                  <a:lnTo>
                    <a:pt x="2715" y="475"/>
                  </a:lnTo>
                  <a:lnTo>
                    <a:pt x="2740" y="473"/>
                  </a:lnTo>
                  <a:lnTo>
                    <a:pt x="2762" y="469"/>
                  </a:lnTo>
                  <a:lnTo>
                    <a:pt x="2785" y="467"/>
                  </a:lnTo>
                  <a:lnTo>
                    <a:pt x="2805" y="464"/>
                  </a:lnTo>
                  <a:lnTo>
                    <a:pt x="2824" y="461"/>
                  </a:lnTo>
                  <a:lnTo>
                    <a:pt x="2840" y="459"/>
                  </a:lnTo>
                  <a:lnTo>
                    <a:pt x="2840" y="379"/>
                  </a:lnTo>
                  <a:lnTo>
                    <a:pt x="2822" y="381"/>
                  </a:lnTo>
                  <a:lnTo>
                    <a:pt x="2801" y="384"/>
                  </a:lnTo>
                  <a:lnTo>
                    <a:pt x="2779" y="387"/>
                  </a:lnTo>
                  <a:lnTo>
                    <a:pt x="2757" y="391"/>
                  </a:lnTo>
                  <a:lnTo>
                    <a:pt x="2733" y="394"/>
                  </a:lnTo>
                  <a:lnTo>
                    <a:pt x="2710" y="396"/>
                  </a:lnTo>
                  <a:lnTo>
                    <a:pt x="2687" y="397"/>
                  </a:lnTo>
                  <a:lnTo>
                    <a:pt x="2664" y="398"/>
                  </a:lnTo>
                  <a:lnTo>
                    <a:pt x="2646" y="398"/>
                  </a:lnTo>
                  <a:lnTo>
                    <a:pt x="2627" y="397"/>
                  </a:lnTo>
                  <a:lnTo>
                    <a:pt x="2611" y="394"/>
                  </a:lnTo>
                  <a:lnTo>
                    <a:pt x="2597" y="391"/>
                  </a:lnTo>
                  <a:lnTo>
                    <a:pt x="2592" y="388"/>
                  </a:lnTo>
                  <a:lnTo>
                    <a:pt x="2586" y="385"/>
                  </a:lnTo>
                  <a:lnTo>
                    <a:pt x="2581" y="382"/>
                  </a:lnTo>
                  <a:lnTo>
                    <a:pt x="2578" y="379"/>
                  </a:lnTo>
                  <a:lnTo>
                    <a:pt x="2574" y="374"/>
                  </a:lnTo>
                  <a:lnTo>
                    <a:pt x="2571" y="370"/>
                  </a:lnTo>
                  <a:lnTo>
                    <a:pt x="2570" y="366"/>
                  </a:lnTo>
                  <a:lnTo>
                    <a:pt x="2570" y="360"/>
                  </a:lnTo>
                  <a:lnTo>
                    <a:pt x="2570" y="359"/>
                  </a:lnTo>
                  <a:lnTo>
                    <a:pt x="2570" y="358"/>
                  </a:lnTo>
                  <a:lnTo>
                    <a:pt x="2570" y="358"/>
                  </a:lnTo>
                  <a:lnTo>
                    <a:pt x="2570" y="357"/>
                  </a:lnTo>
                  <a:lnTo>
                    <a:pt x="2570" y="356"/>
                  </a:lnTo>
                  <a:lnTo>
                    <a:pt x="2570" y="355"/>
                  </a:lnTo>
                  <a:lnTo>
                    <a:pt x="2594" y="353"/>
                  </a:lnTo>
                  <a:lnTo>
                    <a:pt x="2617" y="350"/>
                  </a:lnTo>
                  <a:lnTo>
                    <a:pt x="2640" y="346"/>
                  </a:lnTo>
                  <a:lnTo>
                    <a:pt x="2664" y="343"/>
                  </a:lnTo>
                  <a:lnTo>
                    <a:pt x="2678" y="341"/>
                  </a:lnTo>
                  <a:lnTo>
                    <a:pt x="2692" y="340"/>
                  </a:lnTo>
                  <a:lnTo>
                    <a:pt x="2706" y="338"/>
                  </a:lnTo>
                  <a:lnTo>
                    <a:pt x="2720" y="336"/>
                  </a:lnTo>
                  <a:lnTo>
                    <a:pt x="2736" y="333"/>
                  </a:lnTo>
                  <a:lnTo>
                    <a:pt x="2751" y="330"/>
                  </a:lnTo>
                  <a:lnTo>
                    <a:pt x="2767" y="327"/>
                  </a:lnTo>
                  <a:lnTo>
                    <a:pt x="2781" y="323"/>
                  </a:lnTo>
                  <a:lnTo>
                    <a:pt x="2792" y="318"/>
                  </a:lnTo>
                  <a:lnTo>
                    <a:pt x="2804" y="313"/>
                  </a:lnTo>
                  <a:lnTo>
                    <a:pt x="2815" y="307"/>
                  </a:lnTo>
                  <a:lnTo>
                    <a:pt x="2825" y="301"/>
                  </a:lnTo>
                  <a:lnTo>
                    <a:pt x="2835" y="293"/>
                  </a:lnTo>
                  <a:lnTo>
                    <a:pt x="2842" y="286"/>
                  </a:lnTo>
                  <a:lnTo>
                    <a:pt x="2849" y="277"/>
                  </a:lnTo>
                  <a:lnTo>
                    <a:pt x="2854" y="269"/>
                  </a:lnTo>
                  <a:lnTo>
                    <a:pt x="2858" y="259"/>
                  </a:lnTo>
                  <a:lnTo>
                    <a:pt x="2862" y="248"/>
                  </a:lnTo>
                  <a:lnTo>
                    <a:pt x="2863" y="237"/>
                  </a:lnTo>
                  <a:lnTo>
                    <a:pt x="2864" y="225"/>
                  </a:lnTo>
                  <a:lnTo>
                    <a:pt x="2863" y="213"/>
                  </a:lnTo>
                  <a:lnTo>
                    <a:pt x="2862" y="202"/>
                  </a:lnTo>
                  <a:lnTo>
                    <a:pt x="2858" y="191"/>
                  </a:lnTo>
                  <a:lnTo>
                    <a:pt x="2855" y="180"/>
                  </a:lnTo>
                  <a:lnTo>
                    <a:pt x="2850" y="170"/>
                  </a:lnTo>
                  <a:lnTo>
                    <a:pt x="2844" y="162"/>
                  </a:lnTo>
                  <a:lnTo>
                    <a:pt x="2837" y="153"/>
                  </a:lnTo>
                  <a:lnTo>
                    <a:pt x="2829" y="145"/>
                  </a:lnTo>
                  <a:lnTo>
                    <a:pt x="2821" y="139"/>
                  </a:lnTo>
                  <a:lnTo>
                    <a:pt x="2810" y="134"/>
                  </a:lnTo>
                  <a:lnTo>
                    <a:pt x="2799" y="128"/>
                  </a:lnTo>
                  <a:lnTo>
                    <a:pt x="2786" y="124"/>
                  </a:lnTo>
                  <a:lnTo>
                    <a:pt x="2773" y="121"/>
                  </a:lnTo>
                  <a:lnTo>
                    <a:pt x="2758" y="117"/>
                  </a:lnTo>
                  <a:lnTo>
                    <a:pt x="2743" y="116"/>
                  </a:lnTo>
                  <a:lnTo>
                    <a:pt x="2727" y="115"/>
                  </a:lnTo>
                  <a:close/>
                  <a:moveTo>
                    <a:pt x="2727" y="256"/>
                  </a:moveTo>
                  <a:lnTo>
                    <a:pt x="2711" y="258"/>
                  </a:lnTo>
                  <a:lnTo>
                    <a:pt x="2695" y="260"/>
                  </a:lnTo>
                  <a:lnTo>
                    <a:pt x="2680" y="262"/>
                  </a:lnTo>
                  <a:lnTo>
                    <a:pt x="2664" y="264"/>
                  </a:lnTo>
                  <a:lnTo>
                    <a:pt x="2640" y="267"/>
                  </a:lnTo>
                  <a:lnTo>
                    <a:pt x="2616" y="271"/>
                  </a:lnTo>
                  <a:lnTo>
                    <a:pt x="2593" y="274"/>
                  </a:lnTo>
                  <a:lnTo>
                    <a:pt x="2570" y="277"/>
                  </a:lnTo>
                  <a:lnTo>
                    <a:pt x="2570" y="263"/>
                  </a:lnTo>
                  <a:lnTo>
                    <a:pt x="2570" y="251"/>
                  </a:lnTo>
                  <a:lnTo>
                    <a:pt x="2570" y="238"/>
                  </a:lnTo>
                  <a:lnTo>
                    <a:pt x="2570" y="225"/>
                  </a:lnTo>
                  <a:lnTo>
                    <a:pt x="2570" y="219"/>
                  </a:lnTo>
                  <a:lnTo>
                    <a:pt x="2572" y="213"/>
                  </a:lnTo>
                  <a:lnTo>
                    <a:pt x="2575" y="208"/>
                  </a:lnTo>
                  <a:lnTo>
                    <a:pt x="2579" y="204"/>
                  </a:lnTo>
                  <a:lnTo>
                    <a:pt x="2583" y="201"/>
                  </a:lnTo>
                  <a:lnTo>
                    <a:pt x="2588" y="198"/>
                  </a:lnTo>
                  <a:lnTo>
                    <a:pt x="2595" y="196"/>
                  </a:lnTo>
                  <a:lnTo>
                    <a:pt x="2601" y="195"/>
                  </a:lnTo>
                  <a:lnTo>
                    <a:pt x="2616" y="195"/>
                  </a:lnTo>
                  <a:lnTo>
                    <a:pt x="2633" y="195"/>
                  </a:lnTo>
                  <a:lnTo>
                    <a:pt x="2649" y="195"/>
                  </a:lnTo>
                  <a:lnTo>
                    <a:pt x="2664" y="195"/>
                  </a:lnTo>
                  <a:lnTo>
                    <a:pt x="2680" y="195"/>
                  </a:lnTo>
                  <a:lnTo>
                    <a:pt x="2695" y="195"/>
                  </a:lnTo>
                  <a:lnTo>
                    <a:pt x="2711" y="195"/>
                  </a:lnTo>
                  <a:lnTo>
                    <a:pt x="2727" y="195"/>
                  </a:lnTo>
                  <a:lnTo>
                    <a:pt x="2733" y="196"/>
                  </a:lnTo>
                  <a:lnTo>
                    <a:pt x="2740" y="197"/>
                  </a:lnTo>
                  <a:lnTo>
                    <a:pt x="2745" y="201"/>
                  </a:lnTo>
                  <a:lnTo>
                    <a:pt x="2749" y="204"/>
                  </a:lnTo>
                  <a:lnTo>
                    <a:pt x="2754" y="208"/>
                  </a:lnTo>
                  <a:lnTo>
                    <a:pt x="2757" y="212"/>
                  </a:lnTo>
                  <a:lnTo>
                    <a:pt x="2759" y="219"/>
                  </a:lnTo>
                  <a:lnTo>
                    <a:pt x="2759" y="225"/>
                  </a:lnTo>
                  <a:lnTo>
                    <a:pt x="2759" y="232"/>
                  </a:lnTo>
                  <a:lnTo>
                    <a:pt x="2757" y="237"/>
                  </a:lnTo>
                  <a:lnTo>
                    <a:pt x="2754" y="242"/>
                  </a:lnTo>
                  <a:lnTo>
                    <a:pt x="2749" y="246"/>
                  </a:lnTo>
                  <a:lnTo>
                    <a:pt x="2745" y="249"/>
                  </a:lnTo>
                  <a:lnTo>
                    <a:pt x="2738" y="251"/>
                  </a:lnTo>
                  <a:lnTo>
                    <a:pt x="2733" y="253"/>
                  </a:lnTo>
                  <a:lnTo>
                    <a:pt x="2727" y="256"/>
                  </a:lnTo>
                  <a:close/>
                  <a:moveTo>
                    <a:pt x="1343" y="115"/>
                  </a:moveTo>
                  <a:lnTo>
                    <a:pt x="1317" y="116"/>
                  </a:lnTo>
                  <a:lnTo>
                    <a:pt x="1293" y="117"/>
                  </a:lnTo>
                  <a:lnTo>
                    <a:pt x="1272" y="121"/>
                  </a:lnTo>
                  <a:lnTo>
                    <a:pt x="1251" y="124"/>
                  </a:lnTo>
                  <a:lnTo>
                    <a:pt x="1232" y="128"/>
                  </a:lnTo>
                  <a:lnTo>
                    <a:pt x="1216" y="134"/>
                  </a:lnTo>
                  <a:lnTo>
                    <a:pt x="1201" y="139"/>
                  </a:lnTo>
                  <a:lnTo>
                    <a:pt x="1188" y="145"/>
                  </a:lnTo>
                  <a:lnTo>
                    <a:pt x="1181" y="140"/>
                  </a:lnTo>
                  <a:lnTo>
                    <a:pt x="1174" y="136"/>
                  </a:lnTo>
                  <a:lnTo>
                    <a:pt x="1167" y="132"/>
                  </a:lnTo>
                  <a:lnTo>
                    <a:pt x="1159" y="128"/>
                  </a:lnTo>
                  <a:lnTo>
                    <a:pt x="1143" y="124"/>
                  </a:lnTo>
                  <a:lnTo>
                    <a:pt x="1127" y="120"/>
                  </a:lnTo>
                  <a:lnTo>
                    <a:pt x="1109" y="117"/>
                  </a:lnTo>
                  <a:lnTo>
                    <a:pt x="1090" y="116"/>
                  </a:lnTo>
                  <a:lnTo>
                    <a:pt x="1072" y="116"/>
                  </a:lnTo>
                  <a:lnTo>
                    <a:pt x="1051" y="115"/>
                  </a:lnTo>
                  <a:lnTo>
                    <a:pt x="1032" y="116"/>
                  </a:lnTo>
                  <a:lnTo>
                    <a:pt x="1014" y="117"/>
                  </a:lnTo>
                  <a:lnTo>
                    <a:pt x="997" y="118"/>
                  </a:lnTo>
                  <a:lnTo>
                    <a:pt x="981" y="122"/>
                  </a:lnTo>
                  <a:lnTo>
                    <a:pt x="966" y="124"/>
                  </a:lnTo>
                  <a:lnTo>
                    <a:pt x="952" y="128"/>
                  </a:lnTo>
                  <a:lnTo>
                    <a:pt x="937" y="131"/>
                  </a:lnTo>
                  <a:lnTo>
                    <a:pt x="923" y="137"/>
                  </a:lnTo>
                  <a:lnTo>
                    <a:pt x="923" y="124"/>
                  </a:lnTo>
                  <a:lnTo>
                    <a:pt x="816" y="124"/>
                  </a:lnTo>
                  <a:lnTo>
                    <a:pt x="816" y="167"/>
                  </a:lnTo>
                  <a:lnTo>
                    <a:pt x="816" y="211"/>
                  </a:lnTo>
                  <a:lnTo>
                    <a:pt x="816" y="255"/>
                  </a:lnTo>
                  <a:lnTo>
                    <a:pt x="816" y="298"/>
                  </a:lnTo>
                  <a:lnTo>
                    <a:pt x="816" y="341"/>
                  </a:lnTo>
                  <a:lnTo>
                    <a:pt x="816" y="385"/>
                  </a:lnTo>
                  <a:lnTo>
                    <a:pt x="816" y="428"/>
                  </a:lnTo>
                  <a:lnTo>
                    <a:pt x="816" y="472"/>
                  </a:lnTo>
                  <a:lnTo>
                    <a:pt x="923" y="472"/>
                  </a:lnTo>
                  <a:lnTo>
                    <a:pt x="923" y="204"/>
                  </a:lnTo>
                  <a:lnTo>
                    <a:pt x="955" y="199"/>
                  </a:lnTo>
                  <a:lnTo>
                    <a:pt x="988" y="196"/>
                  </a:lnTo>
                  <a:lnTo>
                    <a:pt x="1019" y="194"/>
                  </a:lnTo>
                  <a:lnTo>
                    <a:pt x="1047" y="195"/>
                  </a:lnTo>
                  <a:lnTo>
                    <a:pt x="1059" y="196"/>
                  </a:lnTo>
                  <a:lnTo>
                    <a:pt x="1071" y="198"/>
                  </a:lnTo>
                  <a:lnTo>
                    <a:pt x="1081" y="201"/>
                  </a:lnTo>
                  <a:lnTo>
                    <a:pt x="1089" y="205"/>
                  </a:lnTo>
                  <a:lnTo>
                    <a:pt x="1096" y="209"/>
                  </a:lnTo>
                  <a:lnTo>
                    <a:pt x="1101" y="216"/>
                  </a:lnTo>
                  <a:lnTo>
                    <a:pt x="1103" y="219"/>
                  </a:lnTo>
                  <a:lnTo>
                    <a:pt x="1104" y="222"/>
                  </a:lnTo>
                  <a:lnTo>
                    <a:pt x="1105" y="226"/>
                  </a:lnTo>
                  <a:lnTo>
                    <a:pt x="1105" y="231"/>
                  </a:lnTo>
                  <a:lnTo>
                    <a:pt x="1105" y="262"/>
                  </a:lnTo>
                  <a:lnTo>
                    <a:pt x="1105" y="291"/>
                  </a:lnTo>
                  <a:lnTo>
                    <a:pt x="1105" y="321"/>
                  </a:lnTo>
                  <a:lnTo>
                    <a:pt x="1105" y="352"/>
                  </a:lnTo>
                  <a:lnTo>
                    <a:pt x="1105" y="381"/>
                  </a:lnTo>
                  <a:lnTo>
                    <a:pt x="1105" y="411"/>
                  </a:lnTo>
                  <a:lnTo>
                    <a:pt x="1105" y="441"/>
                  </a:lnTo>
                  <a:lnTo>
                    <a:pt x="1107" y="472"/>
                  </a:lnTo>
                  <a:lnTo>
                    <a:pt x="1213" y="472"/>
                  </a:lnTo>
                  <a:lnTo>
                    <a:pt x="1213" y="441"/>
                  </a:lnTo>
                  <a:lnTo>
                    <a:pt x="1213" y="410"/>
                  </a:lnTo>
                  <a:lnTo>
                    <a:pt x="1213" y="379"/>
                  </a:lnTo>
                  <a:lnTo>
                    <a:pt x="1213" y="347"/>
                  </a:lnTo>
                  <a:lnTo>
                    <a:pt x="1213" y="316"/>
                  </a:lnTo>
                  <a:lnTo>
                    <a:pt x="1213" y="285"/>
                  </a:lnTo>
                  <a:lnTo>
                    <a:pt x="1213" y="253"/>
                  </a:lnTo>
                  <a:lnTo>
                    <a:pt x="1213" y="223"/>
                  </a:lnTo>
                  <a:lnTo>
                    <a:pt x="1213" y="213"/>
                  </a:lnTo>
                  <a:lnTo>
                    <a:pt x="1212" y="204"/>
                  </a:lnTo>
                  <a:lnTo>
                    <a:pt x="1245" y="199"/>
                  </a:lnTo>
                  <a:lnTo>
                    <a:pt x="1278" y="196"/>
                  </a:lnTo>
                  <a:lnTo>
                    <a:pt x="1309" y="194"/>
                  </a:lnTo>
                  <a:lnTo>
                    <a:pt x="1338" y="195"/>
                  </a:lnTo>
                  <a:lnTo>
                    <a:pt x="1350" y="196"/>
                  </a:lnTo>
                  <a:lnTo>
                    <a:pt x="1361" y="198"/>
                  </a:lnTo>
                  <a:lnTo>
                    <a:pt x="1372" y="201"/>
                  </a:lnTo>
                  <a:lnTo>
                    <a:pt x="1381" y="205"/>
                  </a:lnTo>
                  <a:lnTo>
                    <a:pt x="1387" y="209"/>
                  </a:lnTo>
                  <a:lnTo>
                    <a:pt x="1393" y="216"/>
                  </a:lnTo>
                  <a:lnTo>
                    <a:pt x="1395" y="219"/>
                  </a:lnTo>
                  <a:lnTo>
                    <a:pt x="1396" y="222"/>
                  </a:lnTo>
                  <a:lnTo>
                    <a:pt x="1397" y="226"/>
                  </a:lnTo>
                  <a:lnTo>
                    <a:pt x="1398" y="231"/>
                  </a:lnTo>
                  <a:lnTo>
                    <a:pt x="1398" y="262"/>
                  </a:lnTo>
                  <a:lnTo>
                    <a:pt x="1398" y="291"/>
                  </a:lnTo>
                  <a:lnTo>
                    <a:pt x="1398" y="321"/>
                  </a:lnTo>
                  <a:lnTo>
                    <a:pt x="1398" y="352"/>
                  </a:lnTo>
                  <a:lnTo>
                    <a:pt x="1398" y="381"/>
                  </a:lnTo>
                  <a:lnTo>
                    <a:pt x="1398" y="411"/>
                  </a:lnTo>
                  <a:lnTo>
                    <a:pt x="1398" y="441"/>
                  </a:lnTo>
                  <a:lnTo>
                    <a:pt x="1398" y="472"/>
                  </a:lnTo>
                  <a:lnTo>
                    <a:pt x="1506" y="472"/>
                  </a:lnTo>
                  <a:lnTo>
                    <a:pt x="1506" y="441"/>
                  </a:lnTo>
                  <a:lnTo>
                    <a:pt x="1506" y="410"/>
                  </a:lnTo>
                  <a:lnTo>
                    <a:pt x="1506" y="379"/>
                  </a:lnTo>
                  <a:lnTo>
                    <a:pt x="1506" y="347"/>
                  </a:lnTo>
                  <a:lnTo>
                    <a:pt x="1506" y="316"/>
                  </a:lnTo>
                  <a:lnTo>
                    <a:pt x="1506" y="285"/>
                  </a:lnTo>
                  <a:lnTo>
                    <a:pt x="1506" y="253"/>
                  </a:lnTo>
                  <a:lnTo>
                    <a:pt x="1506" y="223"/>
                  </a:lnTo>
                  <a:lnTo>
                    <a:pt x="1505" y="215"/>
                  </a:lnTo>
                  <a:lnTo>
                    <a:pt x="1505" y="207"/>
                  </a:lnTo>
                  <a:lnTo>
                    <a:pt x="1503" y="199"/>
                  </a:lnTo>
                  <a:lnTo>
                    <a:pt x="1502" y="193"/>
                  </a:lnTo>
                  <a:lnTo>
                    <a:pt x="1496" y="180"/>
                  </a:lnTo>
                  <a:lnTo>
                    <a:pt x="1490" y="168"/>
                  </a:lnTo>
                  <a:lnTo>
                    <a:pt x="1482" y="158"/>
                  </a:lnTo>
                  <a:lnTo>
                    <a:pt x="1473" y="150"/>
                  </a:lnTo>
                  <a:lnTo>
                    <a:pt x="1462" y="142"/>
                  </a:lnTo>
                  <a:lnTo>
                    <a:pt x="1450" y="136"/>
                  </a:lnTo>
                  <a:lnTo>
                    <a:pt x="1438" y="130"/>
                  </a:lnTo>
                  <a:lnTo>
                    <a:pt x="1425" y="126"/>
                  </a:lnTo>
                  <a:lnTo>
                    <a:pt x="1411" y="123"/>
                  </a:lnTo>
                  <a:lnTo>
                    <a:pt x="1398" y="120"/>
                  </a:lnTo>
                  <a:lnTo>
                    <a:pt x="1384" y="118"/>
                  </a:lnTo>
                  <a:lnTo>
                    <a:pt x="1370" y="116"/>
                  </a:lnTo>
                  <a:lnTo>
                    <a:pt x="1356" y="116"/>
                  </a:lnTo>
                  <a:lnTo>
                    <a:pt x="1343" y="115"/>
                  </a:lnTo>
                  <a:close/>
                  <a:moveTo>
                    <a:pt x="924" y="37"/>
                  </a:moveTo>
                  <a:lnTo>
                    <a:pt x="924" y="34"/>
                  </a:lnTo>
                  <a:lnTo>
                    <a:pt x="923" y="31"/>
                  </a:lnTo>
                  <a:lnTo>
                    <a:pt x="921" y="28"/>
                  </a:lnTo>
                  <a:lnTo>
                    <a:pt x="919" y="24"/>
                  </a:lnTo>
                  <a:lnTo>
                    <a:pt x="916" y="22"/>
                  </a:lnTo>
                  <a:lnTo>
                    <a:pt x="913" y="20"/>
                  </a:lnTo>
                  <a:lnTo>
                    <a:pt x="909" y="19"/>
                  </a:lnTo>
                  <a:lnTo>
                    <a:pt x="906" y="19"/>
                  </a:lnTo>
                  <a:lnTo>
                    <a:pt x="887" y="19"/>
                  </a:lnTo>
                  <a:lnTo>
                    <a:pt x="870" y="19"/>
                  </a:lnTo>
                  <a:lnTo>
                    <a:pt x="853" y="19"/>
                  </a:lnTo>
                  <a:lnTo>
                    <a:pt x="834" y="19"/>
                  </a:lnTo>
                  <a:lnTo>
                    <a:pt x="831" y="19"/>
                  </a:lnTo>
                  <a:lnTo>
                    <a:pt x="828" y="20"/>
                  </a:lnTo>
                  <a:lnTo>
                    <a:pt x="825" y="22"/>
                  </a:lnTo>
                  <a:lnTo>
                    <a:pt x="821" y="24"/>
                  </a:lnTo>
                  <a:lnTo>
                    <a:pt x="819" y="28"/>
                  </a:lnTo>
                  <a:lnTo>
                    <a:pt x="817" y="31"/>
                  </a:lnTo>
                  <a:lnTo>
                    <a:pt x="816" y="34"/>
                  </a:lnTo>
                  <a:lnTo>
                    <a:pt x="816" y="37"/>
                  </a:lnTo>
                  <a:lnTo>
                    <a:pt x="816" y="88"/>
                  </a:lnTo>
                  <a:lnTo>
                    <a:pt x="924" y="88"/>
                  </a:lnTo>
                  <a:lnTo>
                    <a:pt x="924" y="37"/>
                  </a:lnTo>
                  <a:close/>
                  <a:moveTo>
                    <a:pt x="2311" y="182"/>
                  </a:moveTo>
                  <a:lnTo>
                    <a:pt x="2209" y="367"/>
                  </a:lnTo>
                  <a:lnTo>
                    <a:pt x="2108" y="182"/>
                  </a:lnTo>
                  <a:lnTo>
                    <a:pt x="2101" y="172"/>
                  </a:lnTo>
                  <a:lnTo>
                    <a:pt x="2096" y="163"/>
                  </a:lnTo>
                  <a:lnTo>
                    <a:pt x="2090" y="155"/>
                  </a:lnTo>
                  <a:lnTo>
                    <a:pt x="2085" y="149"/>
                  </a:lnTo>
                  <a:lnTo>
                    <a:pt x="2079" y="143"/>
                  </a:lnTo>
                  <a:lnTo>
                    <a:pt x="2073" y="138"/>
                  </a:lnTo>
                  <a:lnTo>
                    <a:pt x="2066" y="135"/>
                  </a:lnTo>
                  <a:lnTo>
                    <a:pt x="2059" y="131"/>
                  </a:lnTo>
                  <a:lnTo>
                    <a:pt x="2050" y="128"/>
                  </a:lnTo>
                  <a:lnTo>
                    <a:pt x="2042" y="127"/>
                  </a:lnTo>
                  <a:lnTo>
                    <a:pt x="2031" y="126"/>
                  </a:lnTo>
                  <a:lnTo>
                    <a:pt x="2020" y="125"/>
                  </a:lnTo>
                  <a:lnTo>
                    <a:pt x="1993" y="124"/>
                  </a:lnTo>
                  <a:lnTo>
                    <a:pt x="1961" y="124"/>
                  </a:lnTo>
                  <a:lnTo>
                    <a:pt x="2164" y="472"/>
                  </a:lnTo>
                  <a:lnTo>
                    <a:pt x="2256" y="472"/>
                  </a:lnTo>
                  <a:lnTo>
                    <a:pt x="2459" y="124"/>
                  </a:lnTo>
                  <a:lnTo>
                    <a:pt x="2425" y="124"/>
                  </a:lnTo>
                  <a:lnTo>
                    <a:pt x="2398" y="125"/>
                  </a:lnTo>
                  <a:lnTo>
                    <a:pt x="2387" y="126"/>
                  </a:lnTo>
                  <a:lnTo>
                    <a:pt x="2377" y="127"/>
                  </a:lnTo>
                  <a:lnTo>
                    <a:pt x="2368" y="128"/>
                  </a:lnTo>
                  <a:lnTo>
                    <a:pt x="2359" y="131"/>
                  </a:lnTo>
                  <a:lnTo>
                    <a:pt x="2353" y="135"/>
                  </a:lnTo>
                  <a:lnTo>
                    <a:pt x="2345" y="138"/>
                  </a:lnTo>
                  <a:lnTo>
                    <a:pt x="2340" y="143"/>
                  </a:lnTo>
                  <a:lnTo>
                    <a:pt x="2333" y="149"/>
                  </a:lnTo>
                  <a:lnTo>
                    <a:pt x="2328" y="155"/>
                  </a:lnTo>
                  <a:lnTo>
                    <a:pt x="2323" y="163"/>
                  </a:lnTo>
                  <a:lnTo>
                    <a:pt x="2317" y="172"/>
                  </a:lnTo>
                  <a:lnTo>
                    <a:pt x="2311" y="182"/>
                  </a:lnTo>
                  <a:close/>
                  <a:moveTo>
                    <a:pt x="2903" y="242"/>
                  </a:moveTo>
                  <a:lnTo>
                    <a:pt x="2903" y="272"/>
                  </a:lnTo>
                  <a:lnTo>
                    <a:pt x="2903" y="300"/>
                  </a:lnTo>
                  <a:lnTo>
                    <a:pt x="2903" y="329"/>
                  </a:lnTo>
                  <a:lnTo>
                    <a:pt x="2903" y="357"/>
                  </a:lnTo>
                  <a:lnTo>
                    <a:pt x="2903" y="385"/>
                  </a:lnTo>
                  <a:lnTo>
                    <a:pt x="2903" y="413"/>
                  </a:lnTo>
                  <a:lnTo>
                    <a:pt x="2903" y="442"/>
                  </a:lnTo>
                  <a:lnTo>
                    <a:pt x="2903" y="472"/>
                  </a:lnTo>
                  <a:lnTo>
                    <a:pt x="3010" y="472"/>
                  </a:lnTo>
                  <a:lnTo>
                    <a:pt x="3010" y="455"/>
                  </a:lnTo>
                  <a:lnTo>
                    <a:pt x="3010" y="438"/>
                  </a:lnTo>
                  <a:lnTo>
                    <a:pt x="3010" y="421"/>
                  </a:lnTo>
                  <a:lnTo>
                    <a:pt x="3010" y="405"/>
                  </a:lnTo>
                  <a:lnTo>
                    <a:pt x="3010" y="346"/>
                  </a:lnTo>
                  <a:lnTo>
                    <a:pt x="3010" y="320"/>
                  </a:lnTo>
                  <a:lnTo>
                    <a:pt x="3010" y="294"/>
                  </a:lnTo>
                  <a:lnTo>
                    <a:pt x="3010" y="270"/>
                  </a:lnTo>
                  <a:lnTo>
                    <a:pt x="3010" y="244"/>
                  </a:lnTo>
                  <a:lnTo>
                    <a:pt x="3011" y="239"/>
                  </a:lnTo>
                  <a:lnTo>
                    <a:pt x="3011" y="235"/>
                  </a:lnTo>
                  <a:lnTo>
                    <a:pt x="3013" y="231"/>
                  </a:lnTo>
                  <a:lnTo>
                    <a:pt x="3015" y="228"/>
                  </a:lnTo>
                  <a:lnTo>
                    <a:pt x="3020" y="220"/>
                  </a:lnTo>
                  <a:lnTo>
                    <a:pt x="3027" y="215"/>
                  </a:lnTo>
                  <a:lnTo>
                    <a:pt x="3037" y="210"/>
                  </a:lnTo>
                  <a:lnTo>
                    <a:pt x="3046" y="206"/>
                  </a:lnTo>
                  <a:lnTo>
                    <a:pt x="3058" y="203"/>
                  </a:lnTo>
                  <a:lnTo>
                    <a:pt x="3072" y="201"/>
                  </a:lnTo>
                  <a:lnTo>
                    <a:pt x="3086" y="199"/>
                  </a:lnTo>
                  <a:lnTo>
                    <a:pt x="3101" y="198"/>
                  </a:lnTo>
                  <a:lnTo>
                    <a:pt x="3118" y="198"/>
                  </a:lnTo>
                  <a:lnTo>
                    <a:pt x="3135" y="198"/>
                  </a:lnTo>
                  <a:lnTo>
                    <a:pt x="3170" y="201"/>
                  </a:lnTo>
                  <a:lnTo>
                    <a:pt x="3206" y="205"/>
                  </a:lnTo>
                  <a:lnTo>
                    <a:pt x="3206" y="124"/>
                  </a:lnTo>
                  <a:lnTo>
                    <a:pt x="3182" y="121"/>
                  </a:lnTo>
                  <a:lnTo>
                    <a:pt x="3159" y="118"/>
                  </a:lnTo>
                  <a:lnTo>
                    <a:pt x="3133" y="117"/>
                  </a:lnTo>
                  <a:lnTo>
                    <a:pt x="3108" y="116"/>
                  </a:lnTo>
                  <a:lnTo>
                    <a:pt x="3082" y="116"/>
                  </a:lnTo>
                  <a:lnTo>
                    <a:pt x="3057" y="117"/>
                  </a:lnTo>
                  <a:lnTo>
                    <a:pt x="3032" y="120"/>
                  </a:lnTo>
                  <a:lnTo>
                    <a:pt x="3008" y="124"/>
                  </a:lnTo>
                  <a:lnTo>
                    <a:pt x="2998" y="127"/>
                  </a:lnTo>
                  <a:lnTo>
                    <a:pt x="2987" y="130"/>
                  </a:lnTo>
                  <a:lnTo>
                    <a:pt x="2976" y="134"/>
                  </a:lnTo>
                  <a:lnTo>
                    <a:pt x="2966" y="138"/>
                  </a:lnTo>
                  <a:lnTo>
                    <a:pt x="2957" y="143"/>
                  </a:lnTo>
                  <a:lnTo>
                    <a:pt x="2948" y="149"/>
                  </a:lnTo>
                  <a:lnTo>
                    <a:pt x="2940" y="155"/>
                  </a:lnTo>
                  <a:lnTo>
                    <a:pt x="2933" y="162"/>
                  </a:lnTo>
                  <a:lnTo>
                    <a:pt x="2926" y="169"/>
                  </a:lnTo>
                  <a:lnTo>
                    <a:pt x="2920" y="177"/>
                  </a:lnTo>
                  <a:lnTo>
                    <a:pt x="2914" y="185"/>
                  </a:lnTo>
                  <a:lnTo>
                    <a:pt x="2910" y="195"/>
                  </a:lnTo>
                  <a:lnTo>
                    <a:pt x="2907" y="206"/>
                  </a:lnTo>
                  <a:lnTo>
                    <a:pt x="2905" y="217"/>
                  </a:lnTo>
                  <a:lnTo>
                    <a:pt x="2903" y="229"/>
                  </a:lnTo>
                  <a:lnTo>
                    <a:pt x="2903" y="242"/>
                  </a:lnTo>
                  <a:close/>
                  <a:moveTo>
                    <a:pt x="1752" y="114"/>
                  </a:moveTo>
                  <a:lnTo>
                    <a:pt x="1728" y="114"/>
                  </a:lnTo>
                  <a:lnTo>
                    <a:pt x="1702" y="116"/>
                  </a:lnTo>
                  <a:lnTo>
                    <a:pt x="1678" y="117"/>
                  </a:lnTo>
                  <a:lnTo>
                    <a:pt x="1654" y="120"/>
                  </a:lnTo>
                  <a:lnTo>
                    <a:pt x="1631" y="122"/>
                  </a:lnTo>
                  <a:lnTo>
                    <a:pt x="1611" y="124"/>
                  </a:lnTo>
                  <a:lnTo>
                    <a:pt x="1593" y="126"/>
                  </a:lnTo>
                  <a:lnTo>
                    <a:pt x="1576" y="127"/>
                  </a:lnTo>
                  <a:lnTo>
                    <a:pt x="1576" y="208"/>
                  </a:lnTo>
                  <a:lnTo>
                    <a:pt x="1595" y="205"/>
                  </a:lnTo>
                  <a:lnTo>
                    <a:pt x="1615" y="203"/>
                  </a:lnTo>
                  <a:lnTo>
                    <a:pt x="1637" y="199"/>
                  </a:lnTo>
                  <a:lnTo>
                    <a:pt x="1660" y="197"/>
                  </a:lnTo>
                  <a:lnTo>
                    <a:pt x="1683" y="194"/>
                  </a:lnTo>
                  <a:lnTo>
                    <a:pt x="1707" y="193"/>
                  </a:lnTo>
                  <a:lnTo>
                    <a:pt x="1730" y="191"/>
                  </a:lnTo>
                  <a:lnTo>
                    <a:pt x="1752" y="191"/>
                  </a:lnTo>
                  <a:lnTo>
                    <a:pt x="1772" y="191"/>
                  </a:lnTo>
                  <a:lnTo>
                    <a:pt x="1789" y="193"/>
                  </a:lnTo>
                  <a:lnTo>
                    <a:pt x="1805" y="195"/>
                  </a:lnTo>
                  <a:lnTo>
                    <a:pt x="1819" y="198"/>
                  </a:lnTo>
                  <a:lnTo>
                    <a:pt x="1826" y="201"/>
                  </a:lnTo>
                  <a:lnTo>
                    <a:pt x="1831" y="204"/>
                  </a:lnTo>
                  <a:lnTo>
                    <a:pt x="1836" y="206"/>
                  </a:lnTo>
                  <a:lnTo>
                    <a:pt x="1840" y="209"/>
                  </a:lnTo>
                  <a:lnTo>
                    <a:pt x="1843" y="213"/>
                  </a:lnTo>
                  <a:lnTo>
                    <a:pt x="1845" y="217"/>
                  </a:lnTo>
                  <a:lnTo>
                    <a:pt x="1846" y="222"/>
                  </a:lnTo>
                  <a:lnTo>
                    <a:pt x="1847" y="226"/>
                  </a:lnTo>
                  <a:lnTo>
                    <a:pt x="1847" y="228"/>
                  </a:lnTo>
                  <a:lnTo>
                    <a:pt x="1847" y="229"/>
                  </a:lnTo>
                  <a:lnTo>
                    <a:pt x="1847" y="229"/>
                  </a:lnTo>
                  <a:lnTo>
                    <a:pt x="1847" y="230"/>
                  </a:lnTo>
                  <a:lnTo>
                    <a:pt x="1847" y="231"/>
                  </a:lnTo>
                  <a:lnTo>
                    <a:pt x="1847" y="232"/>
                  </a:lnTo>
                  <a:lnTo>
                    <a:pt x="1842" y="232"/>
                  </a:lnTo>
                  <a:lnTo>
                    <a:pt x="1837" y="232"/>
                  </a:lnTo>
                  <a:lnTo>
                    <a:pt x="1815" y="235"/>
                  </a:lnTo>
                  <a:lnTo>
                    <a:pt x="1795" y="237"/>
                  </a:lnTo>
                  <a:lnTo>
                    <a:pt x="1773" y="240"/>
                  </a:lnTo>
                  <a:lnTo>
                    <a:pt x="1752" y="244"/>
                  </a:lnTo>
                  <a:lnTo>
                    <a:pt x="1738" y="245"/>
                  </a:lnTo>
                  <a:lnTo>
                    <a:pt x="1724" y="247"/>
                  </a:lnTo>
                  <a:lnTo>
                    <a:pt x="1710" y="249"/>
                  </a:lnTo>
                  <a:lnTo>
                    <a:pt x="1696" y="251"/>
                  </a:lnTo>
                  <a:lnTo>
                    <a:pt x="1680" y="253"/>
                  </a:lnTo>
                  <a:lnTo>
                    <a:pt x="1665" y="257"/>
                  </a:lnTo>
                  <a:lnTo>
                    <a:pt x="1650" y="260"/>
                  </a:lnTo>
                  <a:lnTo>
                    <a:pt x="1637" y="264"/>
                  </a:lnTo>
                  <a:lnTo>
                    <a:pt x="1624" y="270"/>
                  </a:lnTo>
                  <a:lnTo>
                    <a:pt x="1612" y="275"/>
                  </a:lnTo>
                  <a:lnTo>
                    <a:pt x="1601" y="280"/>
                  </a:lnTo>
                  <a:lnTo>
                    <a:pt x="1591" y="287"/>
                  </a:lnTo>
                  <a:lnTo>
                    <a:pt x="1582" y="294"/>
                  </a:lnTo>
                  <a:lnTo>
                    <a:pt x="1574" y="302"/>
                  </a:lnTo>
                  <a:lnTo>
                    <a:pt x="1568" y="311"/>
                  </a:lnTo>
                  <a:lnTo>
                    <a:pt x="1562" y="320"/>
                  </a:lnTo>
                  <a:lnTo>
                    <a:pt x="1558" y="330"/>
                  </a:lnTo>
                  <a:lnTo>
                    <a:pt x="1555" y="341"/>
                  </a:lnTo>
                  <a:lnTo>
                    <a:pt x="1554" y="352"/>
                  </a:lnTo>
                  <a:lnTo>
                    <a:pt x="1553" y="364"/>
                  </a:lnTo>
                  <a:lnTo>
                    <a:pt x="1554" y="375"/>
                  </a:lnTo>
                  <a:lnTo>
                    <a:pt x="1555" y="387"/>
                  </a:lnTo>
                  <a:lnTo>
                    <a:pt x="1558" y="398"/>
                  </a:lnTo>
                  <a:lnTo>
                    <a:pt x="1562" y="409"/>
                  </a:lnTo>
                  <a:lnTo>
                    <a:pt x="1568" y="420"/>
                  </a:lnTo>
                  <a:lnTo>
                    <a:pt x="1574" y="428"/>
                  </a:lnTo>
                  <a:lnTo>
                    <a:pt x="1583" y="437"/>
                  </a:lnTo>
                  <a:lnTo>
                    <a:pt x="1591" y="446"/>
                  </a:lnTo>
                  <a:lnTo>
                    <a:pt x="1601" y="453"/>
                  </a:lnTo>
                  <a:lnTo>
                    <a:pt x="1612" y="460"/>
                  </a:lnTo>
                  <a:lnTo>
                    <a:pt x="1624" y="465"/>
                  </a:lnTo>
                  <a:lnTo>
                    <a:pt x="1637" y="469"/>
                  </a:lnTo>
                  <a:lnTo>
                    <a:pt x="1651" y="474"/>
                  </a:lnTo>
                  <a:lnTo>
                    <a:pt x="1666" y="476"/>
                  </a:lnTo>
                  <a:lnTo>
                    <a:pt x="1682" y="478"/>
                  </a:lnTo>
                  <a:lnTo>
                    <a:pt x="1698" y="478"/>
                  </a:lnTo>
                  <a:lnTo>
                    <a:pt x="1711" y="478"/>
                  </a:lnTo>
                  <a:lnTo>
                    <a:pt x="1724" y="478"/>
                  </a:lnTo>
                  <a:lnTo>
                    <a:pt x="1738" y="478"/>
                  </a:lnTo>
                  <a:lnTo>
                    <a:pt x="1752" y="478"/>
                  </a:lnTo>
                  <a:lnTo>
                    <a:pt x="1770" y="478"/>
                  </a:lnTo>
                  <a:lnTo>
                    <a:pt x="1788" y="478"/>
                  </a:lnTo>
                  <a:lnTo>
                    <a:pt x="1804" y="478"/>
                  </a:lnTo>
                  <a:lnTo>
                    <a:pt x="1820" y="478"/>
                  </a:lnTo>
                  <a:lnTo>
                    <a:pt x="1837" y="478"/>
                  </a:lnTo>
                  <a:lnTo>
                    <a:pt x="1852" y="477"/>
                  </a:lnTo>
                  <a:lnTo>
                    <a:pt x="1866" y="475"/>
                  </a:lnTo>
                  <a:lnTo>
                    <a:pt x="1879" y="472"/>
                  </a:lnTo>
                  <a:lnTo>
                    <a:pt x="1891" y="468"/>
                  </a:lnTo>
                  <a:lnTo>
                    <a:pt x="1901" y="464"/>
                  </a:lnTo>
                  <a:lnTo>
                    <a:pt x="1911" y="459"/>
                  </a:lnTo>
                  <a:lnTo>
                    <a:pt x="1921" y="452"/>
                  </a:lnTo>
                  <a:lnTo>
                    <a:pt x="1928" y="446"/>
                  </a:lnTo>
                  <a:lnTo>
                    <a:pt x="1935" y="438"/>
                  </a:lnTo>
                  <a:lnTo>
                    <a:pt x="1940" y="431"/>
                  </a:lnTo>
                  <a:lnTo>
                    <a:pt x="1946" y="421"/>
                  </a:lnTo>
                  <a:lnTo>
                    <a:pt x="1949" y="412"/>
                  </a:lnTo>
                  <a:lnTo>
                    <a:pt x="1952" y="401"/>
                  </a:lnTo>
                  <a:lnTo>
                    <a:pt x="1953" y="391"/>
                  </a:lnTo>
                  <a:lnTo>
                    <a:pt x="1954" y="379"/>
                  </a:lnTo>
                  <a:lnTo>
                    <a:pt x="1955" y="225"/>
                  </a:lnTo>
                  <a:lnTo>
                    <a:pt x="1954" y="217"/>
                  </a:lnTo>
                  <a:lnTo>
                    <a:pt x="1954" y="208"/>
                  </a:lnTo>
                  <a:lnTo>
                    <a:pt x="1952" y="201"/>
                  </a:lnTo>
                  <a:lnTo>
                    <a:pt x="1950" y="193"/>
                  </a:lnTo>
                  <a:lnTo>
                    <a:pt x="1948" y="186"/>
                  </a:lnTo>
                  <a:lnTo>
                    <a:pt x="1945" y="180"/>
                  </a:lnTo>
                  <a:lnTo>
                    <a:pt x="1941" y="175"/>
                  </a:lnTo>
                  <a:lnTo>
                    <a:pt x="1938" y="168"/>
                  </a:lnTo>
                  <a:lnTo>
                    <a:pt x="1928" y="158"/>
                  </a:lnTo>
                  <a:lnTo>
                    <a:pt x="1918" y="149"/>
                  </a:lnTo>
                  <a:lnTo>
                    <a:pt x="1906" y="141"/>
                  </a:lnTo>
                  <a:lnTo>
                    <a:pt x="1892" y="135"/>
                  </a:lnTo>
                  <a:lnTo>
                    <a:pt x="1877" y="129"/>
                  </a:lnTo>
                  <a:lnTo>
                    <a:pt x="1861" y="124"/>
                  </a:lnTo>
                  <a:lnTo>
                    <a:pt x="1844" y="121"/>
                  </a:lnTo>
                  <a:lnTo>
                    <a:pt x="1827" y="117"/>
                  </a:lnTo>
                  <a:lnTo>
                    <a:pt x="1809" y="116"/>
                  </a:lnTo>
                  <a:lnTo>
                    <a:pt x="1790" y="114"/>
                  </a:lnTo>
                  <a:lnTo>
                    <a:pt x="1772" y="114"/>
                  </a:lnTo>
                  <a:lnTo>
                    <a:pt x="1752" y="114"/>
                  </a:lnTo>
                  <a:close/>
                  <a:moveTo>
                    <a:pt x="1847" y="365"/>
                  </a:moveTo>
                  <a:lnTo>
                    <a:pt x="1846" y="372"/>
                  </a:lnTo>
                  <a:lnTo>
                    <a:pt x="1844" y="379"/>
                  </a:lnTo>
                  <a:lnTo>
                    <a:pt x="1841" y="385"/>
                  </a:lnTo>
                  <a:lnTo>
                    <a:pt x="1837" y="390"/>
                  </a:lnTo>
                  <a:lnTo>
                    <a:pt x="1832" y="394"/>
                  </a:lnTo>
                  <a:lnTo>
                    <a:pt x="1826" y="396"/>
                  </a:lnTo>
                  <a:lnTo>
                    <a:pt x="1819" y="398"/>
                  </a:lnTo>
                  <a:lnTo>
                    <a:pt x="1812" y="398"/>
                  </a:lnTo>
                  <a:lnTo>
                    <a:pt x="1797" y="398"/>
                  </a:lnTo>
                  <a:lnTo>
                    <a:pt x="1782" y="398"/>
                  </a:lnTo>
                  <a:lnTo>
                    <a:pt x="1768" y="398"/>
                  </a:lnTo>
                  <a:lnTo>
                    <a:pt x="1752" y="398"/>
                  </a:lnTo>
                  <a:lnTo>
                    <a:pt x="1737" y="398"/>
                  </a:lnTo>
                  <a:lnTo>
                    <a:pt x="1722" y="398"/>
                  </a:lnTo>
                  <a:lnTo>
                    <a:pt x="1706" y="398"/>
                  </a:lnTo>
                  <a:lnTo>
                    <a:pt x="1691" y="398"/>
                  </a:lnTo>
                  <a:lnTo>
                    <a:pt x="1684" y="398"/>
                  </a:lnTo>
                  <a:lnTo>
                    <a:pt x="1678" y="396"/>
                  </a:lnTo>
                  <a:lnTo>
                    <a:pt x="1672" y="393"/>
                  </a:lnTo>
                  <a:lnTo>
                    <a:pt x="1667" y="390"/>
                  </a:lnTo>
                  <a:lnTo>
                    <a:pt x="1664" y="384"/>
                  </a:lnTo>
                  <a:lnTo>
                    <a:pt x="1661" y="379"/>
                  </a:lnTo>
                  <a:lnTo>
                    <a:pt x="1658" y="372"/>
                  </a:lnTo>
                  <a:lnTo>
                    <a:pt x="1657" y="367"/>
                  </a:lnTo>
                  <a:lnTo>
                    <a:pt x="1658" y="360"/>
                  </a:lnTo>
                  <a:lnTo>
                    <a:pt x="1661" y="354"/>
                  </a:lnTo>
                  <a:lnTo>
                    <a:pt x="1664" y="348"/>
                  </a:lnTo>
                  <a:lnTo>
                    <a:pt x="1667" y="343"/>
                  </a:lnTo>
                  <a:lnTo>
                    <a:pt x="1672" y="339"/>
                  </a:lnTo>
                  <a:lnTo>
                    <a:pt x="1678" y="336"/>
                  </a:lnTo>
                  <a:lnTo>
                    <a:pt x="1684" y="333"/>
                  </a:lnTo>
                  <a:lnTo>
                    <a:pt x="1691" y="331"/>
                  </a:lnTo>
                  <a:lnTo>
                    <a:pt x="1701" y="330"/>
                  </a:lnTo>
                  <a:lnTo>
                    <a:pt x="1716" y="327"/>
                  </a:lnTo>
                  <a:lnTo>
                    <a:pt x="1733" y="325"/>
                  </a:lnTo>
                  <a:lnTo>
                    <a:pt x="1752" y="321"/>
                  </a:lnTo>
                  <a:lnTo>
                    <a:pt x="1773" y="319"/>
                  </a:lnTo>
                  <a:lnTo>
                    <a:pt x="1795" y="316"/>
                  </a:lnTo>
                  <a:lnTo>
                    <a:pt x="1815" y="314"/>
                  </a:lnTo>
                  <a:lnTo>
                    <a:pt x="1833" y="312"/>
                  </a:lnTo>
                  <a:lnTo>
                    <a:pt x="1841" y="311"/>
                  </a:lnTo>
                  <a:lnTo>
                    <a:pt x="1847" y="310"/>
                  </a:lnTo>
                  <a:lnTo>
                    <a:pt x="1847" y="365"/>
                  </a:lnTo>
                  <a:close/>
                  <a:moveTo>
                    <a:pt x="3430" y="114"/>
                  </a:moveTo>
                  <a:lnTo>
                    <a:pt x="3405" y="114"/>
                  </a:lnTo>
                  <a:lnTo>
                    <a:pt x="3380" y="116"/>
                  </a:lnTo>
                  <a:lnTo>
                    <a:pt x="3355" y="117"/>
                  </a:lnTo>
                  <a:lnTo>
                    <a:pt x="3331" y="120"/>
                  </a:lnTo>
                  <a:lnTo>
                    <a:pt x="3310" y="122"/>
                  </a:lnTo>
                  <a:lnTo>
                    <a:pt x="3289" y="124"/>
                  </a:lnTo>
                  <a:lnTo>
                    <a:pt x="3271" y="126"/>
                  </a:lnTo>
                  <a:lnTo>
                    <a:pt x="3255" y="127"/>
                  </a:lnTo>
                  <a:lnTo>
                    <a:pt x="3255" y="208"/>
                  </a:lnTo>
                  <a:lnTo>
                    <a:pt x="3273" y="205"/>
                  </a:lnTo>
                  <a:lnTo>
                    <a:pt x="3294" y="203"/>
                  </a:lnTo>
                  <a:lnTo>
                    <a:pt x="3315" y="199"/>
                  </a:lnTo>
                  <a:lnTo>
                    <a:pt x="3338" y="197"/>
                  </a:lnTo>
                  <a:lnTo>
                    <a:pt x="3361" y="194"/>
                  </a:lnTo>
                  <a:lnTo>
                    <a:pt x="3384" y="193"/>
                  </a:lnTo>
                  <a:lnTo>
                    <a:pt x="3407" y="191"/>
                  </a:lnTo>
                  <a:lnTo>
                    <a:pt x="3430" y="191"/>
                  </a:lnTo>
                  <a:lnTo>
                    <a:pt x="3449" y="191"/>
                  </a:lnTo>
                  <a:lnTo>
                    <a:pt x="3467" y="193"/>
                  </a:lnTo>
                  <a:lnTo>
                    <a:pt x="3483" y="195"/>
                  </a:lnTo>
                  <a:lnTo>
                    <a:pt x="3497" y="198"/>
                  </a:lnTo>
                  <a:lnTo>
                    <a:pt x="3503" y="201"/>
                  </a:lnTo>
                  <a:lnTo>
                    <a:pt x="3508" y="204"/>
                  </a:lnTo>
                  <a:lnTo>
                    <a:pt x="3513" y="206"/>
                  </a:lnTo>
                  <a:lnTo>
                    <a:pt x="3517" y="209"/>
                  </a:lnTo>
                  <a:lnTo>
                    <a:pt x="3520" y="213"/>
                  </a:lnTo>
                  <a:lnTo>
                    <a:pt x="3523" y="217"/>
                  </a:lnTo>
                  <a:lnTo>
                    <a:pt x="3524" y="222"/>
                  </a:lnTo>
                  <a:lnTo>
                    <a:pt x="3525" y="226"/>
                  </a:lnTo>
                  <a:lnTo>
                    <a:pt x="3525" y="228"/>
                  </a:lnTo>
                  <a:lnTo>
                    <a:pt x="3525" y="229"/>
                  </a:lnTo>
                  <a:lnTo>
                    <a:pt x="3525" y="229"/>
                  </a:lnTo>
                  <a:lnTo>
                    <a:pt x="3525" y="230"/>
                  </a:lnTo>
                  <a:lnTo>
                    <a:pt x="3525" y="231"/>
                  </a:lnTo>
                  <a:lnTo>
                    <a:pt x="3525" y="232"/>
                  </a:lnTo>
                  <a:lnTo>
                    <a:pt x="3519" y="232"/>
                  </a:lnTo>
                  <a:lnTo>
                    <a:pt x="3514" y="232"/>
                  </a:lnTo>
                  <a:lnTo>
                    <a:pt x="3493" y="235"/>
                  </a:lnTo>
                  <a:lnTo>
                    <a:pt x="3472" y="237"/>
                  </a:lnTo>
                  <a:lnTo>
                    <a:pt x="3451" y="240"/>
                  </a:lnTo>
                  <a:lnTo>
                    <a:pt x="3430" y="244"/>
                  </a:lnTo>
                  <a:lnTo>
                    <a:pt x="3416" y="245"/>
                  </a:lnTo>
                  <a:lnTo>
                    <a:pt x="3402" y="247"/>
                  </a:lnTo>
                  <a:lnTo>
                    <a:pt x="3389" y="249"/>
                  </a:lnTo>
                  <a:lnTo>
                    <a:pt x="3375" y="251"/>
                  </a:lnTo>
                  <a:lnTo>
                    <a:pt x="3358" y="253"/>
                  </a:lnTo>
                  <a:lnTo>
                    <a:pt x="3342" y="257"/>
                  </a:lnTo>
                  <a:lnTo>
                    <a:pt x="3328" y="260"/>
                  </a:lnTo>
                  <a:lnTo>
                    <a:pt x="3314" y="264"/>
                  </a:lnTo>
                  <a:lnTo>
                    <a:pt x="3301" y="270"/>
                  </a:lnTo>
                  <a:lnTo>
                    <a:pt x="3289" y="275"/>
                  </a:lnTo>
                  <a:lnTo>
                    <a:pt x="3278" y="280"/>
                  </a:lnTo>
                  <a:lnTo>
                    <a:pt x="3269" y="287"/>
                  </a:lnTo>
                  <a:lnTo>
                    <a:pt x="3260" y="294"/>
                  </a:lnTo>
                  <a:lnTo>
                    <a:pt x="3253" y="302"/>
                  </a:lnTo>
                  <a:lnTo>
                    <a:pt x="3246" y="311"/>
                  </a:lnTo>
                  <a:lnTo>
                    <a:pt x="3241" y="320"/>
                  </a:lnTo>
                  <a:lnTo>
                    <a:pt x="3236" y="330"/>
                  </a:lnTo>
                  <a:lnTo>
                    <a:pt x="3233" y="341"/>
                  </a:lnTo>
                  <a:lnTo>
                    <a:pt x="3231" y="352"/>
                  </a:lnTo>
                  <a:lnTo>
                    <a:pt x="3231" y="364"/>
                  </a:lnTo>
                  <a:lnTo>
                    <a:pt x="3231" y="375"/>
                  </a:lnTo>
                  <a:lnTo>
                    <a:pt x="3233" y="387"/>
                  </a:lnTo>
                  <a:lnTo>
                    <a:pt x="3236" y="398"/>
                  </a:lnTo>
                  <a:lnTo>
                    <a:pt x="3241" y="409"/>
                  </a:lnTo>
                  <a:lnTo>
                    <a:pt x="3246" y="420"/>
                  </a:lnTo>
                  <a:lnTo>
                    <a:pt x="3253" y="428"/>
                  </a:lnTo>
                  <a:lnTo>
                    <a:pt x="3260" y="437"/>
                  </a:lnTo>
                  <a:lnTo>
                    <a:pt x="3270" y="446"/>
                  </a:lnTo>
                  <a:lnTo>
                    <a:pt x="3280" y="453"/>
                  </a:lnTo>
                  <a:lnTo>
                    <a:pt x="3290" y="460"/>
                  </a:lnTo>
                  <a:lnTo>
                    <a:pt x="3302" y="465"/>
                  </a:lnTo>
                  <a:lnTo>
                    <a:pt x="3315" y="469"/>
                  </a:lnTo>
                  <a:lnTo>
                    <a:pt x="3329" y="474"/>
                  </a:lnTo>
                  <a:lnTo>
                    <a:pt x="3344" y="476"/>
                  </a:lnTo>
                  <a:lnTo>
                    <a:pt x="3359" y="478"/>
                  </a:lnTo>
                  <a:lnTo>
                    <a:pt x="3377" y="478"/>
                  </a:lnTo>
                  <a:lnTo>
                    <a:pt x="3389" y="478"/>
                  </a:lnTo>
                  <a:lnTo>
                    <a:pt x="3403" y="478"/>
                  </a:lnTo>
                  <a:lnTo>
                    <a:pt x="3416" y="478"/>
                  </a:lnTo>
                  <a:lnTo>
                    <a:pt x="3430" y="478"/>
                  </a:lnTo>
                  <a:lnTo>
                    <a:pt x="3448" y="478"/>
                  </a:lnTo>
                  <a:lnTo>
                    <a:pt x="3465" y="478"/>
                  </a:lnTo>
                  <a:lnTo>
                    <a:pt x="3483" y="478"/>
                  </a:lnTo>
                  <a:lnTo>
                    <a:pt x="3498" y="478"/>
                  </a:lnTo>
                  <a:lnTo>
                    <a:pt x="3514" y="478"/>
                  </a:lnTo>
                  <a:lnTo>
                    <a:pt x="3529" y="477"/>
                  </a:lnTo>
                  <a:lnTo>
                    <a:pt x="3544" y="475"/>
                  </a:lnTo>
                  <a:lnTo>
                    <a:pt x="3557" y="472"/>
                  </a:lnTo>
                  <a:lnTo>
                    <a:pt x="3569" y="468"/>
                  </a:lnTo>
                  <a:lnTo>
                    <a:pt x="3580" y="464"/>
                  </a:lnTo>
                  <a:lnTo>
                    <a:pt x="3589" y="459"/>
                  </a:lnTo>
                  <a:lnTo>
                    <a:pt x="3598" y="452"/>
                  </a:lnTo>
                  <a:lnTo>
                    <a:pt x="3606" y="446"/>
                  </a:lnTo>
                  <a:lnTo>
                    <a:pt x="3613" y="438"/>
                  </a:lnTo>
                  <a:lnTo>
                    <a:pt x="3619" y="431"/>
                  </a:lnTo>
                  <a:lnTo>
                    <a:pt x="3623" y="421"/>
                  </a:lnTo>
                  <a:lnTo>
                    <a:pt x="3627" y="412"/>
                  </a:lnTo>
                  <a:lnTo>
                    <a:pt x="3629" y="401"/>
                  </a:lnTo>
                  <a:lnTo>
                    <a:pt x="3632" y="391"/>
                  </a:lnTo>
                  <a:lnTo>
                    <a:pt x="3633" y="379"/>
                  </a:lnTo>
                  <a:lnTo>
                    <a:pt x="3633" y="225"/>
                  </a:lnTo>
                  <a:lnTo>
                    <a:pt x="3633" y="217"/>
                  </a:lnTo>
                  <a:lnTo>
                    <a:pt x="3632" y="208"/>
                  </a:lnTo>
                  <a:lnTo>
                    <a:pt x="3629" y="201"/>
                  </a:lnTo>
                  <a:lnTo>
                    <a:pt x="3628" y="193"/>
                  </a:lnTo>
                  <a:lnTo>
                    <a:pt x="3625" y="186"/>
                  </a:lnTo>
                  <a:lnTo>
                    <a:pt x="3623" y="180"/>
                  </a:lnTo>
                  <a:lnTo>
                    <a:pt x="3619" y="175"/>
                  </a:lnTo>
                  <a:lnTo>
                    <a:pt x="3615" y="168"/>
                  </a:lnTo>
                  <a:lnTo>
                    <a:pt x="3606" y="158"/>
                  </a:lnTo>
                  <a:lnTo>
                    <a:pt x="3595" y="149"/>
                  </a:lnTo>
                  <a:lnTo>
                    <a:pt x="3583" y="141"/>
                  </a:lnTo>
                  <a:lnTo>
                    <a:pt x="3569" y="135"/>
                  </a:lnTo>
                  <a:lnTo>
                    <a:pt x="3555" y="129"/>
                  </a:lnTo>
                  <a:lnTo>
                    <a:pt x="3539" y="124"/>
                  </a:lnTo>
                  <a:lnTo>
                    <a:pt x="3523" y="121"/>
                  </a:lnTo>
                  <a:lnTo>
                    <a:pt x="3504" y="117"/>
                  </a:lnTo>
                  <a:lnTo>
                    <a:pt x="3487" y="116"/>
                  </a:lnTo>
                  <a:lnTo>
                    <a:pt x="3467" y="114"/>
                  </a:lnTo>
                  <a:lnTo>
                    <a:pt x="3449" y="114"/>
                  </a:lnTo>
                  <a:lnTo>
                    <a:pt x="3430" y="114"/>
                  </a:lnTo>
                  <a:close/>
                  <a:moveTo>
                    <a:pt x="3525" y="365"/>
                  </a:moveTo>
                  <a:lnTo>
                    <a:pt x="3524" y="372"/>
                  </a:lnTo>
                  <a:lnTo>
                    <a:pt x="3521" y="379"/>
                  </a:lnTo>
                  <a:lnTo>
                    <a:pt x="3518" y="385"/>
                  </a:lnTo>
                  <a:lnTo>
                    <a:pt x="3514" y="390"/>
                  </a:lnTo>
                  <a:lnTo>
                    <a:pt x="3510" y="394"/>
                  </a:lnTo>
                  <a:lnTo>
                    <a:pt x="3503" y="396"/>
                  </a:lnTo>
                  <a:lnTo>
                    <a:pt x="3497" y="398"/>
                  </a:lnTo>
                  <a:lnTo>
                    <a:pt x="3489" y="398"/>
                  </a:lnTo>
                  <a:lnTo>
                    <a:pt x="3474" y="398"/>
                  </a:lnTo>
                  <a:lnTo>
                    <a:pt x="3459" y="398"/>
                  </a:lnTo>
                  <a:lnTo>
                    <a:pt x="3445" y="398"/>
                  </a:lnTo>
                  <a:lnTo>
                    <a:pt x="3430" y="398"/>
                  </a:lnTo>
                  <a:lnTo>
                    <a:pt x="3415" y="398"/>
                  </a:lnTo>
                  <a:lnTo>
                    <a:pt x="3399" y="398"/>
                  </a:lnTo>
                  <a:lnTo>
                    <a:pt x="3384" y="398"/>
                  </a:lnTo>
                  <a:lnTo>
                    <a:pt x="3368" y="398"/>
                  </a:lnTo>
                  <a:lnTo>
                    <a:pt x="3362" y="398"/>
                  </a:lnTo>
                  <a:lnTo>
                    <a:pt x="3355" y="396"/>
                  </a:lnTo>
                  <a:lnTo>
                    <a:pt x="3350" y="393"/>
                  </a:lnTo>
                  <a:lnTo>
                    <a:pt x="3345" y="390"/>
                  </a:lnTo>
                  <a:lnTo>
                    <a:pt x="3341" y="384"/>
                  </a:lnTo>
                  <a:lnTo>
                    <a:pt x="3338" y="379"/>
                  </a:lnTo>
                  <a:lnTo>
                    <a:pt x="3337" y="372"/>
                  </a:lnTo>
                  <a:lnTo>
                    <a:pt x="3336" y="367"/>
                  </a:lnTo>
                  <a:lnTo>
                    <a:pt x="3337" y="360"/>
                  </a:lnTo>
                  <a:lnTo>
                    <a:pt x="3338" y="354"/>
                  </a:lnTo>
                  <a:lnTo>
                    <a:pt x="3341" y="348"/>
                  </a:lnTo>
                  <a:lnTo>
                    <a:pt x="3345" y="343"/>
                  </a:lnTo>
                  <a:lnTo>
                    <a:pt x="3350" y="339"/>
                  </a:lnTo>
                  <a:lnTo>
                    <a:pt x="3355" y="336"/>
                  </a:lnTo>
                  <a:lnTo>
                    <a:pt x="3362" y="333"/>
                  </a:lnTo>
                  <a:lnTo>
                    <a:pt x="3368" y="331"/>
                  </a:lnTo>
                  <a:lnTo>
                    <a:pt x="3379" y="330"/>
                  </a:lnTo>
                  <a:lnTo>
                    <a:pt x="3393" y="327"/>
                  </a:lnTo>
                  <a:lnTo>
                    <a:pt x="3410" y="325"/>
                  </a:lnTo>
                  <a:lnTo>
                    <a:pt x="3430" y="321"/>
                  </a:lnTo>
                  <a:lnTo>
                    <a:pt x="3450" y="319"/>
                  </a:lnTo>
                  <a:lnTo>
                    <a:pt x="3472" y="316"/>
                  </a:lnTo>
                  <a:lnTo>
                    <a:pt x="3492" y="314"/>
                  </a:lnTo>
                  <a:lnTo>
                    <a:pt x="3512" y="312"/>
                  </a:lnTo>
                  <a:lnTo>
                    <a:pt x="3518" y="311"/>
                  </a:lnTo>
                  <a:lnTo>
                    <a:pt x="3525" y="310"/>
                  </a:lnTo>
                  <a:lnTo>
                    <a:pt x="3525" y="3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16" name="Freeform 55"/>
            <p:cNvSpPr>
              <a:spLocks noEditPoints="1"/>
            </p:cNvSpPr>
            <p:nvPr userDrawn="1"/>
          </p:nvSpPr>
          <p:spPr bwMode="auto">
            <a:xfrm>
              <a:off x="2763838" y="442913"/>
              <a:ext cx="1452563" cy="200025"/>
            </a:xfrm>
            <a:custGeom>
              <a:avLst/>
              <a:gdLst>
                <a:gd name="T0" fmla="*/ 194 w 2746"/>
                <a:gd name="T1" fmla="*/ 268 h 378"/>
                <a:gd name="T2" fmla="*/ 137 w 2746"/>
                <a:gd name="T3" fmla="*/ 65 h 378"/>
                <a:gd name="T4" fmla="*/ 457 w 2746"/>
                <a:gd name="T5" fmla="*/ 189 h 378"/>
                <a:gd name="T6" fmla="*/ 465 w 2746"/>
                <a:gd name="T7" fmla="*/ 261 h 378"/>
                <a:gd name="T8" fmla="*/ 495 w 2746"/>
                <a:gd name="T9" fmla="*/ 313 h 378"/>
                <a:gd name="T10" fmla="*/ 545 w 2746"/>
                <a:gd name="T11" fmla="*/ 338 h 378"/>
                <a:gd name="T12" fmla="*/ 603 w 2746"/>
                <a:gd name="T13" fmla="*/ 335 h 378"/>
                <a:gd name="T14" fmla="*/ 647 w 2746"/>
                <a:gd name="T15" fmla="*/ 363 h 378"/>
                <a:gd name="T16" fmla="*/ 593 w 2746"/>
                <a:gd name="T17" fmla="*/ 376 h 378"/>
                <a:gd name="T18" fmla="*/ 527 w 2746"/>
                <a:gd name="T19" fmla="*/ 376 h 378"/>
                <a:gd name="T20" fmla="*/ 468 w 2746"/>
                <a:gd name="T21" fmla="*/ 349 h 378"/>
                <a:gd name="T22" fmla="*/ 430 w 2746"/>
                <a:gd name="T23" fmla="*/ 299 h 378"/>
                <a:gd name="T24" fmla="*/ 411 w 2746"/>
                <a:gd name="T25" fmla="*/ 233 h 378"/>
                <a:gd name="T26" fmla="*/ 409 w 2746"/>
                <a:gd name="T27" fmla="*/ 160 h 378"/>
                <a:gd name="T28" fmla="*/ 424 w 2746"/>
                <a:gd name="T29" fmla="*/ 92 h 378"/>
                <a:gd name="T30" fmla="*/ 459 w 2746"/>
                <a:gd name="T31" fmla="*/ 38 h 378"/>
                <a:gd name="T32" fmla="*/ 513 w 2746"/>
                <a:gd name="T33" fmla="*/ 5 h 378"/>
                <a:gd name="T34" fmla="*/ 581 w 2746"/>
                <a:gd name="T35" fmla="*/ 1 h 378"/>
                <a:gd name="T36" fmla="*/ 637 w 2746"/>
                <a:gd name="T37" fmla="*/ 12 h 378"/>
                <a:gd name="T38" fmla="*/ 614 w 2746"/>
                <a:gd name="T39" fmla="*/ 46 h 378"/>
                <a:gd name="T40" fmla="*/ 558 w 2746"/>
                <a:gd name="T41" fmla="*/ 40 h 378"/>
                <a:gd name="T42" fmla="*/ 503 w 2746"/>
                <a:gd name="T43" fmla="*/ 57 h 378"/>
                <a:gd name="T44" fmla="*/ 470 w 2746"/>
                <a:gd name="T45" fmla="*/ 105 h 378"/>
                <a:gd name="T46" fmla="*/ 457 w 2746"/>
                <a:gd name="T47" fmla="*/ 174 h 378"/>
                <a:gd name="T48" fmla="*/ 865 w 2746"/>
                <a:gd name="T49" fmla="*/ 268 h 378"/>
                <a:gd name="T50" fmla="*/ 894 w 2746"/>
                <a:gd name="T51" fmla="*/ 2 h 378"/>
                <a:gd name="T52" fmla="*/ 923 w 2746"/>
                <a:gd name="T53" fmla="*/ 65 h 378"/>
                <a:gd name="T54" fmla="*/ 1352 w 2746"/>
                <a:gd name="T55" fmla="*/ 370 h 378"/>
                <a:gd name="T56" fmla="*/ 1410 w 2746"/>
                <a:gd name="T57" fmla="*/ 345 h 378"/>
                <a:gd name="T58" fmla="*/ 1448 w 2746"/>
                <a:gd name="T59" fmla="*/ 297 h 378"/>
                <a:gd name="T60" fmla="*/ 1468 w 2746"/>
                <a:gd name="T61" fmla="*/ 232 h 378"/>
                <a:gd name="T62" fmla="*/ 1469 w 2746"/>
                <a:gd name="T63" fmla="*/ 160 h 378"/>
                <a:gd name="T64" fmla="*/ 1454 w 2746"/>
                <a:gd name="T65" fmla="*/ 93 h 378"/>
                <a:gd name="T66" fmla="*/ 1420 w 2746"/>
                <a:gd name="T67" fmla="*/ 41 h 378"/>
                <a:gd name="T68" fmla="*/ 1365 w 2746"/>
                <a:gd name="T69" fmla="*/ 11 h 378"/>
                <a:gd name="T70" fmla="*/ 1321 w 2746"/>
                <a:gd name="T71" fmla="*/ 45 h 378"/>
                <a:gd name="T72" fmla="*/ 1375 w 2746"/>
                <a:gd name="T73" fmla="*/ 62 h 378"/>
                <a:gd name="T74" fmla="*/ 1408 w 2746"/>
                <a:gd name="T75" fmla="*/ 107 h 378"/>
                <a:gd name="T76" fmla="*/ 1421 w 2746"/>
                <a:gd name="T77" fmla="*/ 174 h 378"/>
                <a:gd name="T78" fmla="*/ 1416 w 2746"/>
                <a:gd name="T79" fmla="*/ 247 h 378"/>
                <a:gd name="T80" fmla="*/ 1391 w 2746"/>
                <a:gd name="T81" fmla="*/ 302 h 378"/>
                <a:gd name="T82" fmla="*/ 1344 w 2746"/>
                <a:gd name="T83" fmla="*/ 330 h 378"/>
                <a:gd name="T84" fmla="*/ 1321 w 2746"/>
                <a:gd name="T85" fmla="*/ 45 h 378"/>
                <a:gd name="T86" fmla="*/ 1846 w 2746"/>
                <a:gd name="T87" fmla="*/ 334 h 378"/>
                <a:gd name="T88" fmla="*/ 1691 w 2746"/>
                <a:gd name="T89" fmla="*/ 165 h 378"/>
                <a:gd name="T90" fmla="*/ 2178 w 2746"/>
                <a:gd name="T91" fmla="*/ 299 h 378"/>
                <a:gd name="T92" fmla="*/ 2066 w 2746"/>
                <a:gd name="T93" fmla="*/ 106 h 378"/>
                <a:gd name="T94" fmla="*/ 2288 w 2746"/>
                <a:gd name="T95" fmla="*/ 106 h 378"/>
                <a:gd name="T96" fmla="*/ 2179 w 2746"/>
                <a:gd name="T97" fmla="*/ 299 h 378"/>
                <a:gd name="T98" fmla="*/ 2545 w 2746"/>
                <a:gd name="T99" fmla="*/ 5 h 378"/>
                <a:gd name="T100" fmla="*/ 2642 w 2746"/>
                <a:gd name="T101" fmla="*/ 23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46" h="378">
                  <a:moveTo>
                    <a:pt x="109" y="2"/>
                  </a:moveTo>
                  <a:lnTo>
                    <a:pt x="0" y="373"/>
                  </a:lnTo>
                  <a:lnTo>
                    <a:pt x="50" y="373"/>
                  </a:lnTo>
                  <a:lnTo>
                    <a:pt x="80" y="268"/>
                  </a:lnTo>
                  <a:lnTo>
                    <a:pt x="194" y="268"/>
                  </a:lnTo>
                  <a:lnTo>
                    <a:pt x="225" y="373"/>
                  </a:lnTo>
                  <a:lnTo>
                    <a:pt x="274" y="373"/>
                  </a:lnTo>
                  <a:lnTo>
                    <a:pt x="166" y="2"/>
                  </a:lnTo>
                  <a:lnTo>
                    <a:pt x="109" y="2"/>
                  </a:lnTo>
                  <a:close/>
                  <a:moveTo>
                    <a:pt x="137" y="65"/>
                  </a:moveTo>
                  <a:lnTo>
                    <a:pt x="138" y="65"/>
                  </a:lnTo>
                  <a:lnTo>
                    <a:pt x="185" y="228"/>
                  </a:lnTo>
                  <a:lnTo>
                    <a:pt x="91" y="228"/>
                  </a:lnTo>
                  <a:lnTo>
                    <a:pt x="137" y="65"/>
                  </a:lnTo>
                  <a:close/>
                  <a:moveTo>
                    <a:pt x="457" y="189"/>
                  </a:moveTo>
                  <a:lnTo>
                    <a:pt x="457" y="204"/>
                  </a:lnTo>
                  <a:lnTo>
                    <a:pt x="458" y="219"/>
                  </a:lnTo>
                  <a:lnTo>
                    <a:pt x="460" y="234"/>
                  </a:lnTo>
                  <a:lnTo>
                    <a:pt x="462" y="247"/>
                  </a:lnTo>
                  <a:lnTo>
                    <a:pt x="465" y="261"/>
                  </a:lnTo>
                  <a:lnTo>
                    <a:pt x="470" y="273"/>
                  </a:lnTo>
                  <a:lnTo>
                    <a:pt x="475" y="285"/>
                  </a:lnTo>
                  <a:lnTo>
                    <a:pt x="480" y="295"/>
                  </a:lnTo>
                  <a:lnTo>
                    <a:pt x="488" y="305"/>
                  </a:lnTo>
                  <a:lnTo>
                    <a:pt x="495" y="313"/>
                  </a:lnTo>
                  <a:lnTo>
                    <a:pt x="503" y="321"/>
                  </a:lnTo>
                  <a:lnTo>
                    <a:pt x="513" y="327"/>
                  </a:lnTo>
                  <a:lnTo>
                    <a:pt x="523" y="333"/>
                  </a:lnTo>
                  <a:lnTo>
                    <a:pt x="533" y="336"/>
                  </a:lnTo>
                  <a:lnTo>
                    <a:pt x="545" y="338"/>
                  </a:lnTo>
                  <a:lnTo>
                    <a:pt x="558" y="339"/>
                  </a:lnTo>
                  <a:lnTo>
                    <a:pt x="569" y="338"/>
                  </a:lnTo>
                  <a:lnTo>
                    <a:pt x="580" y="338"/>
                  </a:lnTo>
                  <a:lnTo>
                    <a:pt x="592" y="337"/>
                  </a:lnTo>
                  <a:lnTo>
                    <a:pt x="603" y="335"/>
                  </a:lnTo>
                  <a:lnTo>
                    <a:pt x="614" y="333"/>
                  </a:lnTo>
                  <a:lnTo>
                    <a:pt x="625" y="329"/>
                  </a:lnTo>
                  <a:lnTo>
                    <a:pt x="636" y="326"/>
                  </a:lnTo>
                  <a:lnTo>
                    <a:pt x="647" y="323"/>
                  </a:lnTo>
                  <a:lnTo>
                    <a:pt x="647" y="363"/>
                  </a:lnTo>
                  <a:lnTo>
                    <a:pt x="637" y="366"/>
                  </a:lnTo>
                  <a:lnTo>
                    <a:pt x="626" y="369"/>
                  </a:lnTo>
                  <a:lnTo>
                    <a:pt x="615" y="372"/>
                  </a:lnTo>
                  <a:lnTo>
                    <a:pt x="604" y="374"/>
                  </a:lnTo>
                  <a:lnTo>
                    <a:pt x="593" y="376"/>
                  </a:lnTo>
                  <a:lnTo>
                    <a:pt x="581" y="377"/>
                  </a:lnTo>
                  <a:lnTo>
                    <a:pt x="569" y="378"/>
                  </a:lnTo>
                  <a:lnTo>
                    <a:pt x="557" y="378"/>
                  </a:lnTo>
                  <a:lnTo>
                    <a:pt x="542" y="377"/>
                  </a:lnTo>
                  <a:lnTo>
                    <a:pt x="527" y="376"/>
                  </a:lnTo>
                  <a:lnTo>
                    <a:pt x="513" y="373"/>
                  </a:lnTo>
                  <a:lnTo>
                    <a:pt x="501" y="368"/>
                  </a:lnTo>
                  <a:lnTo>
                    <a:pt x="489" y="363"/>
                  </a:lnTo>
                  <a:lnTo>
                    <a:pt x="477" y="356"/>
                  </a:lnTo>
                  <a:lnTo>
                    <a:pt x="468" y="349"/>
                  </a:lnTo>
                  <a:lnTo>
                    <a:pt x="459" y="340"/>
                  </a:lnTo>
                  <a:lnTo>
                    <a:pt x="450" y="330"/>
                  </a:lnTo>
                  <a:lnTo>
                    <a:pt x="443" y="321"/>
                  </a:lnTo>
                  <a:lnTo>
                    <a:pt x="436" y="310"/>
                  </a:lnTo>
                  <a:lnTo>
                    <a:pt x="430" y="299"/>
                  </a:lnTo>
                  <a:lnTo>
                    <a:pt x="424" y="286"/>
                  </a:lnTo>
                  <a:lnTo>
                    <a:pt x="420" y="274"/>
                  </a:lnTo>
                  <a:lnTo>
                    <a:pt x="417" y="260"/>
                  </a:lnTo>
                  <a:lnTo>
                    <a:pt x="414" y="247"/>
                  </a:lnTo>
                  <a:lnTo>
                    <a:pt x="411" y="233"/>
                  </a:lnTo>
                  <a:lnTo>
                    <a:pt x="409" y="218"/>
                  </a:lnTo>
                  <a:lnTo>
                    <a:pt x="408" y="204"/>
                  </a:lnTo>
                  <a:lnTo>
                    <a:pt x="408" y="189"/>
                  </a:lnTo>
                  <a:lnTo>
                    <a:pt x="408" y="174"/>
                  </a:lnTo>
                  <a:lnTo>
                    <a:pt x="409" y="160"/>
                  </a:lnTo>
                  <a:lnTo>
                    <a:pt x="411" y="145"/>
                  </a:lnTo>
                  <a:lnTo>
                    <a:pt x="414" y="131"/>
                  </a:lnTo>
                  <a:lnTo>
                    <a:pt x="417" y="118"/>
                  </a:lnTo>
                  <a:lnTo>
                    <a:pt x="420" y="104"/>
                  </a:lnTo>
                  <a:lnTo>
                    <a:pt x="424" y="92"/>
                  </a:lnTo>
                  <a:lnTo>
                    <a:pt x="430" y="79"/>
                  </a:lnTo>
                  <a:lnTo>
                    <a:pt x="436" y="68"/>
                  </a:lnTo>
                  <a:lnTo>
                    <a:pt x="443" y="57"/>
                  </a:lnTo>
                  <a:lnTo>
                    <a:pt x="450" y="48"/>
                  </a:lnTo>
                  <a:lnTo>
                    <a:pt x="459" y="38"/>
                  </a:lnTo>
                  <a:lnTo>
                    <a:pt x="468" y="29"/>
                  </a:lnTo>
                  <a:lnTo>
                    <a:pt x="477" y="22"/>
                  </a:lnTo>
                  <a:lnTo>
                    <a:pt x="489" y="15"/>
                  </a:lnTo>
                  <a:lnTo>
                    <a:pt x="501" y="10"/>
                  </a:lnTo>
                  <a:lnTo>
                    <a:pt x="513" y="5"/>
                  </a:lnTo>
                  <a:lnTo>
                    <a:pt x="527" y="2"/>
                  </a:lnTo>
                  <a:lnTo>
                    <a:pt x="542" y="1"/>
                  </a:lnTo>
                  <a:lnTo>
                    <a:pt x="557" y="0"/>
                  </a:lnTo>
                  <a:lnTo>
                    <a:pt x="569" y="0"/>
                  </a:lnTo>
                  <a:lnTo>
                    <a:pt x="581" y="1"/>
                  </a:lnTo>
                  <a:lnTo>
                    <a:pt x="593" y="2"/>
                  </a:lnTo>
                  <a:lnTo>
                    <a:pt x="604" y="4"/>
                  </a:lnTo>
                  <a:lnTo>
                    <a:pt x="615" y="6"/>
                  </a:lnTo>
                  <a:lnTo>
                    <a:pt x="626" y="9"/>
                  </a:lnTo>
                  <a:lnTo>
                    <a:pt x="637" y="12"/>
                  </a:lnTo>
                  <a:lnTo>
                    <a:pt x="647" y="16"/>
                  </a:lnTo>
                  <a:lnTo>
                    <a:pt x="647" y="55"/>
                  </a:lnTo>
                  <a:lnTo>
                    <a:pt x="636" y="52"/>
                  </a:lnTo>
                  <a:lnTo>
                    <a:pt x="625" y="49"/>
                  </a:lnTo>
                  <a:lnTo>
                    <a:pt x="614" y="46"/>
                  </a:lnTo>
                  <a:lnTo>
                    <a:pt x="603" y="44"/>
                  </a:lnTo>
                  <a:lnTo>
                    <a:pt x="592" y="42"/>
                  </a:lnTo>
                  <a:lnTo>
                    <a:pt x="580" y="41"/>
                  </a:lnTo>
                  <a:lnTo>
                    <a:pt x="569" y="40"/>
                  </a:lnTo>
                  <a:lnTo>
                    <a:pt x="558" y="40"/>
                  </a:lnTo>
                  <a:lnTo>
                    <a:pt x="545" y="41"/>
                  </a:lnTo>
                  <a:lnTo>
                    <a:pt x="533" y="43"/>
                  </a:lnTo>
                  <a:lnTo>
                    <a:pt x="523" y="46"/>
                  </a:lnTo>
                  <a:lnTo>
                    <a:pt x="513" y="52"/>
                  </a:lnTo>
                  <a:lnTo>
                    <a:pt x="503" y="57"/>
                  </a:lnTo>
                  <a:lnTo>
                    <a:pt x="495" y="65"/>
                  </a:lnTo>
                  <a:lnTo>
                    <a:pt x="488" y="73"/>
                  </a:lnTo>
                  <a:lnTo>
                    <a:pt x="480" y="83"/>
                  </a:lnTo>
                  <a:lnTo>
                    <a:pt x="475" y="94"/>
                  </a:lnTo>
                  <a:lnTo>
                    <a:pt x="470" y="105"/>
                  </a:lnTo>
                  <a:lnTo>
                    <a:pt x="465" y="117"/>
                  </a:lnTo>
                  <a:lnTo>
                    <a:pt x="462" y="131"/>
                  </a:lnTo>
                  <a:lnTo>
                    <a:pt x="460" y="144"/>
                  </a:lnTo>
                  <a:lnTo>
                    <a:pt x="458" y="159"/>
                  </a:lnTo>
                  <a:lnTo>
                    <a:pt x="457" y="174"/>
                  </a:lnTo>
                  <a:lnTo>
                    <a:pt x="457" y="189"/>
                  </a:lnTo>
                  <a:close/>
                  <a:moveTo>
                    <a:pt x="894" y="2"/>
                  </a:moveTo>
                  <a:lnTo>
                    <a:pt x="785" y="373"/>
                  </a:lnTo>
                  <a:lnTo>
                    <a:pt x="835" y="373"/>
                  </a:lnTo>
                  <a:lnTo>
                    <a:pt x="865" y="268"/>
                  </a:lnTo>
                  <a:lnTo>
                    <a:pt x="981" y="268"/>
                  </a:lnTo>
                  <a:lnTo>
                    <a:pt x="1010" y="373"/>
                  </a:lnTo>
                  <a:lnTo>
                    <a:pt x="1060" y="373"/>
                  </a:lnTo>
                  <a:lnTo>
                    <a:pt x="951" y="2"/>
                  </a:lnTo>
                  <a:lnTo>
                    <a:pt x="894" y="2"/>
                  </a:lnTo>
                  <a:close/>
                  <a:moveTo>
                    <a:pt x="923" y="65"/>
                  </a:moveTo>
                  <a:lnTo>
                    <a:pt x="924" y="65"/>
                  </a:lnTo>
                  <a:lnTo>
                    <a:pt x="970" y="228"/>
                  </a:lnTo>
                  <a:lnTo>
                    <a:pt x="876" y="228"/>
                  </a:lnTo>
                  <a:lnTo>
                    <a:pt x="923" y="65"/>
                  </a:lnTo>
                  <a:close/>
                  <a:moveTo>
                    <a:pt x="1217" y="5"/>
                  </a:moveTo>
                  <a:lnTo>
                    <a:pt x="1217" y="373"/>
                  </a:lnTo>
                  <a:lnTo>
                    <a:pt x="1322" y="373"/>
                  </a:lnTo>
                  <a:lnTo>
                    <a:pt x="1337" y="373"/>
                  </a:lnTo>
                  <a:lnTo>
                    <a:pt x="1352" y="370"/>
                  </a:lnTo>
                  <a:lnTo>
                    <a:pt x="1365" y="367"/>
                  </a:lnTo>
                  <a:lnTo>
                    <a:pt x="1378" y="363"/>
                  </a:lnTo>
                  <a:lnTo>
                    <a:pt x="1390" y="359"/>
                  </a:lnTo>
                  <a:lnTo>
                    <a:pt x="1401" y="352"/>
                  </a:lnTo>
                  <a:lnTo>
                    <a:pt x="1410" y="345"/>
                  </a:lnTo>
                  <a:lnTo>
                    <a:pt x="1420" y="337"/>
                  </a:lnTo>
                  <a:lnTo>
                    <a:pt x="1429" y="328"/>
                  </a:lnTo>
                  <a:lnTo>
                    <a:pt x="1436" y="319"/>
                  </a:lnTo>
                  <a:lnTo>
                    <a:pt x="1443" y="308"/>
                  </a:lnTo>
                  <a:lnTo>
                    <a:pt x="1448" y="297"/>
                  </a:lnTo>
                  <a:lnTo>
                    <a:pt x="1454" y="285"/>
                  </a:lnTo>
                  <a:lnTo>
                    <a:pt x="1458" y="273"/>
                  </a:lnTo>
                  <a:lnTo>
                    <a:pt x="1462" y="260"/>
                  </a:lnTo>
                  <a:lnTo>
                    <a:pt x="1465" y="246"/>
                  </a:lnTo>
                  <a:lnTo>
                    <a:pt x="1468" y="232"/>
                  </a:lnTo>
                  <a:lnTo>
                    <a:pt x="1469" y="218"/>
                  </a:lnTo>
                  <a:lnTo>
                    <a:pt x="1470" y="204"/>
                  </a:lnTo>
                  <a:lnTo>
                    <a:pt x="1470" y="189"/>
                  </a:lnTo>
                  <a:lnTo>
                    <a:pt x="1470" y="174"/>
                  </a:lnTo>
                  <a:lnTo>
                    <a:pt x="1469" y="160"/>
                  </a:lnTo>
                  <a:lnTo>
                    <a:pt x="1468" y="146"/>
                  </a:lnTo>
                  <a:lnTo>
                    <a:pt x="1465" y="132"/>
                  </a:lnTo>
                  <a:lnTo>
                    <a:pt x="1462" y="118"/>
                  </a:lnTo>
                  <a:lnTo>
                    <a:pt x="1458" y="105"/>
                  </a:lnTo>
                  <a:lnTo>
                    <a:pt x="1454" y="93"/>
                  </a:lnTo>
                  <a:lnTo>
                    <a:pt x="1448" y="81"/>
                  </a:lnTo>
                  <a:lnTo>
                    <a:pt x="1443" y="70"/>
                  </a:lnTo>
                  <a:lnTo>
                    <a:pt x="1436" y="59"/>
                  </a:lnTo>
                  <a:lnTo>
                    <a:pt x="1429" y="50"/>
                  </a:lnTo>
                  <a:lnTo>
                    <a:pt x="1420" y="41"/>
                  </a:lnTo>
                  <a:lnTo>
                    <a:pt x="1410" y="33"/>
                  </a:lnTo>
                  <a:lnTo>
                    <a:pt x="1401" y="26"/>
                  </a:lnTo>
                  <a:lnTo>
                    <a:pt x="1390" y="19"/>
                  </a:lnTo>
                  <a:lnTo>
                    <a:pt x="1378" y="15"/>
                  </a:lnTo>
                  <a:lnTo>
                    <a:pt x="1365" y="11"/>
                  </a:lnTo>
                  <a:lnTo>
                    <a:pt x="1352" y="8"/>
                  </a:lnTo>
                  <a:lnTo>
                    <a:pt x="1337" y="5"/>
                  </a:lnTo>
                  <a:lnTo>
                    <a:pt x="1322" y="5"/>
                  </a:lnTo>
                  <a:lnTo>
                    <a:pt x="1217" y="5"/>
                  </a:lnTo>
                  <a:close/>
                  <a:moveTo>
                    <a:pt x="1321" y="45"/>
                  </a:moveTo>
                  <a:lnTo>
                    <a:pt x="1334" y="45"/>
                  </a:lnTo>
                  <a:lnTo>
                    <a:pt x="1344" y="48"/>
                  </a:lnTo>
                  <a:lnTo>
                    <a:pt x="1356" y="51"/>
                  </a:lnTo>
                  <a:lnTo>
                    <a:pt x="1366" y="56"/>
                  </a:lnTo>
                  <a:lnTo>
                    <a:pt x="1375" y="62"/>
                  </a:lnTo>
                  <a:lnTo>
                    <a:pt x="1383" y="68"/>
                  </a:lnTo>
                  <a:lnTo>
                    <a:pt x="1391" y="77"/>
                  </a:lnTo>
                  <a:lnTo>
                    <a:pt x="1397" y="85"/>
                  </a:lnTo>
                  <a:lnTo>
                    <a:pt x="1403" y="96"/>
                  </a:lnTo>
                  <a:lnTo>
                    <a:pt x="1408" y="107"/>
                  </a:lnTo>
                  <a:lnTo>
                    <a:pt x="1413" y="119"/>
                  </a:lnTo>
                  <a:lnTo>
                    <a:pt x="1416" y="131"/>
                  </a:lnTo>
                  <a:lnTo>
                    <a:pt x="1419" y="145"/>
                  </a:lnTo>
                  <a:lnTo>
                    <a:pt x="1420" y="159"/>
                  </a:lnTo>
                  <a:lnTo>
                    <a:pt x="1421" y="174"/>
                  </a:lnTo>
                  <a:lnTo>
                    <a:pt x="1422" y="189"/>
                  </a:lnTo>
                  <a:lnTo>
                    <a:pt x="1421" y="204"/>
                  </a:lnTo>
                  <a:lnTo>
                    <a:pt x="1420" y="219"/>
                  </a:lnTo>
                  <a:lnTo>
                    <a:pt x="1419" y="233"/>
                  </a:lnTo>
                  <a:lnTo>
                    <a:pt x="1416" y="247"/>
                  </a:lnTo>
                  <a:lnTo>
                    <a:pt x="1413" y="260"/>
                  </a:lnTo>
                  <a:lnTo>
                    <a:pt x="1408" y="272"/>
                  </a:lnTo>
                  <a:lnTo>
                    <a:pt x="1403" y="283"/>
                  </a:lnTo>
                  <a:lnTo>
                    <a:pt x="1397" y="293"/>
                  </a:lnTo>
                  <a:lnTo>
                    <a:pt x="1391" y="302"/>
                  </a:lnTo>
                  <a:lnTo>
                    <a:pt x="1383" y="310"/>
                  </a:lnTo>
                  <a:lnTo>
                    <a:pt x="1375" y="316"/>
                  </a:lnTo>
                  <a:lnTo>
                    <a:pt x="1366" y="323"/>
                  </a:lnTo>
                  <a:lnTo>
                    <a:pt x="1356" y="327"/>
                  </a:lnTo>
                  <a:lnTo>
                    <a:pt x="1344" y="330"/>
                  </a:lnTo>
                  <a:lnTo>
                    <a:pt x="1334" y="333"/>
                  </a:lnTo>
                  <a:lnTo>
                    <a:pt x="1321" y="334"/>
                  </a:lnTo>
                  <a:lnTo>
                    <a:pt x="1262" y="334"/>
                  </a:lnTo>
                  <a:lnTo>
                    <a:pt x="1262" y="45"/>
                  </a:lnTo>
                  <a:lnTo>
                    <a:pt x="1321" y="45"/>
                  </a:lnTo>
                  <a:close/>
                  <a:moveTo>
                    <a:pt x="1840" y="5"/>
                  </a:moveTo>
                  <a:lnTo>
                    <a:pt x="1645" y="5"/>
                  </a:lnTo>
                  <a:lnTo>
                    <a:pt x="1645" y="373"/>
                  </a:lnTo>
                  <a:lnTo>
                    <a:pt x="1846" y="373"/>
                  </a:lnTo>
                  <a:lnTo>
                    <a:pt x="1846" y="334"/>
                  </a:lnTo>
                  <a:lnTo>
                    <a:pt x="1691" y="334"/>
                  </a:lnTo>
                  <a:lnTo>
                    <a:pt x="1691" y="205"/>
                  </a:lnTo>
                  <a:lnTo>
                    <a:pt x="1820" y="205"/>
                  </a:lnTo>
                  <a:lnTo>
                    <a:pt x="1820" y="165"/>
                  </a:lnTo>
                  <a:lnTo>
                    <a:pt x="1691" y="165"/>
                  </a:lnTo>
                  <a:lnTo>
                    <a:pt x="1691" y="45"/>
                  </a:lnTo>
                  <a:lnTo>
                    <a:pt x="1840" y="45"/>
                  </a:lnTo>
                  <a:lnTo>
                    <a:pt x="1840" y="5"/>
                  </a:lnTo>
                  <a:close/>
                  <a:moveTo>
                    <a:pt x="2179" y="299"/>
                  </a:moveTo>
                  <a:lnTo>
                    <a:pt x="2178" y="299"/>
                  </a:lnTo>
                  <a:lnTo>
                    <a:pt x="2082" y="5"/>
                  </a:lnTo>
                  <a:lnTo>
                    <a:pt x="2021" y="5"/>
                  </a:lnTo>
                  <a:lnTo>
                    <a:pt x="2021" y="373"/>
                  </a:lnTo>
                  <a:lnTo>
                    <a:pt x="2066" y="373"/>
                  </a:lnTo>
                  <a:lnTo>
                    <a:pt x="2066" y="106"/>
                  </a:lnTo>
                  <a:lnTo>
                    <a:pt x="2067" y="106"/>
                  </a:lnTo>
                  <a:lnTo>
                    <a:pt x="2157" y="373"/>
                  </a:lnTo>
                  <a:lnTo>
                    <a:pt x="2199" y="373"/>
                  </a:lnTo>
                  <a:lnTo>
                    <a:pt x="2287" y="106"/>
                  </a:lnTo>
                  <a:lnTo>
                    <a:pt x="2288" y="106"/>
                  </a:lnTo>
                  <a:lnTo>
                    <a:pt x="2288" y="373"/>
                  </a:lnTo>
                  <a:lnTo>
                    <a:pt x="2335" y="373"/>
                  </a:lnTo>
                  <a:lnTo>
                    <a:pt x="2335" y="5"/>
                  </a:lnTo>
                  <a:lnTo>
                    <a:pt x="2273" y="5"/>
                  </a:lnTo>
                  <a:lnTo>
                    <a:pt x="2179" y="299"/>
                  </a:lnTo>
                  <a:close/>
                  <a:moveTo>
                    <a:pt x="2642" y="373"/>
                  </a:moveTo>
                  <a:lnTo>
                    <a:pt x="2596" y="373"/>
                  </a:lnTo>
                  <a:lnTo>
                    <a:pt x="2596" y="239"/>
                  </a:lnTo>
                  <a:lnTo>
                    <a:pt x="2491" y="5"/>
                  </a:lnTo>
                  <a:lnTo>
                    <a:pt x="2545" y="5"/>
                  </a:lnTo>
                  <a:lnTo>
                    <a:pt x="2619" y="188"/>
                  </a:lnTo>
                  <a:lnTo>
                    <a:pt x="2620" y="188"/>
                  </a:lnTo>
                  <a:lnTo>
                    <a:pt x="2692" y="5"/>
                  </a:lnTo>
                  <a:lnTo>
                    <a:pt x="2746" y="5"/>
                  </a:lnTo>
                  <a:lnTo>
                    <a:pt x="2642" y="239"/>
                  </a:lnTo>
                  <a:lnTo>
                    <a:pt x="2642" y="3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3714" name="Marcador de Posição do Texto 3713"/>
          <p:cNvSpPr>
            <a:spLocks noGrp="1"/>
          </p:cNvSpPr>
          <p:nvPr>
            <p:ph type="body" sz="quarter" idx="10" hasCustomPrompt="1"/>
          </p:nvPr>
        </p:nvSpPr>
        <p:spPr>
          <a:xfrm>
            <a:off x="2752725" y="162000"/>
            <a:ext cx="3376613" cy="1706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pt-BR" dirty="0" smtClean="0"/>
              <a:t>Curso (PT/AO/MZ/CV)</a:t>
            </a:r>
            <a:endParaRPr lang="pt-PT" dirty="0"/>
          </a:p>
        </p:txBody>
      </p:sp>
      <p:sp>
        <p:nvSpPr>
          <p:cNvPr id="3718" name="Marcador de Posição do Texto 3717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756000"/>
            <a:ext cx="7884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pt-BR" dirty="0" smtClean="0"/>
              <a:t>Clique para inserir texto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15" hasCustomPrompt="1"/>
          </p:nvPr>
        </p:nvSpPr>
        <p:spPr>
          <a:xfrm>
            <a:off x="720000" y="1872000"/>
            <a:ext cx="7678800" cy="472535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000"/>
              </a:spcBef>
              <a:buFont typeface="Arial" pitchFamily="34" charset="0"/>
              <a:buNone/>
              <a:defRPr sz="2000" b="1">
                <a:solidFill>
                  <a:srgbClr val="1E1E1E"/>
                </a:solidFill>
                <a:latin typeface="+mn-lt"/>
              </a:defRPr>
            </a:lvl1pPr>
            <a:lvl2pPr marL="0" indent="0">
              <a:spcBef>
                <a:spcPts val="1000"/>
              </a:spcBef>
              <a:buFont typeface="Arial" pitchFamily="34" charset="0"/>
              <a:buNone/>
              <a:defRPr sz="2000">
                <a:solidFill>
                  <a:srgbClr val="1E1E1E"/>
                </a:solidFill>
              </a:defRPr>
            </a:lvl2pPr>
            <a:lvl3pPr marL="720000" indent="0">
              <a:spcBef>
                <a:spcPts val="0"/>
              </a:spcBef>
              <a:buFont typeface="Arial" pitchFamily="34" charset="0"/>
              <a:buNone/>
              <a:defRPr sz="2000">
                <a:solidFill>
                  <a:srgbClr val="1E1E1E"/>
                </a:solidFill>
              </a:defRPr>
            </a:lvl3pPr>
            <a:lvl4pPr marL="1080000" indent="0">
              <a:spcBef>
                <a:spcPts val="0"/>
              </a:spcBef>
              <a:buFont typeface="Arial" pitchFamily="34" charset="0"/>
              <a:buNone/>
              <a:defRPr>
                <a:solidFill>
                  <a:srgbClr val="1E1E1E"/>
                </a:solidFill>
              </a:defRPr>
            </a:lvl4pPr>
            <a:lvl5pPr marL="1440000" indent="0">
              <a:spcBef>
                <a:spcPts val="0"/>
              </a:spcBef>
              <a:buFont typeface="Arial" pitchFamily="34" charset="0"/>
              <a:buNone/>
              <a:defRPr>
                <a:solidFill>
                  <a:srgbClr val="1E1E1E"/>
                </a:solidFill>
              </a:defRPr>
            </a:lvl5pPr>
          </a:lstStyle>
          <a:p>
            <a:pPr lvl="0"/>
            <a:r>
              <a:rPr lang="pt-PT" dirty="0" smtClean="0"/>
              <a:t>Clique para inserir texto</a:t>
            </a:r>
          </a:p>
          <a:p>
            <a:pPr lvl="1"/>
            <a:r>
              <a:rPr lang="pt-PT" dirty="0" smtClean="0"/>
              <a:t>Segundo nível</a:t>
            </a:r>
          </a:p>
        </p:txBody>
      </p:sp>
      <p:sp>
        <p:nvSpPr>
          <p:cNvPr id="12" name="Marcador de Posição do Texto 3717"/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1268760"/>
            <a:ext cx="7884000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0" baseline="0">
                <a:solidFill>
                  <a:srgbClr val="1E1E1E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pt-BR" dirty="0" smtClean="0"/>
              <a:t>Clique para inserir texto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96541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K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Rectângulo 512"/>
          <p:cNvSpPr/>
          <p:nvPr userDrawn="1"/>
        </p:nvSpPr>
        <p:spPr>
          <a:xfrm>
            <a:off x="0" y="1189038"/>
            <a:ext cx="9144000" cy="566896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ortar Rectângulo de Canto Simples 2"/>
          <p:cNvSpPr/>
          <p:nvPr userDrawn="1"/>
        </p:nvSpPr>
        <p:spPr>
          <a:xfrm>
            <a:off x="-251" y="5949280"/>
            <a:ext cx="9144000" cy="1484785"/>
          </a:xfrm>
          <a:prstGeom prst="snip1Rect">
            <a:avLst>
              <a:gd name="adj" fmla="val 50000"/>
            </a:avLst>
          </a:prstGeom>
          <a:gradFill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outerShdw blurRad="127000" dist="25400" dir="180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Triângulo rectângulo 3"/>
          <p:cNvSpPr/>
          <p:nvPr userDrawn="1"/>
        </p:nvSpPr>
        <p:spPr>
          <a:xfrm>
            <a:off x="8398800" y="5949280"/>
            <a:ext cx="738000" cy="742392"/>
          </a:xfrm>
          <a:prstGeom prst="rtTriangle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514" name="Grupo 513"/>
          <p:cNvGrpSpPr/>
          <p:nvPr userDrawn="1"/>
        </p:nvGrpSpPr>
        <p:grpSpPr>
          <a:xfrm>
            <a:off x="540000" y="180000"/>
            <a:ext cx="1436689" cy="104118"/>
            <a:chOff x="733425" y="390525"/>
            <a:chExt cx="3482976" cy="252413"/>
          </a:xfrm>
        </p:grpSpPr>
        <p:sp>
          <p:nvSpPr>
            <p:cNvPr id="515" name="Freeform 54"/>
            <p:cNvSpPr>
              <a:spLocks noEditPoints="1"/>
            </p:cNvSpPr>
            <p:nvPr userDrawn="1"/>
          </p:nvSpPr>
          <p:spPr bwMode="auto">
            <a:xfrm>
              <a:off x="733425" y="390525"/>
              <a:ext cx="1922463" cy="252413"/>
            </a:xfrm>
            <a:custGeom>
              <a:avLst/>
              <a:gdLst>
                <a:gd name="T0" fmla="*/ 234 w 3633"/>
                <a:gd name="T1" fmla="*/ 313 h 478"/>
                <a:gd name="T2" fmla="*/ 419 w 3633"/>
                <a:gd name="T3" fmla="*/ 233 h 478"/>
                <a:gd name="T4" fmla="*/ 421 w 3633"/>
                <a:gd name="T5" fmla="*/ 88 h 478"/>
                <a:gd name="T6" fmla="*/ 252 w 3633"/>
                <a:gd name="T7" fmla="*/ 4 h 478"/>
                <a:gd name="T8" fmla="*/ 214 w 3633"/>
                <a:gd name="T9" fmla="*/ 226 h 478"/>
                <a:gd name="T10" fmla="*/ 236 w 3633"/>
                <a:gd name="T11" fmla="*/ 89 h 478"/>
                <a:gd name="T12" fmla="*/ 321 w 3633"/>
                <a:gd name="T13" fmla="*/ 178 h 478"/>
                <a:gd name="T14" fmla="*/ 571 w 3633"/>
                <a:gd name="T15" fmla="*/ 346 h 478"/>
                <a:gd name="T16" fmla="*/ 648 w 3633"/>
                <a:gd name="T17" fmla="*/ 199 h 478"/>
                <a:gd name="T18" fmla="*/ 559 w 3633"/>
                <a:gd name="T19" fmla="*/ 127 h 478"/>
                <a:gd name="T20" fmla="*/ 464 w 3633"/>
                <a:gd name="T21" fmla="*/ 242 h 478"/>
                <a:gd name="T22" fmla="*/ 2516 w 3633"/>
                <a:gd name="T23" fmla="*/ 134 h 478"/>
                <a:gd name="T24" fmla="*/ 2466 w 3633"/>
                <a:gd name="T25" fmla="*/ 395 h 478"/>
                <a:gd name="T26" fmla="*/ 2608 w 3633"/>
                <a:gd name="T27" fmla="*/ 477 h 478"/>
                <a:gd name="T28" fmla="*/ 2779 w 3633"/>
                <a:gd name="T29" fmla="*/ 387 h 478"/>
                <a:gd name="T30" fmla="*/ 2571 w 3633"/>
                <a:gd name="T31" fmla="*/ 370 h 478"/>
                <a:gd name="T32" fmla="*/ 2706 w 3633"/>
                <a:gd name="T33" fmla="*/ 338 h 478"/>
                <a:gd name="T34" fmla="*/ 2862 w 3633"/>
                <a:gd name="T35" fmla="*/ 248 h 478"/>
                <a:gd name="T36" fmla="*/ 2773 w 3633"/>
                <a:gd name="T37" fmla="*/ 121 h 478"/>
                <a:gd name="T38" fmla="*/ 2570 w 3633"/>
                <a:gd name="T39" fmla="*/ 238 h 478"/>
                <a:gd name="T40" fmla="*/ 2695 w 3633"/>
                <a:gd name="T41" fmla="*/ 195 h 478"/>
                <a:gd name="T42" fmla="*/ 2745 w 3633"/>
                <a:gd name="T43" fmla="*/ 249 h 478"/>
                <a:gd name="T44" fmla="*/ 1167 w 3633"/>
                <a:gd name="T45" fmla="*/ 132 h 478"/>
                <a:gd name="T46" fmla="*/ 923 w 3633"/>
                <a:gd name="T47" fmla="*/ 137 h 478"/>
                <a:gd name="T48" fmla="*/ 1019 w 3633"/>
                <a:gd name="T49" fmla="*/ 194 h 478"/>
                <a:gd name="T50" fmla="*/ 1105 w 3633"/>
                <a:gd name="T51" fmla="*/ 352 h 478"/>
                <a:gd name="T52" fmla="*/ 1212 w 3633"/>
                <a:gd name="T53" fmla="*/ 204 h 478"/>
                <a:gd name="T54" fmla="*/ 1398 w 3633"/>
                <a:gd name="T55" fmla="*/ 262 h 478"/>
                <a:gd name="T56" fmla="*/ 1506 w 3633"/>
                <a:gd name="T57" fmla="*/ 253 h 478"/>
                <a:gd name="T58" fmla="*/ 1398 w 3633"/>
                <a:gd name="T59" fmla="*/ 120 h 478"/>
                <a:gd name="T60" fmla="*/ 870 w 3633"/>
                <a:gd name="T61" fmla="*/ 19 h 478"/>
                <a:gd name="T62" fmla="*/ 2209 w 3633"/>
                <a:gd name="T63" fmla="*/ 367 h 478"/>
                <a:gd name="T64" fmla="*/ 1961 w 3633"/>
                <a:gd name="T65" fmla="*/ 124 h 478"/>
                <a:gd name="T66" fmla="*/ 2323 w 3633"/>
                <a:gd name="T67" fmla="*/ 163 h 478"/>
                <a:gd name="T68" fmla="*/ 3010 w 3633"/>
                <a:gd name="T69" fmla="*/ 421 h 478"/>
                <a:gd name="T70" fmla="*/ 3058 w 3633"/>
                <a:gd name="T71" fmla="*/ 203 h 478"/>
                <a:gd name="T72" fmla="*/ 3032 w 3633"/>
                <a:gd name="T73" fmla="*/ 120 h 478"/>
                <a:gd name="T74" fmla="*/ 2905 w 3633"/>
                <a:gd name="T75" fmla="*/ 217 h 478"/>
                <a:gd name="T76" fmla="*/ 1637 w 3633"/>
                <a:gd name="T77" fmla="*/ 199 h 478"/>
                <a:gd name="T78" fmla="*/ 1845 w 3633"/>
                <a:gd name="T79" fmla="*/ 217 h 478"/>
                <a:gd name="T80" fmla="*/ 1738 w 3633"/>
                <a:gd name="T81" fmla="*/ 245 h 478"/>
                <a:gd name="T82" fmla="*/ 1562 w 3633"/>
                <a:gd name="T83" fmla="*/ 320 h 478"/>
                <a:gd name="T84" fmla="*/ 1624 w 3633"/>
                <a:gd name="T85" fmla="*/ 465 h 478"/>
                <a:gd name="T86" fmla="*/ 1852 w 3633"/>
                <a:gd name="T87" fmla="*/ 477 h 478"/>
                <a:gd name="T88" fmla="*/ 1955 w 3633"/>
                <a:gd name="T89" fmla="*/ 225 h 478"/>
                <a:gd name="T90" fmla="*/ 1844 w 3633"/>
                <a:gd name="T91" fmla="*/ 121 h 478"/>
                <a:gd name="T92" fmla="*/ 1797 w 3633"/>
                <a:gd name="T93" fmla="*/ 398 h 478"/>
                <a:gd name="T94" fmla="*/ 1657 w 3633"/>
                <a:gd name="T95" fmla="*/ 367 h 478"/>
                <a:gd name="T96" fmla="*/ 1815 w 3633"/>
                <a:gd name="T97" fmla="*/ 314 h 478"/>
                <a:gd name="T98" fmla="*/ 3273 w 3633"/>
                <a:gd name="T99" fmla="*/ 205 h 478"/>
                <a:gd name="T100" fmla="*/ 3517 w 3633"/>
                <a:gd name="T101" fmla="*/ 209 h 478"/>
                <a:gd name="T102" fmla="*/ 3451 w 3633"/>
                <a:gd name="T103" fmla="*/ 240 h 478"/>
                <a:gd name="T104" fmla="*/ 3253 w 3633"/>
                <a:gd name="T105" fmla="*/ 302 h 478"/>
                <a:gd name="T106" fmla="*/ 3280 w 3633"/>
                <a:gd name="T107" fmla="*/ 453 h 478"/>
                <a:gd name="T108" fmla="*/ 3498 w 3633"/>
                <a:gd name="T109" fmla="*/ 478 h 478"/>
                <a:gd name="T110" fmla="*/ 3632 w 3633"/>
                <a:gd name="T111" fmla="*/ 391 h 478"/>
                <a:gd name="T112" fmla="*/ 3555 w 3633"/>
                <a:gd name="T113" fmla="*/ 129 h 478"/>
                <a:gd name="T114" fmla="*/ 3497 w 3633"/>
                <a:gd name="T115" fmla="*/ 398 h 478"/>
                <a:gd name="T116" fmla="*/ 3338 w 3633"/>
                <a:gd name="T117" fmla="*/ 379 h 478"/>
                <a:gd name="T118" fmla="*/ 3450 w 3633"/>
                <a:gd name="T119" fmla="*/ 31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33" h="478">
                  <a:moveTo>
                    <a:pt x="214" y="2"/>
                  </a:moveTo>
                  <a:lnTo>
                    <a:pt x="194" y="1"/>
                  </a:lnTo>
                  <a:lnTo>
                    <a:pt x="173" y="1"/>
                  </a:lnTo>
                  <a:lnTo>
                    <a:pt x="154" y="0"/>
                  </a:lnTo>
                  <a:lnTo>
                    <a:pt x="137" y="0"/>
                  </a:lnTo>
                  <a:lnTo>
                    <a:pt x="0" y="0"/>
                  </a:lnTo>
                  <a:lnTo>
                    <a:pt x="0" y="472"/>
                  </a:lnTo>
                  <a:lnTo>
                    <a:pt x="108" y="472"/>
                  </a:lnTo>
                  <a:lnTo>
                    <a:pt x="108" y="314"/>
                  </a:lnTo>
                  <a:lnTo>
                    <a:pt x="137" y="314"/>
                  </a:lnTo>
                  <a:lnTo>
                    <a:pt x="154" y="314"/>
                  </a:lnTo>
                  <a:lnTo>
                    <a:pt x="173" y="314"/>
                  </a:lnTo>
                  <a:lnTo>
                    <a:pt x="194" y="314"/>
                  </a:lnTo>
                  <a:lnTo>
                    <a:pt x="214" y="313"/>
                  </a:lnTo>
                  <a:lnTo>
                    <a:pt x="234" y="313"/>
                  </a:lnTo>
                  <a:lnTo>
                    <a:pt x="252" y="311"/>
                  </a:lnTo>
                  <a:lnTo>
                    <a:pt x="272" y="309"/>
                  </a:lnTo>
                  <a:lnTo>
                    <a:pt x="290" y="306"/>
                  </a:lnTo>
                  <a:lnTo>
                    <a:pt x="308" y="303"/>
                  </a:lnTo>
                  <a:lnTo>
                    <a:pt x="326" y="299"/>
                  </a:lnTo>
                  <a:lnTo>
                    <a:pt x="343" y="292"/>
                  </a:lnTo>
                  <a:lnTo>
                    <a:pt x="359" y="286"/>
                  </a:lnTo>
                  <a:lnTo>
                    <a:pt x="374" y="278"/>
                  </a:lnTo>
                  <a:lnTo>
                    <a:pt x="387" y="270"/>
                  </a:lnTo>
                  <a:lnTo>
                    <a:pt x="394" y="264"/>
                  </a:lnTo>
                  <a:lnTo>
                    <a:pt x="400" y="259"/>
                  </a:lnTo>
                  <a:lnTo>
                    <a:pt x="405" y="252"/>
                  </a:lnTo>
                  <a:lnTo>
                    <a:pt x="410" y="247"/>
                  </a:lnTo>
                  <a:lnTo>
                    <a:pt x="414" y="239"/>
                  </a:lnTo>
                  <a:lnTo>
                    <a:pt x="419" y="233"/>
                  </a:lnTo>
                  <a:lnTo>
                    <a:pt x="422" y="225"/>
                  </a:lnTo>
                  <a:lnTo>
                    <a:pt x="424" y="217"/>
                  </a:lnTo>
                  <a:lnTo>
                    <a:pt x="426" y="209"/>
                  </a:lnTo>
                  <a:lnTo>
                    <a:pt x="428" y="199"/>
                  </a:lnTo>
                  <a:lnTo>
                    <a:pt x="429" y="191"/>
                  </a:lnTo>
                  <a:lnTo>
                    <a:pt x="429" y="180"/>
                  </a:lnTo>
                  <a:lnTo>
                    <a:pt x="429" y="172"/>
                  </a:lnTo>
                  <a:lnTo>
                    <a:pt x="429" y="156"/>
                  </a:lnTo>
                  <a:lnTo>
                    <a:pt x="429" y="140"/>
                  </a:lnTo>
                  <a:lnTo>
                    <a:pt x="429" y="132"/>
                  </a:lnTo>
                  <a:lnTo>
                    <a:pt x="429" y="123"/>
                  </a:lnTo>
                  <a:lnTo>
                    <a:pt x="428" y="114"/>
                  </a:lnTo>
                  <a:lnTo>
                    <a:pt x="426" y="105"/>
                  </a:lnTo>
                  <a:lnTo>
                    <a:pt x="424" y="97"/>
                  </a:lnTo>
                  <a:lnTo>
                    <a:pt x="421" y="88"/>
                  </a:lnTo>
                  <a:lnTo>
                    <a:pt x="418" y="82"/>
                  </a:lnTo>
                  <a:lnTo>
                    <a:pt x="414" y="74"/>
                  </a:lnTo>
                  <a:lnTo>
                    <a:pt x="409" y="68"/>
                  </a:lnTo>
                  <a:lnTo>
                    <a:pt x="405" y="61"/>
                  </a:lnTo>
                  <a:lnTo>
                    <a:pt x="399" y="56"/>
                  </a:lnTo>
                  <a:lnTo>
                    <a:pt x="394" y="50"/>
                  </a:lnTo>
                  <a:lnTo>
                    <a:pt x="387" y="45"/>
                  </a:lnTo>
                  <a:lnTo>
                    <a:pt x="373" y="36"/>
                  </a:lnTo>
                  <a:lnTo>
                    <a:pt x="358" y="28"/>
                  </a:lnTo>
                  <a:lnTo>
                    <a:pt x="343" y="21"/>
                  </a:lnTo>
                  <a:lnTo>
                    <a:pt x="326" y="16"/>
                  </a:lnTo>
                  <a:lnTo>
                    <a:pt x="307" y="12"/>
                  </a:lnTo>
                  <a:lnTo>
                    <a:pt x="290" y="8"/>
                  </a:lnTo>
                  <a:lnTo>
                    <a:pt x="271" y="5"/>
                  </a:lnTo>
                  <a:lnTo>
                    <a:pt x="252" y="4"/>
                  </a:lnTo>
                  <a:lnTo>
                    <a:pt x="233" y="2"/>
                  </a:lnTo>
                  <a:lnTo>
                    <a:pt x="214" y="2"/>
                  </a:lnTo>
                  <a:close/>
                  <a:moveTo>
                    <a:pt x="321" y="178"/>
                  </a:moveTo>
                  <a:lnTo>
                    <a:pt x="321" y="184"/>
                  </a:lnTo>
                  <a:lnTo>
                    <a:pt x="319" y="190"/>
                  </a:lnTo>
                  <a:lnTo>
                    <a:pt x="317" y="195"/>
                  </a:lnTo>
                  <a:lnTo>
                    <a:pt x="313" y="199"/>
                  </a:lnTo>
                  <a:lnTo>
                    <a:pt x="308" y="204"/>
                  </a:lnTo>
                  <a:lnTo>
                    <a:pt x="303" y="208"/>
                  </a:lnTo>
                  <a:lnTo>
                    <a:pt x="297" y="211"/>
                  </a:lnTo>
                  <a:lnTo>
                    <a:pt x="290" y="213"/>
                  </a:lnTo>
                  <a:lnTo>
                    <a:pt x="274" y="219"/>
                  </a:lnTo>
                  <a:lnTo>
                    <a:pt x="257" y="222"/>
                  </a:lnTo>
                  <a:lnTo>
                    <a:pt x="236" y="225"/>
                  </a:lnTo>
                  <a:lnTo>
                    <a:pt x="214" y="226"/>
                  </a:lnTo>
                  <a:lnTo>
                    <a:pt x="195" y="228"/>
                  </a:lnTo>
                  <a:lnTo>
                    <a:pt x="176" y="229"/>
                  </a:lnTo>
                  <a:lnTo>
                    <a:pt x="156" y="229"/>
                  </a:lnTo>
                  <a:lnTo>
                    <a:pt x="137" y="229"/>
                  </a:lnTo>
                  <a:lnTo>
                    <a:pt x="108" y="229"/>
                  </a:lnTo>
                  <a:lnTo>
                    <a:pt x="108" y="191"/>
                  </a:lnTo>
                  <a:lnTo>
                    <a:pt x="108" y="153"/>
                  </a:lnTo>
                  <a:lnTo>
                    <a:pt x="108" y="117"/>
                  </a:lnTo>
                  <a:lnTo>
                    <a:pt x="108" y="86"/>
                  </a:lnTo>
                  <a:lnTo>
                    <a:pt x="137" y="86"/>
                  </a:lnTo>
                  <a:lnTo>
                    <a:pt x="156" y="86"/>
                  </a:lnTo>
                  <a:lnTo>
                    <a:pt x="176" y="86"/>
                  </a:lnTo>
                  <a:lnTo>
                    <a:pt x="195" y="87"/>
                  </a:lnTo>
                  <a:lnTo>
                    <a:pt x="214" y="88"/>
                  </a:lnTo>
                  <a:lnTo>
                    <a:pt x="236" y="89"/>
                  </a:lnTo>
                  <a:lnTo>
                    <a:pt x="257" y="93"/>
                  </a:lnTo>
                  <a:lnTo>
                    <a:pt x="274" y="96"/>
                  </a:lnTo>
                  <a:lnTo>
                    <a:pt x="290" y="101"/>
                  </a:lnTo>
                  <a:lnTo>
                    <a:pt x="297" y="103"/>
                  </a:lnTo>
                  <a:lnTo>
                    <a:pt x="303" y="107"/>
                  </a:lnTo>
                  <a:lnTo>
                    <a:pt x="308" y="111"/>
                  </a:lnTo>
                  <a:lnTo>
                    <a:pt x="313" y="115"/>
                  </a:lnTo>
                  <a:lnTo>
                    <a:pt x="317" y="120"/>
                  </a:lnTo>
                  <a:lnTo>
                    <a:pt x="319" y="125"/>
                  </a:lnTo>
                  <a:lnTo>
                    <a:pt x="321" y="130"/>
                  </a:lnTo>
                  <a:lnTo>
                    <a:pt x="321" y="137"/>
                  </a:lnTo>
                  <a:lnTo>
                    <a:pt x="321" y="147"/>
                  </a:lnTo>
                  <a:lnTo>
                    <a:pt x="321" y="157"/>
                  </a:lnTo>
                  <a:lnTo>
                    <a:pt x="321" y="168"/>
                  </a:lnTo>
                  <a:lnTo>
                    <a:pt x="321" y="178"/>
                  </a:lnTo>
                  <a:close/>
                  <a:moveTo>
                    <a:pt x="464" y="242"/>
                  </a:moveTo>
                  <a:lnTo>
                    <a:pt x="464" y="272"/>
                  </a:lnTo>
                  <a:lnTo>
                    <a:pt x="464" y="300"/>
                  </a:lnTo>
                  <a:lnTo>
                    <a:pt x="464" y="329"/>
                  </a:lnTo>
                  <a:lnTo>
                    <a:pt x="464" y="357"/>
                  </a:lnTo>
                  <a:lnTo>
                    <a:pt x="464" y="385"/>
                  </a:lnTo>
                  <a:lnTo>
                    <a:pt x="464" y="413"/>
                  </a:lnTo>
                  <a:lnTo>
                    <a:pt x="464" y="442"/>
                  </a:lnTo>
                  <a:lnTo>
                    <a:pt x="464" y="472"/>
                  </a:lnTo>
                  <a:lnTo>
                    <a:pt x="571" y="472"/>
                  </a:lnTo>
                  <a:lnTo>
                    <a:pt x="571" y="455"/>
                  </a:lnTo>
                  <a:lnTo>
                    <a:pt x="571" y="438"/>
                  </a:lnTo>
                  <a:lnTo>
                    <a:pt x="571" y="421"/>
                  </a:lnTo>
                  <a:lnTo>
                    <a:pt x="571" y="405"/>
                  </a:lnTo>
                  <a:lnTo>
                    <a:pt x="571" y="346"/>
                  </a:lnTo>
                  <a:lnTo>
                    <a:pt x="571" y="320"/>
                  </a:lnTo>
                  <a:lnTo>
                    <a:pt x="571" y="294"/>
                  </a:lnTo>
                  <a:lnTo>
                    <a:pt x="571" y="270"/>
                  </a:lnTo>
                  <a:lnTo>
                    <a:pt x="571" y="244"/>
                  </a:lnTo>
                  <a:lnTo>
                    <a:pt x="572" y="239"/>
                  </a:lnTo>
                  <a:lnTo>
                    <a:pt x="572" y="235"/>
                  </a:lnTo>
                  <a:lnTo>
                    <a:pt x="574" y="231"/>
                  </a:lnTo>
                  <a:lnTo>
                    <a:pt x="576" y="228"/>
                  </a:lnTo>
                  <a:lnTo>
                    <a:pt x="582" y="220"/>
                  </a:lnTo>
                  <a:lnTo>
                    <a:pt x="588" y="215"/>
                  </a:lnTo>
                  <a:lnTo>
                    <a:pt x="598" y="210"/>
                  </a:lnTo>
                  <a:lnTo>
                    <a:pt x="608" y="206"/>
                  </a:lnTo>
                  <a:lnTo>
                    <a:pt x="619" y="203"/>
                  </a:lnTo>
                  <a:lnTo>
                    <a:pt x="634" y="201"/>
                  </a:lnTo>
                  <a:lnTo>
                    <a:pt x="648" y="199"/>
                  </a:lnTo>
                  <a:lnTo>
                    <a:pt x="663" y="198"/>
                  </a:lnTo>
                  <a:lnTo>
                    <a:pt x="679" y="198"/>
                  </a:lnTo>
                  <a:lnTo>
                    <a:pt x="696" y="198"/>
                  </a:lnTo>
                  <a:lnTo>
                    <a:pt x="732" y="201"/>
                  </a:lnTo>
                  <a:lnTo>
                    <a:pt x="767" y="205"/>
                  </a:lnTo>
                  <a:lnTo>
                    <a:pt x="767" y="124"/>
                  </a:lnTo>
                  <a:lnTo>
                    <a:pt x="744" y="121"/>
                  </a:lnTo>
                  <a:lnTo>
                    <a:pt x="720" y="118"/>
                  </a:lnTo>
                  <a:lnTo>
                    <a:pt x="694" y="117"/>
                  </a:lnTo>
                  <a:lnTo>
                    <a:pt x="669" y="116"/>
                  </a:lnTo>
                  <a:lnTo>
                    <a:pt x="643" y="116"/>
                  </a:lnTo>
                  <a:lnTo>
                    <a:pt x="617" y="117"/>
                  </a:lnTo>
                  <a:lnTo>
                    <a:pt x="594" y="120"/>
                  </a:lnTo>
                  <a:lnTo>
                    <a:pt x="570" y="124"/>
                  </a:lnTo>
                  <a:lnTo>
                    <a:pt x="559" y="127"/>
                  </a:lnTo>
                  <a:lnTo>
                    <a:pt x="548" y="130"/>
                  </a:lnTo>
                  <a:lnTo>
                    <a:pt x="537" y="134"/>
                  </a:lnTo>
                  <a:lnTo>
                    <a:pt x="528" y="138"/>
                  </a:lnTo>
                  <a:lnTo>
                    <a:pt x="518" y="143"/>
                  </a:lnTo>
                  <a:lnTo>
                    <a:pt x="509" y="149"/>
                  </a:lnTo>
                  <a:lnTo>
                    <a:pt x="502" y="155"/>
                  </a:lnTo>
                  <a:lnTo>
                    <a:pt x="494" y="162"/>
                  </a:lnTo>
                  <a:lnTo>
                    <a:pt x="488" y="169"/>
                  </a:lnTo>
                  <a:lnTo>
                    <a:pt x="481" y="177"/>
                  </a:lnTo>
                  <a:lnTo>
                    <a:pt x="476" y="185"/>
                  </a:lnTo>
                  <a:lnTo>
                    <a:pt x="472" y="195"/>
                  </a:lnTo>
                  <a:lnTo>
                    <a:pt x="468" y="206"/>
                  </a:lnTo>
                  <a:lnTo>
                    <a:pt x="466" y="217"/>
                  </a:lnTo>
                  <a:lnTo>
                    <a:pt x="464" y="229"/>
                  </a:lnTo>
                  <a:lnTo>
                    <a:pt x="464" y="242"/>
                  </a:lnTo>
                  <a:close/>
                  <a:moveTo>
                    <a:pt x="2727" y="115"/>
                  </a:moveTo>
                  <a:lnTo>
                    <a:pt x="2713" y="115"/>
                  </a:lnTo>
                  <a:lnTo>
                    <a:pt x="2697" y="115"/>
                  </a:lnTo>
                  <a:lnTo>
                    <a:pt x="2681" y="115"/>
                  </a:lnTo>
                  <a:lnTo>
                    <a:pt x="2664" y="115"/>
                  </a:lnTo>
                  <a:lnTo>
                    <a:pt x="2647" y="115"/>
                  </a:lnTo>
                  <a:lnTo>
                    <a:pt x="2629" y="115"/>
                  </a:lnTo>
                  <a:lnTo>
                    <a:pt x="2613" y="115"/>
                  </a:lnTo>
                  <a:lnTo>
                    <a:pt x="2599" y="115"/>
                  </a:lnTo>
                  <a:lnTo>
                    <a:pt x="2583" y="116"/>
                  </a:lnTo>
                  <a:lnTo>
                    <a:pt x="2567" y="117"/>
                  </a:lnTo>
                  <a:lnTo>
                    <a:pt x="2553" y="121"/>
                  </a:lnTo>
                  <a:lnTo>
                    <a:pt x="2539" y="124"/>
                  </a:lnTo>
                  <a:lnTo>
                    <a:pt x="2527" y="128"/>
                  </a:lnTo>
                  <a:lnTo>
                    <a:pt x="2516" y="134"/>
                  </a:lnTo>
                  <a:lnTo>
                    <a:pt x="2505" y="139"/>
                  </a:lnTo>
                  <a:lnTo>
                    <a:pt x="2497" y="145"/>
                  </a:lnTo>
                  <a:lnTo>
                    <a:pt x="2488" y="153"/>
                  </a:lnTo>
                  <a:lnTo>
                    <a:pt x="2481" y="162"/>
                  </a:lnTo>
                  <a:lnTo>
                    <a:pt x="2475" y="170"/>
                  </a:lnTo>
                  <a:lnTo>
                    <a:pt x="2471" y="180"/>
                  </a:lnTo>
                  <a:lnTo>
                    <a:pt x="2466" y="191"/>
                  </a:lnTo>
                  <a:lnTo>
                    <a:pt x="2464" y="202"/>
                  </a:lnTo>
                  <a:lnTo>
                    <a:pt x="2462" y="213"/>
                  </a:lnTo>
                  <a:lnTo>
                    <a:pt x="2462" y="225"/>
                  </a:lnTo>
                  <a:lnTo>
                    <a:pt x="2462" y="361"/>
                  </a:lnTo>
                  <a:lnTo>
                    <a:pt x="2462" y="371"/>
                  </a:lnTo>
                  <a:lnTo>
                    <a:pt x="2463" y="380"/>
                  </a:lnTo>
                  <a:lnTo>
                    <a:pt x="2464" y="387"/>
                  </a:lnTo>
                  <a:lnTo>
                    <a:pt x="2466" y="395"/>
                  </a:lnTo>
                  <a:lnTo>
                    <a:pt x="2468" y="402"/>
                  </a:lnTo>
                  <a:lnTo>
                    <a:pt x="2472" y="409"/>
                  </a:lnTo>
                  <a:lnTo>
                    <a:pt x="2475" y="415"/>
                  </a:lnTo>
                  <a:lnTo>
                    <a:pt x="2479" y="422"/>
                  </a:lnTo>
                  <a:lnTo>
                    <a:pt x="2484" y="427"/>
                  </a:lnTo>
                  <a:lnTo>
                    <a:pt x="2488" y="433"/>
                  </a:lnTo>
                  <a:lnTo>
                    <a:pt x="2493" y="438"/>
                  </a:lnTo>
                  <a:lnTo>
                    <a:pt x="2499" y="442"/>
                  </a:lnTo>
                  <a:lnTo>
                    <a:pt x="2512" y="451"/>
                  </a:lnTo>
                  <a:lnTo>
                    <a:pt x="2525" y="458"/>
                  </a:lnTo>
                  <a:lnTo>
                    <a:pt x="2540" y="464"/>
                  </a:lnTo>
                  <a:lnTo>
                    <a:pt x="2555" y="468"/>
                  </a:lnTo>
                  <a:lnTo>
                    <a:pt x="2572" y="472"/>
                  </a:lnTo>
                  <a:lnTo>
                    <a:pt x="2589" y="475"/>
                  </a:lnTo>
                  <a:lnTo>
                    <a:pt x="2608" y="477"/>
                  </a:lnTo>
                  <a:lnTo>
                    <a:pt x="2626" y="478"/>
                  </a:lnTo>
                  <a:lnTo>
                    <a:pt x="2646" y="478"/>
                  </a:lnTo>
                  <a:lnTo>
                    <a:pt x="2664" y="478"/>
                  </a:lnTo>
                  <a:lnTo>
                    <a:pt x="2690" y="477"/>
                  </a:lnTo>
                  <a:lnTo>
                    <a:pt x="2715" y="475"/>
                  </a:lnTo>
                  <a:lnTo>
                    <a:pt x="2740" y="473"/>
                  </a:lnTo>
                  <a:lnTo>
                    <a:pt x="2762" y="469"/>
                  </a:lnTo>
                  <a:lnTo>
                    <a:pt x="2785" y="467"/>
                  </a:lnTo>
                  <a:lnTo>
                    <a:pt x="2805" y="464"/>
                  </a:lnTo>
                  <a:lnTo>
                    <a:pt x="2824" y="461"/>
                  </a:lnTo>
                  <a:lnTo>
                    <a:pt x="2840" y="459"/>
                  </a:lnTo>
                  <a:lnTo>
                    <a:pt x="2840" y="379"/>
                  </a:lnTo>
                  <a:lnTo>
                    <a:pt x="2822" y="381"/>
                  </a:lnTo>
                  <a:lnTo>
                    <a:pt x="2801" y="384"/>
                  </a:lnTo>
                  <a:lnTo>
                    <a:pt x="2779" y="387"/>
                  </a:lnTo>
                  <a:lnTo>
                    <a:pt x="2757" y="391"/>
                  </a:lnTo>
                  <a:lnTo>
                    <a:pt x="2733" y="394"/>
                  </a:lnTo>
                  <a:lnTo>
                    <a:pt x="2710" y="396"/>
                  </a:lnTo>
                  <a:lnTo>
                    <a:pt x="2687" y="397"/>
                  </a:lnTo>
                  <a:lnTo>
                    <a:pt x="2664" y="398"/>
                  </a:lnTo>
                  <a:lnTo>
                    <a:pt x="2646" y="398"/>
                  </a:lnTo>
                  <a:lnTo>
                    <a:pt x="2627" y="397"/>
                  </a:lnTo>
                  <a:lnTo>
                    <a:pt x="2611" y="394"/>
                  </a:lnTo>
                  <a:lnTo>
                    <a:pt x="2597" y="391"/>
                  </a:lnTo>
                  <a:lnTo>
                    <a:pt x="2592" y="388"/>
                  </a:lnTo>
                  <a:lnTo>
                    <a:pt x="2586" y="385"/>
                  </a:lnTo>
                  <a:lnTo>
                    <a:pt x="2581" y="382"/>
                  </a:lnTo>
                  <a:lnTo>
                    <a:pt x="2578" y="379"/>
                  </a:lnTo>
                  <a:lnTo>
                    <a:pt x="2574" y="374"/>
                  </a:lnTo>
                  <a:lnTo>
                    <a:pt x="2571" y="370"/>
                  </a:lnTo>
                  <a:lnTo>
                    <a:pt x="2570" y="366"/>
                  </a:lnTo>
                  <a:lnTo>
                    <a:pt x="2570" y="360"/>
                  </a:lnTo>
                  <a:lnTo>
                    <a:pt x="2570" y="359"/>
                  </a:lnTo>
                  <a:lnTo>
                    <a:pt x="2570" y="358"/>
                  </a:lnTo>
                  <a:lnTo>
                    <a:pt x="2570" y="358"/>
                  </a:lnTo>
                  <a:lnTo>
                    <a:pt x="2570" y="357"/>
                  </a:lnTo>
                  <a:lnTo>
                    <a:pt x="2570" y="356"/>
                  </a:lnTo>
                  <a:lnTo>
                    <a:pt x="2570" y="355"/>
                  </a:lnTo>
                  <a:lnTo>
                    <a:pt x="2594" y="353"/>
                  </a:lnTo>
                  <a:lnTo>
                    <a:pt x="2617" y="350"/>
                  </a:lnTo>
                  <a:lnTo>
                    <a:pt x="2640" y="346"/>
                  </a:lnTo>
                  <a:lnTo>
                    <a:pt x="2664" y="343"/>
                  </a:lnTo>
                  <a:lnTo>
                    <a:pt x="2678" y="341"/>
                  </a:lnTo>
                  <a:lnTo>
                    <a:pt x="2692" y="340"/>
                  </a:lnTo>
                  <a:lnTo>
                    <a:pt x="2706" y="338"/>
                  </a:lnTo>
                  <a:lnTo>
                    <a:pt x="2720" y="336"/>
                  </a:lnTo>
                  <a:lnTo>
                    <a:pt x="2736" y="333"/>
                  </a:lnTo>
                  <a:lnTo>
                    <a:pt x="2751" y="330"/>
                  </a:lnTo>
                  <a:lnTo>
                    <a:pt x="2767" y="327"/>
                  </a:lnTo>
                  <a:lnTo>
                    <a:pt x="2781" y="323"/>
                  </a:lnTo>
                  <a:lnTo>
                    <a:pt x="2792" y="318"/>
                  </a:lnTo>
                  <a:lnTo>
                    <a:pt x="2804" y="313"/>
                  </a:lnTo>
                  <a:lnTo>
                    <a:pt x="2815" y="307"/>
                  </a:lnTo>
                  <a:lnTo>
                    <a:pt x="2825" y="301"/>
                  </a:lnTo>
                  <a:lnTo>
                    <a:pt x="2835" y="293"/>
                  </a:lnTo>
                  <a:lnTo>
                    <a:pt x="2842" y="286"/>
                  </a:lnTo>
                  <a:lnTo>
                    <a:pt x="2849" y="277"/>
                  </a:lnTo>
                  <a:lnTo>
                    <a:pt x="2854" y="269"/>
                  </a:lnTo>
                  <a:lnTo>
                    <a:pt x="2858" y="259"/>
                  </a:lnTo>
                  <a:lnTo>
                    <a:pt x="2862" y="248"/>
                  </a:lnTo>
                  <a:lnTo>
                    <a:pt x="2863" y="237"/>
                  </a:lnTo>
                  <a:lnTo>
                    <a:pt x="2864" y="225"/>
                  </a:lnTo>
                  <a:lnTo>
                    <a:pt x="2863" y="213"/>
                  </a:lnTo>
                  <a:lnTo>
                    <a:pt x="2862" y="202"/>
                  </a:lnTo>
                  <a:lnTo>
                    <a:pt x="2858" y="191"/>
                  </a:lnTo>
                  <a:lnTo>
                    <a:pt x="2855" y="180"/>
                  </a:lnTo>
                  <a:lnTo>
                    <a:pt x="2850" y="170"/>
                  </a:lnTo>
                  <a:lnTo>
                    <a:pt x="2844" y="162"/>
                  </a:lnTo>
                  <a:lnTo>
                    <a:pt x="2837" y="153"/>
                  </a:lnTo>
                  <a:lnTo>
                    <a:pt x="2829" y="145"/>
                  </a:lnTo>
                  <a:lnTo>
                    <a:pt x="2821" y="139"/>
                  </a:lnTo>
                  <a:lnTo>
                    <a:pt x="2810" y="134"/>
                  </a:lnTo>
                  <a:lnTo>
                    <a:pt x="2799" y="128"/>
                  </a:lnTo>
                  <a:lnTo>
                    <a:pt x="2786" y="124"/>
                  </a:lnTo>
                  <a:lnTo>
                    <a:pt x="2773" y="121"/>
                  </a:lnTo>
                  <a:lnTo>
                    <a:pt x="2758" y="117"/>
                  </a:lnTo>
                  <a:lnTo>
                    <a:pt x="2743" y="116"/>
                  </a:lnTo>
                  <a:lnTo>
                    <a:pt x="2727" y="115"/>
                  </a:lnTo>
                  <a:close/>
                  <a:moveTo>
                    <a:pt x="2727" y="256"/>
                  </a:moveTo>
                  <a:lnTo>
                    <a:pt x="2711" y="258"/>
                  </a:lnTo>
                  <a:lnTo>
                    <a:pt x="2695" y="260"/>
                  </a:lnTo>
                  <a:lnTo>
                    <a:pt x="2680" y="262"/>
                  </a:lnTo>
                  <a:lnTo>
                    <a:pt x="2664" y="264"/>
                  </a:lnTo>
                  <a:lnTo>
                    <a:pt x="2640" y="267"/>
                  </a:lnTo>
                  <a:lnTo>
                    <a:pt x="2616" y="271"/>
                  </a:lnTo>
                  <a:lnTo>
                    <a:pt x="2593" y="274"/>
                  </a:lnTo>
                  <a:lnTo>
                    <a:pt x="2570" y="277"/>
                  </a:lnTo>
                  <a:lnTo>
                    <a:pt x="2570" y="263"/>
                  </a:lnTo>
                  <a:lnTo>
                    <a:pt x="2570" y="251"/>
                  </a:lnTo>
                  <a:lnTo>
                    <a:pt x="2570" y="238"/>
                  </a:lnTo>
                  <a:lnTo>
                    <a:pt x="2570" y="225"/>
                  </a:lnTo>
                  <a:lnTo>
                    <a:pt x="2570" y="219"/>
                  </a:lnTo>
                  <a:lnTo>
                    <a:pt x="2572" y="213"/>
                  </a:lnTo>
                  <a:lnTo>
                    <a:pt x="2575" y="208"/>
                  </a:lnTo>
                  <a:lnTo>
                    <a:pt x="2579" y="204"/>
                  </a:lnTo>
                  <a:lnTo>
                    <a:pt x="2583" y="201"/>
                  </a:lnTo>
                  <a:lnTo>
                    <a:pt x="2588" y="198"/>
                  </a:lnTo>
                  <a:lnTo>
                    <a:pt x="2595" y="196"/>
                  </a:lnTo>
                  <a:lnTo>
                    <a:pt x="2601" y="195"/>
                  </a:lnTo>
                  <a:lnTo>
                    <a:pt x="2616" y="195"/>
                  </a:lnTo>
                  <a:lnTo>
                    <a:pt x="2633" y="195"/>
                  </a:lnTo>
                  <a:lnTo>
                    <a:pt x="2649" y="195"/>
                  </a:lnTo>
                  <a:lnTo>
                    <a:pt x="2664" y="195"/>
                  </a:lnTo>
                  <a:lnTo>
                    <a:pt x="2680" y="195"/>
                  </a:lnTo>
                  <a:lnTo>
                    <a:pt x="2695" y="195"/>
                  </a:lnTo>
                  <a:lnTo>
                    <a:pt x="2711" y="195"/>
                  </a:lnTo>
                  <a:lnTo>
                    <a:pt x="2727" y="195"/>
                  </a:lnTo>
                  <a:lnTo>
                    <a:pt x="2733" y="196"/>
                  </a:lnTo>
                  <a:lnTo>
                    <a:pt x="2740" y="197"/>
                  </a:lnTo>
                  <a:lnTo>
                    <a:pt x="2745" y="201"/>
                  </a:lnTo>
                  <a:lnTo>
                    <a:pt x="2749" y="204"/>
                  </a:lnTo>
                  <a:lnTo>
                    <a:pt x="2754" y="208"/>
                  </a:lnTo>
                  <a:lnTo>
                    <a:pt x="2757" y="212"/>
                  </a:lnTo>
                  <a:lnTo>
                    <a:pt x="2759" y="219"/>
                  </a:lnTo>
                  <a:lnTo>
                    <a:pt x="2759" y="225"/>
                  </a:lnTo>
                  <a:lnTo>
                    <a:pt x="2759" y="232"/>
                  </a:lnTo>
                  <a:lnTo>
                    <a:pt x="2757" y="237"/>
                  </a:lnTo>
                  <a:lnTo>
                    <a:pt x="2754" y="242"/>
                  </a:lnTo>
                  <a:lnTo>
                    <a:pt x="2749" y="246"/>
                  </a:lnTo>
                  <a:lnTo>
                    <a:pt x="2745" y="249"/>
                  </a:lnTo>
                  <a:lnTo>
                    <a:pt x="2738" y="251"/>
                  </a:lnTo>
                  <a:lnTo>
                    <a:pt x="2733" y="253"/>
                  </a:lnTo>
                  <a:lnTo>
                    <a:pt x="2727" y="256"/>
                  </a:lnTo>
                  <a:close/>
                  <a:moveTo>
                    <a:pt x="1343" y="115"/>
                  </a:moveTo>
                  <a:lnTo>
                    <a:pt x="1317" y="116"/>
                  </a:lnTo>
                  <a:lnTo>
                    <a:pt x="1293" y="117"/>
                  </a:lnTo>
                  <a:lnTo>
                    <a:pt x="1272" y="121"/>
                  </a:lnTo>
                  <a:lnTo>
                    <a:pt x="1251" y="124"/>
                  </a:lnTo>
                  <a:lnTo>
                    <a:pt x="1232" y="128"/>
                  </a:lnTo>
                  <a:lnTo>
                    <a:pt x="1216" y="134"/>
                  </a:lnTo>
                  <a:lnTo>
                    <a:pt x="1201" y="139"/>
                  </a:lnTo>
                  <a:lnTo>
                    <a:pt x="1188" y="145"/>
                  </a:lnTo>
                  <a:lnTo>
                    <a:pt x="1181" y="140"/>
                  </a:lnTo>
                  <a:lnTo>
                    <a:pt x="1174" y="136"/>
                  </a:lnTo>
                  <a:lnTo>
                    <a:pt x="1167" y="132"/>
                  </a:lnTo>
                  <a:lnTo>
                    <a:pt x="1159" y="128"/>
                  </a:lnTo>
                  <a:lnTo>
                    <a:pt x="1143" y="124"/>
                  </a:lnTo>
                  <a:lnTo>
                    <a:pt x="1127" y="120"/>
                  </a:lnTo>
                  <a:lnTo>
                    <a:pt x="1109" y="117"/>
                  </a:lnTo>
                  <a:lnTo>
                    <a:pt x="1090" y="116"/>
                  </a:lnTo>
                  <a:lnTo>
                    <a:pt x="1072" y="116"/>
                  </a:lnTo>
                  <a:lnTo>
                    <a:pt x="1051" y="115"/>
                  </a:lnTo>
                  <a:lnTo>
                    <a:pt x="1032" y="116"/>
                  </a:lnTo>
                  <a:lnTo>
                    <a:pt x="1014" y="117"/>
                  </a:lnTo>
                  <a:lnTo>
                    <a:pt x="997" y="118"/>
                  </a:lnTo>
                  <a:lnTo>
                    <a:pt x="981" y="122"/>
                  </a:lnTo>
                  <a:lnTo>
                    <a:pt x="966" y="124"/>
                  </a:lnTo>
                  <a:lnTo>
                    <a:pt x="952" y="128"/>
                  </a:lnTo>
                  <a:lnTo>
                    <a:pt x="937" y="131"/>
                  </a:lnTo>
                  <a:lnTo>
                    <a:pt x="923" y="137"/>
                  </a:lnTo>
                  <a:lnTo>
                    <a:pt x="923" y="124"/>
                  </a:lnTo>
                  <a:lnTo>
                    <a:pt x="816" y="124"/>
                  </a:lnTo>
                  <a:lnTo>
                    <a:pt x="816" y="167"/>
                  </a:lnTo>
                  <a:lnTo>
                    <a:pt x="816" y="211"/>
                  </a:lnTo>
                  <a:lnTo>
                    <a:pt x="816" y="255"/>
                  </a:lnTo>
                  <a:lnTo>
                    <a:pt x="816" y="298"/>
                  </a:lnTo>
                  <a:lnTo>
                    <a:pt x="816" y="341"/>
                  </a:lnTo>
                  <a:lnTo>
                    <a:pt x="816" y="385"/>
                  </a:lnTo>
                  <a:lnTo>
                    <a:pt x="816" y="428"/>
                  </a:lnTo>
                  <a:lnTo>
                    <a:pt x="816" y="472"/>
                  </a:lnTo>
                  <a:lnTo>
                    <a:pt x="923" y="472"/>
                  </a:lnTo>
                  <a:lnTo>
                    <a:pt x="923" y="204"/>
                  </a:lnTo>
                  <a:lnTo>
                    <a:pt x="955" y="199"/>
                  </a:lnTo>
                  <a:lnTo>
                    <a:pt x="988" y="196"/>
                  </a:lnTo>
                  <a:lnTo>
                    <a:pt x="1019" y="194"/>
                  </a:lnTo>
                  <a:lnTo>
                    <a:pt x="1047" y="195"/>
                  </a:lnTo>
                  <a:lnTo>
                    <a:pt x="1059" y="196"/>
                  </a:lnTo>
                  <a:lnTo>
                    <a:pt x="1071" y="198"/>
                  </a:lnTo>
                  <a:lnTo>
                    <a:pt x="1081" y="201"/>
                  </a:lnTo>
                  <a:lnTo>
                    <a:pt x="1089" y="205"/>
                  </a:lnTo>
                  <a:lnTo>
                    <a:pt x="1096" y="209"/>
                  </a:lnTo>
                  <a:lnTo>
                    <a:pt x="1101" y="216"/>
                  </a:lnTo>
                  <a:lnTo>
                    <a:pt x="1103" y="219"/>
                  </a:lnTo>
                  <a:lnTo>
                    <a:pt x="1104" y="222"/>
                  </a:lnTo>
                  <a:lnTo>
                    <a:pt x="1105" y="226"/>
                  </a:lnTo>
                  <a:lnTo>
                    <a:pt x="1105" y="231"/>
                  </a:lnTo>
                  <a:lnTo>
                    <a:pt x="1105" y="262"/>
                  </a:lnTo>
                  <a:lnTo>
                    <a:pt x="1105" y="291"/>
                  </a:lnTo>
                  <a:lnTo>
                    <a:pt x="1105" y="321"/>
                  </a:lnTo>
                  <a:lnTo>
                    <a:pt x="1105" y="352"/>
                  </a:lnTo>
                  <a:lnTo>
                    <a:pt x="1105" y="381"/>
                  </a:lnTo>
                  <a:lnTo>
                    <a:pt x="1105" y="411"/>
                  </a:lnTo>
                  <a:lnTo>
                    <a:pt x="1105" y="441"/>
                  </a:lnTo>
                  <a:lnTo>
                    <a:pt x="1107" y="472"/>
                  </a:lnTo>
                  <a:lnTo>
                    <a:pt x="1213" y="472"/>
                  </a:lnTo>
                  <a:lnTo>
                    <a:pt x="1213" y="441"/>
                  </a:lnTo>
                  <a:lnTo>
                    <a:pt x="1213" y="410"/>
                  </a:lnTo>
                  <a:lnTo>
                    <a:pt x="1213" y="379"/>
                  </a:lnTo>
                  <a:lnTo>
                    <a:pt x="1213" y="347"/>
                  </a:lnTo>
                  <a:lnTo>
                    <a:pt x="1213" y="316"/>
                  </a:lnTo>
                  <a:lnTo>
                    <a:pt x="1213" y="285"/>
                  </a:lnTo>
                  <a:lnTo>
                    <a:pt x="1213" y="253"/>
                  </a:lnTo>
                  <a:lnTo>
                    <a:pt x="1213" y="223"/>
                  </a:lnTo>
                  <a:lnTo>
                    <a:pt x="1213" y="213"/>
                  </a:lnTo>
                  <a:lnTo>
                    <a:pt x="1212" y="204"/>
                  </a:lnTo>
                  <a:lnTo>
                    <a:pt x="1245" y="199"/>
                  </a:lnTo>
                  <a:lnTo>
                    <a:pt x="1278" y="196"/>
                  </a:lnTo>
                  <a:lnTo>
                    <a:pt x="1309" y="194"/>
                  </a:lnTo>
                  <a:lnTo>
                    <a:pt x="1338" y="195"/>
                  </a:lnTo>
                  <a:lnTo>
                    <a:pt x="1350" y="196"/>
                  </a:lnTo>
                  <a:lnTo>
                    <a:pt x="1361" y="198"/>
                  </a:lnTo>
                  <a:lnTo>
                    <a:pt x="1372" y="201"/>
                  </a:lnTo>
                  <a:lnTo>
                    <a:pt x="1381" y="205"/>
                  </a:lnTo>
                  <a:lnTo>
                    <a:pt x="1387" y="209"/>
                  </a:lnTo>
                  <a:lnTo>
                    <a:pt x="1393" y="216"/>
                  </a:lnTo>
                  <a:lnTo>
                    <a:pt x="1395" y="219"/>
                  </a:lnTo>
                  <a:lnTo>
                    <a:pt x="1396" y="222"/>
                  </a:lnTo>
                  <a:lnTo>
                    <a:pt x="1397" y="226"/>
                  </a:lnTo>
                  <a:lnTo>
                    <a:pt x="1398" y="231"/>
                  </a:lnTo>
                  <a:lnTo>
                    <a:pt x="1398" y="262"/>
                  </a:lnTo>
                  <a:lnTo>
                    <a:pt x="1398" y="291"/>
                  </a:lnTo>
                  <a:lnTo>
                    <a:pt x="1398" y="321"/>
                  </a:lnTo>
                  <a:lnTo>
                    <a:pt x="1398" y="352"/>
                  </a:lnTo>
                  <a:lnTo>
                    <a:pt x="1398" y="381"/>
                  </a:lnTo>
                  <a:lnTo>
                    <a:pt x="1398" y="411"/>
                  </a:lnTo>
                  <a:lnTo>
                    <a:pt x="1398" y="441"/>
                  </a:lnTo>
                  <a:lnTo>
                    <a:pt x="1398" y="472"/>
                  </a:lnTo>
                  <a:lnTo>
                    <a:pt x="1506" y="472"/>
                  </a:lnTo>
                  <a:lnTo>
                    <a:pt x="1506" y="441"/>
                  </a:lnTo>
                  <a:lnTo>
                    <a:pt x="1506" y="410"/>
                  </a:lnTo>
                  <a:lnTo>
                    <a:pt x="1506" y="379"/>
                  </a:lnTo>
                  <a:lnTo>
                    <a:pt x="1506" y="347"/>
                  </a:lnTo>
                  <a:lnTo>
                    <a:pt x="1506" y="316"/>
                  </a:lnTo>
                  <a:lnTo>
                    <a:pt x="1506" y="285"/>
                  </a:lnTo>
                  <a:lnTo>
                    <a:pt x="1506" y="253"/>
                  </a:lnTo>
                  <a:lnTo>
                    <a:pt x="1506" y="223"/>
                  </a:lnTo>
                  <a:lnTo>
                    <a:pt x="1505" y="215"/>
                  </a:lnTo>
                  <a:lnTo>
                    <a:pt x="1505" y="207"/>
                  </a:lnTo>
                  <a:lnTo>
                    <a:pt x="1503" y="199"/>
                  </a:lnTo>
                  <a:lnTo>
                    <a:pt x="1502" y="193"/>
                  </a:lnTo>
                  <a:lnTo>
                    <a:pt x="1496" y="180"/>
                  </a:lnTo>
                  <a:lnTo>
                    <a:pt x="1490" y="168"/>
                  </a:lnTo>
                  <a:lnTo>
                    <a:pt x="1482" y="158"/>
                  </a:lnTo>
                  <a:lnTo>
                    <a:pt x="1473" y="150"/>
                  </a:lnTo>
                  <a:lnTo>
                    <a:pt x="1462" y="142"/>
                  </a:lnTo>
                  <a:lnTo>
                    <a:pt x="1450" y="136"/>
                  </a:lnTo>
                  <a:lnTo>
                    <a:pt x="1438" y="130"/>
                  </a:lnTo>
                  <a:lnTo>
                    <a:pt x="1425" y="126"/>
                  </a:lnTo>
                  <a:lnTo>
                    <a:pt x="1411" y="123"/>
                  </a:lnTo>
                  <a:lnTo>
                    <a:pt x="1398" y="120"/>
                  </a:lnTo>
                  <a:lnTo>
                    <a:pt x="1384" y="118"/>
                  </a:lnTo>
                  <a:lnTo>
                    <a:pt x="1370" y="116"/>
                  </a:lnTo>
                  <a:lnTo>
                    <a:pt x="1356" y="116"/>
                  </a:lnTo>
                  <a:lnTo>
                    <a:pt x="1343" y="115"/>
                  </a:lnTo>
                  <a:close/>
                  <a:moveTo>
                    <a:pt x="924" y="37"/>
                  </a:moveTo>
                  <a:lnTo>
                    <a:pt x="924" y="34"/>
                  </a:lnTo>
                  <a:lnTo>
                    <a:pt x="923" y="31"/>
                  </a:lnTo>
                  <a:lnTo>
                    <a:pt x="921" y="28"/>
                  </a:lnTo>
                  <a:lnTo>
                    <a:pt x="919" y="24"/>
                  </a:lnTo>
                  <a:lnTo>
                    <a:pt x="916" y="22"/>
                  </a:lnTo>
                  <a:lnTo>
                    <a:pt x="913" y="20"/>
                  </a:lnTo>
                  <a:lnTo>
                    <a:pt x="909" y="19"/>
                  </a:lnTo>
                  <a:lnTo>
                    <a:pt x="906" y="19"/>
                  </a:lnTo>
                  <a:lnTo>
                    <a:pt x="887" y="19"/>
                  </a:lnTo>
                  <a:lnTo>
                    <a:pt x="870" y="19"/>
                  </a:lnTo>
                  <a:lnTo>
                    <a:pt x="853" y="19"/>
                  </a:lnTo>
                  <a:lnTo>
                    <a:pt x="834" y="19"/>
                  </a:lnTo>
                  <a:lnTo>
                    <a:pt x="831" y="19"/>
                  </a:lnTo>
                  <a:lnTo>
                    <a:pt x="828" y="20"/>
                  </a:lnTo>
                  <a:lnTo>
                    <a:pt x="825" y="22"/>
                  </a:lnTo>
                  <a:lnTo>
                    <a:pt x="821" y="24"/>
                  </a:lnTo>
                  <a:lnTo>
                    <a:pt x="819" y="28"/>
                  </a:lnTo>
                  <a:lnTo>
                    <a:pt x="817" y="31"/>
                  </a:lnTo>
                  <a:lnTo>
                    <a:pt x="816" y="34"/>
                  </a:lnTo>
                  <a:lnTo>
                    <a:pt x="816" y="37"/>
                  </a:lnTo>
                  <a:lnTo>
                    <a:pt x="816" y="88"/>
                  </a:lnTo>
                  <a:lnTo>
                    <a:pt x="924" y="88"/>
                  </a:lnTo>
                  <a:lnTo>
                    <a:pt x="924" y="37"/>
                  </a:lnTo>
                  <a:close/>
                  <a:moveTo>
                    <a:pt x="2311" y="182"/>
                  </a:moveTo>
                  <a:lnTo>
                    <a:pt x="2209" y="367"/>
                  </a:lnTo>
                  <a:lnTo>
                    <a:pt x="2108" y="182"/>
                  </a:lnTo>
                  <a:lnTo>
                    <a:pt x="2101" y="172"/>
                  </a:lnTo>
                  <a:lnTo>
                    <a:pt x="2096" y="163"/>
                  </a:lnTo>
                  <a:lnTo>
                    <a:pt x="2090" y="155"/>
                  </a:lnTo>
                  <a:lnTo>
                    <a:pt x="2085" y="149"/>
                  </a:lnTo>
                  <a:lnTo>
                    <a:pt x="2079" y="143"/>
                  </a:lnTo>
                  <a:lnTo>
                    <a:pt x="2073" y="138"/>
                  </a:lnTo>
                  <a:lnTo>
                    <a:pt x="2066" y="135"/>
                  </a:lnTo>
                  <a:lnTo>
                    <a:pt x="2059" y="131"/>
                  </a:lnTo>
                  <a:lnTo>
                    <a:pt x="2050" y="128"/>
                  </a:lnTo>
                  <a:lnTo>
                    <a:pt x="2042" y="127"/>
                  </a:lnTo>
                  <a:lnTo>
                    <a:pt x="2031" y="126"/>
                  </a:lnTo>
                  <a:lnTo>
                    <a:pt x="2020" y="125"/>
                  </a:lnTo>
                  <a:lnTo>
                    <a:pt x="1993" y="124"/>
                  </a:lnTo>
                  <a:lnTo>
                    <a:pt x="1961" y="124"/>
                  </a:lnTo>
                  <a:lnTo>
                    <a:pt x="2164" y="472"/>
                  </a:lnTo>
                  <a:lnTo>
                    <a:pt x="2256" y="472"/>
                  </a:lnTo>
                  <a:lnTo>
                    <a:pt x="2459" y="124"/>
                  </a:lnTo>
                  <a:lnTo>
                    <a:pt x="2425" y="124"/>
                  </a:lnTo>
                  <a:lnTo>
                    <a:pt x="2398" y="125"/>
                  </a:lnTo>
                  <a:lnTo>
                    <a:pt x="2387" y="126"/>
                  </a:lnTo>
                  <a:lnTo>
                    <a:pt x="2377" y="127"/>
                  </a:lnTo>
                  <a:lnTo>
                    <a:pt x="2368" y="128"/>
                  </a:lnTo>
                  <a:lnTo>
                    <a:pt x="2359" y="131"/>
                  </a:lnTo>
                  <a:lnTo>
                    <a:pt x="2353" y="135"/>
                  </a:lnTo>
                  <a:lnTo>
                    <a:pt x="2345" y="138"/>
                  </a:lnTo>
                  <a:lnTo>
                    <a:pt x="2340" y="143"/>
                  </a:lnTo>
                  <a:lnTo>
                    <a:pt x="2333" y="149"/>
                  </a:lnTo>
                  <a:lnTo>
                    <a:pt x="2328" y="155"/>
                  </a:lnTo>
                  <a:lnTo>
                    <a:pt x="2323" y="163"/>
                  </a:lnTo>
                  <a:lnTo>
                    <a:pt x="2317" y="172"/>
                  </a:lnTo>
                  <a:lnTo>
                    <a:pt x="2311" y="182"/>
                  </a:lnTo>
                  <a:close/>
                  <a:moveTo>
                    <a:pt x="2903" y="242"/>
                  </a:moveTo>
                  <a:lnTo>
                    <a:pt x="2903" y="272"/>
                  </a:lnTo>
                  <a:lnTo>
                    <a:pt x="2903" y="300"/>
                  </a:lnTo>
                  <a:lnTo>
                    <a:pt x="2903" y="329"/>
                  </a:lnTo>
                  <a:lnTo>
                    <a:pt x="2903" y="357"/>
                  </a:lnTo>
                  <a:lnTo>
                    <a:pt x="2903" y="385"/>
                  </a:lnTo>
                  <a:lnTo>
                    <a:pt x="2903" y="413"/>
                  </a:lnTo>
                  <a:lnTo>
                    <a:pt x="2903" y="442"/>
                  </a:lnTo>
                  <a:lnTo>
                    <a:pt x="2903" y="472"/>
                  </a:lnTo>
                  <a:lnTo>
                    <a:pt x="3010" y="472"/>
                  </a:lnTo>
                  <a:lnTo>
                    <a:pt x="3010" y="455"/>
                  </a:lnTo>
                  <a:lnTo>
                    <a:pt x="3010" y="438"/>
                  </a:lnTo>
                  <a:lnTo>
                    <a:pt x="3010" y="421"/>
                  </a:lnTo>
                  <a:lnTo>
                    <a:pt x="3010" y="405"/>
                  </a:lnTo>
                  <a:lnTo>
                    <a:pt x="3010" y="346"/>
                  </a:lnTo>
                  <a:lnTo>
                    <a:pt x="3010" y="320"/>
                  </a:lnTo>
                  <a:lnTo>
                    <a:pt x="3010" y="294"/>
                  </a:lnTo>
                  <a:lnTo>
                    <a:pt x="3010" y="270"/>
                  </a:lnTo>
                  <a:lnTo>
                    <a:pt x="3010" y="244"/>
                  </a:lnTo>
                  <a:lnTo>
                    <a:pt x="3011" y="239"/>
                  </a:lnTo>
                  <a:lnTo>
                    <a:pt x="3011" y="235"/>
                  </a:lnTo>
                  <a:lnTo>
                    <a:pt x="3013" y="231"/>
                  </a:lnTo>
                  <a:lnTo>
                    <a:pt x="3015" y="228"/>
                  </a:lnTo>
                  <a:lnTo>
                    <a:pt x="3020" y="220"/>
                  </a:lnTo>
                  <a:lnTo>
                    <a:pt x="3027" y="215"/>
                  </a:lnTo>
                  <a:lnTo>
                    <a:pt x="3037" y="210"/>
                  </a:lnTo>
                  <a:lnTo>
                    <a:pt x="3046" y="206"/>
                  </a:lnTo>
                  <a:lnTo>
                    <a:pt x="3058" y="203"/>
                  </a:lnTo>
                  <a:lnTo>
                    <a:pt x="3072" y="201"/>
                  </a:lnTo>
                  <a:lnTo>
                    <a:pt x="3086" y="199"/>
                  </a:lnTo>
                  <a:lnTo>
                    <a:pt x="3101" y="198"/>
                  </a:lnTo>
                  <a:lnTo>
                    <a:pt x="3118" y="198"/>
                  </a:lnTo>
                  <a:lnTo>
                    <a:pt x="3135" y="198"/>
                  </a:lnTo>
                  <a:lnTo>
                    <a:pt x="3170" y="201"/>
                  </a:lnTo>
                  <a:lnTo>
                    <a:pt x="3206" y="205"/>
                  </a:lnTo>
                  <a:lnTo>
                    <a:pt x="3206" y="124"/>
                  </a:lnTo>
                  <a:lnTo>
                    <a:pt x="3182" y="121"/>
                  </a:lnTo>
                  <a:lnTo>
                    <a:pt x="3159" y="118"/>
                  </a:lnTo>
                  <a:lnTo>
                    <a:pt x="3133" y="117"/>
                  </a:lnTo>
                  <a:lnTo>
                    <a:pt x="3108" y="116"/>
                  </a:lnTo>
                  <a:lnTo>
                    <a:pt x="3082" y="116"/>
                  </a:lnTo>
                  <a:lnTo>
                    <a:pt x="3057" y="117"/>
                  </a:lnTo>
                  <a:lnTo>
                    <a:pt x="3032" y="120"/>
                  </a:lnTo>
                  <a:lnTo>
                    <a:pt x="3008" y="124"/>
                  </a:lnTo>
                  <a:lnTo>
                    <a:pt x="2998" y="127"/>
                  </a:lnTo>
                  <a:lnTo>
                    <a:pt x="2987" y="130"/>
                  </a:lnTo>
                  <a:lnTo>
                    <a:pt x="2976" y="134"/>
                  </a:lnTo>
                  <a:lnTo>
                    <a:pt x="2966" y="138"/>
                  </a:lnTo>
                  <a:lnTo>
                    <a:pt x="2957" y="143"/>
                  </a:lnTo>
                  <a:lnTo>
                    <a:pt x="2948" y="149"/>
                  </a:lnTo>
                  <a:lnTo>
                    <a:pt x="2940" y="155"/>
                  </a:lnTo>
                  <a:lnTo>
                    <a:pt x="2933" y="162"/>
                  </a:lnTo>
                  <a:lnTo>
                    <a:pt x="2926" y="169"/>
                  </a:lnTo>
                  <a:lnTo>
                    <a:pt x="2920" y="177"/>
                  </a:lnTo>
                  <a:lnTo>
                    <a:pt x="2914" y="185"/>
                  </a:lnTo>
                  <a:lnTo>
                    <a:pt x="2910" y="195"/>
                  </a:lnTo>
                  <a:lnTo>
                    <a:pt x="2907" y="206"/>
                  </a:lnTo>
                  <a:lnTo>
                    <a:pt x="2905" y="217"/>
                  </a:lnTo>
                  <a:lnTo>
                    <a:pt x="2903" y="229"/>
                  </a:lnTo>
                  <a:lnTo>
                    <a:pt x="2903" y="242"/>
                  </a:lnTo>
                  <a:close/>
                  <a:moveTo>
                    <a:pt x="1752" y="114"/>
                  </a:moveTo>
                  <a:lnTo>
                    <a:pt x="1728" y="114"/>
                  </a:lnTo>
                  <a:lnTo>
                    <a:pt x="1702" y="116"/>
                  </a:lnTo>
                  <a:lnTo>
                    <a:pt x="1678" y="117"/>
                  </a:lnTo>
                  <a:lnTo>
                    <a:pt x="1654" y="120"/>
                  </a:lnTo>
                  <a:lnTo>
                    <a:pt x="1631" y="122"/>
                  </a:lnTo>
                  <a:lnTo>
                    <a:pt x="1611" y="124"/>
                  </a:lnTo>
                  <a:lnTo>
                    <a:pt x="1593" y="126"/>
                  </a:lnTo>
                  <a:lnTo>
                    <a:pt x="1576" y="127"/>
                  </a:lnTo>
                  <a:lnTo>
                    <a:pt x="1576" y="208"/>
                  </a:lnTo>
                  <a:lnTo>
                    <a:pt x="1595" y="205"/>
                  </a:lnTo>
                  <a:lnTo>
                    <a:pt x="1615" y="203"/>
                  </a:lnTo>
                  <a:lnTo>
                    <a:pt x="1637" y="199"/>
                  </a:lnTo>
                  <a:lnTo>
                    <a:pt x="1660" y="197"/>
                  </a:lnTo>
                  <a:lnTo>
                    <a:pt x="1683" y="194"/>
                  </a:lnTo>
                  <a:lnTo>
                    <a:pt x="1707" y="193"/>
                  </a:lnTo>
                  <a:lnTo>
                    <a:pt x="1730" y="191"/>
                  </a:lnTo>
                  <a:lnTo>
                    <a:pt x="1752" y="191"/>
                  </a:lnTo>
                  <a:lnTo>
                    <a:pt x="1772" y="191"/>
                  </a:lnTo>
                  <a:lnTo>
                    <a:pt x="1789" y="193"/>
                  </a:lnTo>
                  <a:lnTo>
                    <a:pt x="1805" y="195"/>
                  </a:lnTo>
                  <a:lnTo>
                    <a:pt x="1819" y="198"/>
                  </a:lnTo>
                  <a:lnTo>
                    <a:pt x="1826" y="201"/>
                  </a:lnTo>
                  <a:lnTo>
                    <a:pt x="1831" y="204"/>
                  </a:lnTo>
                  <a:lnTo>
                    <a:pt x="1836" y="206"/>
                  </a:lnTo>
                  <a:lnTo>
                    <a:pt x="1840" y="209"/>
                  </a:lnTo>
                  <a:lnTo>
                    <a:pt x="1843" y="213"/>
                  </a:lnTo>
                  <a:lnTo>
                    <a:pt x="1845" y="217"/>
                  </a:lnTo>
                  <a:lnTo>
                    <a:pt x="1846" y="222"/>
                  </a:lnTo>
                  <a:lnTo>
                    <a:pt x="1847" y="226"/>
                  </a:lnTo>
                  <a:lnTo>
                    <a:pt x="1847" y="228"/>
                  </a:lnTo>
                  <a:lnTo>
                    <a:pt x="1847" y="229"/>
                  </a:lnTo>
                  <a:lnTo>
                    <a:pt x="1847" y="229"/>
                  </a:lnTo>
                  <a:lnTo>
                    <a:pt x="1847" y="230"/>
                  </a:lnTo>
                  <a:lnTo>
                    <a:pt x="1847" y="231"/>
                  </a:lnTo>
                  <a:lnTo>
                    <a:pt x="1847" y="232"/>
                  </a:lnTo>
                  <a:lnTo>
                    <a:pt x="1842" y="232"/>
                  </a:lnTo>
                  <a:lnTo>
                    <a:pt x="1837" y="232"/>
                  </a:lnTo>
                  <a:lnTo>
                    <a:pt x="1815" y="235"/>
                  </a:lnTo>
                  <a:lnTo>
                    <a:pt x="1795" y="237"/>
                  </a:lnTo>
                  <a:lnTo>
                    <a:pt x="1773" y="240"/>
                  </a:lnTo>
                  <a:lnTo>
                    <a:pt x="1752" y="244"/>
                  </a:lnTo>
                  <a:lnTo>
                    <a:pt x="1738" y="245"/>
                  </a:lnTo>
                  <a:lnTo>
                    <a:pt x="1724" y="247"/>
                  </a:lnTo>
                  <a:lnTo>
                    <a:pt x="1710" y="249"/>
                  </a:lnTo>
                  <a:lnTo>
                    <a:pt x="1696" y="251"/>
                  </a:lnTo>
                  <a:lnTo>
                    <a:pt x="1680" y="253"/>
                  </a:lnTo>
                  <a:lnTo>
                    <a:pt x="1665" y="257"/>
                  </a:lnTo>
                  <a:lnTo>
                    <a:pt x="1650" y="260"/>
                  </a:lnTo>
                  <a:lnTo>
                    <a:pt x="1637" y="264"/>
                  </a:lnTo>
                  <a:lnTo>
                    <a:pt x="1624" y="270"/>
                  </a:lnTo>
                  <a:lnTo>
                    <a:pt x="1612" y="275"/>
                  </a:lnTo>
                  <a:lnTo>
                    <a:pt x="1601" y="280"/>
                  </a:lnTo>
                  <a:lnTo>
                    <a:pt x="1591" y="287"/>
                  </a:lnTo>
                  <a:lnTo>
                    <a:pt x="1582" y="294"/>
                  </a:lnTo>
                  <a:lnTo>
                    <a:pt x="1574" y="302"/>
                  </a:lnTo>
                  <a:lnTo>
                    <a:pt x="1568" y="311"/>
                  </a:lnTo>
                  <a:lnTo>
                    <a:pt x="1562" y="320"/>
                  </a:lnTo>
                  <a:lnTo>
                    <a:pt x="1558" y="330"/>
                  </a:lnTo>
                  <a:lnTo>
                    <a:pt x="1555" y="341"/>
                  </a:lnTo>
                  <a:lnTo>
                    <a:pt x="1554" y="352"/>
                  </a:lnTo>
                  <a:lnTo>
                    <a:pt x="1553" y="364"/>
                  </a:lnTo>
                  <a:lnTo>
                    <a:pt x="1554" y="375"/>
                  </a:lnTo>
                  <a:lnTo>
                    <a:pt x="1555" y="387"/>
                  </a:lnTo>
                  <a:lnTo>
                    <a:pt x="1558" y="398"/>
                  </a:lnTo>
                  <a:lnTo>
                    <a:pt x="1562" y="409"/>
                  </a:lnTo>
                  <a:lnTo>
                    <a:pt x="1568" y="420"/>
                  </a:lnTo>
                  <a:lnTo>
                    <a:pt x="1574" y="428"/>
                  </a:lnTo>
                  <a:lnTo>
                    <a:pt x="1583" y="437"/>
                  </a:lnTo>
                  <a:lnTo>
                    <a:pt x="1591" y="446"/>
                  </a:lnTo>
                  <a:lnTo>
                    <a:pt x="1601" y="453"/>
                  </a:lnTo>
                  <a:lnTo>
                    <a:pt x="1612" y="460"/>
                  </a:lnTo>
                  <a:lnTo>
                    <a:pt x="1624" y="465"/>
                  </a:lnTo>
                  <a:lnTo>
                    <a:pt x="1637" y="469"/>
                  </a:lnTo>
                  <a:lnTo>
                    <a:pt x="1651" y="474"/>
                  </a:lnTo>
                  <a:lnTo>
                    <a:pt x="1666" y="476"/>
                  </a:lnTo>
                  <a:lnTo>
                    <a:pt x="1682" y="478"/>
                  </a:lnTo>
                  <a:lnTo>
                    <a:pt x="1698" y="478"/>
                  </a:lnTo>
                  <a:lnTo>
                    <a:pt x="1711" y="478"/>
                  </a:lnTo>
                  <a:lnTo>
                    <a:pt x="1724" y="478"/>
                  </a:lnTo>
                  <a:lnTo>
                    <a:pt x="1738" y="478"/>
                  </a:lnTo>
                  <a:lnTo>
                    <a:pt x="1752" y="478"/>
                  </a:lnTo>
                  <a:lnTo>
                    <a:pt x="1770" y="478"/>
                  </a:lnTo>
                  <a:lnTo>
                    <a:pt x="1788" y="478"/>
                  </a:lnTo>
                  <a:lnTo>
                    <a:pt x="1804" y="478"/>
                  </a:lnTo>
                  <a:lnTo>
                    <a:pt x="1820" y="478"/>
                  </a:lnTo>
                  <a:lnTo>
                    <a:pt x="1837" y="478"/>
                  </a:lnTo>
                  <a:lnTo>
                    <a:pt x="1852" y="477"/>
                  </a:lnTo>
                  <a:lnTo>
                    <a:pt x="1866" y="475"/>
                  </a:lnTo>
                  <a:lnTo>
                    <a:pt x="1879" y="472"/>
                  </a:lnTo>
                  <a:lnTo>
                    <a:pt x="1891" y="468"/>
                  </a:lnTo>
                  <a:lnTo>
                    <a:pt x="1901" y="464"/>
                  </a:lnTo>
                  <a:lnTo>
                    <a:pt x="1911" y="459"/>
                  </a:lnTo>
                  <a:lnTo>
                    <a:pt x="1921" y="452"/>
                  </a:lnTo>
                  <a:lnTo>
                    <a:pt x="1928" y="446"/>
                  </a:lnTo>
                  <a:lnTo>
                    <a:pt x="1935" y="438"/>
                  </a:lnTo>
                  <a:lnTo>
                    <a:pt x="1940" y="431"/>
                  </a:lnTo>
                  <a:lnTo>
                    <a:pt x="1946" y="421"/>
                  </a:lnTo>
                  <a:lnTo>
                    <a:pt x="1949" y="412"/>
                  </a:lnTo>
                  <a:lnTo>
                    <a:pt x="1952" y="401"/>
                  </a:lnTo>
                  <a:lnTo>
                    <a:pt x="1953" y="391"/>
                  </a:lnTo>
                  <a:lnTo>
                    <a:pt x="1954" y="379"/>
                  </a:lnTo>
                  <a:lnTo>
                    <a:pt x="1955" y="225"/>
                  </a:lnTo>
                  <a:lnTo>
                    <a:pt x="1954" y="217"/>
                  </a:lnTo>
                  <a:lnTo>
                    <a:pt x="1954" y="208"/>
                  </a:lnTo>
                  <a:lnTo>
                    <a:pt x="1952" y="201"/>
                  </a:lnTo>
                  <a:lnTo>
                    <a:pt x="1950" y="193"/>
                  </a:lnTo>
                  <a:lnTo>
                    <a:pt x="1948" y="186"/>
                  </a:lnTo>
                  <a:lnTo>
                    <a:pt x="1945" y="180"/>
                  </a:lnTo>
                  <a:lnTo>
                    <a:pt x="1941" y="175"/>
                  </a:lnTo>
                  <a:lnTo>
                    <a:pt x="1938" y="168"/>
                  </a:lnTo>
                  <a:lnTo>
                    <a:pt x="1928" y="158"/>
                  </a:lnTo>
                  <a:lnTo>
                    <a:pt x="1918" y="149"/>
                  </a:lnTo>
                  <a:lnTo>
                    <a:pt x="1906" y="141"/>
                  </a:lnTo>
                  <a:lnTo>
                    <a:pt x="1892" y="135"/>
                  </a:lnTo>
                  <a:lnTo>
                    <a:pt x="1877" y="129"/>
                  </a:lnTo>
                  <a:lnTo>
                    <a:pt x="1861" y="124"/>
                  </a:lnTo>
                  <a:lnTo>
                    <a:pt x="1844" y="121"/>
                  </a:lnTo>
                  <a:lnTo>
                    <a:pt x="1827" y="117"/>
                  </a:lnTo>
                  <a:lnTo>
                    <a:pt x="1809" y="116"/>
                  </a:lnTo>
                  <a:lnTo>
                    <a:pt x="1790" y="114"/>
                  </a:lnTo>
                  <a:lnTo>
                    <a:pt x="1772" y="114"/>
                  </a:lnTo>
                  <a:lnTo>
                    <a:pt x="1752" y="114"/>
                  </a:lnTo>
                  <a:close/>
                  <a:moveTo>
                    <a:pt x="1847" y="365"/>
                  </a:moveTo>
                  <a:lnTo>
                    <a:pt x="1846" y="372"/>
                  </a:lnTo>
                  <a:lnTo>
                    <a:pt x="1844" y="379"/>
                  </a:lnTo>
                  <a:lnTo>
                    <a:pt x="1841" y="385"/>
                  </a:lnTo>
                  <a:lnTo>
                    <a:pt x="1837" y="390"/>
                  </a:lnTo>
                  <a:lnTo>
                    <a:pt x="1832" y="394"/>
                  </a:lnTo>
                  <a:lnTo>
                    <a:pt x="1826" y="396"/>
                  </a:lnTo>
                  <a:lnTo>
                    <a:pt x="1819" y="398"/>
                  </a:lnTo>
                  <a:lnTo>
                    <a:pt x="1812" y="398"/>
                  </a:lnTo>
                  <a:lnTo>
                    <a:pt x="1797" y="398"/>
                  </a:lnTo>
                  <a:lnTo>
                    <a:pt x="1782" y="398"/>
                  </a:lnTo>
                  <a:lnTo>
                    <a:pt x="1768" y="398"/>
                  </a:lnTo>
                  <a:lnTo>
                    <a:pt x="1752" y="398"/>
                  </a:lnTo>
                  <a:lnTo>
                    <a:pt x="1737" y="398"/>
                  </a:lnTo>
                  <a:lnTo>
                    <a:pt x="1722" y="398"/>
                  </a:lnTo>
                  <a:lnTo>
                    <a:pt x="1706" y="398"/>
                  </a:lnTo>
                  <a:lnTo>
                    <a:pt x="1691" y="398"/>
                  </a:lnTo>
                  <a:lnTo>
                    <a:pt x="1684" y="398"/>
                  </a:lnTo>
                  <a:lnTo>
                    <a:pt x="1678" y="396"/>
                  </a:lnTo>
                  <a:lnTo>
                    <a:pt x="1672" y="393"/>
                  </a:lnTo>
                  <a:lnTo>
                    <a:pt x="1667" y="390"/>
                  </a:lnTo>
                  <a:lnTo>
                    <a:pt x="1664" y="384"/>
                  </a:lnTo>
                  <a:lnTo>
                    <a:pt x="1661" y="379"/>
                  </a:lnTo>
                  <a:lnTo>
                    <a:pt x="1658" y="372"/>
                  </a:lnTo>
                  <a:lnTo>
                    <a:pt x="1657" y="367"/>
                  </a:lnTo>
                  <a:lnTo>
                    <a:pt x="1658" y="360"/>
                  </a:lnTo>
                  <a:lnTo>
                    <a:pt x="1661" y="354"/>
                  </a:lnTo>
                  <a:lnTo>
                    <a:pt x="1664" y="348"/>
                  </a:lnTo>
                  <a:lnTo>
                    <a:pt x="1667" y="343"/>
                  </a:lnTo>
                  <a:lnTo>
                    <a:pt x="1672" y="339"/>
                  </a:lnTo>
                  <a:lnTo>
                    <a:pt x="1678" y="336"/>
                  </a:lnTo>
                  <a:lnTo>
                    <a:pt x="1684" y="333"/>
                  </a:lnTo>
                  <a:lnTo>
                    <a:pt x="1691" y="331"/>
                  </a:lnTo>
                  <a:lnTo>
                    <a:pt x="1701" y="330"/>
                  </a:lnTo>
                  <a:lnTo>
                    <a:pt x="1716" y="327"/>
                  </a:lnTo>
                  <a:lnTo>
                    <a:pt x="1733" y="325"/>
                  </a:lnTo>
                  <a:lnTo>
                    <a:pt x="1752" y="321"/>
                  </a:lnTo>
                  <a:lnTo>
                    <a:pt x="1773" y="319"/>
                  </a:lnTo>
                  <a:lnTo>
                    <a:pt x="1795" y="316"/>
                  </a:lnTo>
                  <a:lnTo>
                    <a:pt x="1815" y="314"/>
                  </a:lnTo>
                  <a:lnTo>
                    <a:pt x="1833" y="312"/>
                  </a:lnTo>
                  <a:lnTo>
                    <a:pt x="1841" y="311"/>
                  </a:lnTo>
                  <a:lnTo>
                    <a:pt x="1847" y="310"/>
                  </a:lnTo>
                  <a:lnTo>
                    <a:pt x="1847" y="365"/>
                  </a:lnTo>
                  <a:close/>
                  <a:moveTo>
                    <a:pt x="3430" y="114"/>
                  </a:moveTo>
                  <a:lnTo>
                    <a:pt x="3405" y="114"/>
                  </a:lnTo>
                  <a:lnTo>
                    <a:pt x="3380" y="116"/>
                  </a:lnTo>
                  <a:lnTo>
                    <a:pt x="3355" y="117"/>
                  </a:lnTo>
                  <a:lnTo>
                    <a:pt x="3331" y="120"/>
                  </a:lnTo>
                  <a:lnTo>
                    <a:pt x="3310" y="122"/>
                  </a:lnTo>
                  <a:lnTo>
                    <a:pt x="3289" y="124"/>
                  </a:lnTo>
                  <a:lnTo>
                    <a:pt x="3271" y="126"/>
                  </a:lnTo>
                  <a:lnTo>
                    <a:pt x="3255" y="127"/>
                  </a:lnTo>
                  <a:lnTo>
                    <a:pt x="3255" y="208"/>
                  </a:lnTo>
                  <a:lnTo>
                    <a:pt x="3273" y="205"/>
                  </a:lnTo>
                  <a:lnTo>
                    <a:pt x="3294" y="203"/>
                  </a:lnTo>
                  <a:lnTo>
                    <a:pt x="3315" y="199"/>
                  </a:lnTo>
                  <a:lnTo>
                    <a:pt x="3338" y="197"/>
                  </a:lnTo>
                  <a:lnTo>
                    <a:pt x="3361" y="194"/>
                  </a:lnTo>
                  <a:lnTo>
                    <a:pt x="3384" y="193"/>
                  </a:lnTo>
                  <a:lnTo>
                    <a:pt x="3407" y="191"/>
                  </a:lnTo>
                  <a:lnTo>
                    <a:pt x="3430" y="191"/>
                  </a:lnTo>
                  <a:lnTo>
                    <a:pt x="3449" y="191"/>
                  </a:lnTo>
                  <a:lnTo>
                    <a:pt x="3467" y="193"/>
                  </a:lnTo>
                  <a:lnTo>
                    <a:pt x="3483" y="195"/>
                  </a:lnTo>
                  <a:lnTo>
                    <a:pt x="3497" y="198"/>
                  </a:lnTo>
                  <a:lnTo>
                    <a:pt x="3503" y="201"/>
                  </a:lnTo>
                  <a:lnTo>
                    <a:pt x="3508" y="204"/>
                  </a:lnTo>
                  <a:lnTo>
                    <a:pt x="3513" y="206"/>
                  </a:lnTo>
                  <a:lnTo>
                    <a:pt x="3517" y="209"/>
                  </a:lnTo>
                  <a:lnTo>
                    <a:pt x="3520" y="213"/>
                  </a:lnTo>
                  <a:lnTo>
                    <a:pt x="3523" y="217"/>
                  </a:lnTo>
                  <a:lnTo>
                    <a:pt x="3524" y="222"/>
                  </a:lnTo>
                  <a:lnTo>
                    <a:pt x="3525" y="226"/>
                  </a:lnTo>
                  <a:lnTo>
                    <a:pt x="3525" y="228"/>
                  </a:lnTo>
                  <a:lnTo>
                    <a:pt x="3525" y="229"/>
                  </a:lnTo>
                  <a:lnTo>
                    <a:pt x="3525" y="229"/>
                  </a:lnTo>
                  <a:lnTo>
                    <a:pt x="3525" y="230"/>
                  </a:lnTo>
                  <a:lnTo>
                    <a:pt x="3525" y="231"/>
                  </a:lnTo>
                  <a:lnTo>
                    <a:pt x="3525" y="232"/>
                  </a:lnTo>
                  <a:lnTo>
                    <a:pt x="3519" y="232"/>
                  </a:lnTo>
                  <a:lnTo>
                    <a:pt x="3514" y="232"/>
                  </a:lnTo>
                  <a:lnTo>
                    <a:pt x="3493" y="235"/>
                  </a:lnTo>
                  <a:lnTo>
                    <a:pt x="3472" y="237"/>
                  </a:lnTo>
                  <a:lnTo>
                    <a:pt x="3451" y="240"/>
                  </a:lnTo>
                  <a:lnTo>
                    <a:pt x="3430" y="244"/>
                  </a:lnTo>
                  <a:lnTo>
                    <a:pt x="3416" y="245"/>
                  </a:lnTo>
                  <a:lnTo>
                    <a:pt x="3402" y="247"/>
                  </a:lnTo>
                  <a:lnTo>
                    <a:pt x="3389" y="249"/>
                  </a:lnTo>
                  <a:lnTo>
                    <a:pt x="3375" y="251"/>
                  </a:lnTo>
                  <a:lnTo>
                    <a:pt x="3358" y="253"/>
                  </a:lnTo>
                  <a:lnTo>
                    <a:pt x="3342" y="257"/>
                  </a:lnTo>
                  <a:lnTo>
                    <a:pt x="3328" y="260"/>
                  </a:lnTo>
                  <a:lnTo>
                    <a:pt x="3314" y="264"/>
                  </a:lnTo>
                  <a:lnTo>
                    <a:pt x="3301" y="270"/>
                  </a:lnTo>
                  <a:lnTo>
                    <a:pt x="3289" y="275"/>
                  </a:lnTo>
                  <a:lnTo>
                    <a:pt x="3278" y="280"/>
                  </a:lnTo>
                  <a:lnTo>
                    <a:pt x="3269" y="287"/>
                  </a:lnTo>
                  <a:lnTo>
                    <a:pt x="3260" y="294"/>
                  </a:lnTo>
                  <a:lnTo>
                    <a:pt x="3253" y="302"/>
                  </a:lnTo>
                  <a:lnTo>
                    <a:pt x="3246" y="311"/>
                  </a:lnTo>
                  <a:lnTo>
                    <a:pt x="3241" y="320"/>
                  </a:lnTo>
                  <a:lnTo>
                    <a:pt x="3236" y="330"/>
                  </a:lnTo>
                  <a:lnTo>
                    <a:pt x="3233" y="341"/>
                  </a:lnTo>
                  <a:lnTo>
                    <a:pt x="3231" y="352"/>
                  </a:lnTo>
                  <a:lnTo>
                    <a:pt x="3231" y="364"/>
                  </a:lnTo>
                  <a:lnTo>
                    <a:pt x="3231" y="375"/>
                  </a:lnTo>
                  <a:lnTo>
                    <a:pt x="3233" y="387"/>
                  </a:lnTo>
                  <a:lnTo>
                    <a:pt x="3236" y="398"/>
                  </a:lnTo>
                  <a:lnTo>
                    <a:pt x="3241" y="409"/>
                  </a:lnTo>
                  <a:lnTo>
                    <a:pt x="3246" y="420"/>
                  </a:lnTo>
                  <a:lnTo>
                    <a:pt x="3253" y="428"/>
                  </a:lnTo>
                  <a:lnTo>
                    <a:pt x="3260" y="437"/>
                  </a:lnTo>
                  <a:lnTo>
                    <a:pt x="3270" y="446"/>
                  </a:lnTo>
                  <a:lnTo>
                    <a:pt x="3280" y="453"/>
                  </a:lnTo>
                  <a:lnTo>
                    <a:pt x="3290" y="460"/>
                  </a:lnTo>
                  <a:lnTo>
                    <a:pt x="3302" y="465"/>
                  </a:lnTo>
                  <a:lnTo>
                    <a:pt x="3315" y="469"/>
                  </a:lnTo>
                  <a:lnTo>
                    <a:pt x="3329" y="474"/>
                  </a:lnTo>
                  <a:lnTo>
                    <a:pt x="3344" y="476"/>
                  </a:lnTo>
                  <a:lnTo>
                    <a:pt x="3359" y="478"/>
                  </a:lnTo>
                  <a:lnTo>
                    <a:pt x="3377" y="478"/>
                  </a:lnTo>
                  <a:lnTo>
                    <a:pt x="3389" y="478"/>
                  </a:lnTo>
                  <a:lnTo>
                    <a:pt x="3403" y="478"/>
                  </a:lnTo>
                  <a:lnTo>
                    <a:pt x="3416" y="478"/>
                  </a:lnTo>
                  <a:lnTo>
                    <a:pt x="3430" y="478"/>
                  </a:lnTo>
                  <a:lnTo>
                    <a:pt x="3448" y="478"/>
                  </a:lnTo>
                  <a:lnTo>
                    <a:pt x="3465" y="478"/>
                  </a:lnTo>
                  <a:lnTo>
                    <a:pt x="3483" y="478"/>
                  </a:lnTo>
                  <a:lnTo>
                    <a:pt x="3498" y="478"/>
                  </a:lnTo>
                  <a:lnTo>
                    <a:pt x="3514" y="478"/>
                  </a:lnTo>
                  <a:lnTo>
                    <a:pt x="3529" y="477"/>
                  </a:lnTo>
                  <a:lnTo>
                    <a:pt x="3544" y="475"/>
                  </a:lnTo>
                  <a:lnTo>
                    <a:pt x="3557" y="472"/>
                  </a:lnTo>
                  <a:lnTo>
                    <a:pt x="3569" y="468"/>
                  </a:lnTo>
                  <a:lnTo>
                    <a:pt x="3580" y="464"/>
                  </a:lnTo>
                  <a:lnTo>
                    <a:pt x="3589" y="459"/>
                  </a:lnTo>
                  <a:lnTo>
                    <a:pt x="3598" y="452"/>
                  </a:lnTo>
                  <a:lnTo>
                    <a:pt x="3606" y="446"/>
                  </a:lnTo>
                  <a:lnTo>
                    <a:pt x="3613" y="438"/>
                  </a:lnTo>
                  <a:lnTo>
                    <a:pt x="3619" y="431"/>
                  </a:lnTo>
                  <a:lnTo>
                    <a:pt x="3623" y="421"/>
                  </a:lnTo>
                  <a:lnTo>
                    <a:pt x="3627" y="412"/>
                  </a:lnTo>
                  <a:lnTo>
                    <a:pt x="3629" y="401"/>
                  </a:lnTo>
                  <a:lnTo>
                    <a:pt x="3632" y="391"/>
                  </a:lnTo>
                  <a:lnTo>
                    <a:pt x="3633" y="379"/>
                  </a:lnTo>
                  <a:lnTo>
                    <a:pt x="3633" y="225"/>
                  </a:lnTo>
                  <a:lnTo>
                    <a:pt x="3633" y="217"/>
                  </a:lnTo>
                  <a:lnTo>
                    <a:pt x="3632" y="208"/>
                  </a:lnTo>
                  <a:lnTo>
                    <a:pt x="3629" y="201"/>
                  </a:lnTo>
                  <a:lnTo>
                    <a:pt x="3628" y="193"/>
                  </a:lnTo>
                  <a:lnTo>
                    <a:pt x="3625" y="186"/>
                  </a:lnTo>
                  <a:lnTo>
                    <a:pt x="3623" y="180"/>
                  </a:lnTo>
                  <a:lnTo>
                    <a:pt x="3619" y="175"/>
                  </a:lnTo>
                  <a:lnTo>
                    <a:pt x="3615" y="168"/>
                  </a:lnTo>
                  <a:lnTo>
                    <a:pt x="3606" y="158"/>
                  </a:lnTo>
                  <a:lnTo>
                    <a:pt x="3595" y="149"/>
                  </a:lnTo>
                  <a:lnTo>
                    <a:pt x="3583" y="141"/>
                  </a:lnTo>
                  <a:lnTo>
                    <a:pt x="3569" y="135"/>
                  </a:lnTo>
                  <a:lnTo>
                    <a:pt x="3555" y="129"/>
                  </a:lnTo>
                  <a:lnTo>
                    <a:pt x="3539" y="124"/>
                  </a:lnTo>
                  <a:lnTo>
                    <a:pt x="3523" y="121"/>
                  </a:lnTo>
                  <a:lnTo>
                    <a:pt x="3504" y="117"/>
                  </a:lnTo>
                  <a:lnTo>
                    <a:pt x="3487" y="116"/>
                  </a:lnTo>
                  <a:lnTo>
                    <a:pt x="3467" y="114"/>
                  </a:lnTo>
                  <a:lnTo>
                    <a:pt x="3449" y="114"/>
                  </a:lnTo>
                  <a:lnTo>
                    <a:pt x="3430" y="114"/>
                  </a:lnTo>
                  <a:close/>
                  <a:moveTo>
                    <a:pt x="3525" y="365"/>
                  </a:moveTo>
                  <a:lnTo>
                    <a:pt x="3524" y="372"/>
                  </a:lnTo>
                  <a:lnTo>
                    <a:pt x="3521" y="379"/>
                  </a:lnTo>
                  <a:lnTo>
                    <a:pt x="3518" y="385"/>
                  </a:lnTo>
                  <a:lnTo>
                    <a:pt x="3514" y="390"/>
                  </a:lnTo>
                  <a:lnTo>
                    <a:pt x="3510" y="394"/>
                  </a:lnTo>
                  <a:lnTo>
                    <a:pt x="3503" y="396"/>
                  </a:lnTo>
                  <a:lnTo>
                    <a:pt x="3497" y="398"/>
                  </a:lnTo>
                  <a:lnTo>
                    <a:pt x="3489" y="398"/>
                  </a:lnTo>
                  <a:lnTo>
                    <a:pt x="3474" y="398"/>
                  </a:lnTo>
                  <a:lnTo>
                    <a:pt x="3459" y="398"/>
                  </a:lnTo>
                  <a:lnTo>
                    <a:pt x="3445" y="398"/>
                  </a:lnTo>
                  <a:lnTo>
                    <a:pt x="3430" y="398"/>
                  </a:lnTo>
                  <a:lnTo>
                    <a:pt x="3415" y="398"/>
                  </a:lnTo>
                  <a:lnTo>
                    <a:pt x="3399" y="398"/>
                  </a:lnTo>
                  <a:lnTo>
                    <a:pt x="3384" y="398"/>
                  </a:lnTo>
                  <a:lnTo>
                    <a:pt x="3368" y="398"/>
                  </a:lnTo>
                  <a:lnTo>
                    <a:pt x="3362" y="398"/>
                  </a:lnTo>
                  <a:lnTo>
                    <a:pt x="3355" y="396"/>
                  </a:lnTo>
                  <a:lnTo>
                    <a:pt x="3350" y="393"/>
                  </a:lnTo>
                  <a:lnTo>
                    <a:pt x="3345" y="390"/>
                  </a:lnTo>
                  <a:lnTo>
                    <a:pt x="3341" y="384"/>
                  </a:lnTo>
                  <a:lnTo>
                    <a:pt x="3338" y="379"/>
                  </a:lnTo>
                  <a:lnTo>
                    <a:pt x="3337" y="372"/>
                  </a:lnTo>
                  <a:lnTo>
                    <a:pt x="3336" y="367"/>
                  </a:lnTo>
                  <a:lnTo>
                    <a:pt x="3337" y="360"/>
                  </a:lnTo>
                  <a:lnTo>
                    <a:pt x="3338" y="354"/>
                  </a:lnTo>
                  <a:lnTo>
                    <a:pt x="3341" y="348"/>
                  </a:lnTo>
                  <a:lnTo>
                    <a:pt x="3345" y="343"/>
                  </a:lnTo>
                  <a:lnTo>
                    <a:pt x="3350" y="339"/>
                  </a:lnTo>
                  <a:lnTo>
                    <a:pt x="3355" y="336"/>
                  </a:lnTo>
                  <a:lnTo>
                    <a:pt x="3362" y="333"/>
                  </a:lnTo>
                  <a:lnTo>
                    <a:pt x="3368" y="331"/>
                  </a:lnTo>
                  <a:lnTo>
                    <a:pt x="3379" y="330"/>
                  </a:lnTo>
                  <a:lnTo>
                    <a:pt x="3393" y="327"/>
                  </a:lnTo>
                  <a:lnTo>
                    <a:pt x="3410" y="325"/>
                  </a:lnTo>
                  <a:lnTo>
                    <a:pt x="3430" y="321"/>
                  </a:lnTo>
                  <a:lnTo>
                    <a:pt x="3450" y="319"/>
                  </a:lnTo>
                  <a:lnTo>
                    <a:pt x="3472" y="316"/>
                  </a:lnTo>
                  <a:lnTo>
                    <a:pt x="3492" y="314"/>
                  </a:lnTo>
                  <a:lnTo>
                    <a:pt x="3512" y="312"/>
                  </a:lnTo>
                  <a:lnTo>
                    <a:pt x="3518" y="311"/>
                  </a:lnTo>
                  <a:lnTo>
                    <a:pt x="3525" y="310"/>
                  </a:lnTo>
                  <a:lnTo>
                    <a:pt x="3525" y="3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16" name="Freeform 55"/>
            <p:cNvSpPr>
              <a:spLocks noEditPoints="1"/>
            </p:cNvSpPr>
            <p:nvPr userDrawn="1"/>
          </p:nvSpPr>
          <p:spPr bwMode="auto">
            <a:xfrm>
              <a:off x="2763838" y="442913"/>
              <a:ext cx="1452563" cy="200025"/>
            </a:xfrm>
            <a:custGeom>
              <a:avLst/>
              <a:gdLst>
                <a:gd name="T0" fmla="*/ 194 w 2746"/>
                <a:gd name="T1" fmla="*/ 268 h 378"/>
                <a:gd name="T2" fmla="*/ 137 w 2746"/>
                <a:gd name="T3" fmla="*/ 65 h 378"/>
                <a:gd name="T4" fmla="*/ 457 w 2746"/>
                <a:gd name="T5" fmla="*/ 189 h 378"/>
                <a:gd name="T6" fmla="*/ 465 w 2746"/>
                <a:gd name="T7" fmla="*/ 261 h 378"/>
                <a:gd name="T8" fmla="*/ 495 w 2746"/>
                <a:gd name="T9" fmla="*/ 313 h 378"/>
                <a:gd name="T10" fmla="*/ 545 w 2746"/>
                <a:gd name="T11" fmla="*/ 338 h 378"/>
                <a:gd name="T12" fmla="*/ 603 w 2746"/>
                <a:gd name="T13" fmla="*/ 335 h 378"/>
                <a:gd name="T14" fmla="*/ 647 w 2746"/>
                <a:gd name="T15" fmla="*/ 363 h 378"/>
                <a:gd name="T16" fmla="*/ 593 w 2746"/>
                <a:gd name="T17" fmla="*/ 376 h 378"/>
                <a:gd name="T18" fmla="*/ 527 w 2746"/>
                <a:gd name="T19" fmla="*/ 376 h 378"/>
                <a:gd name="T20" fmla="*/ 468 w 2746"/>
                <a:gd name="T21" fmla="*/ 349 h 378"/>
                <a:gd name="T22" fmla="*/ 430 w 2746"/>
                <a:gd name="T23" fmla="*/ 299 h 378"/>
                <a:gd name="T24" fmla="*/ 411 w 2746"/>
                <a:gd name="T25" fmla="*/ 233 h 378"/>
                <a:gd name="T26" fmla="*/ 409 w 2746"/>
                <a:gd name="T27" fmla="*/ 160 h 378"/>
                <a:gd name="T28" fmla="*/ 424 w 2746"/>
                <a:gd name="T29" fmla="*/ 92 h 378"/>
                <a:gd name="T30" fmla="*/ 459 w 2746"/>
                <a:gd name="T31" fmla="*/ 38 h 378"/>
                <a:gd name="T32" fmla="*/ 513 w 2746"/>
                <a:gd name="T33" fmla="*/ 5 h 378"/>
                <a:gd name="T34" fmla="*/ 581 w 2746"/>
                <a:gd name="T35" fmla="*/ 1 h 378"/>
                <a:gd name="T36" fmla="*/ 637 w 2746"/>
                <a:gd name="T37" fmla="*/ 12 h 378"/>
                <a:gd name="T38" fmla="*/ 614 w 2746"/>
                <a:gd name="T39" fmla="*/ 46 h 378"/>
                <a:gd name="T40" fmla="*/ 558 w 2746"/>
                <a:gd name="T41" fmla="*/ 40 h 378"/>
                <a:gd name="T42" fmla="*/ 503 w 2746"/>
                <a:gd name="T43" fmla="*/ 57 h 378"/>
                <a:gd name="T44" fmla="*/ 470 w 2746"/>
                <a:gd name="T45" fmla="*/ 105 h 378"/>
                <a:gd name="T46" fmla="*/ 457 w 2746"/>
                <a:gd name="T47" fmla="*/ 174 h 378"/>
                <a:gd name="T48" fmla="*/ 865 w 2746"/>
                <a:gd name="T49" fmla="*/ 268 h 378"/>
                <a:gd name="T50" fmla="*/ 894 w 2746"/>
                <a:gd name="T51" fmla="*/ 2 h 378"/>
                <a:gd name="T52" fmla="*/ 923 w 2746"/>
                <a:gd name="T53" fmla="*/ 65 h 378"/>
                <a:gd name="T54" fmla="*/ 1352 w 2746"/>
                <a:gd name="T55" fmla="*/ 370 h 378"/>
                <a:gd name="T56" fmla="*/ 1410 w 2746"/>
                <a:gd name="T57" fmla="*/ 345 h 378"/>
                <a:gd name="T58" fmla="*/ 1448 w 2746"/>
                <a:gd name="T59" fmla="*/ 297 h 378"/>
                <a:gd name="T60" fmla="*/ 1468 w 2746"/>
                <a:gd name="T61" fmla="*/ 232 h 378"/>
                <a:gd name="T62" fmla="*/ 1469 w 2746"/>
                <a:gd name="T63" fmla="*/ 160 h 378"/>
                <a:gd name="T64" fmla="*/ 1454 w 2746"/>
                <a:gd name="T65" fmla="*/ 93 h 378"/>
                <a:gd name="T66" fmla="*/ 1420 w 2746"/>
                <a:gd name="T67" fmla="*/ 41 h 378"/>
                <a:gd name="T68" fmla="*/ 1365 w 2746"/>
                <a:gd name="T69" fmla="*/ 11 h 378"/>
                <a:gd name="T70" fmla="*/ 1321 w 2746"/>
                <a:gd name="T71" fmla="*/ 45 h 378"/>
                <a:gd name="T72" fmla="*/ 1375 w 2746"/>
                <a:gd name="T73" fmla="*/ 62 h 378"/>
                <a:gd name="T74" fmla="*/ 1408 w 2746"/>
                <a:gd name="T75" fmla="*/ 107 h 378"/>
                <a:gd name="T76" fmla="*/ 1421 w 2746"/>
                <a:gd name="T77" fmla="*/ 174 h 378"/>
                <a:gd name="T78" fmla="*/ 1416 w 2746"/>
                <a:gd name="T79" fmla="*/ 247 h 378"/>
                <a:gd name="T80" fmla="*/ 1391 w 2746"/>
                <a:gd name="T81" fmla="*/ 302 h 378"/>
                <a:gd name="T82" fmla="*/ 1344 w 2746"/>
                <a:gd name="T83" fmla="*/ 330 h 378"/>
                <a:gd name="T84" fmla="*/ 1321 w 2746"/>
                <a:gd name="T85" fmla="*/ 45 h 378"/>
                <a:gd name="T86" fmla="*/ 1846 w 2746"/>
                <a:gd name="T87" fmla="*/ 334 h 378"/>
                <a:gd name="T88" fmla="*/ 1691 w 2746"/>
                <a:gd name="T89" fmla="*/ 165 h 378"/>
                <a:gd name="T90" fmla="*/ 2178 w 2746"/>
                <a:gd name="T91" fmla="*/ 299 h 378"/>
                <a:gd name="T92" fmla="*/ 2066 w 2746"/>
                <a:gd name="T93" fmla="*/ 106 h 378"/>
                <a:gd name="T94" fmla="*/ 2288 w 2746"/>
                <a:gd name="T95" fmla="*/ 106 h 378"/>
                <a:gd name="T96" fmla="*/ 2179 w 2746"/>
                <a:gd name="T97" fmla="*/ 299 h 378"/>
                <a:gd name="T98" fmla="*/ 2545 w 2746"/>
                <a:gd name="T99" fmla="*/ 5 h 378"/>
                <a:gd name="T100" fmla="*/ 2642 w 2746"/>
                <a:gd name="T101" fmla="*/ 23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46" h="378">
                  <a:moveTo>
                    <a:pt x="109" y="2"/>
                  </a:moveTo>
                  <a:lnTo>
                    <a:pt x="0" y="373"/>
                  </a:lnTo>
                  <a:lnTo>
                    <a:pt x="50" y="373"/>
                  </a:lnTo>
                  <a:lnTo>
                    <a:pt x="80" y="268"/>
                  </a:lnTo>
                  <a:lnTo>
                    <a:pt x="194" y="268"/>
                  </a:lnTo>
                  <a:lnTo>
                    <a:pt x="225" y="373"/>
                  </a:lnTo>
                  <a:lnTo>
                    <a:pt x="274" y="373"/>
                  </a:lnTo>
                  <a:lnTo>
                    <a:pt x="166" y="2"/>
                  </a:lnTo>
                  <a:lnTo>
                    <a:pt x="109" y="2"/>
                  </a:lnTo>
                  <a:close/>
                  <a:moveTo>
                    <a:pt x="137" y="65"/>
                  </a:moveTo>
                  <a:lnTo>
                    <a:pt x="138" y="65"/>
                  </a:lnTo>
                  <a:lnTo>
                    <a:pt x="185" y="228"/>
                  </a:lnTo>
                  <a:lnTo>
                    <a:pt x="91" y="228"/>
                  </a:lnTo>
                  <a:lnTo>
                    <a:pt x="137" y="65"/>
                  </a:lnTo>
                  <a:close/>
                  <a:moveTo>
                    <a:pt x="457" y="189"/>
                  </a:moveTo>
                  <a:lnTo>
                    <a:pt x="457" y="204"/>
                  </a:lnTo>
                  <a:lnTo>
                    <a:pt x="458" y="219"/>
                  </a:lnTo>
                  <a:lnTo>
                    <a:pt x="460" y="234"/>
                  </a:lnTo>
                  <a:lnTo>
                    <a:pt x="462" y="247"/>
                  </a:lnTo>
                  <a:lnTo>
                    <a:pt x="465" y="261"/>
                  </a:lnTo>
                  <a:lnTo>
                    <a:pt x="470" y="273"/>
                  </a:lnTo>
                  <a:lnTo>
                    <a:pt x="475" y="285"/>
                  </a:lnTo>
                  <a:lnTo>
                    <a:pt x="480" y="295"/>
                  </a:lnTo>
                  <a:lnTo>
                    <a:pt x="488" y="305"/>
                  </a:lnTo>
                  <a:lnTo>
                    <a:pt x="495" y="313"/>
                  </a:lnTo>
                  <a:lnTo>
                    <a:pt x="503" y="321"/>
                  </a:lnTo>
                  <a:lnTo>
                    <a:pt x="513" y="327"/>
                  </a:lnTo>
                  <a:lnTo>
                    <a:pt x="523" y="333"/>
                  </a:lnTo>
                  <a:lnTo>
                    <a:pt x="533" y="336"/>
                  </a:lnTo>
                  <a:lnTo>
                    <a:pt x="545" y="338"/>
                  </a:lnTo>
                  <a:lnTo>
                    <a:pt x="558" y="339"/>
                  </a:lnTo>
                  <a:lnTo>
                    <a:pt x="569" y="338"/>
                  </a:lnTo>
                  <a:lnTo>
                    <a:pt x="580" y="338"/>
                  </a:lnTo>
                  <a:lnTo>
                    <a:pt x="592" y="337"/>
                  </a:lnTo>
                  <a:lnTo>
                    <a:pt x="603" y="335"/>
                  </a:lnTo>
                  <a:lnTo>
                    <a:pt x="614" y="333"/>
                  </a:lnTo>
                  <a:lnTo>
                    <a:pt x="625" y="329"/>
                  </a:lnTo>
                  <a:lnTo>
                    <a:pt x="636" y="326"/>
                  </a:lnTo>
                  <a:lnTo>
                    <a:pt x="647" y="323"/>
                  </a:lnTo>
                  <a:lnTo>
                    <a:pt x="647" y="363"/>
                  </a:lnTo>
                  <a:lnTo>
                    <a:pt x="637" y="366"/>
                  </a:lnTo>
                  <a:lnTo>
                    <a:pt x="626" y="369"/>
                  </a:lnTo>
                  <a:lnTo>
                    <a:pt x="615" y="372"/>
                  </a:lnTo>
                  <a:lnTo>
                    <a:pt x="604" y="374"/>
                  </a:lnTo>
                  <a:lnTo>
                    <a:pt x="593" y="376"/>
                  </a:lnTo>
                  <a:lnTo>
                    <a:pt x="581" y="377"/>
                  </a:lnTo>
                  <a:lnTo>
                    <a:pt x="569" y="378"/>
                  </a:lnTo>
                  <a:lnTo>
                    <a:pt x="557" y="378"/>
                  </a:lnTo>
                  <a:lnTo>
                    <a:pt x="542" y="377"/>
                  </a:lnTo>
                  <a:lnTo>
                    <a:pt x="527" y="376"/>
                  </a:lnTo>
                  <a:lnTo>
                    <a:pt x="513" y="373"/>
                  </a:lnTo>
                  <a:lnTo>
                    <a:pt x="501" y="368"/>
                  </a:lnTo>
                  <a:lnTo>
                    <a:pt x="489" y="363"/>
                  </a:lnTo>
                  <a:lnTo>
                    <a:pt x="477" y="356"/>
                  </a:lnTo>
                  <a:lnTo>
                    <a:pt x="468" y="349"/>
                  </a:lnTo>
                  <a:lnTo>
                    <a:pt x="459" y="340"/>
                  </a:lnTo>
                  <a:lnTo>
                    <a:pt x="450" y="330"/>
                  </a:lnTo>
                  <a:lnTo>
                    <a:pt x="443" y="321"/>
                  </a:lnTo>
                  <a:lnTo>
                    <a:pt x="436" y="310"/>
                  </a:lnTo>
                  <a:lnTo>
                    <a:pt x="430" y="299"/>
                  </a:lnTo>
                  <a:lnTo>
                    <a:pt x="424" y="286"/>
                  </a:lnTo>
                  <a:lnTo>
                    <a:pt x="420" y="274"/>
                  </a:lnTo>
                  <a:lnTo>
                    <a:pt x="417" y="260"/>
                  </a:lnTo>
                  <a:lnTo>
                    <a:pt x="414" y="247"/>
                  </a:lnTo>
                  <a:lnTo>
                    <a:pt x="411" y="233"/>
                  </a:lnTo>
                  <a:lnTo>
                    <a:pt x="409" y="218"/>
                  </a:lnTo>
                  <a:lnTo>
                    <a:pt x="408" y="204"/>
                  </a:lnTo>
                  <a:lnTo>
                    <a:pt x="408" y="189"/>
                  </a:lnTo>
                  <a:lnTo>
                    <a:pt x="408" y="174"/>
                  </a:lnTo>
                  <a:lnTo>
                    <a:pt x="409" y="160"/>
                  </a:lnTo>
                  <a:lnTo>
                    <a:pt x="411" y="145"/>
                  </a:lnTo>
                  <a:lnTo>
                    <a:pt x="414" y="131"/>
                  </a:lnTo>
                  <a:lnTo>
                    <a:pt x="417" y="118"/>
                  </a:lnTo>
                  <a:lnTo>
                    <a:pt x="420" y="104"/>
                  </a:lnTo>
                  <a:lnTo>
                    <a:pt x="424" y="92"/>
                  </a:lnTo>
                  <a:lnTo>
                    <a:pt x="430" y="79"/>
                  </a:lnTo>
                  <a:lnTo>
                    <a:pt x="436" y="68"/>
                  </a:lnTo>
                  <a:lnTo>
                    <a:pt x="443" y="57"/>
                  </a:lnTo>
                  <a:lnTo>
                    <a:pt x="450" y="48"/>
                  </a:lnTo>
                  <a:lnTo>
                    <a:pt x="459" y="38"/>
                  </a:lnTo>
                  <a:lnTo>
                    <a:pt x="468" y="29"/>
                  </a:lnTo>
                  <a:lnTo>
                    <a:pt x="477" y="22"/>
                  </a:lnTo>
                  <a:lnTo>
                    <a:pt x="489" y="15"/>
                  </a:lnTo>
                  <a:lnTo>
                    <a:pt x="501" y="10"/>
                  </a:lnTo>
                  <a:lnTo>
                    <a:pt x="513" y="5"/>
                  </a:lnTo>
                  <a:lnTo>
                    <a:pt x="527" y="2"/>
                  </a:lnTo>
                  <a:lnTo>
                    <a:pt x="542" y="1"/>
                  </a:lnTo>
                  <a:lnTo>
                    <a:pt x="557" y="0"/>
                  </a:lnTo>
                  <a:lnTo>
                    <a:pt x="569" y="0"/>
                  </a:lnTo>
                  <a:lnTo>
                    <a:pt x="581" y="1"/>
                  </a:lnTo>
                  <a:lnTo>
                    <a:pt x="593" y="2"/>
                  </a:lnTo>
                  <a:lnTo>
                    <a:pt x="604" y="4"/>
                  </a:lnTo>
                  <a:lnTo>
                    <a:pt x="615" y="6"/>
                  </a:lnTo>
                  <a:lnTo>
                    <a:pt x="626" y="9"/>
                  </a:lnTo>
                  <a:lnTo>
                    <a:pt x="637" y="12"/>
                  </a:lnTo>
                  <a:lnTo>
                    <a:pt x="647" y="16"/>
                  </a:lnTo>
                  <a:lnTo>
                    <a:pt x="647" y="55"/>
                  </a:lnTo>
                  <a:lnTo>
                    <a:pt x="636" y="52"/>
                  </a:lnTo>
                  <a:lnTo>
                    <a:pt x="625" y="49"/>
                  </a:lnTo>
                  <a:lnTo>
                    <a:pt x="614" y="46"/>
                  </a:lnTo>
                  <a:lnTo>
                    <a:pt x="603" y="44"/>
                  </a:lnTo>
                  <a:lnTo>
                    <a:pt x="592" y="42"/>
                  </a:lnTo>
                  <a:lnTo>
                    <a:pt x="580" y="41"/>
                  </a:lnTo>
                  <a:lnTo>
                    <a:pt x="569" y="40"/>
                  </a:lnTo>
                  <a:lnTo>
                    <a:pt x="558" y="40"/>
                  </a:lnTo>
                  <a:lnTo>
                    <a:pt x="545" y="41"/>
                  </a:lnTo>
                  <a:lnTo>
                    <a:pt x="533" y="43"/>
                  </a:lnTo>
                  <a:lnTo>
                    <a:pt x="523" y="46"/>
                  </a:lnTo>
                  <a:lnTo>
                    <a:pt x="513" y="52"/>
                  </a:lnTo>
                  <a:lnTo>
                    <a:pt x="503" y="57"/>
                  </a:lnTo>
                  <a:lnTo>
                    <a:pt x="495" y="65"/>
                  </a:lnTo>
                  <a:lnTo>
                    <a:pt x="488" y="73"/>
                  </a:lnTo>
                  <a:lnTo>
                    <a:pt x="480" y="83"/>
                  </a:lnTo>
                  <a:lnTo>
                    <a:pt x="475" y="94"/>
                  </a:lnTo>
                  <a:lnTo>
                    <a:pt x="470" y="105"/>
                  </a:lnTo>
                  <a:lnTo>
                    <a:pt x="465" y="117"/>
                  </a:lnTo>
                  <a:lnTo>
                    <a:pt x="462" y="131"/>
                  </a:lnTo>
                  <a:lnTo>
                    <a:pt x="460" y="144"/>
                  </a:lnTo>
                  <a:lnTo>
                    <a:pt x="458" y="159"/>
                  </a:lnTo>
                  <a:lnTo>
                    <a:pt x="457" y="174"/>
                  </a:lnTo>
                  <a:lnTo>
                    <a:pt x="457" y="189"/>
                  </a:lnTo>
                  <a:close/>
                  <a:moveTo>
                    <a:pt x="894" y="2"/>
                  </a:moveTo>
                  <a:lnTo>
                    <a:pt x="785" y="373"/>
                  </a:lnTo>
                  <a:lnTo>
                    <a:pt x="835" y="373"/>
                  </a:lnTo>
                  <a:lnTo>
                    <a:pt x="865" y="268"/>
                  </a:lnTo>
                  <a:lnTo>
                    <a:pt x="981" y="268"/>
                  </a:lnTo>
                  <a:lnTo>
                    <a:pt x="1010" y="373"/>
                  </a:lnTo>
                  <a:lnTo>
                    <a:pt x="1060" y="373"/>
                  </a:lnTo>
                  <a:lnTo>
                    <a:pt x="951" y="2"/>
                  </a:lnTo>
                  <a:lnTo>
                    <a:pt x="894" y="2"/>
                  </a:lnTo>
                  <a:close/>
                  <a:moveTo>
                    <a:pt x="923" y="65"/>
                  </a:moveTo>
                  <a:lnTo>
                    <a:pt x="924" y="65"/>
                  </a:lnTo>
                  <a:lnTo>
                    <a:pt x="970" y="228"/>
                  </a:lnTo>
                  <a:lnTo>
                    <a:pt x="876" y="228"/>
                  </a:lnTo>
                  <a:lnTo>
                    <a:pt x="923" y="65"/>
                  </a:lnTo>
                  <a:close/>
                  <a:moveTo>
                    <a:pt x="1217" y="5"/>
                  </a:moveTo>
                  <a:lnTo>
                    <a:pt x="1217" y="373"/>
                  </a:lnTo>
                  <a:lnTo>
                    <a:pt x="1322" y="373"/>
                  </a:lnTo>
                  <a:lnTo>
                    <a:pt x="1337" y="373"/>
                  </a:lnTo>
                  <a:lnTo>
                    <a:pt x="1352" y="370"/>
                  </a:lnTo>
                  <a:lnTo>
                    <a:pt x="1365" y="367"/>
                  </a:lnTo>
                  <a:lnTo>
                    <a:pt x="1378" y="363"/>
                  </a:lnTo>
                  <a:lnTo>
                    <a:pt x="1390" y="359"/>
                  </a:lnTo>
                  <a:lnTo>
                    <a:pt x="1401" y="352"/>
                  </a:lnTo>
                  <a:lnTo>
                    <a:pt x="1410" y="345"/>
                  </a:lnTo>
                  <a:lnTo>
                    <a:pt x="1420" y="337"/>
                  </a:lnTo>
                  <a:lnTo>
                    <a:pt x="1429" y="328"/>
                  </a:lnTo>
                  <a:lnTo>
                    <a:pt x="1436" y="319"/>
                  </a:lnTo>
                  <a:lnTo>
                    <a:pt x="1443" y="308"/>
                  </a:lnTo>
                  <a:lnTo>
                    <a:pt x="1448" y="297"/>
                  </a:lnTo>
                  <a:lnTo>
                    <a:pt x="1454" y="285"/>
                  </a:lnTo>
                  <a:lnTo>
                    <a:pt x="1458" y="273"/>
                  </a:lnTo>
                  <a:lnTo>
                    <a:pt x="1462" y="260"/>
                  </a:lnTo>
                  <a:lnTo>
                    <a:pt x="1465" y="246"/>
                  </a:lnTo>
                  <a:lnTo>
                    <a:pt x="1468" y="232"/>
                  </a:lnTo>
                  <a:lnTo>
                    <a:pt x="1469" y="218"/>
                  </a:lnTo>
                  <a:lnTo>
                    <a:pt x="1470" y="204"/>
                  </a:lnTo>
                  <a:lnTo>
                    <a:pt x="1470" y="189"/>
                  </a:lnTo>
                  <a:lnTo>
                    <a:pt x="1470" y="174"/>
                  </a:lnTo>
                  <a:lnTo>
                    <a:pt x="1469" y="160"/>
                  </a:lnTo>
                  <a:lnTo>
                    <a:pt x="1468" y="146"/>
                  </a:lnTo>
                  <a:lnTo>
                    <a:pt x="1465" y="132"/>
                  </a:lnTo>
                  <a:lnTo>
                    <a:pt x="1462" y="118"/>
                  </a:lnTo>
                  <a:lnTo>
                    <a:pt x="1458" y="105"/>
                  </a:lnTo>
                  <a:lnTo>
                    <a:pt x="1454" y="93"/>
                  </a:lnTo>
                  <a:lnTo>
                    <a:pt x="1448" y="81"/>
                  </a:lnTo>
                  <a:lnTo>
                    <a:pt x="1443" y="70"/>
                  </a:lnTo>
                  <a:lnTo>
                    <a:pt x="1436" y="59"/>
                  </a:lnTo>
                  <a:lnTo>
                    <a:pt x="1429" y="50"/>
                  </a:lnTo>
                  <a:lnTo>
                    <a:pt x="1420" y="41"/>
                  </a:lnTo>
                  <a:lnTo>
                    <a:pt x="1410" y="33"/>
                  </a:lnTo>
                  <a:lnTo>
                    <a:pt x="1401" y="26"/>
                  </a:lnTo>
                  <a:lnTo>
                    <a:pt x="1390" y="19"/>
                  </a:lnTo>
                  <a:lnTo>
                    <a:pt x="1378" y="15"/>
                  </a:lnTo>
                  <a:lnTo>
                    <a:pt x="1365" y="11"/>
                  </a:lnTo>
                  <a:lnTo>
                    <a:pt x="1352" y="8"/>
                  </a:lnTo>
                  <a:lnTo>
                    <a:pt x="1337" y="5"/>
                  </a:lnTo>
                  <a:lnTo>
                    <a:pt x="1322" y="5"/>
                  </a:lnTo>
                  <a:lnTo>
                    <a:pt x="1217" y="5"/>
                  </a:lnTo>
                  <a:close/>
                  <a:moveTo>
                    <a:pt x="1321" y="45"/>
                  </a:moveTo>
                  <a:lnTo>
                    <a:pt x="1334" y="45"/>
                  </a:lnTo>
                  <a:lnTo>
                    <a:pt x="1344" y="48"/>
                  </a:lnTo>
                  <a:lnTo>
                    <a:pt x="1356" y="51"/>
                  </a:lnTo>
                  <a:lnTo>
                    <a:pt x="1366" y="56"/>
                  </a:lnTo>
                  <a:lnTo>
                    <a:pt x="1375" y="62"/>
                  </a:lnTo>
                  <a:lnTo>
                    <a:pt x="1383" y="68"/>
                  </a:lnTo>
                  <a:lnTo>
                    <a:pt x="1391" y="77"/>
                  </a:lnTo>
                  <a:lnTo>
                    <a:pt x="1397" y="85"/>
                  </a:lnTo>
                  <a:lnTo>
                    <a:pt x="1403" y="96"/>
                  </a:lnTo>
                  <a:lnTo>
                    <a:pt x="1408" y="107"/>
                  </a:lnTo>
                  <a:lnTo>
                    <a:pt x="1413" y="119"/>
                  </a:lnTo>
                  <a:lnTo>
                    <a:pt x="1416" y="131"/>
                  </a:lnTo>
                  <a:lnTo>
                    <a:pt x="1419" y="145"/>
                  </a:lnTo>
                  <a:lnTo>
                    <a:pt x="1420" y="159"/>
                  </a:lnTo>
                  <a:lnTo>
                    <a:pt x="1421" y="174"/>
                  </a:lnTo>
                  <a:lnTo>
                    <a:pt x="1422" y="189"/>
                  </a:lnTo>
                  <a:lnTo>
                    <a:pt x="1421" y="204"/>
                  </a:lnTo>
                  <a:lnTo>
                    <a:pt x="1420" y="219"/>
                  </a:lnTo>
                  <a:lnTo>
                    <a:pt x="1419" y="233"/>
                  </a:lnTo>
                  <a:lnTo>
                    <a:pt x="1416" y="247"/>
                  </a:lnTo>
                  <a:lnTo>
                    <a:pt x="1413" y="260"/>
                  </a:lnTo>
                  <a:lnTo>
                    <a:pt x="1408" y="272"/>
                  </a:lnTo>
                  <a:lnTo>
                    <a:pt x="1403" y="283"/>
                  </a:lnTo>
                  <a:lnTo>
                    <a:pt x="1397" y="293"/>
                  </a:lnTo>
                  <a:lnTo>
                    <a:pt x="1391" y="302"/>
                  </a:lnTo>
                  <a:lnTo>
                    <a:pt x="1383" y="310"/>
                  </a:lnTo>
                  <a:lnTo>
                    <a:pt x="1375" y="316"/>
                  </a:lnTo>
                  <a:lnTo>
                    <a:pt x="1366" y="323"/>
                  </a:lnTo>
                  <a:lnTo>
                    <a:pt x="1356" y="327"/>
                  </a:lnTo>
                  <a:lnTo>
                    <a:pt x="1344" y="330"/>
                  </a:lnTo>
                  <a:lnTo>
                    <a:pt x="1334" y="333"/>
                  </a:lnTo>
                  <a:lnTo>
                    <a:pt x="1321" y="334"/>
                  </a:lnTo>
                  <a:lnTo>
                    <a:pt x="1262" y="334"/>
                  </a:lnTo>
                  <a:lnTo>
                    <a:pt x="1262" y="45"/>
                  </a:lnTo>
                  <a:lnTo>
                    <a:pt x="1321" y="45"/>
                  </a:lnTo>
                  <a:close/>
                  <a:moveTo>
                    <a:pt x="1840" y="5"/>
                  </a:moveTo>
                  <a:lnTo>
                    <a:pt x="1645" y="5"/>
                  </a:lnTo>
                  <a:lnTo>
                    <a:pt x="1645" y="373"/>
                  </a:lnTo>
                  <a:lnTo>
                    <a:pt x="1846" y="373"/>
                  </a:lnTo>
                  <a:lnTo>
                    <a:pt x="1846" y="334"/>
                  </a:lnTo>
                  <a:lnTo>
                    <a:pt x="1691" y="334"/>
                  </a:lnTo>
                  <a:lnTo>
                    <a:pt x="1691" y="205"/>
                  </a:lnTo>
                  <a:lnTo>
                    <a:pt x="1820" y="205"/>
                  </a:lnTo>
                  <a:lnTo>
                    <a:pt x="1820" y="165"/>
                  </a:lnTo>
                  <a:lnTo>
                    <a:pt x="1691" y="165"/>
                  </a:lnTo>
                  <a:lnTo>
                    <a:pt x="1691" y="45"/>
                  </a:lnTo>
                  <a:lnTo>
                    <a:pt x="1840" y="45"/>
                  </a:lnTo>
                  <a:lnTo>
                    <a:pt x="1840" y="5"/>
                  </a:lnTo>
                  <a:close/>
                  <a:moveTo>
                    <a:pt x="2179" y="299"/>
                  </a:moveTo>
                  <a:lnTo>
                    <a:pt x="2178" y="299"/>
                  </a:lnTo>
                  <a:lnTo>
                    <a:pt x="2082" y="5"/>
                  </a:lnTo>
                  <a:lnTo>
                    <a:pt x="2021" y="5"/>
                  </a:lnTo>
                  <a:lnTo>
                    <a:pt x="2021" y="373"/>
                  </a:lnTo>
                  <a:lnTo>
                    <a:pt x="2066" y="373"/>
                  </a:lnTo>
                  <a:lnTo>
                    <a:pt x="2066" y="106"/>
                  </a:lnTo>
                  <a:lnTo>
                    <a:pt x="2067" y="106"/>
                  </a:lnTo>
                  <a:lnTo>
                    <a:pt x="2157" y="373"/>
                  </a:lnTo>
                  <a:lnTo>
                    <a:pt x="2199" y="373"/>
                  </a:lnTo>
                  <a:lnTo>
                    <a:pt x="2287" y="106"/>
                  </a:lnTo>
                  <a:lnTo>
                    <a:pt x="2288" y="106"/>
                  </a:lnTo>
                  <a:lnTo>
                    <a:pt x="2288" y="373"/>
                  </a:lnTo>
                  <a:lnTo>
                    <a:pt x="2335" y="373"/>
                  </a:lnTo>
                  <a:lnTo>
                    <a:pt x="2335" y="5"/>
                  </a:lnTo>
                  <a:lnTo>
                    <a:pt x="2273" y="5"/>
                  </a:lnTo>
                  <a:lnTo>
                    <a:pt x="2179" y="299"/>
                  </a:lnTo>
                  <a:close/>
                  <a:moveTo>
                    <a:pt x="2642" y="373"/>
                  </a:moveTo>
                  <a:lnTo>
                    <a:pt x="2596" y="373"/>
                  </a:lnTo>
                  <a:lnTo>
                    <a:pt x="2596" y="239"/>
                  </a:lnTo>
                  <a:lnTo>
                    <a:pt x="2491" y="5"/>
                  </a:lnTo>
                  <a:lnTo>
                    <a:pt x="2545" y="5"/>
                  </a:lnTo>
                  <a:lnTo>
                    <a:pt x="2619" y="188"/>
                  </a:lnTo>
                  <a:lnTo>
                    <a:pt x="2620" y="188"/>
                  </a:lnTo>
                  <a:lnTo>
                    <a:pt x="2692" y="5"/>
                  </a:lnTo>
                  <a:lnTo>
                    <a:pt x="2746" y="5"/>
                  </a:lnTo>
                  <a:lnTo>
                    <a:pt x="2642" y="239"/>
                  </a:lnTo>
                  <a:lnTo>
                    <a:pt x="2642" y="3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3720" name="Marcador de Posição do Texto 3719"/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1620000"/>
            <a:ext cx="7678800" cy="43292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000"/>
              </a:spcBef>
              <a:buFont typeface="Arial" pitchFamily="34" charset="0"/>
              <a:buNone/>
              <a:defRPr sz="2000" b="1" baseline="0">
                <a:solidFill>
                  <a:srgbClr val="1E1E1E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spcBef>
                <a:spcPts val="1000"/>
              </a:spcBef>
              <a:buFont typeface="Arial" pitchFamily="34" charset="0"/>
              <a:buNone/>
              <a:defRPr sz="2000">
                <a:solidFill>
                  <a:srgbClr val="1E1E1E"/>
                </a:solidFill>
              </a:defRPr>
            </a:lvl2pPr>
            <a:lvl3pPr marL="1080000" indent="-360000">
              <a:spcBef>
                <a:spcPts val="0"/>
              </a:spcBef>
              <a:buFont typeface="Arial" pitchFamily="34" charset="0"/>
              <a:buChar char="›"/>
              <a:defRPr sz="2000">
                <a:solidFill>
                  <a:srgbClr val="1E1E1E"/>
                </a:solidFill>
              </a:defRPr>
            </a:lvl3pPr>
            <a:lvl4pPr marL="1440000" indent="-360000">
              <a:spcBef>
                <a:spcPts val="0"/>
              </a:spcBef>
              <a:buFont typeface="Arial" pitchFamily="34" charset="0"/>
              <a:buChar char="›"/>
              <a:defRPr sz="2000">
                <a:solidFill>
                  <a:srgbClr val="1E1E1E"/>
                </a:solidFill>
              </a:defRPr>
            </a:lvl4pPr>
            <a:lvl5pPr marL="1800000" indent="-360000">
              <a:spcBef>
                <a:spcPts val="0"/>
              </a:spcBef>
              <a:buFont typeface="Arial" pitchFamily="34" charset="0"/>
              <a:buChar char="›"/>
              <a:defRPr sz="2000">
                <a:solidFill>
                  <a:srgbClr val="1E1E1E"/>
                </a:solidFill>
              </a:defRPr>
            </a:lvl5pPr>
          </a:lstStyle>
          <a:p>
            <a:pPr lvl="0"/>
            <a:r>
              <a:rPr lang="pt-PT" dirty="0" smtClean="0"/>
              <a:t>Clique para inserir texto</a:t>
            </a:r>
          </a:p>
          <a:p>
            <a:pPr lvl="1"/>
            <a:r>
              <a:rPr lang="pt-PT" dirty="0" smtClean="0"/>
              <a:t>Clique para inserir texto</a:t>
            </a:r>
          </a:p>
        </p:txBody>
      </p:sp>
      <p:sp>
        <p:nvSpPr>
          <p:cNvPr id="527" name="CaixaDeTexto 526"/>
          <p:cNvSpPr txBox="1"/>
          <p:nvPr userDrawn="1"/>
        </p:nvSpPr>
        <p:spPr>
          <a:xfrm>
            <a:off x="2736000" y="6120000"/>
            <a:ext cx="246893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1600" b="1" dirty="0" smtClean="0"/>
              <a:t>Saiba mais na PKB</a:t>
            </a:r>
            <a:endParaRPr lang="pt-PT" sz="1600" b="1" dirty="0"/>
          </a:p>
        </p:txBody>
      </p:sp>
      <p:sp>
        <p:nvSpPr>
          <p:cNvPr id="529" name="Marcador de Posição do Texto 528"/>
          <p:cNvSpPr>
            <a:spLocks noGrp="1"/>
          </p:cNvSpPr>
          <p:nvPr>
            <p:ph type="body" sz="quarter" idx="14" hasCustomPrompt="1"/>
          </p:nvPr>
        </p:nvSpPr>
        <p:spPr>
          <a:xfrm>
            <a:off x="2736000" y="6370278"/>
            <a:ext cx="5220376" cy="2873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solidFill>
                  <a:srgbClr val="0076BD"/>
                </a:solidFill>
              </a:defRPr>
            </a:lvl1pPr>
          </a:lstStyle>
          <a:p>
            <a:pPr lvl="0"/>
            <a:r>
              <a:rPr lang="pt-BR" dirty="0" smtClean="0"/>
              <a:t>Inserir link aqui</a:t>
            </a:r>
            <a:endParaRPr lang="pt-PT" dirty="0"/>
          </a:p>
        </p:txBody>
      </p:sp>
      <p:sp>
        <p:nvSpPr>
          <p:cNvPr id="14" name="Rectângulo 13"/>
          <p:cNvSpPr/>
          <p:nvPr userDrawn="1"/>
        </p:nvSpPr>
        <p:spPr>
          <a:xfrm>
            <a:off x="0" y="1044000"/>
            <a:ext cx="9144000" cy="1440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alpha val="0"/>
                </a:schemeClr>
              </a:gs>
              <a:gs pos="100000">
                <a:schemeClr val="tx1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14" name="Marcador de Posição do Texto 3713"/>
          <p:cNvSpPr>
            <a:spLocks noGrp="1"/>
          </p:cNvSpPr>
          <p:nvPr>
            <p:ph type="body" sz="quarter" idx="10" hasCustomPrompt="1"/>
          </p:nvPr>
        </p:nvSpPr>
        <p:spPr>
          <a:xfrm>
            <a:off x="2752725" y="162000"/>
            <a:ext cx="3376613" cy="1706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pt-BR" dirty="0" smtClean="0"/>
              <a:t>Curso (PT/AO/MZ/CV)</a:t>
            </a:r>
            <a:endParaRPr lang="pt-PT" dirty="0"/>
          </a:p>
        </p:txBody>
      </p:sp>
      <p:sp>
        <p:nvSpPr>
          <p:cNvPr id="3718" name="Marcador de Posição do Texto 3717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756000"/>
            <a:ext cx="7884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pt-BR" dirty="0" smtClean="0"/>
              <a:t>Clique para inserir texto</a:t>
            </a:r>
            <a:endParaRPr lang="pt-PT" dirty="0"/>
          </a:p>
        </p:txBody>
      </p:sp>
      <p:pic>
        <p:nvPicPr>
          <p:cNvPr id="526" name="Imagem 5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791621"/>
            <a:ext cx="1438659" cy="107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26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fundo amare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rtar Rectângulo de Canto Simples 2"/>
          <p:cNvSpPr/>
          <p:nvPr userDrawn="1"/>
        </p:nvSpPr>
        <p:spPr>
          <a:xfrm>
            <a:off x="-251" y="1189160"/>
            <a:ext cx="9144000" cy="5668840"/>
          </a:xfrm>
          <a:prstGeom prst="snip1Rect">
            <a:avLst>
              <a:gd name="adj" fmla="val 13132"/>
            </a:avLst>
          </a:prstGeom>
          <a:gradFill>
            <a:gsLst>
              <a:gs pos="0">
                <a:srgbClr val="FAF7D6"/>
              </a:gs>
              <a:gs pos="100000">
                <a:srgbClr val="FAF7D6"/>
              </a:gs>
            </a:gsLst>
            <a:lin ang="5400000" scaled="0"/>
          </a:gradFill>
          <a:ln>
            <a:noFill/>
          </a:ln>
          <a:effectLst>
            <a:outerShdw blurRad="127000" dist="25400" dir="180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Triângulo rectângulo 3"/>
          <p:cNvSpPr/>
          <p:nvPr userDrawn="1"/>
        </p:nvSpPr>
        <p:spPr>
          <a:xfrm>
            <a:off x="8398800" y="1189160"/>
            <a:ext cx="756000" cy="756000"/>
          </a:xfrm>
          <a:prstGeom prst="rtTriangle">
            <a:avLst/>
          </a:prstGeom>
          <a:solidFill>
            <a:srgbClr val="C4C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514" name="Grupo 513"/>
          <p:cNvGrpSpPr/>
          <p:nvPr userDrawn="1"/>
        </p:nvGrpSpPr>
        <p:grpSpPr>
          <a:xfrm>
            <a:off x="540000" y="180000"/>
            <a:ext cx="1436689" cy="104118"/>
            <a:chOff x="733425" y="390525"/>
            <a:chExt cx="3482976" cy="252413"/>
          </a:xfrm>
        </p:grpSpPr>
        <p:sp>
          <p:nvSpPr>
            <p:cNvPr id="515" name="Freeform 54"/>
            <p:cNvSpPr>
              <a:spLocks noEditPoints="1"/>
            </p:cNvSpPr>
            <p:nvPr userDrawn="1"/>
          </p:nvSpPr>
          <p:spPr bwMode="auto">
            <a:xfrm>
              <a:off x="733425" y="390525"/>
              <a:ext cx="1922463" cy="252413"/>
            </a:xfrm>
            <a:custGeom>
              <a:avLst/>
              <a:gdLst>
                <a:gd name="T0" fmla="*/ 234 w 3633"/>
                <a:gd name="T1" fmla="*/ 313 h 478"/>
                <a:gd name="T2" fmla="*/ 419 w 3633"/>
                <a:gd name="T3" fmla="*/ 233 h 478"/>
                <a:gd name="T4" fmla="*/ 421 w 3633"/>
                <a:gd name="T5" fmla="*/ 88 h 478"/>
                <a:gd name="T6" fmla="*/ 252 w 3633"/>
                <a:gd name="T7" fmla="*/ 4 h 478"/>
                <a:gd name="T8" fmla="*/ 214 w 3633"/>
                <a:gd name="T9" fmla="*/ 226 h 478"/>
                <a:gd name="T10" fmla="*/ 236 w 3633"/>
                <a:gd name="T11" fmla="*/ 89 h 478"/>
                <a:gd name="T12" fmla="*/ 321 w 3633"/>
                <a:gd name="T13" fmla="*/ 178 h 478"/>
                <a:gd name="T14" fmla="*/ 571 w 3633"/>
                <a:gd name="T15" fmla="*/ 346 h 478"/>
                <a:gd name="T16" fmla="*/ 648 w 3633"/>
                <a:gd name="T17" fmla="*/ 199 h 478"/>
                <a:gd name="T18" fmla="*/ 559 w 3633"/>
                <a:gd name="T19" fmla="*/ 127 h 478"/>
                <a:gd name="T20" fmla="*/ 464 w 3633"/>
                <a:gd name="T21" fmla="*/ 242 h 478"/>
                <a:gd name="T22" fmla="*/ 2516 w 3633"/>
                <a:gd name="T23" fmla="*/ 134 h 478"/>
                <a:gd name="T24" fmla="*/ 2466 w 3633"/>
                <a:gd name="T25" fmla="*/ 395 h 478"/>
                <a:gd name="T26" fmla="*/ 2608 w 3633"/>
                <a:gd name="T27" fmla="*/ 477 h 478"/>
                <a:gd name="T28" fmla="*/ 2779 w 3633"/>
                <a:gd name="T29" fmla="*/ 387 h 478"/>
                <a:gd name="T30" fmla="*/ 2571 w 3633"/>
                <a:gd name="T31" fmla="*/ 370 h 478"/>
                <a:gd name="T32" fmla="*/ 2706 w 3633"/>
                <a:gd name="T33" fmla="*/ 338 h 478"/>
                <a:gd name="T34" fmla="*/ 2862 w 3633"/>
                <a:gd name="T35" fmla="*/ 248 h 478"/>
                <a:gd name="T36" fmla="*/ 2773 w 3633"/>
                <a:gd name="T37" fmla="*/ 121 h 478"/>
                <a:gd name="T38" fmla="*/ 2570 w 3633"/>
                <a:gd name="T39" fmla="*/ 238 h 478"/>
                <a:gd name="T40" fmla="*/ 2695 w 3633"/>
                <a:gd name="T41" fmla="*/ 195 h 478"/>
                <a:gd name="T42" fmla="*/ 2745 w 3633"/>
                <a:gd name="T43" fmla="*/ 249 h 478"/>
                <a:gd name="T44" fmla="*/ 1167 w 3633"/>
                <a:gd name="T45" fmla="*/ 132 h 478"/>
                <a:gd name="T46" fmla="*/ 923 w 3633"/>
                <a:gd name="T47" fmla="*/ 137 h 478"/>
                <a:gd name="T48" fmla="*/ 1019 w 3633"/>
                <a:gd name="T49" fmla="*/ 194 h 478"/>
                <a:gd name="T50" fmla="*/ 1105 w 3633"/>
                <a:gd name="T51" fmla="*/ 352 h 478"/>
                <a:gd name="T52" fmla="*/ 1212 w 3633"/>
                <a:gd name="T53" fmla="*/ 204 h 478"/>
                <a:gd name="T54" fmla="*/ 1398 w 3633"/>
                <a:gd name="T55" fmla="*/ 262 h 478"/>
                <a:gd name="T56" fmla="*/ 1506 w 3633"/>
                <a:gd name="T57" fmla="*/ 253 h 478"/>
                <a:gd name="T58" fmla="*/ 1398 w 3633"/>
                <a:gd name="T59" fmla="*/ 120 h 478"/>
                <a:gd name="T60" fmla="*/ 870 w 3633"/>
                <a:gd name="T61" fmla="*/ 19 h 478"/>
                <a:gd name="T62" fmla="*/ 2209 w 3633"/>
                <a:gd name="T63" fmla="*/ 367 h 478"/>
                <a:gd name="T64" fmla="*/ 1961 w 3633"/>
                <a:gd name="T65" fmla="*/ 124 h 478"/>
                <a:gd name="T66" fmla="*/ 2323 w 3633"/>
                <a:gd name="T67" fmla="*/ 163 h 478"/>
                <a:gd name="T68" fmla="*/ 3010 w 3633"/>
                <a:gd name="T69" fmla="*/ 421 h 478"/>
                <a:gd name="T70" fmla="*/ 3058 w 3633"/>
                <a:gd name="T71" fmla="*/ 203 h 478"/>
                <a:gd name="T72" fmla="*/ 3032 w 3633"/>
                <a:gd name="T73" fmla="*/ 120 h 478"/>
                <a:gd name="T74" fmla="*/ 2905 w 3633"/>
                <a:gd name="T75" fmla="*/ 217 h 478"/>
                <a:gd name="T76" fmla="*/ 1637 w 3633"/>
                <a:gd name="T77" fmla="*/ 199 h 478"/>
                <a:gd name="T78" fmla="*/ 1845 w 3633"/>
                <a:gd name="T79" fmla="*/ 217 h 478"/>
                <a:gd name="T80" fmla="*/ 1738 w 3633"/>
                <a:gd name="T81" fmla="*/ 245 h 478"/>
                <a:gd name="T82" fmla="*/ 1562 w 3633"/>
                <a:gd name="T83" fmla="*/ 320 h 478"/>
                <a:gd name="T84" fmla="*/ 1624 w 3633"/>
                <a:gd name="T85" fmla="*/ 465 h 478"/>
                <a:gd name="T86" fmla="*/ 1852 w 3633"/>
                <a:gd name="T87" fmla="*/ 477 h 478"/>
                <a:gd name="T88" fmla="*/ 1955 w 3633"/>
                <a:gd name="T89" fmla="*/ 225 h 478"/>
                <a:gd name="T90" fmla="*/ 1844 w 3633"/>
                <a:gd name="T91" fmla="*/ 121 h 478"/>
                <a:gd name="T92" fmla="*/ 1797 w 3633"/>
                <a:gd name="T93" fmla="*/ 398 h 478"/>
                <a:gd name="T94" fmla="*/ 1657 w 3633"/>
                <a:gd name="T95" fmla="*/ 367 h 478"/>
                <a:gd name="T96" fmla="*/ 1815 w 3633"/>
                <a:gd name="T97" fmla="*/ 314 h 478"/>
                <a:gd name="T98" fmla="*/ 3273 w 3633"/>
                <a:gd name="T99" fmla="*/ 205 h 478"/>
                <a:gd name="T100" fmla="*/ 3517 w 3633"/>
                <a:gd name="T101" fmla="*/ 209 h 478"/>
                <a:gd name="T102" fmla="*/ 3451 w 3633"/>
                <a:gd name="T103" fmla="*/ 240 h 478"/>
                <a:gd name="T104" fmla="*/ 3253 w 3633"/>
                <a:gd name="T105" fmla="*/ 302 h 478"/>
                <a:gd name="T106" fmla="*/ 3280 w 3633"/>
                <a:gd name="T107" fmla="*/ 453 h 478"/>
                <a:gd name="T108" fmla="*/ 3498 w 3633"/>
                <a:gd name="T109" fmla="*/ 478 h 478"/>
                <a:gd name="T110" fmla="*/ 3632 w 3633"/>
                <a:gd name="T111" fmla="*/ 391 h 478"/>
                <a:gd name="T112" fmla="*/ 3555 w 3633"/>
                <a:gd name="T113" fmla="*/ 129 h 478"/>
                <a:gd name="T114" fmla="*/ 3497 w 3633"/>
                <a:gd name="T115" fmla="*/ 398 h 478"/>
                <a:gd name="T116" fmla="*/ 3338 w 3633"/>
                <a:gd name="T117" fmla="*/ 379 h 478"/>
                <a:gd name="T118" fmla="*/ 3450 w 3633"/>
                <a:gd name="T119" fmla="*/ 31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33" h="478">
                  <a:moveTo>
                    <a:pt x="214" y="2"/>
                  </a:moveTo>
                  <a:lnTo>
                    <a:pt x="194" y="1"/>
                  </a:lnTo>
                  <a:lnTo>
                    <a:pt x="173" y="1"/>
                  </a:lnTo>
                  <a:lnTo>
                    <a:pt x="154" y="0"/>
                  </a:lnTo>
                  <a:lnTo>
                    <a:pt x="137" y="0"/>
                  </a:lnTo>
                  <a:lnTo>
                    <a:pt x="0" y="0"/>
                  </a:lnTo>
                  <a:lnTo>
                    <a:pt x="0" y="472"/>
                  </a:lnTo>
                  <a:lnTo>
                    <a:pt x="108" y="472"/>
                  </a:lnTo>
                  <a:lnTo>
                    <a:pt x="108" y="314"/>
                  </a:lnTo>
                  <a:lnTo>
                    <a:pt x="137" y="314"/>
                  </a:lnTo>
                  <a:lnTo>
                    <a:pt x="154" y="314"/>
                  </a:lnTo>
                  <a:lnTo>
                    <a:pt x="173" y="314"/>
                  </a:lnTo>
                  <a:lnTo>
                    <a:pt x="194" y="314"/>
                  </a:lnTo>
                  <a:lnTo>
                    <a:pt x="214" y="313"/>
                  </a:lnTo>
                  <a:lnTo>
                    <a:pt x="234" y="313"/>
                  </a:lnTo>
                  <a:lnTo>
                    <a:pt x="252" y="311"/>
                  </a:lnTo>
                  <a:lnTo>
                    <a:pt x="272" y="309"/>
                  </a:lnTo>
                  <a:lnTo>
                    <a:pt x="290" y="306"/>
                  </a:lnTo>
                  <a:lnTo>
                    <a:pt x="308" y="303"/>
                  </a:lnTo>
                  <a:lnTo>
                    <a:pt x="326" y="299"/>
                  </a:lnTo>
                  <a:lnTo>
                    <a:pt x="343" y="292"/>
                  </a:lnTo>
                  <a:lnTo>
                    <a:pt x="359" y="286"/>
                  </a:lnTo>
                  <a:lnTo>
                    <a:pt x="374" y="278"/>
                  </a:lnTo>
                  <a:lnTo>
                    <a:pt x="387" y="270"/>
                  </a:lnTo>
                  <a:lnTo>
                    <a:pt x="394" y="264"/>
                  </a:lnTo>
                  <a:lnTo>
                    <a:pt x="400" y="259"/>
                  </a:lnTo>
                  <a:lnTo>
                    <a:pt x="405" y="252"/>
                  </a:lnTo>
                  <a:lnTo>
                    <a:pt x="410" y="247"/>
                  </a:lnTo>
                  <a:lnTo>
                    <a:pt x="414" y="239"/>
                  </a:lnTo>
                  <a:lnTo>
                    <a:pt x="419" y="233"/>
                  </a:lnTo>
                  <a:lnTo>
                    <a:pt x="422" y="225"/>
                  </a:lnTo>
                  <a:lnTo>
                    <a:pt x="424" y="217"/>
                  </a:lnTo>
                  <a:lnTo>
                    <a:pt x="426" y="209"/>
                  </a:lnTo>
                  <a:lnTo>
                    <a:pt x="428" y="199"/>
                  </a:lnTo>
                  <a:lnTo>
                    <a:pt x="429" y="191"/>
                  </a:lnTo>
                  <a:lnTo>
                    <a:pt x="429" y="180"/>
                  </a:lnTo>
                  <a:lnTo>
                    <a:pt x="429" y="172"/>
                  </a:lnTo>
                  <a:lnTo>
                    <a:pt x="429" y="156"/>
                  </a:lnTo>
                  <a:lnTo>
                    <a:pt x="429" y="140"/>
                  </a:lnTo>
                  <a:lnTo>
                    <a:pt x="429" y="132"/>
                  </a:lnTo>
                  <a:lnTo>
                    <a:pt x="429" y="123"/>
                  </a:lnTo>
                  <a:lnTo>
                    <a:pt x="428" y="114"/>
                  </a:lnTo>
                  <a:lnTo>
                    <a:pt x="426" y="105"/>
                  </a:lnTo>
                  <a:lnTo>
                    <a:pt x="424" y="97"/>
                  </a:lnTo>
                  <a:lnTo>
                    <a:pt x="421" y="88"/>
                  </a:lnTo>
                  <a:lnTo>
                    <a:pt x="418" y="82"/>
                  </a:lnTo>
                  <a:lnTo>
                    <a:pt x="414" y="74"/>
                  </a:lnTo>
                  <a:lnTo>
                    <a:pt x="409" y="68"/>
                  </a:lnTo>
                  <a:lnTo>
                    <a:pt x="405" y="61"/>
                  </a:lnTo>
                  <a:lnTo>
                    <a:pt x="399" y="56"/>
                  </a:lnTo>
                  <a:lnTo>
                    <a:pt x="394" y="50"/>
                  </a:lnTo>
                  <a:lnTo>
                    <a:pt x="387" y="45"/>
                  </a:lnTo>
                  <a:lnTo>
                    <a:pt x="373" y="36"/>
                  </a:lnTo>
                  <a:lnTo>
                    <a:pt x="358" y="28"/>
                  </a:lnTo>
                  <a:lnTo>
                    <a:pt x="343" y="21"/>
                  </a:lnTo>
                  <a:lnTo>
                    <a:pt x="326" y="16"/>
                  </a:lnTo>
                  <a:lnTo>
                    <a:pt x="307" y="12"/>
                  </a:lnTo>
                  <a:lnTo>
                    <a:pt x="290" y="8"/>
                  </a:lnTo>
                  <a:lnTo>
                    <a:pt x="271" y="5"/>
                  </a:lnTo>
                  <a:lnTo>
                    <a:pt x="252" y="4"/>
                  </a:lnTo>
                  <a:lnTo>
                    <a:pt x="233" y="2"/>
                  </a:lnTo>
                  <a:lnTo>
                    <a:pt x="214" y="2"/>
                  </a:lnTo>
                  <a:close/>
                  <a:moveTo>
                    <a:pt x="321" y="178"/>
                  </a:moveTo>
                  <a:lnTo>
                    <a:pt x="321" y="184"/>
                  </a:lnTo>
                  <a:lnTo>
                    <a:pt x="319" y="190"/>
                  </a:lnTo>
                  <a:lnTo>
                    <a:pt x="317" y="195"/>
                  </a:lnTo>
                  <a:lnTo>
                    <a:pt x="313" y="199"/>
                  </a:lnTo>
                  <a:lnTo>
                    <a:pt x="308" y="204"/>
                  </a:lnTo>
                  <a:lnTo>
                    <a:pt x="303" y="208"/>
                  </a:lnTo>
                  <a:lnTo>
                    <a:pt x="297" y="211"/>
                  </a:lnTo>
                  <a:lnTo>
                    <a:pt x="290" y="213"/>
                  </a:lnTo>
                  <a:lnTo>
                    <a:pt x="274" y="219"/>
                  </a:lnTo>
                  <a:lnTo>
                    <a:pt x="257" y="222"/>
                  </a:lnTo>
                  <a:lnTo>
                    <a:pt x="236" y="225"/>
                  </a:lnTo>
                  <a:lnTo>
                    <a:pt x="214" y="226"/>
                  </a:lnTo>
                  <a:lnTo>
                    <a:pt x="195" y="228"/>
                  </a:lnTo>
                  <a:lnTo>
                    <a:pt x="176" y="229"/>
                  </a:lnTo>
                  <a:lnTo>
                    <a:pt x="156" y="229"/>
                  </a:lnTo>
                  <a:lnTo>
                    <a:pt x="137" y="229"/>
                  </a:lnTo>
                  <a:lnTo>
                    <a:pt x="108" y="229"/>
                  </a:lnTo>
                  <a:lnTo>
                    <a:pt x="108" y="191"/>
                  </a:lnTo>
                  <a:lnTo>
                    <a:pt x="108" y="153"/>
                  </a:lnTo>
                  <a:lnTo>
                    <a:pt x="108" y="117"/>
                  </a:lnTo>
                  <a:lnTo>
                    <a:pt x="108" y="86"/>
                  </a:lnTo>
                  <a:lnTo>
                    <a:pt x="137" y="86"/>
                  </a:lnTo>
                  <a:lnTo>
                    <a:pt x="156" y="86"/>
                  </a:lnTo>
                  <a:lnTo>
                    <a:pt x="176" y="86"/>
                  </a:lnTo>
                  <a:lnTo>
                    <a:pt x="195" y="87"/>
                  </a:lnTo>
                  <a:lnTo>
                    <a:pt x="214" y="88"/>
                  </a:lnTo>
                  <a:lnTo>
                    <a:pt x="236" y="89"/>
                  </a:lnTo>
                  <a:lnTo>
                    <a:pt x="257" y="93"/>
                  </a:lnTo>
                  <a:lnTo>
                    <a:pt x="274" y="96"/>
                  </a:lnTo>
                  <a:lnTo>
                    <a:pt x="290" y="101"/>
                  </a:lnTo>
                  <a:lnTo>
                    <a:pt x="297" y="103"/>
                  </a:lnTo>
                  <a:lnTo>
                    <a:pt x="303" y="107"/>
                  </a:lnTo>
                  <a:lnTo>
                    <a:pt x="308" y="111"/>
                  </a:lnTo>
                  <a:lnTo>
                    <a:pt x="313" y="115"/>
                  </a:lnTo>
                  <a:lnTo>
                    <a:pt x="317" y="120"/>
                  </a:lnTo>
                  <a:lnTo>
                    <a:pt x="319" y="125"/>
                  </a:lnTo>
                  <a:lnTo>
                    <a:pt x="321" y="130"/>
                  </a:lnTo>
                  <a:lnTo>
                    <a:pt x="321" y="137"/>
                  </a:lnTo>
                  <a:lnTo>
                    <a:pt x="321" y="147"/>
                  </a:lnTo>
                  <a:lnTo>
                    <a:pt x="321" y="157"/>
                  </a:lnTo>
                  <a:lnTo>
                    <a:pt x="321" y="168"/>
                  </a:lnTo>
                  <a:lnTo>
                    <a:pt x="321" y="178"/>
                  </a:lnTo>
                  <a:close/>
                  <a:moveTo>
                    <a:pt x="464" y="242"/>
                  </a:moveTo>
                  <a:lnTo>
                    <a:pt x="464" y="272"/>
                  </a:lnTo>
                  <a:lnTo>
                    <a:pt x="464" y="300"/>
                  </a:lnTo>
                  <a:lnTo>
                    <a:pt x="464" y="329"/>
                  </a:lnTo>
                  <a:lnTo>
                    <a:pt x="464" y="357"/>
                  </a:lnTo>
                  <a:lnTo>
                    <a:pt x="464" y="385"/>
                  </a:lnTo>
                  <a:lnTo>
                    <a:pt x="464" y="413"/>
                  </a:lnTo>
                  <a:lnTo>
                    <a:pt x="464" y="442"/>
                  </a:lnTo>
                  <a:lnTo>
                    <a:pt x="464" y="472"/>
                  </a:lnTo>
                  <a:lnTo>
                    <a:pt x="571" y="472"/>
                  </a:lnTo>
                  <a:lnTo>
                    <a:pt x="571" y="455"/>
                  </a:lnTo>
                  <a:lnTo>
                    <a:pt x="571" y="438"/>
                  </a:lnTo>
                  <a:lnTo>
                    <a:pt x="571" y="421"/>
                  </a:lnTo>
                  <a:lnTo>
                    <a:pt x="571" y="405"/>
                  </a:lnTo>
                  <a:lnTo>
                    <a:pt x="571" y="346"/>
                  </a:lnTo>
                  <a:lnTo>
                    <a:pt x="571" y="320"/>
                  </a:lnTo>
                  <a:lnTo>
                    <a:pt x="571" y="294"/>
                  </a:lnTo>
                  <a:lnTo>
                    <a:pt x="571" y="270"/>
                  </a:lnTo>
                  <a:lnTo>
                    <a:pt x="571" y="244"/>
                  </a:lnTo>
                  <a:lnTo>
                    <a:pt x="572" y="239"/>
                  </a:lnTo>
                  <a:lnTo>
                    <a:pt x="572" y="235"/>
                  </a:lnTo>
                  <a:lnTo>
                    <a:pt x="574" y="231"/>
                  </a:lnTo>
                  <a:lnTo>
                    <a:pt x="576" y="228"/>
                  </a:lnTo>
                  <a:lnTo>
                    <a:pt x="582" y="220"/>
                  </a:lnTo>
                  <a:lnTo>
                    <a:pt x="588" y="215"/>
                  </a:lnTo>
                  <a:lnTo>
                    <a:pt x="598" y="210"/>
                  </a:lnTo>
                  <a:lnTo>
                    <a:pt x="608" y="206"/>
                  </a:lnTo>
                  <a:lnTo>
                    <a:pt x="619" y="203"/>
                  </a:lnTo>
                  <a:lnTo>
                    <a:pt x="634" y="201"/>
                  </a:lnTo>
                  <a:lnTo>
                    <a:pt x="648" y="199"/>
                  </a:lnTo>
                  <a:lnTo>
                    <a:pt x="663" y="198"/>
                  </a:lnTo>
                  <a:lnTo>
                    <a:pt x="679" y="198"/>
                  </a:lnTo>
                  <a:lnTo>
                    <a:pt x="696" y="198"/>
                  </a:lnTo>
                  <a:lnTo>
                    <a:pt x="732" y="201"/>
                  </a:lnTo>
                  <a:lnTo>
                    <a:pt x="767" y="205"/>
                  </a:lnTo>
                  <a:lnTo>
                    <a:pt x="767" y="124"/>
                  </a:lnTo>
                  <a:lnTo>
                    <a:pt x="744" y="121"/>
                  </a:lnTo>
                  <a:lnTo>
                    <a:pt x="720" y="118"/>
                  </a:lnTo>
                  <a:lnTo>
                    <a:pt x="694" y="117"/>
                  </a:lnTo>
                  <a:lnTo>
                    <a:pt x="669" y="116"/>
                  </a:lnTo>
                  <a:lnTo>
                    <a:pt x="643" y="116"/>
                  </a:lnTo>
                  <a:lnTo>
                    <a:pt x="617" y="117"/>
                  </a:lnTo>
                  <a:lnTo>
                    <a:pt x="594" y="120"/>
                  </a:lnTo>
                  <a:lnTo>
                    <a:pt x="570" y="124"/>
                  </a:lnTo>
                  <a:lnTo>
                    <a:pt x="559" y="127"/>
                  </a:lnTo>
                  <a:lnTo>
                    <a:pt x="548" y="130"/>
                  </a:lnTo>
                  <a:lnTo>
                    <a:pt x="537" y="134"/>
                  </a:lnTo>
                  <a:lnTo>
                    <a:pt x="528" y="138"/>
                  </a:lnTo>
                  <a:lnTo>
                    <a:pt x="518" y="143"/>
                  </a:lnTo>
                  <a:lnTo>
                    <a:pt x="509" y="149"/>
                  </a:lnTo>
                  <a:lnTo>
                    <a:pt x="502" y="155"/>
                  </a:lnTo>
                  <a:lnTo>
                    <a:pt x="494" y="162"/>
                  </a:lnTo>
                  <a:lnTo>
                    <a:pt x="488" y="169"/>
                  </a:lnTo>
                  <a:lnTo>
                    <a:pt x="481" y="177"/>
                  </a:lnTo>
                  <a:lnTo>
                    <a:pt x="476" y="185"/>
                  </a:lnTo>
                  <a:lnTo>
                    <a:pt x="472" y="195"/>
                  </a:lnTo>
                  <a:lnTo>
                    <a:pt x="468" y="206"/>
                  </a:lnTo>
                  <a:lnTo>
                    <a:pt x="466" y="217"/>
                  </a:lnTo>
                  <a:lnTo>
                    <a:pt x="464" y="229"/>
                  </a:lnTo>
                  <a:lnTo>
                    <a:pt x="464" y="242"/>
                  </a:lnTo>
                  <a:close/>
                  <a:moveTo>
                    <a:pt x="2727" y="115"/>
                  </a:moveTo>
                  <a:lnTo>
                    <a:pt x="2713" y="115"/>
                  </a:lnTo>
                  <a:lnTo>
                    <a:pt x="2697" y="115"/>
                  </a:lnTo>
                  <a:lnTo>
                    <a:pt x="2681" y="115"/>
                  </a:lnTo>
                  <a:lnTo>
                    <a:pt x="2664" y="115"/>
                  </a:lnTo>
                  <a:lnTo>
                    <a:pt x="2647" y="115"/>
                  </a:lnTo>
                  <a:lnTo>
                    <a:pt x="2629" y="115"/>
                  </a:lnTo>
                  <a:lnTo>
                    <a:pt x="2613" y="115"/>
                  </a:lnTo>
                  <a:lnTo>
                    <a:pt x="2599" y="115"/>
                  </a:lnTo>
                  <a:lnTo>
                    <a:pt x="2583" y="116"/>
                  </a:lnTo>
                  <a:lnTo>
                    <a:pt x="2567" y="117"/>
                  </a:lnTo>
                  <a:lnTo>
                    <a:pt x="2553" y="121"/>
                  </a:lnTo>
                  <a:lnTo>
                    <a:pt x="2539" y="124"/>
                  </a:lnTo>
                  <a:lnTo>
                    <a:pt x="2527" y="128"/>
                  </a:lnTo>
                  <a:lnTo>
                    <a:pt x="2516" y="134"/>
                  </a:lnTo>
                  <a:lnTo>
                    <a:pt x="2505" y="139"/>
                  </a:lnTo>
                  <a:lnTo>
                    <a:pt x="2497" y="145"/>
                  </a:lnTo>
                  <a:lnTo>
                    <a:pt x="2488" y="153"/>
                  </a:lnTo>
                  <a:lnTo>
                    <a:pt x="2481" y="162"/>
                  </a:lnTo>
                  <a:lnTo>
                    <a:pt x="2475" y="170"/>
                  </a:lnTo>
                  <a:lnTo>
                    <a:pt x="2471" y="180"/>
                  </a:lnTo>
                  <a:lnTo>
                    <a:pt x="2466" y="191"/>
                  </a:lnTo>
                  <a:lnTo>
                    <a:pt x="2464" y="202"/>
                  </a:lnTo>
                  <a:lnTo>
                    <a:pt x="2462" y="213"/>
                  </a:lnTo>
                  <a:lnTo>
                    <a:pt x="2462" y="225"/>
                  </a:lnTo>
                  <a:lnTo>
                    <a:pt x="2462" y="361"/>
                  </a:lnTo>
                  <a:lnTo>
                    <a:pt x="2462" y="371"/>
                  </a:lnTo>
                  <a:lnTo>
                    <a:pt x="2463" y="380"/>
                  </a:lnTo>
                  <a:lnTo>
                    <a:pt x="2464" y="387"/>
                  </a:lnTo>
                  <a:lnTo>
                    <a:pt x="2466" y="395"/>
                  </a:lnTo>
                  <a:lnTo>
                    <a:pt x="2468" y="402"/>
                  </a:lnTo>
                  <a:lnTo>
                    <a:pt x="2472" y="409"/>
                  </a:lnTo>
                  <a:lnTo>
                    <a:pt x="2475" y="415"/>
                  </a:lnTo>
                  <a:lnTo>
                    <a:pt x="2479" y="422"/>
                  </a:lnTo>
                  <a:lnTo>
                    <a:pt x="2484" y="427"/>
                  </a:lnTo>
                  <a:lnTo>
                    <a:pt x="2488" y="433"/>
                  </a:lnTo>
                  <a:lnTo>
                    <a:pt x="2493" y="438"/>
                  </a:lnTo>
                  <a:lnTo>
                    <a:pt x="2499" y="442"/>
                  </a:lnTo>
                  <a:lnTo>
                    <a:pt x="2512" y="451"/>
                  </a:lnTo>
                  <a:lnTo>
                    <a:pt x="2525" y="458"/>
                  </a:lnTo>
                  <a:lnTo>
                    <a:pt x="2540" y="464"/>
                  </a:lnTo>
                  <a:lnTo>
                    <a:pt x="2555" y="468"/>
                  </a:lnTo>
                  <a:lnTo>
                    <a:pt x="2572" y="472"/>
                  </a:lnTo>
                  <a:lnTo>
                    <a:pt x="2589" y="475"/>
                  </a:lnTo>
                  <a:lnTo>
                    <a:pt x="2608" y="477"/>
                  </a:lnTo>
                  <a:lnTo>
                    <a:pt x="2626" y="478"/>
                  </a:lnTo>
                  <a:lnTo>
                    <a:pt x="2646" y="478"/>
                  </a:lnTo>
                  <a:lnTo>
                    <a:pt x="2664" y="478"/>
                  </a:lnTo>
                  <a:lnTo>
                    <a:pt x="2690" y="477"/>
                  </a:lnTo>
                  <a:lnTo>
                    <a:pt x="2715" y="475"/>
                  </a:lnTo>
                  <a:lnTo>
                    <a:pt x="2740" y="473"/>
                  </a:lnTo>
                  <a:lnTo>
                    <a:pt x="2762" y="469"/>
                  </a:lnTo>
                  <a:lnTo>
                    <a:pt x="2785" y="467"/>
                  </a:lnTo>
                  <a:lnTo>
                    <a:pt x="2805" y="464"/>
                  </a:lnTo>
                  <a:lnTo>
                    <a:pt x="2824" y="461"/>
                  </a:lnTo>
                  <a:lnTo>
                    <a:pt x="2840" y="459"/>
                  </a:lnTo>
                  <a:lnTo>
                    <a:pt x="2840" y="379"/>
                  </a:lnTo>
                  <a:lnTo>
                    <a:pt x="2822" y="381"/>
                  </a:lnTo>
                  <a:lnTo>
                    <a:pt x="2801" y="384"/>
                  </a:lnTo>
                  <a:lnTo>
                    <a:pt x="2779" y="387"/>
                  </a:lnTo>
                  <a:lnTo>
                    <a:pt x="2757" y="391"/>
                  </a:lnTo>
                  <a:lnTo>
                    <a:pt x="2733" y="394"/>
                  </a:lnTo>
                  <a:lnTo>
                    <a:pt x="2710" y="396"/>
                  </a:lnTo>
                  <a:lnTo>
                    <a:pt x="2687" y="397"/>
                  </a:lnTo>
                  <a:lnTo>
                    <a:pt x="2664" y="398"/>
                  </a:lnTo>
                  <a:lnTo>
                    <a:pt x="2646" y="398"/>
                  </a:lnTo>
                  <a:lnTo>
                    <a:pt x="2627" y="397"/>
                  </a:lnTo>
                  <a:lnTo>
                    <a:pt x="2611" y="394"/>
                  </a:lnTo>
                  <a:lnTo>
                    <a:pt x="2597" y="391"/>
                  </a:lnTo>
                  <a:lnTo>
                    <a:pt x="2592" y="388"/>
                  </a:lnTo>
                  <a:lnTo>
                    <a:pt x="2586" y="385"/>
                  </a:lnTo>
                  <a:lnTo>
                    <a:pt x="2581" y="382"/>
                  </a:lnTo>
                  <a:lnTo>
                    <a:pt x="2578" y="379"/>
                  </a:lnTo>
                  <a:lnTo>
                    <a:pt x="2574" y="374"/>
                  </a:lnTo>
                  <a:lnTo>
                    <a:pt x="2571" y="370"/>
                  </a:lnTo>
                  <a:lnTo>
                    <a:pt x="2570" y="366"/>
                  </a:lnTo>
                  <a:lnTo>
                    <a:pt x="2570" y="360"/>
                  </a:lnTo>
                  <a:lnTo>
                    <a:pt x="2570" y="359"/>
                  </a:lnTo>
                  <a:lnTo>
                    <a:pt x="2570" y="358"/>
                  </a:lnTo>
                  <a:lnTo>
                    <a:pt x="2570" y="358"/>
                  </a:lnTo>
                  <a:lnTo>
                    <a:pt x="2570" y="357"/>
                  </a:lnTo>
                  <a:lnTo>
                    <a:pt x="2570" y="356"/>
                  </a:lnTo>
                  <a:lnTo>
                    <a:pt x="2570" y="355"/>
                  </a:lnTo>
                  <a:lnTo>
                    <a:pt x="2594" y="353"/>
                  </a:lnTo>
                  <a:lnTo>
                    <a:pt x="2617" y="350"/>
                  </a:lnTo>
                  <a:lnTo>
                    <a:pt x="2640" y="346"/>
                  </a:lnTo>
                  <a:lnTo>
                    <a:pt x="2664" y="343"/>
                  </a:lnTo>
                  <a:lnTo>
                    <a:pt x="2678" y="341"/>
                  </a:lnTo>
                  <a:lnTo>
                    <a:pt x="2692" y="340"/>
                  </a:lnTo>
                  <a:lnTo>
                    <a:pt x="2706" y="338"/>
                  </a:lnTo>
                  <a:lnTo>
                    <a:pt x="2720" y="336"/>
                  </a:lnTo>
                  <a:lnTo>
                    <a:pt x="2736" y="333"/>
                  </a:lnTo>
                  <a:lnTo>
                    <a:pt x="2751" y="330"/>
                  </a:lnTo>
                  <a:lnTo>
                    <a:pt x="2767" y="327"/>
                  </a:lnTo>
                  <a:lnTo>
                    <a:pt x="2781" y="323"/>
                  </a:lnTo>
                  <a:lnTo>
                    <a:pt x="2792" y="318"/>
                  </a:lnTo>
                  <a:lnTo>
                    <a:pt x="2804" y="313"/>
                  </a:lnTo>
                  <a:lnTo>
                    <a:pt x="2815" y="307"/>
                  </a:lnTo>
                  <a:lnTo>
                    <a:pt x="2825" y="301"/>
                  </a:lnTo>
                  <a:lnTo>
                    <a:pt x="2835" y="293"/>
                  </a:lnTo>
                  <a:lnTo>
                    <a:pt x="2842" y="286"/>
                  </a:lnTo>
                  <a:lnTo>
                    <a:pt x="2849" y="277"/>
                  </a:lnTo>
                  <a:lnTo>
                    <a:pt x="2854" y="269"/>
                  </a:lnTo>
                  <a:lnTo>
                    <a:pt x="2858" y="259"/>
                  </a:lnTo>
                  <a:lnTo>
                    <a:pt x="2862" y="248"/>
                  </a:lnTo>
                  <a:lnTo>
                    <a:pt x="2863" y="237"/>
                  </a:lnTo>
                  <a:lnTo>
                    <a:pt x="2864" y="225"/>
                  </a:lnTo>
                  <a:lnTo>
                    <a:pt x="2863" y="213"/>
                  </a:lnTo>
                  <a:lnTo>
                    <a:pt x="2862" y="202"/>
                  </a:lnTo>
                  <a:lnTo>
                    <a:pt x="2858" y="191"/>
                  </a:lnTo>
                  <a:lnTo>
                    <a:pt x="2855" y="180"/>
                  </a:lnTo>
                  <a:lnTo>
                    <a:pt x="2850" y="170"/>
                  </a:lnTo>
                  <a:lnTo>
                    <a:pt x="2844" y="162"/>
                  </a:lnTo>
                  <a:lnTo>
                    <a:pt x="2837" y="153"/>
                  </a:lnTo>
                  <a:lnTo>
                    <a:pt x="2829" y="145"/>
                  </a:lnTo>
                  <a:lnTo>
                    <a:pt x="2821" y="139"/>
                  </a:lnTo>
                  <a:lnTo>
                    <a:pt x="2810" y="134"/>
                  </a:lnTo>
                  <a:lnTo>
                    <a:pt x="2799" y="128"/>
                  </a:lnTo>
                  <a:lnTo>
                    <a:pt x="2786" y="124"/>
                  </a:lnTo>
                  <a:lnTo>
                    <a:pt x="2773" y="121"/>
                  </a:lnTo>
                  <a:lnTo>
                    <a:pt x="2758" y="117"/>
                  </a:lnTo>
                  <a:lnTo>
                    <a:pt x="2743" y="116"/>
                  </a:lnTo>
                  <a:lnTo>
                    <a:pt x="2727" y="115"/>
                  </a:lnTo>
                  <a:close/>
                  <a:moveTo>
                    <a:pt x="2727" y="256"/>
                  </a:moveTo>
                  <a:lnTo>
                    <a:pt x="2711" y="258"/>
                  </a:lnTo>
                  <a:lnTo>
                    <a:pt x="2695" y="260"/>
                  </a:lnTo>
                  <a:lnTo>
                    <a:pt x="2680" y="262"/>
                  </a:lnTo>
                  <a:lnTo>
                    <a:pt x="2664" y="264"/>
                  </a:lnTo>
                  <a:lnTo>
                    <a:pt x="2640" y="267"/>
                  </a:lnTo>
                  <a:lnTo>
                    <a:pt x="2616" y="271"/>
                  </a:lnTo>
                  <a:lnTo>
                    <a:pt x="2593" y="274"/>
                  </a:lnTo>
                  <a:lnTo>
                    <a:pt x="2570" y="277"/>
                  </a:lnTo>
                  <a:lnTo>
                    <a:pt x="2570" y="263"/>
                  </a:lnTo>
                  <a:lnTo>
                    <a:pt x="2570" y="251"/>
                  </a:lnTo>
                  <a:lnTo>
                    <a:pt x="2570" y="238"/>
                  </a:lnTo>
                  <a:lnTo>
                    <a:pt x="2570" y="225"/>
                  </a:lnTo>
                  <a:lnTo>
                    <a:pt x="2570" y="219"/>
                  </a:lnTo>
                  <a:lnTo>
                    <a:pt x="2572" y="213"/>
                  </a:lnTo>
                  <a:lnTo>
                    <a:pt x="2575" y="208"/>
                  </a:lnTo>
                  <a:lnTo>
                    <a:pt x="2579" y="204"/>
                  </a:lnTo>
                  <a:lnTo>
                    <a:pt x="2583" y="201"/>
                  </a:lnTo>
                  <a:lnTo>
                    <a:pt x="2588" y="198"/>
                  </a:lnTo>
                  <a:lnTo>
                    <a:pt x="2595" y="196"/>
                  </a:lnTo>
                  <a:lnTo>
                    <a:pt x="2601" y="195"/>
                  </a:lnTo>
                  <a:lnTo>
                    <a:pt x="2616" y="195"/>
                  </a:lnTo>
                  <a:lnTo>
                    <a:pt x="2633" y="195"/>
                  </a:lnTo>
                  <a:lnTo>
                    <a:pt x="2649" y="195"/>
                  </a:lnTo>
                  <a:lnTo>
                    <a:pt x="2664" y="195"/>
                  </a:lnTo>
                  <a:lnTo>
                    <a:pt x="2680" y="195"/>
                  </a:lnTo>
                  <a:lnTo>
                    <a:pt x="2695" y="195"/>
                  </a:lnTo>
                  <a:lnTo>
                    <a:pt x="2711" y="195"/>
                  </a:lnTo>
                  <a:lnTo>
                    <a:pt x="2727" y="195"/>
                  </a:lnTo>
                  <a:lnTo>
                    <a:pt x="2733" y="196"/>
                  </a:lnTo>
                  <a:lnTo>
                    <a:pt x="2740" y="197"/>
                  </a:lnTo>
                  <a:lnTo>
                    <a:pt x="2745" y="201"/>
                  </a:lnTo>
                  <a:lnTo>
                    <a:pt x="2749" y="204"/>
                  </a:lnTo>
                  <a:lnTo>
                    <a:pt x="2754" y="208"/>
                  </a:lnTo>
                  <a:lnTo>
                    <a:pt x="2757" y="212"/>
                  </a:lnTo>
                  <a:lnTo>
                    <a:pt x="2759" y="219"/>
                  </a:lnTo>
                  <a:lnTo>
                    <a:pt x="2759" y="225"/>
                  </a:lnTo>
                  <a:lnTo>
                    <a:pt x="2759" y="232"/>
                  </a:lnTo>
                  <a:lnTo>
                    <a:pt x="2757" y="237"/>
                  </a:lnTo>
                  <a:lnTo>
                    <a:pt x="2754" y="242"/>
                  </a:lnTo>
                  <a:lnTo>
                    <a:pt x="2749" y="246"/>
                  </a:lnTo>
                  <a:lnTo>
                    <a:pt x="2745" y="249"/>
                  </a:lnTo>
                  <a:lnTo>
                    <a:pt x="2738" y="251"/>
                  </a:lnTo>
                  <a:lnTo>
                    <a:pt x="2733" y="253"/>
                  </a:lnTo>
                  <a:lnTo>
                    <a:pt x="2727" y="256"/>
                  </a:lnTo>
                  <a:close/>
                  <a:moveTo>
                    <a:pt x="1343" y="115"/>
                  </a:moveTo>
                  <a:lnTo>
                    <a:pt x="1317" y="116"/>
                  </a:lnTo>
                  <a:lnTo>
                    <a:pt x="1293" y="117"/>
                  </a:lnTo>
                  <a:lnTo>
                    <a:pt x="1272" y="121"/>
                  </a:lnTo>
                  <a:lnTo>
                    <a:pt x="1251" y="124"/>
                  </a:lnTo>
                  <a:lnTo>
                    <a:pt x="1232" y="128"/>
                  </a:lnTo>
                  <a:lnTo>
                    <a:pt x="1216" y="134"/>
                  </a:lnTo>
                  <a:lnTo>
                    <a:pt x="1201" y="139"/>
                  </a:lnTo>
                  <a:lnTo>
                    <a:pt x="1188" y="145"/>
                  </a:lnTo>
                  <a:lnTo>
                    <a:pt x="1181" y="140"/>
                  </a:lnTo>
                  <a:lnTo>
                    <a:pt x="1174" y="136"/>
                  </a:lnTo>
                  <a:lnTo>
                    <a:pt x="1167" y="132"/>
                  </a:lnTo>
                  <a:lnTo>
                    <a:pt x="1159" y="128"/>
                  </a:lnTo>
                  <a:lnTo>
                    <a:pt x="1143" y="124"/>
                  </a:lnTo>
                  <a:lnTo>
                    <a:pt x="1127" y="120"/>
                  </a:lnTo>
                  <a:lnTo>
                    <a:pt x="1109" y="117"/>
                  </a:lnTo>
                  <a:lnTo>
                    <a:pt x="1090" y="116"/>
                  </a:lnTo>
                  <a:lnTo>
                    <a:pt x="1072" y="116"/>
                  </a:lnTo>
                  <a:lnTo>
                    <a:pt x="1051" y="115"/>
                  </a:lnTo>
                  <a:lnTo>
                    <a:pt x="1032" y="116"/>
                  </a:lnTo>
                  <a:lnTo>
                    <a:pt x="1014" y="117"/>
                  </a:lnTo>
                  <a:lnTo>
                    <a:pt x="997" y="118"/>
                  </a:lnTo>
                  <a:lnTo>
                    <a:pt x="981" y="122"/>
                  </a:lnTo>
                  <a:lnTo>
                    <a:pt x="966" y="124"/>
                  </a:lnTo>
                  <a:lnTo>
                    <a:pt x="952" y="128"/>
                  </a:lnTo>
                  <a:lnTo>
                    <a:pt x="937" y="131"/>
                  </a:lnTo>
                  <a:lnTo>
                    <a:pt x="923" y="137"/>
                  </a:lnTo>
                  <a:lnTo>
                    <a:pt x="923" y="124"/>
                  </a:lnTo>
                  <a:lnTo>
                    <a:pt x="816" y="124"/>
                  </a:lnTo>
                  <a:lnTo>
                    <a:pt x="816" y="167"/>
                  </a:lnTo>
                  <a:lnTo>
                    <a:pt x="816" y="211"/>
                  </a:lnTo>
                  <a:lnTo>
                    <a:pt x="816" y="255"/>
                  </a:lnTo>
                  <a:lnTo>
                    <a:pt x="816" y="298"/>
                  </a:lnTo>
                  <a:lnTo>
                    <a:pt x="816" y="341"/>
                  </a:lnTo>
                  <a:lnTo>
                    <a:pt x="816" y="385"/>
                  </a:lnTo>
                  <a:lnTo>
                    <a:pt x="816" y="428"/>
                  </a:lnTo>
                  <a:lnTo>
                    <a:pt x="816" y="472"/>
                  </a:lnTo>
                  <a:lnTo>
                    <a:pt x="923" y="472"/>
                  </a:lnTo>
                  <a:lnTo>
                    <a:pt x="923" y="204"/>
                  </a:lnTo>
                  <a:lnTo>
                    <a:pt x="955" y="199"/>
                  </a:lnTo>
                  <a:lnTo>
                    <a:pt x="988" y="196"/>
                  </a:lnTo>
                  <a:lnTo>
                    <a:pt x="1019" y="194"/>
                  </a:lnTo>
                  <a:lnTo>
                    <a:pt x="1047" y="195"/>
                  </a:lnTo>
                  <a:lnTo>
                    <a:pt x="1059" y="196"/>
                  </a:lnTo>
                  <a:lnTo>
                    <a:pt x="1071" y="198"/>
                  </a:lnTo>
                  <a:lnTo>
                    <a:pt x="1081" y="201"/>
                  </a:lnTo>
                  <a:lnTo>
                    <a:pt x="1089" y="205"/>
                  </a:lnTo>
                  <a:lnTo>
                    <a:pt x="1096" y="209"/>
                  </a:lnTo>
                  <a:lnTo>
                    <a:pt x="1101" y="216"/>
                  </a:lnTo>
                  <a:lnTo>
                    <a:pt x="1103" y="219"/>
                  </a:lnTo>
                  <a:lnTo>
                    <a:pt x="1104" y="222"/>
                  </a:lnTo>
                  <a:lnTo>
                    <a:pt x="1105" y="226"/>
                  </a:lnTo>
                  <a:lnTo>
                    <a:pt x="1105" y="231"/>
                  </a:lnTo>
                  <a:lnTo>
                    <a:pt x="1105" y="262"/>
                  </a:lnTo>
                  <a:lnTo>
                    <a:pt x="1105" y="291"/>
                  </a:lnTo>
                  <a:lnTo>
                    <a:pt x="1105" y="321"/>
                  </a:lnTo>
                  <a:lnTo>
                    <a:pt x="1105" y="352"/>
                  </a:lnTo>
                  <a:lnTo>
                    <a:pt x="1105" y="381"/>
                  </a:lnTo>
                  <a:lnTo>
                    <a:pt x="1105" y="411"/>
                  </a:lnTo>
                  <a:lnTo>
                    <a:pt x="1105" y="441"/>
                  </a:lnTo>
                  <a:lnTo>
                    <a:pt x="1107" y="472"/>
                  </a:lnTo>
                  <a:lnTo>
                    <a:pt x="1213" y="472"/>
                  </a:lnTo>
                  <a:lnTo>
                    <a:pt x="1213" y="441"/>
                  </a:lnTo>
                  <a:lnTo>
                    <a:pt x="1213" y="410"/>
                  </a:lnTo>
                  <a:lnTo>
                    <a:pt x="1213" y="379"/>
                  </a:lnTo>
                  <a:lnTo>
                    <a:pt x="1213" y="347"/>
                  </a:lnTo>
                  <a:lnTo>
                    <a:pt x="1213" y="316"/>
                  </a:lnTo>
                  <a:lnTo>
                    <a:pt x="1213" y="285"/>
                  </a:lnTo>
                  <a:lnTo>
                    <a:pt x="1213" y="253"/>
                  </a:lnTo>
                  <a:lnTo>
                    <a:pt x="1213" y="223"/>
                  </a:lnTo>
                  <a:lnTo>
                    <a:pt x="1213" y="213"/>
                  </a:lnTo>
                  <a:lnTo>
                    <a:pt x="1212" y="204"/>
                  </a:lnTo>
                  <a:lnTo>
                    <a:pt x="1245" y="199"/>
                  </a:lnTo>
                  <a:lnTo>
                    <a:pt x="1278" y="196"/>
                  </a:lnTo>
                  <a:lnTo>
                    <a:pt x="1309" y="194"/>
                  </a:lnTo>
                  <a:lnTo>
                    <a:pt x="1338" y="195"/>
                  </a:lnTo>
                  <a:lnTo>
                    <a:pt x="1350" y="196"/>
                  </a:lnTo>
                  <a:lnTo>
                    <a:pt x="1361" y="198"/>
                  </a:lnTo>
                  <a:lnTo>
                    <a:pt x="1372" y="201"/>
                  </a:lnTo>
                  <a:lnTo>
                    <a:pt x="1381" y="205"/>
                  </a:lnTo>
                  <a:lnTo>
                    <a:pt x="1387" y="209"/>
                  </a:lnTo>
                  <a:lnTo>
                    <a:pt x="1393" y="216"/>
                  </a:lnTo>
                  <a:lnTo>
                    <a:pt x="1395" y="219"/>
                  </a:lnTo>
                  <a:lnTo>
                    <a:pt x="1396" y="222"/>
                  </a:lnTo>
                  <a:lnTo>
                    <a:pt x="1397" y="226"/>
                  </a:lnTo>
                  <a:lnTo>
                    <a:pt x="1398" y="231"/>
                  </a:lnTo>
                  <a:lnTo>
                    <a:pt x="1398" y="262"/>
                  </a:lnTo>
                  <a:lnTo>
                    <a:pt x="1398" y="291"/>
                  </a:lnTo>
                  <a:lnTo>
                    <a:pt x="1398" y="321"/>
                  </a:lnTo>
                  <a:lnTo>
                    <a:pt x="1398" y="352"/>
                  </a:lnTo>
                  <a:lnTo>
                    <a:pt x="1398" y="381"/>
                  </a:lnTo>
                  <a:lnTo>
                    <a:pt x="1398" y="411"/>
                  </a:lnTo>
                  <a:lnTo>
                    <a:pt x="1398" y="441"/>
                  </a:lnTo>
                  <a:lnTo>
                    <a:pt x="1398" y="472"/>
                  </a:lnTo>
                  <a:lnTo>
                    <a:pt x="1506" y="472"/>
                  </a:lnTo>
                  <a:lnTo>
                    <a:pt x="1506" y="441"/>
                  </a:lnTo>
                  <a:lnTo>
                    <a:pt x="1506" y="410"/>
                  </a:lnTo>
                  <a:lnTo>
                    <a:pt x="1506" y="379"/>
                  </a:lnTo>
                  <a:lnTo>
                    <a:pt x="1506" y="347"/>
                  </a:lnTo>
                  <a:lnTo>
                    <a:pt x="1506" y="316"/>
                  </a:lnTo>
                  <a:lnTo>
                    <a:pt x="1506" y="285"/>
                  </a:lnTo>
                  <a:lnTo>
                    <a:pt x="1506" y="253"/>
                  </a:lnTo>
                  <a:lnTo>
                    <a:pt x="1506" y="223"/>
                  </a:lnTo>
                  <a:lnTo>
                    <a:pt x="1505" y="215"/>
                  </a:lnTo>
                  <a:lnTo>
                    <a:pt x="1505" y="207"/>
                  </a:lnTo>
                  <a:lnTo>
                    <a:pt x="1503" y="199"/>
                  </a:lnTo>
                  <a:lnTo>
                    <a:pt x="1502" y="193"/>
                  </a:lnTo>
                  <a:lnTo>
                    <a:pt x="1496" y="180"/>
                  </a:lnTo>
                  <a:lnTo>
                    <a:pt x="1490" y="168"/>
                  </a:lnTo>
                  <a:lnTo>
                    <a:pt x="1482" y="158"/>
                  </a:lnTo>
                  <a:lnTo>
                    <a:pt x="1473" y="150"/>
                  </a:lnTo>
                  <a:lnTo>
                    <a:pt x="1462" y="142"/>
                  </a:lnTo>
                  <a:lnTo>
                    <a:pt x="1450" y="136"/>
                  </a:lnTo>
                  <a:lnTo>
                    <a:pt x="1438" y="130"/>
                  </a:lnTo>
                  <a:lnTo>
                    <a:pt x="1425" y="126"/>
                  </a:lnTo>
                  <a:lnTo>
                    <a:pt x="1411" y="123"/>
                  </a:lnTo>
                  <a:lnTo>
                    <a:pt x="1398" y="120"/>
                  </a:lnTo>
                  <a:lnTo>
                    <a:pt x="1384" y="118"/>
                  </a:lnTo>
                  <a:lnTo>
                    <a:pt x="1370" y="116"/>
                  </a:lnTo>
                  <a:lnTo>
                    <a:pt x="1356" y="116"/>
                  </a:lnTo>
                  <a:lnTo>
                    <a:pt x="1343" y="115"/>
                  </a:lnTo>
                  <a:close/>
                  <a:moveTo>
                    <a:pt x="924" y="37"/>
                  </a:moveTo>
                  <a:lnTo>
                    <a:pt x="924" y="34"/>
                  </a:lnTo>
                  <a:lnTo>
                    <a:pt x="923" y="31"/>
                  </a:lnTo>
                  <a:lnTo>
                    <a:pt x="921" y="28"/>
                  </a:lnTo>
                  <a:lnTo>
                    <a:pt x="919" y="24"/>
                  </a:lnTo>
                  <a:lnTo>
                    <a:pt x="916" y="22"/>
                  </a:lnTo>
                  <a:lnTo>
                    <a:pt x="913" y="20"/>
                  </a:lnTo>
                  <a:lnTo>
                    <a:pt x="909" y="19"/>
                  </a:lnTo>
                  <a:lnTo>
                    <a:pt x="906" y="19"/>
                  </a:lnTo>
                  <a:lnTo>
                    <a:pt x="887" y="19"/>
                  </a:lnTo>
                  <a:lnTo>
                    <a:pt x="870" y="19"/>
                  </a:lnTo>
                  <a:lnTo>
                    <a:pt x="853" y="19"/>
                  </a:lnTo>
                  <a:lnTo>
                    <a:pt x="834" y="19"/>
                  </a:lnTo>
                  <a:lnTo>
                    <a:pt x="831" y="19"/>
                  </a:lnTo>
                  <a:lnTo>
                    <a:pt x="828" y="20"/>
                  </a:lnTo>
                  <a:lnTo>
                    <a:pt x="825" y="22"/>
                  </a:lnTo>
                  <a:lnTo>
                    <a:pt x="821" y="24"/>
                  </a:lnTo>
                  <a:lnTo>
                    <a:pt x="819" y="28"/>
                  </a:lnTo>
                  <a:lnTo>
                    <a:pt x="817" y="31"/>
                  </a:lnTo>
                  <a:lnTo>
                    <a:pt x="816" y="34"/>
                  </a:lnTo>
                  <a:lnTo>
                    <a:pt x="816" y="37"/>
                  </a:lnTo>
                  <a:lnTo>
                    <a:pt x="816" y="88"/>
                  </a:lnTo>
                  <a:lnTo>
                    <a:pt x="924" y="88"/>
                  </a:lnTo>
                  <a:lnTo>
                    <a:pt x="924" y="37"/>
                  </a:lnTo>
                  <a:close/>
                  <a:moveTo>
                    <a:pt x="2311" y="182"/>
                  </a:moveTo>
                  <a:lnTo>
                    <a:pt x="2209" y="367"/>
                  </a:lnTo>
                  <a:lnTo>
                    <a:pt x="2108" y="182"/>
                  </a:lnTo>
                  <a:lnTo>
                    <a:pt x="2101" y="172"/>
                  </a:lnTo>
                  <a:lnTo>
                    <a:pt x="2096" y="163"/>
                  </a:lnTo>
                  <a:lnTo>
                    <a:pt x="2090" y="155"/>
                  </a:lnTo>
                  <a:lnTo>
                    <a:pt x="2085" y="149"/>
                  </a:lnTo>
                  <a:lnTo>
                    <a:pt x="2079" y="143"/>
                  </a:lnTo>
                  <a:lnTo>
                    <a:pt x="2073" y="138"/>
                  </a:lnTo>
                  <a:lnTo>
                    <a:pt x="2066" y="135"/>
                  </a:lnTo>
                  <a:lnTo>
                    <a:pt x="2059" y="131"/>
                  </a:lnTo>
                  <a:lnTo>
                    <a:pt x="2050" y="128"/>
                  </a:lnTo>
                  <a:lnTo>
                    <a:pt x="2042" y="127"/>
                  </a:lnTo>
                  <a:lnTo>
                    <a:pt x="2031" y="126"/>
                  </a:lnTo>
                  <a:lnTo>
                    <a:pt x="2020" y="125"/>
                  </a:lnTo>
                  <a:lnTo>
                    <a:pt x="1993" y="124"/>
                  </a:lnTo>
                  <a:lnTo>
                    <a:pt x="1961" y="124"/>
                  </a:lnTo>
                  <a:lnTo>
                    <a:pt x="2164" y="472"/>
                  </a:lnTo>
                  <a:lnTo>
                    <a:pt x="2256" y="472"/>
                  </a:lnTo>
                  <a:lnTo>
                    <a:pt x="2459" y="124"/>
                  </a:lnTo>
                  <a:lnTo>
                    <a:pt x="2425" y="124"/>
                  </a:lnTo>
                  <a:lnTo>
                    <a:pt x="2398" y="125"/>
                  </a:lnTo>
                  <a:lnTo>
                    <a:pt x="2387" y="126"/>
                  </a:lnTo>
                  <a:lnTo>
                    <a:pt x="2377" y="127"/>
                  </a:lnTo>
                  <a:lnTo>
                    <a:pt x="2368" y="128"/>
                  </a:lnTo>
                  <a:lnTo>
                    <a:pt x="2359" y="131"/>
                  </a:lnTo>
                  <a:lnTo>
                    <a:pt x="2353" y="135"/>
                  </a:lnTo>
                  <a:lnTo>
                    <a:pt x="2345" y="138"/>
                  </a:lnTo>
                  <a:lnTo>
                    <a:pt x="2340" y="143"/>
                  </a:lnTo>
                  <a:lnTo>
                    <a:pt x="2333" y="149"/>
                  </a:lnTo>
                  <a:lnTo>
                    <a:pt x="2328" y="155"/>
                  </a:lnTo>
                  <a:lnTo>
                    <a:pt x="2323" y="163"/>
                  </a:lnTo>
                  <a:lnTo>
                    <a:pt x="2317" y="172"/>
                  </a:lnTo>
                  <a:lnTo>
                    <a:pt x="2311" y="182"/>
                  </a:lnTo>
                  <a:close/>
                  <a:moveTo>
                    <a:pt x="2903" y="242"/>
                  </a:moveTo>
                  <a:lnTo>
                    <a:pt x="2903" y="272"/>
                  </a:lnTo>
                  <a:lnTo>
                    <a:pt x="2903" y="300"/>
                  </a:lnTo>
                  <a:lnTo>
                    <a:pt x="2903" y="329"/>
                  </a:lnTo>
                  <a:lnTo>
                    <a:pt x="2903" y="357"/>
                  </a:lnTo>
                  <a:lnTo>
                    <a:pt x="2903" y="385"/>
                  </a:lnTo>
                  <a:lnTo>
                    <a:pt x="2903" y="413"/>
                  </a:lnTo>
                  <a:lnTo>
                    <a:pt x="2903" y="442"/>
                  </a:lnTo>
                  <a:lnTo>
                    <a:pt x="2903" y="472"/>
                  </a:lnTo>
                  <a:lnTo>
                    <a:pt x="3010" y="472"/>
                  </a:lnTo>
                  <a:lnTo>
                    <a:pt x="3010" y="455"/>
                  </a:lnTo>
                  <a:lnTo>
                    <a:pt x="3010" y="438"/>
                  </a:lnTo>
                  <a:lnTo>
                    <a:pt x="3010" y="421"/>
                  </a:lnTo>
                  <a:lnTo>
                    <a:pt x="3010" y="405"/>
                  </a:lnTo>
                  <a:lnTo>
                    <a:pt x="3010" y="346"/>
                  </a:lnTo>
                  <a:lnTo>
                    <a:pt x="3010" y="320"/>
                  </a:lnTo>
                  <a:lnTo>
                    <a:pt x="3010" y="294"/>
                  </a:lnTo>
                  <a:lnTo>
                    <a:pt x="3010" y="270"/>
                  </a:lnTo>
                  <a:lnTo>
                    <a:pt x="3010" y="244"/>
                  </a:lnTo>
                  <a:lnTo>
                    <a:pt x="3011" y="239"/>
                  </a:lnTo>
                  <a:lnTo>
                    <a:pt x="3011" y="235"/>
                  </a:lnTo>
                  <a:lnTo>
                    <a:pt x="3013" y="231"/>
                  </a:lnTo>
                  <a:lnTo>
                    <a:pt x="3015" y="228"/>
                  </a:lnTo>
                  <a:lnTo>
                    <a:pt x="3020" y="220"/>
                  </a:lnTo>
                  <a:lnTo>
                    <a:pt x="3027" y="215"/>
                  </a:lnTo>
                  <a:lnTo>
                    <a:pt x="3037" y="210"/>
                  </a:lnTo>
                  <a:lnTo>
                    <a:pt x="3046" y="206"/>
                  </a:lnTo>
                  <a:lnTo>
                    <a:pt x="3058" y="203"/>
                  </a:lnTo>
                  <a:lnTo>
                    <a:pt x="3072" y="201"/>
                  </a:lnTo>
                  <a:lnTo>
                    <a:pt x="3086" y="199"/>
                  </a:lnTo>
                  <a:lnTo>
                    <a:pt x="3101" y="198"/>
                  </a:lnTo>
                  <a:lnTo>
                    <a:pt x="3118" y="198"/>
                  </a:lnTo>
                  <a:lnTo>
                    <a:pt x="3135" y="198"/>
                  </a:lnTo>
                  <a:lnTo>
                    <a:pt x="3170" y="201"/>
                  </a:lnTo>
                  <a:lnTo>
                    <a:pt x="3206" y="205"/>
                  </a:lnTo>
                  <a:lnTo>
                    <a:pt x="3206" y="124"/>
                  </a:lnTo>
                  <a:lnTo>
                    <a:pt x="3182" y="121"/>
                  </a:lnTo>
                  <a:lnTo>
                    <a:pt x="3159" y="118"/>
                  </a:lnTo>
                  <a:lnTo>
                    <a:pt x="3133" y="117"/>
                  </a:lnTo>
                  <a:lnTo>
                    <a:pt x="3108" y="116"/>
                  </a:lnTo>
                  <a:lnTo>
                    <a:pt x="3082" y="116"/>
                  </a:lnTo>
                  <a:lnTo>
                    <a:pt x="3057" y="117"/>
                  </a:lnTo>
                  <a:lnTo>
                    <a:pt x="3032" y="120"/>
                  </a:lnTo>
                  <a:lnTo>
                    <a:pt x="3008" y="124"/>
                  </a:lnTo>
                  <a:lnTo>
                    <a:pt x="2998" y="127"/>
                  </a:lnTo>
                  <a:lnTo>
                    <a:pt x="2987" y="130"/>
                  </a:lnTo>
                  <a:lnTo>
                    <a:pt x="2976" y="134"/>
                  </a:lnTo>
                  <a:lnTo>
                    <a:pt x="2966" y="138"/>
                  </a:lnTo>
                  <a:lnTo>
                    <a:pt x="2957" y="143"/>
                  </a:lnTo>
                  <a:lnTo>
                    <a:pt x="2948" y="149"/>
                  </a:lnTo>
                  <a:lnTo>
                    <a:pt x="2940" y="155"/>
                  </a:lnTo>
                  <a:lnTo>
                    <a:pt x="2933" y="162"/>
                  </a:lnTo>
                  <a:lnTo>
                    <a:pt x="2926" y="169"/>
                  </a:lnTo>
                  <a:lnTo>
                    <a:pt x="2920" y="177"/>
                  </a:lnTo>
                  <a:lnTo>
                    <a:pt x="2914" y="185"/>
                  </a:lnTo>
                  <a:lnTo>
                    <a:pt x="2910" y="195"/>
                  </a:lnTo>
                  <a:lnTo>
                    <a:pt x="2907" y="206"/>
                  </a:lnTo>
                  <a:lnTo>
                    <a:pt x="2905" y="217"/>
                  </a:lnTo>
                  <a:lnTo>
                    <a:pt x="2903" y="229"/>
                  </a:lnTo>
                  <a:lnTo>
                    <a:pt x="2903" y="242"/>
                  </a:lnTo>
                  <a:close/>
                  <a:moveTo>
                    <a:pt x="1752" y="114"/>
                  </a:moveTo>
                  <a:lnTo>
                    <a:pt x="1728" y="114"/>
                  </a:lnTo>
                  <a:lnTo>
                    <a:pt x="1702" y="116"/>
                  </a:lnTo>
                  <a:lnTo>
                    <a:pt x="1678" y="117"/>
                  </a:lnTo>
                  <a:lnTo>
                    <a:pt x="1654" y="120"/>
                  </a:lnTo>
                  <a:lnTo>
                    <a:pt x="1631" y="122"/>
                  </a:lnTo>
                  <a:lnTo>
                    <a:pt x="1611" y="124"/>
                  </a:lnTo>
                  <a:lnTo>
                    <a:pt x="1593" y="126"/>
                  </a:lnTo>
                  <a:lnTo>
                    <a:pt x="1576" y="127"/>
                  </a:lnTo>
                  <a:lnTo>
                    <a:pt x="1576" y="208"/>
                  </a:lnTo>
                  <a:lnTo>
                    <a:pt x="1595" y="205"/>
                  </a:lnTo>
                  <a:lnTo>
                    <a:pt x="1615" y="203"/>
                  </a:lnTo>
                  <a:lnTo>
                    <a:pt x="1637" y="199"/>
                  </a:lnTo>
                  <a:lnTo>
                    <a:pt x="1660" y="197"/>
                  </a:lnTo>
                  <a:lnTo>
                    <a:pt x="1683" y="194"/>
                  </a:lnTo>
                  <a:lnTo>
                    <a:pt x="1707" y="193"/>
                  </a:lnTo>
                  <a:lnTo>
                    <a:pt x="1730" y="191"/>
                  </a:lnTo>
                  <a:lnTo>
                    <a:pt x="1752" y="191"/>
                  </a:lnTo>
                  <a:lnTo>
                    <a:pt x="1772" y="191"/>
                  </a:lnTo>
                  <a:lnTo>
                    <a:pt x="1789" y="193"/>
                  </a:lnTo>
                  <a:lnTo>
                    <a:pt x="1805" y="195"/>
                  </a:lnTo>
                  <a:lnTo>
                    <a:pt x="1819" y="198"/>
                  </a:lnTo>
                  <a:lnTo>
                    <a:pt x="1826" y="201"/>
                  </a:lnTo>
                  <a:lnTo>
                    <a:pt x="1831" y="204"/>
                  </a:lnTo>
                  <a:lnTo>
                    <a:pt x="1836" y="206"/>
                  </a:lnTo>
                  <a:lnTo>
                    <a:pt x="1840" y="209"/>
                  </a:lnTo>
                  <a:lnTo>
                    <a:pt x="1843" y="213"/>
                  </a:lnTo>
                  <a:lnTo>
                    <a:pt x="1845" y="217"/>
                  </a:lnTo>
                  <a:lnTo>
                    <a:pt x="1846" y="222"/>
                  </a:lnTo>
                  <a:lnTo>
                    <a:pt x="1847" y="226"/>
                  </a:lnTo>
                  <a:lnTo>
                    <a:pt x="1847" y="228"/>
                  </a:lnTo>
                  <a:lnTo>
                    <a:pt x="1847" y="229"/>
                  </a:lnTo>
                  <a:lnTo>
                    <a:pt x="1847" y="229"/>
                  </a:lnTo>
                  <a:lnTo>
                    <a:pt x="1847" y="230"/>
                  </a:lnTo>
                  <a:lnTo>
                    <a:pt x="1847" y="231"/>
                  </a:lnTo>
                  <a:lnTo>
                    <a:pt x="1847" y="232"/>
                  </a:lnTo>
                  <a:lnTo>
                    <a:pt x="1842" y="232"/>
                  </a:lnTo>
                  <a:lnTo>
                    <a:pt x="1837" y="232"/>
                  </a:lnTo>
                  <a:lnTo>
                    <a:pt x="1815" y="235"/>
                  </a:lnTo>
                  <a:lnTo>
                    <a:pt x="1795" y="237"/>
                  </a:lnTo>
                  <a:lnTo>
                    <a:pt x="1773" y="240"/>
                  </a:lnTo>
                  <a:lnTo>
                    <a:pt x="1752" y="244"/>
                  </a:lnTo>
                  <a:lnTo>
                    <a:pt x="1738" y="245"/>
                  </a:lnTo>
                  <a:lnTo>
                    <a:pt x="1724" y="247"/>
                  </a:lnTo>
                  <a:lnTo>
                    <a:pt x="1710" y="249"/>
                  </a:lnTo>
                  <a:lnTo>
                    <a:pt x="1696" y="251"/>
                  </a:lnTo>
                  <a:lnTo>
                    <a:pt x="1680" y="253"/>
                  </a:lnTo>
                  <a:lnTo>
                    <a:pt x="1665" y="257"/>
                  </a:lnTo>
                  <a:lnTo>
                    <a:pt x="1650" y="260"/>
                  </a:lnTo>
                  <a:lnTo>
                    <a:pt x="1637" y="264"/>
                  </a:lnTo>
                  <a:lnTo>
                    <a:pt x="1624" y="270"/>
                  </a:lnTo>
                  <a:lnTo>
                    <a:pt x="1612" y="275"/>
                  </a:lnTo>
                  <a:lnTo>
                    <a:pt x="1601" y="280"/>
                  </a:lnTo>
                  <a:lnTo>
                    <a:pt x="1591" y="287"/>
                  </a:lnTo>
                  <a:lnTo>
                    <a:pt x="1582" y="294"/>
                  </a:lnTo>
                  <a:lnTo>
                    <a:pt x="1574" y="302"/>
                  </a:lnTo>
                  <a:lnTo>
                    <a:pt x="1568" y="311"/>
                  </a:lnTo>
                  <a:lnTo>
                    <a:pt x="1562" y="320"/>
                  </a:lnTo>
                  <a:lnTo>
                    <a:pt x="1558" y="330"/>
                  </a:lnTo>
                  <a:lnTo>
                    <a:pt x="1555" y="341"/>
                  </a:lnTo>
                  <a:lnTo>
                    <a:pt x="1554" y="352"/>
                  </a:lnTo>
                  <a:lnTo>
                    <a:pt x="1553" y="364"/>
                  </a:lnTo>
                  <a:lnTo>
                    <a:pt x="1554" y="375"/>
                  </a:lnTo>
                  <a:lnTo>
                    <a:pt x="1555" y="387"/>
                  </a:lnTo>
                  <a:lnTo>
                    <a:pt x="1558" y="398"/>
                  </a:lnTo>
                  <a:lnTo>
                    <a:pt x="1562" y="409"/>
                  </a:lnTo>
                  <a:lnTo>
                    <a:pt x="1568" y="420"/>
                  </a:lnTo>
                  <a:lnTo>
                    <a:pt x="1574" y="428"/>
                  </a:lnTo>
                  <a:lnTo>
                    <a:pt x="1583" y="437"/>
                  </a:lnTo>
                  <a:lnTo>
                    <a:pt x="1591" y="446"/>
                  </a:lnTo>
                  <a:lnTo>
                    <a:pt x="1601" y="453"/>
                  </a:lnTo>
                  <a:lnTo>
                    <a:pt x="1612" y="460"/>
                  </a:lnTo>
                  <a:lnTo>
                    <a:pt x="1624" y="465"/>
                  </a:lnTo>
                  <a:lnTo>
                    <a:pt x="1637" y="469"/>
                  </a:lnTo>
                  <a:lnTo>
                    <a:pt x="1651" y="474"/>
                  </a:lnTo>
                  <a:lnTo>
                    <a:pt x="1666" y="476"/>
                  </a:lnTo>
                  <a:lnTo>
                    <a:pt x="1682" y="478"/>
                  </a:lnTo>
                  <a:lnTo>
                    <a:pt x="1698" y="478"/>
                  </a:lnTo>
                  <a:lnTo>
                    <a:pt x="1711" y="478"/>
                  </a:lnTo>
                  <a:lnTo>
                    <a:pt x="1724" y="478"/>
                  </a:lnTo>
                  <a:lnTo>
                    <a:pt x="1738" y="478"/>
                  </a:lnTo>
                  <a:lnTo>
                    <a:pt x="1752" y="478"/>
                  </a:lnTo>
                  <a:lnTo>
                    <a:pt x="1770" y="478"/>
                  </a:lnTo>
                  <a:lnTo>
                    <a:pt x="1788" y="478"/>
                  </a:lnTo>
                  <a:lnTo>
                    <a:pt x="1804" y="478"/>
                  </a:lnTo>
                  <a:lnTo>
                    <a:pt x="1820" y="478"/>
                  </a:lnTo>
                  <a:lnTo>
                    <a:pt x="1837" y="478"/>
                  </a:lnTo>
                  <a:lnTo>
                    <a:pt x="1852" y="477"/>
                  </a:lnTo>
                  <a:lnTo>
                    <a:pt x="1866" y="475"/>
                  </a:lnTo>
                  <a:lnTo>
                    <a:pt x="1879" y="472"/>
                  </a:lnTo>
                  <a:lnTo>
                    <a:pt x="1891" y="468"/>
                  </a:lnTo>
                  <a:lnTo>
                    <a:pt x="1901" y="464"/>
                  </a:lnTo>
                  <a:lnTo>
                    <a:pt x="1911" y="459"/>
                  </a:lnTo>
                  <a:lnTo>
                    <a:pt x="1921" y="452"/>
                  </a:lnTo>
                  <a:lnTo>
                    <a:pt x="1928" y="446"/>
                  </a:lnTo>
                  <a:lnTo>
                    <a:pt x="1935" y="438"/>
                  </a:lnTo>
                  <a:lnTo>
                    <a:pt x="1940" y="431"/>
                  </a:lnTo>
                  <a:lnTo>
                    <a:pt x="1946" y="421"/>
                  </a:lnTo>
                  <a:lnTo>
                    <a:pt x="1949" y="412"/>
                  </a:lnTo>
                  <a:lnTo>
                    <a:pt x="1952" y="401"/>
                  </a:lnTo>
                  <a:lnTo>
                    <a:pt x="1953" y="391"/>
                  </a:lnTo>
                  <a:lnTo>
                    <a:pt x="1954" y="379"/>
                  </a:lnTo>
                  <a:lnTo>
                    <a:pt x="1955" y="225"/>
                  </a:lnTo>
                  <a:lnTo>
                    <a:pt x="1954" y="217"/>
                  </a:lnTo>
                  <a:lnTo>
                    <a:pt x="1954" y="208"/>
                  </a:lnTo>
                  <a:lnTo>
                    <a:pt x="1952" y="201"/>
                  </a:lnTo>
                  <a:lnTo>
                    <a:pt x="1950" y="193"/>
                  </a:lnTo>
                  <a:lnTo>
                    <a:pt x="1948" y="186"/>
                  </a:lnTo>
                  <a:lnTo>
                    <a:pt x="1945" y="180"/>
                  </a:lnTo>
                  <a:lnTo>
                    <a:pt x="1941" y="175"/>
                  </a:lnTo>
                  <a:lnTo>
                    <a:pt x="1938" y="168"/>
                  </a:lnTo>
                  <a:lnTo>
                    <a:pt x="1928" y="158"/>
                  </a:lnTo>
                  <a:lnTo>
                    <a:pt x="1918" y="149"/>
                  </a:lnTo>
                  <a:lnTo>
                    <a:pt x="1906" y="141"/>
                  </a:lnTo>
                  <a:lnTo>
                    <a:pt x="1892" y="135"/>
                  </a:lnTo>
                  <a:lnTo>
                    <a:pt x="1877" y="129"/>
                  </a:lnTo>
                  <a:lnTo>
                    <a:pt x="1861" y="124"/>
                  </a:lnTo>
                  <a:lnTo>
                    <a:pt x="1844" y="121"/>
                  </a:lnTo>
                  <a:lnTo>
                    <a:pt x="1827" y="117"/>
                  </a:lnTo>
                  <a:lnTo>
                    <a:pt x="1809" y="116"/>
                  </a:lnTo>
                  <a:lnTo>
                    <a:pt x="1790" y="114"/>
                  </a:lnTo>
                  <a:lnTo>
                    <a:pt x="1772" y="114"/>
                  </a:lnTo>
                  <a:lnTo>
                    <a:pt x="1752" y="114"/>
                  </a:lnTo>
                  <a:close/>
                  <a:moveTo>
                    <a:pt x="1847" y="365"/>
                  </a:moveTo>
                  <a:lnTo>
                    <a:pt x="1846" y="372"/>
                  </a:lnTo>
                  <a:lnTo>
                    <a:pt x="1844" y="379"/>
                  </a:lnTo>
                  <a:lnTo>
                    <a:pt x="1841" y="385"/>
                  </a:lnTo>
                  <a:lnTo>
                    <a:pt x="1837" y="390"/>
                  </a:lnTo>
                  <a:lnTo>
                    <a:pt x="1832" y="394"/>
                  </a:lnTo>
                  <a:lnTo>
                    <a:pt x="1826" y="396"/>
                  </a:lnTo>
                  <a:lnTo>
                    <a:pt x="1819" y="398"/>
                  </a:lnTo>
                  <a:lnTo>
                    <a:pt x="1812" y="398"/>
                  </a:lnTo>
                  <a:lnTo>
                    <a:pt x="1797" y="398"/>
                  </a:lnTo>
                  <a:lnTo>
                    <a:pt x="1782" y="398"/>
                  </a:lnTo>
                  <a:lnTo>
                    <a:pt x="1768" y="398"/>
                  </a:lnTo>
                  <a:lnTo>
                    <a:pt x="1752" y="398"/>
                  </a:lnTo>
                  <a:lnTo>
                    <a:pt x="1737" y="398"/>
                  </a:lnTo>
                  <a:lnTo>
                    <a:pt x="1722" y="398"/>
                  </a:lnTo>
                  <a:lnTo>
                    <a:pt x="1706" y="398"/>
                  </a:lnTo>
                  <a:lnTo>
                    <a:pt x="1691" y="398"/>
                  </a:lnTo>
                  <a:lnTo>
                    <a:pt x="1684" y="398"/>
                  </a:lnTo>
                  <a:lnTo>
                    <a:pt x="1678" y="396"/>
                  </a:lnTo>
                  <a:lnTo>
                    <a:pt x="1672" y="393"/>
                  </a:lnTo>
                  <a:lnTo>
                    <a:pt x="1667" y="390"/>
                  </a:lnTo>
                  <a:lnTo>
                    <a:pt x="1664" y="384"/>
                  </a:lnTo>
                  <a:lnTo>
                    <a:pt x="1661" y="379"/>
                  </a:lnTo>
                  <a:lnTo>
                    <a:pt x="1658" y="372"/>
                  </a:lnTo>
                  <a:lnTo>
                    <a:pt x="1657" y="367"/>
                  </a:lnTo>
                  <a:lnTo>
                    <a:pt x="1658" y="360"/>
                  </a:lnTo>
                  <a:lnTo>
                    <a:pt x="1661" y="354"/>
                  </a:lnTo>
                  <a:lnTo>
                    <a:pt x="1664" y="348"/>
                  </a:lnTo>
                  <a:lnTo>
                    <a:pt x="1667" y="343"/>
                  </a:lnTo>
                  <a:lnTo>
                    <a:pt x="1672" y="339"/>
                  </a:lnTo>
                  <a:lnTo>
                    <a:pt x="1678" y="336"/>
                  </a:lnTo>
                  <a:lnTo>
                    <a:pt x="1684" y="333"/>
                  </a:lnTo>
                  <a:lnTo>
                    <a:pt x="1691" y="331"/>
                  </a:lnTo>
                  <a:lnTo>
                    <a:pt x="1701" y="330"/>
                  </a:lnTo>
                  <a:lnTo>
                    <a:pt x="1716" y="327"/>
                  </a:lnTo>
                  <a:lnTo>
                    <a:pt x="1733" y="325"/>
                  </a:lnTo>
                  <a:lnTo>
                    <a:pt x="1752" y="321"/>
                  </a:lnTo>
                  <a:lnTo>
                    <a:pt x="1773" y="319"/>
                  </a:lnTo>
                  <a:lnTo>
                    <a:pt x="1795" y="316"/>
                  </a:lnTo>
                  <a:lnTo>
                    <a:pt x="1815" y="314"/>
                  </a:lnTo>
                  <a:lnTo>
                    <a:pt x="1833" y="312"/>
                  </a:lnTo>
                  <a:lnTo>
                    <a:pt x="1841" y="311"/>
                  </a:lnTo>
                  <a:lnTo>
                    <a:pt x="1847" y="310"/>
                  </a:lnTo>
                  <a:lnTo>
                    <a:pt x="1847" y="365"/>
                  </a:lnTo>
                  <a:close/>
                  <a:moveTo>
                    <a:pt x="3430" y="114"/>
                  </a:moveTo>
                  <a:lnTo>
                    <a:pt x="3405" y="114"/>
                  </a:lnTo>
                  <a:lnTo>
                    <a:pt x="3380" y="116"/>
                  </a:lnTo>
                  <a:lnTo>
                    <a:pt x="3355" y="117"/>
                  </a:lnTo>
                  <a:lnTo>
                    <a:pt x="3331" y="120"/>
                  </a:lnTo>
                  <a:lnTo>
                    <a:pt x="3310" y="122"/>
                  </a:lnTo>
                  <a:lnTo>
                    <a:pt x="3289" y="124"/>
                  </a:lnTo>
                  <a:lnTo>
                    <a:pt x="3271" y="126"/>
                  </a:lnTo>
                  <a:lnTo>
                    <a:pt x="3255" y="127"/>
                  </a:lnTo>
                  <a:lnTo>
                    <a:pt x="3255" y="208"/>
                  </a:lnTo>
                  <a:lnTo>
                    <a:pt x="3273" y="205"/>
                  </a:lnTo>
                  <a:lnTo>
                    <a:pt x="3294" y="203"/>
                  </a:lnTo>
                  <a:lnTo>
                    <a:pt x="3315" y="199"/>
                  </a:lnTo>
                  <a:lnTo>
                    <a:pt x="3338" y="197"/>
                  </a:lnTo>
                  <a:lnTo>
                    <a:pt x="3361" y="194"/>
                  </a:lnTo>
                  <a:lnTo>
                    <a:pt x="3384" y="193"/>
                  </a:lnTo>
                  <a:lnTo>
                    <a:pt x="3407" y="191"/>
                  </a:lnTo>
                  <a:lnTo>
                    <a:pt x="3430" y="191"/>
                  </a:lnTo>
                  <a:lnTo>
                    <a:pt x="3449" y="191"/>
                  </a:lnTo>
                  <a:lnTo>
                    <a:pt x="3467" y="193"/>
                  </a:lnTo>
                  <a:lnTo>
                    <a:pt x="3483" y="195"/>
                  </a:lnTo>
                  <a:lnTo>
                    <a:pt x="3497" y="198"/>
                  </a:lnTo>
                  <a:lnTo>
                    <a:pt x="3503" y="201"/>
                  </a:lnTo>
                  <a:lnTo>
                    <a:pt x="3508" y="204"/>
                  </a:lnTo>
                  <a:lnTo>
                    <a:pt x="3513" y="206"/>
                  </a:lnTo>
                  <a:lnTo>
                    <a:pt x="3517" y="209"/>
                  </a:lnTo>
                  <a:lnTo>
                    <a:pt x="3520" y="213"/>
                  </a:lnTo>
                  <a:lnTo>
                    <a:pt x="3523" y="217"/>
                  </a:lnTo>
                  <a:lnTo>
                    <a:pt x="3524" y="222"/>
                  </a:lnTo>
                  <a:lnTo>
                    <a:pt x="3525" y="226"/>
                  </a:lnTo>
                  <a:lnTo>
                    <a:pt x="3525" y="228"/>
                  </a:lnTo>
                  <a:lnTo>
                    <a:pt x="3525" y="229"/>
                  </a:lnTo>
                  <a:lnTo>
                    <a:pt x="3525" y="229"/>
                  </a:lnTo>
                  <a:lnTo>
                    <a:pt x="3525" y="230"/>
                  </a:lnTo>
                  <a:lnTo>
                    <a:pt x="3525" y="231"/>
                  </a:lnTo>
                  <a:lnTo>
                    <a:pt x="3525" y="232"/>
                  </a:lnTo>
                  <a:lnTo>
                    <a:pt x="3519" y="232"/>
                  </a:lnTo>
                  <a:lnTo>
                    <a:pt x="3514" y="232"/>
                  </a:lnTo>
                  <a:lnTo>
                    <a:pt x="3493" y="235"/>
                  </a:lnTo>
                  <a:lnTo>
                    <a:pt x="3472" y="237"/>
                  </a:lnTo>
                  <a:lnTo>
                    <a:pt x="3451" y="240"/>
                  </a:lnTo>
                  <a:lnTo>
                    <a:pt x="3430" y="244"/>
                  </a:lnTo>
                  <a:lnTo>
                    <a:pt x="3416" y="245"/>
                  </a:lnTo>
                  <a:lnTo>
                    <a:pt x="3402" y="247"/>
                  </a:lnTo>
                  <a:lnTo>
                    <a:pt x="3389" y="249"/>
                  </a:lnTo>
                  <a:lnTo>
                    <a:pt x="3375" y="251"/>
                  </a:lnTo>
                  <a:lnTo>
                    <a:pt x="3358" y="253"/>
                  </a:lnTo>
                  <a:lnTo>
                    <a:pt x="3342" y="257"/>
                  </a:lnTo>
                  <a:lnTo>
                    <a:pt x="3328" y="260"/>
                  </a:lnTo>
                  <a:lnTo>
                    <a:pt x="3314" y="264"/>
                  </a:lnTo>
                  <a:lnTo>
                    <a:pt x="3301" y="270"/>
                  </a:lnTo>
                  <a:lnTo>
                    <a:pt x="3289" y="275"/>
                  </a:lnTo>
                  <a:lnTo>
                    <a:pt x="3278" y="280"/>
                  </a:lnTo>
                  <a:lnTo>
                    <a:pt x="3269" y="287"/>
                  </a:lnTo>
                  <a:lnTo>
                    <a:pt x="3260" y="294"/>
                  </a:lnTo>
                  <a:lnTo>
                    <a:pt x="3253" y="302"/>
                  </a:lnTo>
                  <a:lnTo>
                    <a:pt x="3246" y="311"/>
                  </a:lnTo>
                  <a:lnTo>
                    <a:pt x="3241" y="320"/>
                  </a:lnTo>
                  <a:lnTo>
                    <a:pt x="3236" y="330"/>
                  </a:lnTo>
                  <a:lnTo>
                    <a:pt x="3233" y="341"/>
                  </a:lnTo>
                  <a:lnTo>
                    <a:pt x="3231" y="352"/>
                  </a:lnTo>
                  <a:lnTo>
                    <a:pt x="3231" y="364"/>
                  </a:lnTo>
                  <a:lnTo>
                    <a:pt x="3231" y="375"/>
                  </a:lnTo>
                  <a:lnTo>
                    <a:pt x="3233" y="387"/>
                  </a:lnTo>
                  <a:lnTo>
                    <a:pt x="3236" y="398"/>
                  </a:lnTo>
                  <a:lnTo>
                    <a:pt x="3241" y="409"/>
                  </a:lnTo>
                  <a:lnTo>
                    <a:pt x="3246" y="420"/>
                  </a:lnTo>
                  <a:lnTo>
                    <a:pt x="3253" y="428"/>
                  </a:lnTo>
                  <a:lnTo>
                    <a:pt x="3260" y="437"/>
                  </a:lnTo>
                  <a:lnTo>
                    <a:pt x="3270" y="446"/>
                  </a:lnTo>
                  <a:lnTo>
                    <a:pt x="3280" y="453"/>
                  </a:lnTo>
                  <a:lnTo>
                    <a:pt x="3290" y="460"/>
                  </a:lnTo>
                  <a:lnTo>
                    <a:pt x="3302" y="465"/>
                  </a:lnTo>
                  <a:lnTo>
                    <a:pt x="3315" y="469"/>
                  </a:lnTo>
                  <a:lnTo>
                    <a:pt x="3329" y="474"/>
                  </a:lnTo>
                  <a:lnTo>
                    <a:pt x="3344" y="476"/>
                  </a:lnTo>
                  <a:lnTo>
                    <a:pt x="3359" y="478"/>
                  </a:lnTo>
                  <a:lnTo>
                    <a:pt x="3377" y="478"/>
                  </a:lnTo>
                  <a:lnTo>
                    <a:pt x="3389" y="478"/>
                  </a:lnTo>
                  <a:lnTo>
                    <a:pt x="3403" y="478"/>
                  </a:lnTo>
                  <a:lnTo>
                    <a:pt x="3416" y="478"/>
                  </a:lnTo>
                  <a:lnTo>
                    <a:pt x="3430" y="478"/>
                  </a:lnTo>
                  <a:lnTo>
                    <a:pt x="3448" y="478"/>
                  </a:lnTo>
                  <a:lnTo>
                    <a:pt x="3465" y="478"/>
                  </a:lnTo>
                  <a:lnTo>
                    <a:pt x="3483" y="478"/>
                  </a:lnTo>
                  <a:lnTo>
                    <a:pt x="3498" y="478"/>
                  </a:lnTo>
                  <a:lnTo>
                    <a:pt x="3514" y="478"/>
                  </a:lnTo>
                  <a:lnTo>
                    <a:pt x="3529" y="477"/>
                  </a:lnTo>
                  <a:lnTo>
                    <a:pt x="3544" y="475"/>
                  </a:lnTo>
                  <a:lnTo>
                    <a:pt x="3557" y="472"/>
                  </a:lnTo>
                  <a:lnTo>
                    <a:pt x="3569" y="468"/>
                  </a:lnTo>
                  <a:lnTo>
                    <a:pt x="3580" y="464"/>
                  </a:lnTo>
                  <a:lnTo>
                    <a:pt x="3589" y="459"/>
                  </a:lnTo>
                  <a:lnTo>
                    <a:pt x="3598" y="452"/>
                  </a:lnTo>
                  <a:lnTo>
                    <a:pt x="3606" y="446"/>
                  </a:lnTo>
                  <a:lnTo>
                    <a:pt x="3613" y="438"/>
                  </a:lnTo>
                  <a:lnTo>
                    <a:pt x="3619" y="431"/>
                  </a:lnTo>
                  <a:lnTo>
                    <a:pt x="3623" y="421"/>
                  </a:lnTo>
                  <a:lnTo>
                    <a:pt x="3627" y="412"/>
                  </a:lnTo>
                  <a:lnTo>
                    <a:pt x="3629" y="401"/>
                  </a:lnTo>
                  <a:lnTo>
                    <a:pt x="3632" y="391"/>
                  </a:lnTo>
                  <a:lnTo>
                    <a:pt x="3633" y="379"/>
                  </a:lnTo>
                  <a:lnTo>
                    <a:pt x="3633" y="225"/>
                  </a:lnTo>
                  <a:lnTo>
                    <a:pt x="3633" y="217"/>
                  </a:lnTo>
                  <a:lnTo>
                    <a:pt x="3632" y="208"/>
                  </a:lnTo>
                  <a:lnTo>
                    <a:pt x="3629" y="201"/>
                  </a:lnTo>
                  <a:lnTo>
                    <a:pt x="3628" y="193"/>
                  </a:lnTo>
                  <a:lnTo>
                    <a:pt x="3625" y="186"/>
                  </a:lnTo>
                  <a:lnTo>
                    <a:pt x="3623" y="180"/>
                  </a:lnTo>
                  <a:lnTo>
                    <a:pt x="3619" y="175"/>
                  </a:lnTo>
                  <a:lnTo>
                    <a:pt x="3615" y="168"/>
                  </a:lnTo>
                  <a:lnTo>
                    <a:pt x="3606" y="158"/>
                  </a:lnTo>
                  <a:lnTo>
                    <a:pt x="3595" y="149"/>
                  </a:lnTo>
                  <a:lnTo>
                    <a:pt x="3583" y="141"/>
                  </a:lnTo>
                  <a:lnTo>
                    <a:pt x="3569" y="135"/>
                  </a:lnTo>
                  <a:lnTo>
                    <a:pt x="3555" y="129"/>
                  </a:lnTo>
                  <a:lnTo>
                    <a:pt x="3539" y="124"/>
                  </a:lnTo>
                  <a:lnTo>
                    <a:pt x="3523" y="121"/>
                  </a:lnTo>
                  <a:lnTo>
                    <a:pt x="3504" y="117"/>
                  </a:lnTo>
                  <a:lnTo>
                    <a:pt x="3487" y="116"/>
                  </a:lnTo>
                  <a:lnTo>
                    <a:pt x="3467" y="114"/>
                  </a:lnTo>
                  <a:lnTo>
                    <a:pt x="3449" y="114"/>
                  </a:lnTo>
                  <a:lnTo>
                    <a:pt x="3430" y="114"/>
                  </a:lnTo>
                  <a:close/>
                  <a:moveTo>
                    <a:pt x="3525" y="365"/>
                  </a:moveTo>
                  <a:lnTo>
                    <a:pt x="3524" y="372"/>
                  </a:lnTo>
                  <a:lnTo>
                    <a:pt x="3521" y="379"/>
                  </a:lnTo>
                  <a:lnTo>
                    <a:pt x="3518" y="385"/>
                  </a:lnTo>
                  <a:lnTo>
                    <a:pt x="3514" y="390"/>
                  </a:lnTo>
                  <a:lnTo>
                    <a:pt x="3510" y="394"/>
                  </a:lnTo>
                  <a:lnTo>
                    <a:pt x="3503" y="396"/>
                  </a:lnTo>
                  <a:lnTo>
                    <a:pt x="3497" y="398"/>
                  </a:lnTo>
                  <a:lnTo>
                    <a:pt x="3489" y="398"/>
                  </a:lnTo>
                  <a:lnTo>
                    <a:pt x="3474" y="398"/>
                  </a:lnTo>
                  <a:lnTo>
                    <a:pt x="3459" y="398"/>
                  </a:lnTo>
                  <a:lnTo>
                    <a:pt x="3445" y="398"/>
                  </a:lnTo>
                  <a:lnTo>
                    <a:pt x="3430" y="398"/>
                  </a:lnTo>
                  <a:lnTo>
                    <a:pt x="3415" y="398"/>
                  </a:lnTo>
                  <a:lnTo>
                    <a:pt x="3399" y="398"/>
                  </a:lnTo>
                  <a:lnTo>
                    <a:pt x="3384" y="398"/>
                  </a:lnTo>
                  <a:lnTo>
                    <a:pt x="3368" y="398"/>
                  </a:lnTo>
                  <a:lnTo>
                    <a:pt x="3362" y="398"/>
                  </a:lnTo>
                  <a:lnTo>
                    <a:pt x="3355" y="396"/>
                  </a:lnTo>
                  <a:lnTo>
                    <a:pt x="3350" y="393"/>
                  </a:lnTo>
                  <a:lnTo>
                    <a:pt x="3345" y="390"/>
                  </a:lnTo>
                  <a:lnTo>
                    <a:pt x="3341" y="384"/>
                  </a:lnTo>
                  <a:lnTo>
                    <a:pt x="3338" y="379"/>
                  </a:lnTo>
                  <a:lnTo>
                    <a:pt x="3337" y="372"/>
                  </a:lnTo>
                  <a:lnTo>
                    <a:pt x="3336" y="367"/>
                  </a:lnTo>
                  <a:lnTo>
                    <a:pt x="3337" y="360"/>
                  </a:lnTo>
                  <a:lnTo>
                    <a:pt x="3338" y="354"/>
                  </a:lnTo>
                  <a:lnTo>
                    <a:pt x="3341" y="348"/>
                  </a:lnTo>
                  <a:lnTo>
                    <a:pt x="3345" y="343"/>
                  </a:lnTo>
                  <a:lnTo>
                    <a:pt x="3350" y="339"/>
                  </a:lnTo>
                  <a:lnTo>
                    <a:pt x="3355" y="336"/>
                  </a:lnTo>
                  <a:lnTo>
                    <a:pt x="3362" y="333"/>
                  </a:lnTo>
                  <a:lnTo>
                    <a:pt x="3368" y="331"/>
                  </a:lnTo>
                  <a:lnTo>
                    <a:pt x="3379" y="330"/>
                  </a:lnTo>
                  <a:lnTo>
                    <a:pt x="3393" y="327"/>
                  </a:lnTo>
                  <a:lnTo>
                    <a:pt x="3410" y="325"/>
                  </a:lnTo>
                  <a:lnTo>
                    <a:pt x="3430" y="321"/>
                  </a:lnTo>
                  <a:lnTo>
                    <a:pt x="3450" y="319"/>
                  </a:lnTo>
                  <a:lnTo>
                    <a:pt x="3472" y="316"/>
                  </a:lnTo>
                  <a:lnTo>
                    <a:pt x="3492" y="314"/>
                  </a:lnTo>
                  <a:lnTo>
                    <a:pt x="3512" y="312"/>
                  </a:lnTo>
                  <a:lnTo>
                    <a:pt x="3518" y="311"/>
                  </a:lnTo>
                  <a:lnTo>
                    <a:pt x="3525" y="310"/>
                  </a:lnTo>
                  <a:lnTo>
                    <a:pt x="3525" y="3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16" name="Freeform 55"/>
            <p:cNvSpPr>
              <a:spLocks noEditPoints="1"/>
            </p:cNvSpPr>
            <p:nvPr userDrawn="1"/>
          </p:nvSpPr>
          <p:spPr bwMode="auto">
            <a:xfrm>
              <a:off x="2763838" y="442913"/>
              <a:ext cx="1452563" cy="200025"/>
            </a:xfrm>
            <a:custGeom>
              <a:avLst/>
              <a:gdLst>
                <a:gd name="T0" fmla="*/ 194 w 2746"/>
                <a:gd name="T1" fmla="*/ 268 h 378"/>
                <a:gd name="T2" fmla="*/ 137 w 2746"/>
                <a:gd name="T3" fmla="*/ 65 h 378"/>
                <a:gd name="T4" fmla="*/ 457 w 2746"/>
                <a:gd name="T5" fmla="*/ 189 h 378"/>
                <a:gd name="T6" fmla="*/ 465 w 2746"/>
                <a:gd name="T7" fmla="*/ 261 h 378"/>
                <a:gd name="T8" fmla="*/ 495 w 2746"/>
                <a:gd name="T9" fmla="*/ 313 h 378"/>
                <a:gd name="T10" fmla="*/ 545 w 2746"/>
                <a:gd name="T11" fmla="*/ 338 h 378"/>
                <a:gd name="T12" fmla="*/ 603 w 2746"/>
                <a:gd name="T13" fmla="*/ 335 h 378"/>
                <a:gd name="T14" fmla="*/ 647 w 2746"/>
                <a:gd name="T15" fmla="*/ 363 h 378"/>
                <a:gd name="T16" fmla="*/ 593 w 2746"/>
                <a:gd name="T17" fmla="*/ 376 h 378"/>
                <a:gd name="T18" fmla="*/ 527 w 2746"/>
                <a:gd name="T19" fmla="*/ 376 h 378"/>
                <a:gd name="T20" fmla="*/ 468 w 2746"/>
                <a:gd name="T21" fmla="*/ 349 h 378"/>
                <a:gd name="T22" fmla="*/ 430 w 2746"/>
                <a:gd name="T23" fmla="*/ 299 h 378"/>
                <a:gd name="T24" fmla="*/ 411 w 2746"/>
                <a:gd name="T25" fmla="*/ 233 h 378"/>
                <a:gd name="T26" fmla="*/ 409 w 2746"/>
                <a:gd name="T27" fmla="*/ 160 h 378"/>
                <a:gd name="T28" fmla="*/ 424 w 2746"/>
                <a:gd name="T29" fmla="*/ 92 h 378"/>
                <a:gd name="T30" fmla="*/ 459 w 2746"/>
                <a:gd name="T31" fmla="*/ 38 h 378"/>
                <a:gd name="T32" fmla="*/ 513 w 2746"/>
                <a:gd name="T33" fmla="*/ 5 h 378"/>
                <a:gd name="T34" fmla="*/ 581 w 2746"/>
                <a:gd name="T35" fmla="*/ 1 h 378"/>
                <a:gd name="T36" fmla="*/ 637 w 2746"/>
                <a:gd name="T37" fmla="*/ 12 h 378"/>
                <a:gd name="T38" fmla="*/ 614 w 2746"/>
                <a:gd name="T39" fmla="*/ 46 h 378"/>
                <a:gd name="T40" fmla="*/ 558 w 2746"/>
                <a:gd name="T41" fmla="*/ 40 h 378"/>
                <a:gd name="T42" fmla="*/ 503 w 2746"/>
                <a:gd name="T43" fmla="*/ 57 h 378"/>
                <a:gd name="T44" fmla="*/ 470 w 2746"/>
                <a:gd name="T45" fmla="*/ 105 h 378"/>
                <a:gd name="T46" fmla="*/ 457 w 2746"/>
                <a:gd name="T47" fmla="*/ 174 h 378"/>
                <a:gd name="T48" fmla="*/ 865 w 2746"/>
                <a:gd name="T49" fmla="*/ 268 h 378"/>
                <a:gd name="T50" fmla="*/ 894 w 2746"/>
                <a:gd name="T51" fmla="*/ 2 h 378"/>
                <a:gd name="T52" fmla="*/ 923 w 2746"/>
                <a:gd name="T53" fmla="*/ 65 h 378"/>
                <a:gd name="T54" fmla="*/ 1352 w 2746"/>
                <a:gd name="T55" fmla="*/ 370 h 378"/>
                <a:gd name="T56" fmla="*/ 1410 w 2746"/>
                <a:gd name="T57" fmla="*/ 345 h 378"/>
                <a:gd name="T58" fmla="*/ 1448 w 2746"/>
                <a:gd name="T59" fmla="*/ 297 h 378"/>
                <a:gd name="T60" fmla="*/ 1468 w 2746"/>
                <a:gd name="T61" fmla="*/ 232 h 378"/>
                <a:gd name="T62" fmla="*/ 1469 w 2746"/>
                <a:gd name="T63" fmla="*/ 160 h 378"/>
                <a:gd name="T64" fmla="*/ 1454 w 2746"/>
                <a:gd name="T65" fmla="*/ 93 h 378"/>
                <a:gd name="T66" fmla="*/ 1420 w 2746"/>
                <a:gd name="T67" fmla="*/ 41 h 378"/>
                <a:gd name="T68" fmla="*/ 1365 w 2746"/>
                <a:gd name="T69" fmla="*/ 11 h 378"/>
                <a:gd name="T70" fmla="*/ 1321 w 2746"/>
                <a:gd name="T71" fmla="*/ 45 h 378"/>
                <a:gd name="T72" fmla="*/ 1375 w 2746"/>
                <a:gd name="T73" fmla="*/ 62 h 378"/>
                <a:gd name="T74" fmla="*/ 1408 w 2746"/>
                <a:gd name="T75" fmla="*/ 107 h 378"/>
                <a:gd name="T76" fmla="*/ 1421 w 2746"/>
                <a:gd name="T77" fmla="*/ 174 h 378"/>
                <a:gd name="T78" fmla="*/ 1416 w 2746"/>
                <a:gd name="T79" fmla="*/ 247 h 378"/>
                <a:gd name="T80" fmla="*/ 1391 w 2746"/>
                <a:gd name="T81" fmla="*/ 302 h 378"/>
                <a:gd name="T82" fmla="*/ 1344 w 2746"/>
                <a:gd name="T83" fmla="*/ 330 h 378"/>
                <a:gd name="T84" fmla="*/ 1321 w 2746"/>
                <a:gd name="T85" fmla="*/ 45 h 378"/>
                <a:gd name="T86" fmla="*/ 1846 w 2746"/>
                <a:gd name="T87" fmla="*/ 334 h 378"/>
                <a:gd name="T88" fmla="*/ 1691 w 2746"/>
                <a:gd name="T89" fmla="*/ 165 h 378"/>
                <a:gd name="T90" fmla="*/ 2178 w 2746"/>
                <a:gd name="T91" fmla="*/ 299 h 378"/>
                <a:gd name="T92" fmla="*/ 2066 w 2746"/>
                <a:gd name="T93" fmla="*/ 106 h 378"/>
                <a:gd name="T94" fmla="*/ 2288 w 2746"/>
                <a:gd name="T95" fmla="*/ 106 h 378"/>
                <a:gd name="T96" fmla="*/ 2179 w 2746"/>
                <a:gd name="T97" fmla="*/ 299 h 378"/>
                <a:gd name="T98" fmla="*/ 2545 w 2746"/>
                <a:gd name="T99" fmla="*/ 5 h 378"/>
                <a:gd name="T100" fmla="*/ 2642 w 2746"/>
                <a:gd name="T101" fmla="*/ 23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46" h="378">
                  <a:moveTo>
                    <a:pt x="109" y="2"/>
                  </a:moveTo>
                  <a:lnTo>
                    <a:pt x="0" y="373"/>
                  </a:lnTo>
                  <a:lnTo>
                    <a:pt x="50" y="373"/>
                  </a:lnTo>
                  <a:lnTo>
                    <a:pt x="80" y="268"/>
                  </a:lnTo>
                  <a:lnTo>
                    <a:pt x="194" y="268"/>
                  </a:lnTo>
                  <a:lnTo>
                    <a:pt x="225" y="373"/>
                  </a:lnTo>
                  <a:lnTo>
                    <a:pt x="274" y="373"/>
                  </a:lnTo>
                  <a:lnTo>
                    <a:pt x="166" y="2"/>
                  </a:lnTo>
                  <a:lnTo>
                    <a:pt x="109" y="2"/>
                  </a:lnTo>
                  <a:close/>
                  <a:moveTo>
                    <a:pt x="137" y="65"/>
                  </a:moveTo>
                  <a:lnTo>
                    <a:pt x="138" y="65"/>
                  </a:lnTo>
                  <a:lnTo>
                    <a:pt x="185" y="228"/>
                  </a:lnTo>
                  <a:lnTo>
                    <a:pt x="91" y="228"/>
                  </a:lnTo>
                  <a:lnTo>
                    <a:pt x="137" y="65"/>
                  </a:lnTo>
                  <a:close/>
                  <a:moveTo>
                    <a:pt x="457" y="189"/>
                  </a:moveTo>
                  <a:lnTo>
                    <a:pt x="457" y="204"/>
                  </a:lnTo>
                  <a:lnTo>
                    <a:pt x="458" y="219"/>
                  </a:lnTo>
                  <a:lnTo>
                    <a:pt x="460" y="234"/>
                  </a:lnTo>
                  <a:lnTo>
                    <a:pt x="462" y="247"/>
                  </a:lnTo>
                  <a:lnTo>
                    <a:pt x="465" y="261"/>
                  </a:lnTo>
                  <a:lnTo>
                    <a:pt x="470" y="273"/>
                  </a:lnTo>
                  <a:lnTo>
                    <a:pt x="475" y="285"/>
                  </a:lnTo>
                  <a:lnTo>
                    <a:pt x="480" y="295"/>
                  </a:lnTo>
                  <a:lnTo>
                    <a:pt x="488" y="305"/>
                  </a:lnTo>
                  <a:lnTo>
                    <a:pt x="495" y="313"/>
                  </a:lnTo>
                  <a:lnTo>
                    <a:pt x="503" y="321"/>
                  </a:lnTo>
                  <a:lnTo>
                    <a:pt x="513" y="327"/>
                  </a:lnTo>
                  <a:lnTo>
                    <a:pt x="523" y="333"/>
                  </a:lnTo>
                  <a:lnTo>
                    <a:pt x="533" y="336"/>
                  </a:lnTo>
                  <a:lnTo>
                    <a:pt x="545" y="338"/>
                  </a:lnTo>
                  <a:lnTo>
                    <a:pt x="558" y="339"/>
                  </a:lnTo>
                  <a:lnTo>
                    <a:pt x="569" y="338"/>
                  </a:lnTo>
                  <a:lnTo>
                    <a:pt x="580" y="338"/>
                  </a:lnTo>
                  <a:lnTo>
                    <a:pt x="592" y="337"/>
                  </a:lnTo>
                  <a:lnTo>
                    <a:pt x="603" y="335"/>
                  </a:lnTo>
                  <a:lnTo>
                    <a:pt x="614" y="333"/>
                  </a:lnTo>
                  <a:lnTo>
                    <a:pt x="625" y="329"/>
                  </a:lnTo>
                  <a:lnTo>
                    <a:pt x="636" y="326"/>
                  </a:lnTo>
                  <a:lnTo>
                    <a:pt x="647" y="323"/>
                  </a:lnTo>
                  <a:lnTo>
                    <a:pt x="647" y="363"/>
                  </a:lnTo>
                  <a:lnTo>
                    <a:pt x="637" y="366"/>
                  </a:lnTo>
                  <a:lnTo>
                    <a:pt x="626" y="369"/>
                  </a:lnTo>
                  <a:lnTo>
                    <a:pt x="615" y="372"/>
                  </a:lnTo>
                  <a:lnTo>
                    <a:pt x="604" y="374"/>
                  </a:lnTo>
                  <a:lnTo>
                    <a:pt x="593" y="376"/>
                  </a:lnTo>
                  <a:lnTo>
                    <a:pt x="581" y="377"/>
                  </a:lnTo>
                  <a:lnTo>
                    <a:pt x="569" y="378"/>
                  </a:lnTo>
                  <a:lnTo>
                    <a:pt x="557" y="378"/>
                  </a:lnTo>
                  <a:lnTo>
                    <a:pt x="542" y="377"/>
                  </a:lnTo>
                  <a:lnTo>
                    <a:pt x="527" y="376"/>
                  </a:lnTo>
                  <a:lnTo>
                    <a:pt x="513" y="373"/>
                  </a:lnTo>
                  <a:lnTo>
                    <a:pt x="501" y="368"/>
                  </a:lnTo>
                  <a:lnTo>
                    <a:pt x="489" y="363"/>
                  </a:lnTo>
                  <a:lnTo>
                    <a:pt x="477" y="356"/>
                  </a:lnTo>
                  <a:lnTo>
                    <a:pt x="468" y="349"/>
                  </a:lnTo>
                  <a:lnTo>
                    <a:pt x="459" y="340"/>
                  </a:lnTo>
                  <a:lnTo>
                    <a:pt x="450" y="330"/>
                  </a:lnTo>
                  <a:lnTo>
                    <a:pt x="443" y="321"/>
                  </a:lnTo>
                  <a:lnTo>
                    <a:pt x="436" y="310"/>
                  </a:lnTo>
                  <a:lnTo>
                    <a:pt x="430" y="299"/>
                  </a:lnTo>
                  <a:lnTo>
                    <a:pt x="424" y="286"/>
                  </a:lnTo>
                  <a:lnTo>
                    <a:pt x="420" y="274"/>
                  </a:lnTo>
                  <a:lnTo>
                    <a:pt x="417" y="260"/>
                  </a:lnTo>
                  <a:lnTo>
                    <a:pt x="414" y="247"/>
                  </a:lnTo>
                  <a:lnTo>
                    <a:pt x="411" y="233"/>
                  </a:lnTo>
                  <a:lnTo>
                    <a:pt x="409" y="218"/>
                  </a:lnTo>
                  <a:lnTo>
                    <a:pt x="408" y="204"/>
                  </a:lnTo>
                  <a:lnTo>
                    <a:pt x="408" y="189"/>
                  </a:lnTo>
                  <a:lnTo>
                    <a:pt x="408" y="174"/>
                  </a:lnTo>
                  <a:lnTo>
                    <a:pt x="409" y="160"/>
                  </a:lnTo>
                  <a:lnTo>
                    <a:pt x="411" y="145"/>
                  </a:lnTo>
                  <a:lnTo>
                    <a:pt x="414" y="131"/>
                  </a:lnTo>
                  <a:lnTo>
                    <a:pt x="417" y="118"/>
                  </a:lnTo>
                  <a:lnTo>
                    <a:pt x="420" y="104"/>
                  </a:lnTo>
                  <a:lnTo>
                    <a:pt x="424" y="92"/>
                  </a:lnTo>
                  <a:lnTo>
                    <a:pt x="430" y="79"/>
                  </a:lnTo>
                  <a:lnTo>
                    <a:pt x="436" y="68"/>
                  </a:lnTo>
                  <a:lnTo>
                    <a:pt x="443" y="57"/>
                  </a:lnTo>
                  <a:lnTo>
                    <a:pt x="450" y="48"/>
                  </a:lnTo>
                  <a:lnTo>
                    <a:pt x="459" y="38"/>
                  </a:lnTo>
                  <a:lnTo>
                    <a:pt x="468" y="29"/>
                  </a:lnTo>
                  <a:lnTo>
                    <a:pt x="477" y="22"/>
                  </a:lnTo>
                  <a:lnTo>
                    <a:pt x="489" y="15"/>
                  </a:lnTo>
                  <a:lnTo>
                    <a:pt x="501" y="10"/>
                  </a:lnTo>
                  <a:lnTo>
                    <a:pt x="513" y="5"/>
                  </a:lnTo>
                  <a:lnTo>
                    <a:pt x="527" y="2"/>
                  </a:lnTo>
                  <a:lnTo>
                    <a:pt x="542" y="1"/>
                  </a:lnTo>
                  <a:lnTo>
                    <a:pt x="557" y="0"/>
                  </a:lnTo>
                  <a:lnTo>
                    <a:pt x="569" y="0"/>
                  </a:lnTo>
                  <a:lnTo>
                    <a:pt x="581" y="1"/>
                  </a:lnTo>
                  <a:lnTo>
                    <a:pt x="593" y="2"/>
                  </a:lnTo>
                  <a:lnTo>
                    <a:pt x="604" y="4"/>
                  </a:lnTo>
                  <a:lnTo>
                    <a:pt x="615" y="6"/>
                  </a:lnTo>
                  <a:lnTo>
                    <a:pt x="626" y="9"/>
                  </a:lnTo>
                  <a:lnTo>
                    <a:pt x="637" y="12"/>
                  </a:lnTo>
                  <a:lnTo>
                    <a:pt x="647" y="16"/>
                  </a:lnTo>
                  <a:lnTo>
                    <a:pt x="647" y="55"/>
                  </a:lnTo>
                  <a:lnTo>
                    <a:pt x="636" y="52"/>
                  </a:lnTo>
                  <a:lnTo>
                    <a:pt x="625" y="49"/>
                  </a:lnTo>
                  <a:lnTo>
                    <a:pt x="614" y="46"/>
                  </a:lnTo>
                  <a:lnTo>
                    <a:pt x="603" y="44"/>
                  </a:lnTo>
                  <a:lnTo>
                    <a:pt x="592" y="42"/>
                  </a:lnTo>
                  <a:lnTo>
                    <a:pt x="580" y="41"/>
                  </a:lnTo>
                  <a:lnTo>
                    <a:pt x="569" y="40"/>
                  </a:lnTo>
                  <a:lnTo>
                    <a:pt x="558" y="40"/>
                  </a:lnTo>
                  <a:lnTo>
                    <a:pt x="545" y="41"/>
                  </a:lnTo>
                  <a:lnTo>
                    <a:pt x="533" y="43"/>
                  </a:lnTo>
                  <a:lnTo>
                    <a:pt x="523" y="46"/>
                  </a:lnTo>
                  <a:lnTo>
                    <a:pt x="513" y="52"/>
                  </a:lnTo>
                  <a:lnTo>
                    <a:pt x="503" y="57"/>
                  </a:lnTo>
                  <a:lnTo>
                    <a:pt x="495" y="65"/>
                  </a:lnTo>
                  <a:lnTo>
                    <a:pt x="488" y="73"/>
                  </a:lnTo>
                  <a:lnTo>
                    <a:pt x="480" y="83"/>
                  </a:lnTo>
                  <a:lnTo>
                    <a:pt x="475" y="94"/>
                  </a:lnTo>
                  <a:lnTo>
                    <a:pt x="470" y="105"/>
                  </a:lnTo>
                  <a:lnTo>
                    <a:pt x="465" y="117"/>
                  </a:lnTo>
                  <a:lnTo>
                    <a:pt x="462" y="131"/>
                  </a:lnTo>
                  <a:lnTo>
                    <a:pt x="460" y="144"/>
                  </a:lnTo>
                  <a:lnTo>
                    <a:pt x="458" y="159"/>
                  </a:lnTo>
                  <a:lnTo>
                    <a:pt x="457" y="174"/>
                  </a:lnTo>
                  <a:lnTo>
                    <a:pt x="457" y="189"/>
                  </a:lnTo>
                  <a:close/>
                  <a:moveTo>
                    <a:pt x="894" y="2"/>
                  </a:moveTo>
                  <a:lnTo>
                    <a:pt x="785" y="373"/>
                  </a:lnTo>
                  <a:lnTo>
                    <a:pt x="835" y="373"/>
                  </a:lnTo>
                  <a:lnTo>
                    <a:pt x="865" y="268"/>
                  </a:lnTo>
                  <a:lnTo>
                    <a:pt x="981" y="268"/>
                  </a:lnTo>
                  <a:lnTo>
                    <a:pt x="1010" y="373"/>
                  </a:lnTo>
                  <a:lnTo>
                    <a:pt x="1060" y="373"/>
                  </a:lnTo>
                  <a:lnTo>
                    <a:pt x="951" y="2"/>
                  </a:lnTo>
                  <a:lnTo>
                    <a:pt x="894" y="2"/>
                  </a:lnTo>
                  <a:close/>
                  <a:moveTo>
                    <a:pt x="923" y="65"/>
                  </a:moveTo>
                  <a:lnTo>
                    <a:pt x="924" y="65"/>
                  </a:lnTo>
                  <a:lnTo>
                    <a:pt x="970" y="228"/>
                  </a:lnTo>
                  <a:lnTo>
                    <a:pt x="876" y="228"/>
                  </a:lnTo>
                  <a:lnTo>
                    <a:pt x="923" y="65"/>
                  </a:lnTo>
                  <a:close/>
                  <a:moveTo>
                    <a:pt x="1217" y="5"/>
                  </a:moveTo>
                  <a:lnTo>
                    <a:pt x="1217" y="373"/>
                  </a:lnTo>
                  <a:lnTo>
                    <a:pt x="1322" y="373"/>
                  </a:lnTo>
                  <a:lnTo>
                    <a:pt x="1337" y="373"/>
                  </a:lnTo>
                  <a:lnTo>
                    <a:pt x="1352" y="370"/>
                  </a:lnTo>
                  <a:lnTo>
                    <a:pt x="1365" y="367"/>
                  </a:lnTo>
                  <a:lnTo>
                    <a:pt x="1378" y="363"/>
                  </a:lnTo>
                  <a:lnTo>
                    <a:pt x="1390" y="359"/>
                  </a:lnTo>
                  <a:lnTo>
                    <a:pt x="1401" y="352"/>
                  </a:lnTo>
                  <a:lnTo>
                    <a:pt x="1410" y="345"/>
                  </a:lnTo>
                  <a:lnTo>
                    <a:pt x="1420" y="337"/>
                  </a:lnTo>
                  <a:lnTo>
                    <a:pt x="1429" y="328"/>
                  </a:lnTo>
                  <a:lnTo>
                    <a:pt x="1436" y="319"/>
                  </a:lnTo>
                  <a:lnTo>
                    <a:pt x="1443" y="308"/>
                  </a:lnTo>
                  <a:lnTo>
                    <a:pt x="1448" y="297"/>
                  </a:lnTo>
                  <a:lnTo>
                    <a:pt x="1454" y="285"/>
                  </a:lnTo>
                  <a:lnTo>
                    <a:pt x="1458" y="273"/>
                  </a:lnTo>
                  <a:lnTo>
                    <a:pt x="1462" y="260"/>
                  </a:lnTo>
                  <a:lnTo>
                    <a:pt x="1465" y="246"/>
                  </a:lnTo>
                  <a:lnTo>
                    <a:pt x="1468" y="232"/>
                  </a:lnTo>
                  <a:lnTo>
                    <a:pt x="1469" y="218"/>
                  </a:lnTo>
                  <a:lnTo>
                    <a:pt x="1470" y="204"/>
                  </a:lnTo>
                  <a:lnTo>
                    <a:pt x="1470" y="189"/>
                  </a:lnTo>
                  <a:lnTo>
                    <a:pt x="1470" y="174"/>
                  </a:lnTo>
                  <a:lnTo>
                    <a:pt x="1469" y="160"/>
                  </a:lnTo>
                  <a:lnTo>
                    <a:pt x="1468" y="146"/>
                  </a:lnTo>
                  <a:lnTo>
                    <a:pt x="1465" y="132"/>
                  </a:lnTo>
                  <a:lnTo>
                    <a:pt x="1462" y="118"/>
                  </a:lnTo>
                  <a:lnTo>
                    <a:pt x="1458" y="105"/>
                  </a:lnTo>
                  <a:lnTo>
                    <a:pt x="1454" y="93"/>
                  </a:lnTo>
                  <a:lnTo>
                    <a:pt x="1448" y="81"/>
                  </a:lnTo>
                  <a:lnTo>
                    <a:pt x="1443" y="70"/>
                  </a:lnTo>
                  <a:lnTo>
                    <a:pt x="1436" y="59"/>
                  </a:lnTo>
                  <a:lnTo>
                    <a:pt x="1429" y="50"/>
                  </a:lnTo>
                  <a:lnTo>
                    <a:pt x="1420" y="41"/>
                  </a:lnTo>
                  <a:lnTo>
                    <a:pt x="1410" y="33"/>
                  </a:lnTo>
                  <a:lnTo>
                    <a:pt x="1401" y="26"/>
                  </a:lnTo>
                  <a:lnTo>
                    <a:pt x="1390" y="19"/>
                  </a:lnTo>
                  <a:lnTo>
                    <a:pt x="1378" y="15"/>
                  </a:lnTo>
                  <a:lnTo>
                    <a:pt x="1365" y="11"/>
                  </a:lnTo>
                  <a:lnTo>
                    <a:pt x="1352" y="8"/>
                  </a:lnTo>
                  <a:lnTo>
                    <a:pt x="1337" y="5"/>
                  </a:lnTo>
                  <a:lnTo>
                    <a:pt x="1322" y="5"/>
                  </a:lnTo>
                  <a:lnTo>
                    <a:pt x="1217" y="5"/>
                  </a:lnTo>
                  <a:close/>
                  <a:moveTo>
                    <a:pt x="1321" y="45"/>
                  </a:moveTo>
                  <a:lnTo>
                    <a:pt x="1334" y="45"/>
                  </a:lnTo>
                  <a:lnTo>
                    <a:pt x="1344" y="48"/>
                  </a:lnTo>
                  <a:lnTo>
                    <a:pt x="1356" y="51"/>
                  </a:lnTo>
                  <a:lnTo>
                    <a:pt x="1366" y="56"/>
                  </a:lnTo>
                  <a:lnTo>
                    <a:pt x="1375" y="62"/>
                  </a:lnTo>
                  <a:lnTo>
                    <a:pt x="1383" y="68"/>
                  </a:lnTo>
                  <a:lnTo>
                    <a:pt x="1391" y="77"/>
                  </a:lnTo>
                  <a:lnTo>
                    <a:pt x="1397" y="85"/>
                  </a:lnTo>
                  <a:lnTo>
                    <a:pt x="1403" y="96"/>
                  </a:lnTo>
                  <a:lnTo>
                    <a:pt x="1408" y="107"/>
                  </a:lnTo>
                  <a:lnTo>
                    <a:pt x="1413" y="119"/>
                  </a:lnTo>
                  <a:lnTo>
                    <a:pt x="1416" y="131"/>
                  </a:lnTo>
                  <a:lnTo>
                    <a:pt x="1419" y="145"/>
                  </a:lnTo>
                  <a:lnTo>
                    <a:pt x="1420" y="159"/>
                  </a:lnTo>
                  <a:lnTo>
                    <a:pt x="1421" y="174"/>
                  </a:lnTo>
                  <a:lnTo>
                    <a:pt x="1422" y="189"/>
                  </a:lnTo>
                  <a:lnTo>
                    <a:pt x="1421" y="204"/>
                  </a:lnTo>
                  <a:lnTo>
                    <a:pt x="1420" y="219"/>
                  </a:lnTo>
                  <a:lnTo>
                    <a:pt x="1419" y="233"/>
                  </a:lnTo>
                  <a:lnTo>
                    <a:pt x="1416" y="247"/>
                  </a:lnTo>
                  <a:lnTo>
                    <a:pt x="1413" y="260"/>
                  </a:lnTo>
                  <a:lnTo>
                    <a:pt x="1408" y="272"/>
                  </a:lnTo>
                  <a:lnTo>
                    <a:pt x="1403" y="283"/>
                  </a:lnTo>
                  <a:lnTo>
                    <a:pt x="1397" y="293"/>
                  </a:lnTo>
                  <a:lnTo>
                    <a:pt x="1391" y="302"/>
                  </a:lnTo>
                  <a:lnTo>
                    <a:pt x="1383" y="310"/>
                  </a:lnTo>
                  <a:lnTo>
                    <a:pt x="1375" y="316"/>
                  </a:lnTo>
                  <a:lnTo>
                    <a:pt x="1366" y="323"/>
                  </a:lnTo>
                  <a:lnTo>
                    <a:pt x="1356" y="327"/>
                  </a:lnTo>
                  <a:lnTo>
                    <a:pt x="1344" y="330"/>
                  </a:lnTo>
                  <a:lnTo>
                    <a:pt x="1334" y="333"/>
                  </a:lnTo>
                  <a:lnTo>
                    <a:pt x="1321" y="334"/>
                  </a:lnTo>
                  <a:lnTo>
                    <a:pt x="1262" y="334"/>
                  </a:lnTo>
                  <a:lnTo>
                    <a:pt x="1262" y="45"/>
                  </a:lnTo>
                  <a:lnTo>
                    <a:pt x="1321" y="45"/>
                  </a:lnTo>
                  <a:close/>
                  <a:moveTo>
                    <a:pt x="1840" y="5"/>
                  </a:moveTo>
                  <a:lnTo>
                    <a:pt x="1645" y="5"/>
                  </a:lnTo>
                  <a:lnTo>
                    <a:pt x="1645" y="373"/>
                  </a:lnTo>
                  <a:lnTo>
                    <a:pt x="1846" y="373"/>
                  </a:lnTo>
                  <a:lnTo>
                    <a:pt x="1846" y="334"/>
                  </a:lnTo>
                  <a:lnTo>
                    <a:pt x="1691" y="334"/>
                  </a:lnTo>
                  <a:lnTo>
                    <a:pt x="1691" y="205"/>
                  </a:lnTo>
                  <a:lnTo>
                    <a:pt x="1820" y="205"/>
                  </a:lnTo>
                  <a:lnTo>
                    <a:pt x="1820" y="165"/>
                  </a:lnTo>
                  <a:lnTo>
                    <a:pt x="1691" y="165"/>
                  </a:lnTo>
                  <a:lnTo>
                    <a:pt x="1691" y="45"/>
                  </a:lnTo>
                  <a:lnTo>
                    <a:pt x="1840" y="45"/>
                  </a:lnTo>
                  <a:lnTo>
                    <a:pt x="1840" y="5"/>
                  </a:lnTo>
                  <a:close/>
                  <a:moveTo>
                    <a:pt x="2179" y="299"/>
                  </a:moveTo>
                  <a:lnTo>
                    <a:pt x="2178" y="299"/>
                  </a:lnTo>
                  <a:lnTo>
                    <a:pt x="2082" y="5"/>
                  </a:lnTo>
                  <a:lnTo>
                    <a:pt x="2021" y="5"/>
                  </a:lnTo>
                  <a:lnTo>
                    <a:pt x="2021" y="373"/>
                  </a:lnTo>
                  <a:lnTo>
                    <a:pt x="2066" y="373"/>
                  </a:lnTo>
                  <a:lnTo>
                    <a:pt x="2066" y="106"/>
                  </a:lnTo>
                  <a:lnTo>
                    <a:pt x="2067" y="106"/>
                  </a:lnTo>
                  <a:lnTo>
                    <a:pt x="2157" y="373"/>
                  </a:lnTo>
                  <a:lnTo>
                    <a:pt x="2199" y="373"/>
                  </a:lnTo>
                  <a:lnTo>
                    <a:pt x="2287" y="106"/>
                  </a:lnTo>
                  <a:lnTo>
                    <a:pt x="2288" y="106"/>
                  </a:lnTo>
                  <a:lnTo>
                    <a:pt x="2288" y="373"/>
                  </a:lnTo>
                  <a:lnTo>
                    <a:pt x="2335" y="373"/>
                  </a:lnTo>
                  <a:lnTo>
                    <a:pt x="2335" y="5"/>
                  </a:lnTo>
                  <a:lnTo>
                    <a:pt x="2273" y="5"/>
                  </a:lnTo>
                  <a:lnTo>
                    <a:pt x="2179" y="299"/>
                  </a:lnTo>
                  <a:close/>
                  <a:moveTo>
                    <a:pt x="2642" y="373"/>
                  </a:moveTo>
                  <a:lnTo>
                    <a:pt x="2596" y="373"/>
                  </a:lnTo>
                  <a:lnTo>
                    <a:pt x="2596" y="239"/>
                  </a:lnTo>
                  <a:lnTo>
                    <a:pt x="2491" y="5"/>
                  </a:lnTo>
                  <a:lnTo>
                    <a:pt x="2545" y="5"/>
                  </a:lnTo>
                  <a:lnTo>
                    <a:pt x="2619" y="188"/>
                  </a:lnTo>
                  <a:lnTo>
                    <a:pt x="2620" y="188"/>
                  </a:lnTo>
                  <a:lnTo>
                    <a:pt x="2692" y="5"/>
                  </a:lnTo>
                  <a:lnTo>
                    <a:pt x="2746" y="5"/>
                  </a:lnTo>
                  <a:lnTo>
                    <a:pt x="2642" y="239"/>
                  </a:lnTo>
                  <a:lnTo>
                    <a:pt x="2642" y="3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3714" name="Marcador de Posição do Texto 3713"/>
          <p:cNvSpPr>
            <a:spLocks noGrp="1"/>
          </p:cNvSpPr>
          <p:nvPr>
            <p:ph type="body" sz="quarter" idx="10" hasCustomPrompt="1"/>
          </p:nvPr>
        </p:nvSpPr>
        <p:spPr>
          <a:xfrm>
            <a:off x="2752725" y="162000"/>
            <a:ext cx="3376613" cy="1706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pt-BR" dirty="0" smtClean="0"/>
              <a:t>Curso (PT/AO/MZ/CV)</a:t>
            </a:r>
            <a:endParaRPr lang="pt-PT" dirty="0"/>
          </a:p>
        </p:txBody>
      </p:sp>
      <p:sp>
        <p:nvSpPr>
          <p:cNvPr id="3718" name="Marcador de Posição do Texto 3717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756000"/>
            <a:ext cx="7884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pt-BR" dirty="0" smtClean="0"/>
              <a:t>Clique para inserir texto</a:t>
            </a:r>
            <a:endParaRPr lang="pt-PT" dirty="0"/>
          </a:p>
        </p:txBody>
      </p:sp>
      <p:sp>
        <p:nvSpPr>
          <p:cNvPr id="3720" name="Marcador de Posição do Texto 3719"/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1620000"/>
            <a:ext cx="7678800" cy="497735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000"/>
              </a:spcBef>
              <a:buFont typeface="Arial" pitchFamily="34" charset="0"/>
              <a:buNone/>
              <a:defRPr sz="2000" b="1" baseline="0">
                <a:solidFill>
                  <a:srgbClr val="1E1E1E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spcBef>
                <a:spcPts val="1000"/>
              </a:spcBef>
              <a:buFont typeface="Arial" pitchFamily="34" charset="0"/>
              <a:buNone/>
              <a:defRPr sz="2000">
                <a:solidFill>
                  <a:srgbClr val="1E1E1E"/>
                </a:solidFill>
              </a:defRPr>
            </a:lvl2pPr>
            <a:lvl3pPr marL="1080000" indent="-360000">
              <a:spcBef>
                <a:spcPts val="0"/>
              </a:spcBef>
              <a:buFont typeface="Arial" pitchFamily="34" charset="0"/>
              <a:buChar char="›"/>
              <a:defRPr sz="2000">
                <a:solidFill>
                  <a:srgbClr val="1E1E1E"/>
                </a:solidFill>
              </a:defRPr>
            </a:lvl3pPr>
            <a:lvl4pPr marL="1440000" indent="-360000">
              <a:spcBef>
                <a:spcPts val="0"/>
              </a:spcBef>
              <a:buFont typeface="Arial" pitchFamily="34" charset="0"/>
              <a:buChar char="›"/>
              <a:defRPr sz="2000">
                <a:solidFill>
                  <a:srgbClr val="1E1E1E"/>
                </a:solidFill>
              </a:defRPr>
            </a:lvl4pPr>
            <a:lvl5pPr marL="1800000" indent="-360000">
              <a:spcBef>
                <a:spcPts val="0"/>
              </a:spcBef>
              <a:buFont typeface="Arial" pitchFamily="34" charset="0"/>
              <a:buChar char="›"/>
              <a:defRPr sz="2000">
                <a:solidFill>
                  <a:srgbClr val="1E1E1E"/>
                </a:solidFill>
              </a:defRPr>
            </a:lvl5pPr>
          </a:lstStyle>
          <a:p>
            <a:pPr lvl="0"/>
            <a:r>
              <a:rPr lang="pt-PT" dirty="0" smtClean="0"/>
              <a:t>Clique para inserir texto</a:t>
            </a:r>
          </a:p>
          <a:p>
            <a:pPr lvl="1"/>
            <a:r>
              <a:rPr lang="pt-PT" dirty="0" smtClean="0"/>
              <a:t>Clique para inserir texto</a:t>
            </a:r>
          </a:p>
        </p:txBody>
      </p:sp>
    </p:spTree>
    <p:extLst>
      <p:ext uri="{BB962C8B-B14F-4D97-AF65-F5344CB8AC3E}">
        <p14:creationId xmlns:p14="http://schemas.microsoft.com/office/powerpoint/2010/main" val="2213620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fundo amarelo + cabeçalh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rtar Rectângulo de Canto Simples 2"/>
          <p:cNvSpPr/>
          <p:nvPr userDrawn="1"/>
        </p:nvSpPr>
        <p:spPr>
          <a:xfrm>
            <a:off x="-251" y="1189160"/>
            <a:ext cx="9144000" cy="5668840"/>
          </a:xfrm>
          <a:prstGeom prst="snip1Rect">
            <a:avLst>
              <a:gd name="adj" fmla="val 13132"/>
            </a:avLst>
          </a:prstGeom>
          <a:solidFill>
            <a:srgbClr val="FAF7D6"/>
          </a:solidFill>
          <a:ln>
            <a:noFill/>
          </a:ln>
          <a:effectLst>
            <a:outerShdw blurRad="127000" dist="25400" dir="180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Triângulo rectângulo 3"/>
          <p:cNvSpPr/>
          <p:nvPr userDrawn="1"/>
        </p:nvSpPr>
        <p:spPr>
          <a:xfrm>
            <a:off x="8398800" y="1189160"/>
            <a:ext cx="756000" cy="756000"/>
          </a:xfrm>
          <a:prstGeom prst="rtTriangle">
            <a:avLst/>
          </a:prstGeom>
          <a:solidFill>
            <a:srgbClr val="C4C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514" name="Grupo 513"/>
          <p:cNvGrpSpPr/>
          <p:nvPr userDrawn="1"/>
        </p:nvGrpSpPr>
        <p:grpSpPr>
          <a:xfrm>
            <a:off x="540000" y="180000"/>
            <a:ext cx="1436689" cy="104118"/>
            <a:chOff x="733425" y="390525"/>
            <a:chExt cx="3482976" cy="252413"/>
          </a:xfrm>
        </p:grpSpPr>
        <p:sp>
          <p:nvSpPr>
            <p:cNvPr id="515" name="Freeform 54"/>
            <p:cNvSpPr>
              <a:spLocks noEditPoints="1"/>
            </p:cNvSpPr>
            <p:nvPr userDrawn="1"/>
          </p:nvSpPr>
          <p:spPr bwMode="auto">
            <a:xfrm>
              <a:off x="733425" y="390525"/>
              <a:ext cx="1922463" cy="252413"/>
            </a:xfrm>
            <a:custGeom>
              <a:avLst/>
              <a:gdLst>
                <a:gd name="T0" fmla="*/ 234 w 3633"/>
                <a:gd name="T1" fmla="*/ 313 h 478"/>
                <a:gd name="T2" fmla="*/ 419 w 3633"/>
                <a:gd name="T3" fmla="*/ 233 h 478"/>
                <a:gd name="T4" fmla="*/ 421 w 3633"/>
                <a:gd name="T5" fmla="*/ 88 h 478"/>
                <a:gd name="T6" fmla="*/ 252 w 3633"/>
                <a:gd name="T7" fmla="*/ 4 h 478"/>
                <a:gd name="T8" fmla="*/ 214 w 3633"/>
                <a:gd name="T9" fmla="*/ 226 h 478"/>
                <a:gd name="T10" fmla="*/ 236 w 3633"/>
                <a:gd name="T11" fmla="*/ 89 h 478"/>
                <a:gd name="T12" fmla="*/ 321 w 3633"/>
                <a:gd name="T13" fmla="*/ 178 h 478"/>
                <a:gd name="T14" fmla="*/ 571 w 3633"/>
                <a:gd name="T15" fmla="*/ 346 h 478"/>
                <a:gd name="T16" fmla="*/ 648 w 3633"/>
                <a:gd name="T17" fmla="*/ 199 h 478"/>
                <a:gd name="T18" fmla="*/ 559 w 3633"/>
                <a:gd name="T19" fmla="*/ 127 h 478"/>
                <a:gd name="T20" fmla="*/ 464 w 3633"/>
                <a:gd name="T21" fmla="*/ 242 h 478"/>
                <a:gd name="T22" fmla="*/ 2516 w 3633"/>
                <a:gd name="T23" fmla="*/ 134 h 478"/>
                <a:gd name="T24" fmla="*/ 2466 w 3633"/>
                <a:gd name="T25" fmla="*/ 395 h 478"/>
                <a:gd name="T26" fmla="*/ 2608 w 3633"/>
                <a:gd name="T27" fmla="*/ 477 h 478"/>
                <a:gd name="T28" fmla="*/ 2779 w 3633"/>
                <a:gd name="T29" fmla="*/ 387 h 478"/>
                <a:gd name="T30" fmla="*/ 2571 w 3633"/>
                <a:gd name="T31" fmla="*/ 370 h 478"/>
                <a:gd name="T32" fmla="*/ 2706 w 3633"/>
                <a:gd name="T33" fmla="*/ 338 h 478"/>
                <a:gd name="T34" fmla="*/ 2862 w 3633"/>
                <a:gd name="T35" fmla="*/ 248 h 478"/>
                <a:gd name="T36" fmla="*/ 2773 w 3633"/>
                <a:gd name="T37" fmla="*/ 121 h 478"/>
                <a:gd name="T38" fmla="*/ 2570 w 3633"/>
                <a:gd name="T39" fmla="*/ 238 h 478"/>
                <a:gd name="T40" fmla="*/ 2695 w 3633"/>
                <a:gd name="T41" fmla="*/ 195 h 478"/>
                <a:gd name="T42" fmla="*/ 2745 w 3633"/>
                <a:gd name="T43" fmla="*/ 249 h 478"/>
                <a:gd name="T44" fmla="*/ 1167 w 3633"/>
                <a:gd name="T45" fmla="*/ 132 h 478"/>
                <a:gd name="T46" fmla="*/ 923 w 3633"/>
                <a:gd name="T47" fmla="*/ 137 h 478"/>
                <a:gd name="T48" fmla="*/ 1019 w 3633"/>
                <a:gd name="T49" fmla="*/ 194 h 478"/>
                <a:gd name="T50" fmla="*/ 1105 w 3633"/>
                <a:gd name="T51" fmla="*/ 352 h 478"/>
                <a:gd name="T52" fmla="*/ 1212 w 3633"/>
                <a:gd name="T53" fmla="*/ 204 h 478"/>
                <a:gd name="T54" fmla="*/ 1398 w 3633"/>
                <a:gd name="T55" fmla="*/ 262 h 478"/>
                <a:gd name="T56" fmla="*/ 1506 w 3633"/>
                <a:gd name="T57" fmla="*/ 253 h 478"/>
                <a:gd name="T58" fmla="*/ 1398 w 3633"/>
                <a:gd name="T59" fmla="*/ 120 h 478"/>
                <a:gd name="T60" fmla="*/ 870 w 3633"/>
                <a:gd name="T61" fmla="*/ 19 h 478"/>
                <a:gd name="T62" fmla="*/ 2209 w 3633"/>
                <a:gd name="T63" fmla="*/ 367 h 478"/>
                <a:gd name="T64" fmla="*/ 1961 w 3633"/>
                <a:gd name="T65" fmla="*/ 124 h 478"/>
                <a:gd name="T66" fmla="*/ 2323 w 3633"/>
                <a:gd name="T67" fmla="*/ 163 h 478"/>
                <a:gd name="T68" fmla="*/ 3010 w 3633"/>
                <a:gd name="T69" fmla="*/ 421 h 478"/>
                <a:gd name="T70" fmla="*/ 3058 w 3633"/>
                <a:gd name="T71" fmla="*/ 203 h 478"/>
                <a:gd name="T72" fmla="*/ 3032 w 3633"/>
                <a:gd name="T73" fmla="*/ 120 h 478"/>
                <a:gd name="T74" fmla="*/ 2905 w 3633"/>
                <a:gd name="T75" fmla="*/ 217 h 478"/>
                <a:gd name="T76" fmla="*/ 1637 w 3633"/>
                <a:gd name="T77" fmla="*/ 199 h 478"/>
                <a:gd name="T78" fmla="*/ 1845 w 3633"/>
                <a:gd name="T79" fmla="*/ 217 h 478"/>
                <a:gd name="T80" fmla="*/ 1738 w 3633"/>
                <a:gd name="T81" fmla="*/ 245 h 478"/>
                <a:gd name="T82" fmla="*/ 1562 w 3633"/>
                <a:gd name="T83" fmla="*/ 320 h 478"/>
                <a:gd name="T84" fmla="*/ 1624 w 3633"/>
                <a:gd name="T85" fmla="*/ 465 h 478"/>
                <a:gd name="T86" fmla="*/ 1852 w 3633"/>
                <a:gd name="T87" fmla="*/ 477 h 478"/>
                <a:gd name="T88" fmla="*/ 1955 w 3633"/>
                <a:gd name="T89" fmla="*/ 225 h 478"/>
                <a:gd name="T90" fmla="*/ 1844 w 3633"/>
                <a:gd name="T91" fmla="*/ 121 h 478"/>
                <a:gd name="T92" fmla="*/ 1797 w 3633"/>
                <a:gd name="T93" fmla="*/ 398 h 478"/>
                <a:gd name="T94" fmla="*/ 1657 w 3633"/>
                <a:gd name="T95" fmla="*/ 367 h 478"/>
                <a:gd name="T96" fmla="*/ 1815 w 3633"/>
                <a:gd name="T97" fmla="*/ 314 h 478"/>
                <a:gd name="T98" fmla="*/ 3273 w 3633"/>
                <a:gd name="T99" fmla="*/ 205 h 478"/>
                <a:gd name="T100" fmla="*/ 3517 w 3633"/>
                <a:gd name="T101" fmla="*/ 209 h 478"/>
                <a:gd name="T102" fmla="*/ 3451 w 3633"/>
                <a:gd name="T103" fmla="*/ 240 h 478"/>
                <a:gd name="T104" fmla="*/ 3253 w 3633"/>
                <a:gd name="T105" fmla="*/ 302 h 478"/>
                <a:gd name="T106" fmla="*/ 3280 w 3633"/>
                <a:gd name="T107" fmla="*/ 453 h 478"/>
                <a:gd name="T108" fmla="*/ 3498 w 3633"/>
                <a:gd name="T109" fmla="*/ 478 h 478"/>
                <a:gd name="T110" fmla="*/ 3632 w 3633"/>
                <a:gd name="T111" fmla="*/ 391 h 478"/>
                <a:gd name="T112" fmla="*/ 3555 w 3633"/>
                <a:gd name="T113" fmla="*/ 129 h 478"/>
                <a:gd name="T114" fmla="*/ 3497 w 3633"/>
                <a:gd name="T115" fmla="*/ 398 h 478"/>
                <a:gd name="T116" fmla="*/ 3338 w 3633"/>
                <a:gd name="T117" fmla="*/ 379 h 478"/>
                <a:gd name="T118" fmla="*/ 3450 w 3633"/>
                <a:gd name="T119" fmla="*/ 31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33" h="478">
                  <a:moveTo>
                    <a:pt x="214" y="2"/>
                  </a:moveTo>
                  <a:lnTo>
                    <a:pt x="194" y="1"/>
                  </a:lnTo>
                  <a:lnTo>
                    <a:pt x="173" y="1"/>
                  </a:lnTo>
                  <a:lnTo>
                    <a:pt x="154" y="0"/>
                  </a:lnTo>
                  <a:lnTo>
                    <a:pt x="137" y="0"/>
                  </a:lnTo>
                  <a:lnTo>
                    <a:pt x="0" y="0"/>
                  </a:lnTo>
                  <a:lnTo>
                    <a:pt x="0" y="472"/>
                  </a:lnTo>
                  <a:lnTo>
                    <a:pt x="108" y="472"/>
                  </a:lnTo>
                  <a:lnTo>
                    <a:pt x="108" y="314"/>
                  </a:lnTo>
                  <a:lnTo>
                    <a:pt x="137" y="314"/>
                  </a:lnTo>
                  <a:lnTo>
                    <a:pt x="154" y="314"/>
                  </a:lnTo>
                  <a:lnTo>
                    <a:pt x="173" y="314"/>
                  </a:lnTo>
                  <a:lnTo>
                    <a:pt x="194" y="314"/>
                  </a:lnTo>
                  <a:lnTo>
                    <a:pt x="214" y="313"/>
                  </a:lnTo>
                  <a:lnTo>
                    <a:pt x="234" y="313"/>
                  </a:lnTo>
                  <a:lnTo>
                    <a:pt x="252" y="311"/>
                  </a:lnTo>
                  <a:lnTo>
                    <a:pt x="272" y="309"/>
                  </a:lnTo>
                  <a:lnTo>
                    <a:pt x="290" y="306"/>
                  </a:lnTo>
                  <a:lnTo>
                    <a:pt x="308" y="303"/>
                  </a:lnTo>
                  <a:lnTo>
                    <a:pt x="326" y="299"/>
                  </a:lnTo>
                  <a:lnTo>
                    <a:pt x="343" y="292"/>
                  </a:lnTo>
                  <a:lnTo>
                    <a:pt x="359" y="286"/>
                  </a:lnTo>
                  <a:lnTo>
                    <a:pt x="374" y="278"/>
                  </a:lnTo>
                  <a:lnTo>
                    <a:pt x="387" y="270"/>
                  </a:lnTo>
                  <a:lnTo>
                    <a:pt x="394" y="264"/>
                  </a:lnTo>
                  <a:lnTo>
                    <a:pt x="400" y="259"/>
                  </a:lnTo>
                  <a:lnTo>
                    <a:pt x="405" y="252"/>
                  </a:lnTo>
                  <a:lnTo>
                    <a:pt x="410" y="247"/>
                  </a:lnTo>
                  <a:lnTo>
                    <a:pt x="414" y="239"/>
                  </a:lnTo>
                  <a:lnTo>
                    <a:pt x="419" y="233"/>
                  </a:lnTo>
                  <a:lnTo>
                    <a:pt x="422" y="225"/>
                  </a:lnTo>
                  <a:lnTo>
                    <a:pt x="424" y="217"/>
                  </a:lnTo>
                  <a:lnTo>
                    <a:pt x="426" y="209"/>
                  </a:lnTo>
                  <a:lnTo>
                    <a:pt x="428" y="199"/>
                  </a:lnTo>
                  <a:lnTo>
                    <a:pt x="429" y="191"/>
                  </a:lnTo>
                  <a:lnTo>
                    <a:pt x="429" y="180"/>
                  </a:lnTo>
                  <a:lnTo>
                    <a:pt x="429" y="172"/>
                  </a:lnTo>
                  <a:lnTo>
                    <a:pt x="429" y="156"/>
                  </a:lnTo>
                  <a:lnTo>
                    <a:pt x="429" y="140"/>
                  </a:lnTo>
                  <a:lnTo>
                    <a:pt x="429" y="132"/>
                  </a:lnTo>
                  <a:lnTo>
                    <a:pt x="429" y="123"/>
                  </a:lnTo>
                  <a:lnTo>
                    <a:pt x="428" y="114"/>
                  </a:lnTo>
                  <a:lnTo>
                    <a:pt x="426" y="105"/>
                  </a:lnTo>
                  <a:lnTo>
                    <a:pt x="424" y="97"/>
                  </a:lnTo>
                  <a:lnTo>
                    <a:pt x="421" y="88"/>
                  </a:lnTo>
                  <a:lnTo>
                    <a:pt x="418" y="82"/>
                  </a:lnTo>
                  <a:lnTo>
                    <a:pt x="414" y="74"/>
                  </a:lnTo>
                  <a:lnTo>
                    <a:pt x="409" y="68"/>
                  </a:lnTo>
                  <a:lnTo>
                    <a:pt x="405" y="61"/>
                  </a:lnTo>
                  <a:lnTo>
                    <a:pt x="399" y="56"/>
                  </a:lnTo>
                  <a:lnTo>
                    <a:pt x="394" y="50"/>
                  </a:lnTo>
                  <a:lnTo>
                    <a:pt x="387" y="45"/>
                  </a:lnTo>
                  <a:lnTo>
                    <a:pt x="373" y="36"/>
                  </a:lnTo>
                  <a:lnTo>
                    <a:pt x="358" y="28"/>
                  </a:lnTo>
                  <a:lnTo>
                    <a:pt x="343" y="21"/>
                  </a:lnTo>
                  <a:lnTo>
                    <a:pt x="326" y="16"/>
                  </a:lnTo>
                  <a:lnTo>
                    <a:pt x="307" y="12"/>
                  </a:lnTo>
                  <a:lnTo>
                    <a:pt x="290" y="8"/>
                  </a:lnTo>
                  <a:lnTo>
                    <a:pt x="271" y="5"/>
                  </a:lnTo>
                  <a:lnTo>
                    <a:pt x="252" y="4"/>
                  </a:lnTo>
                  <a:lnTo>
                    <a:pt x="233" y="2"/>
                  </a:lnTo>
                  <a:lnTo>
                    <a:pt x="214" y="2"/>
                  </a:lnTo>
                  <a:close/>
                  <a:moveTo>
                    <a:pt x="321" y="178"/>
                  </a:moveTo>
                  <a:lnTo>
                    <a:pt x="321" y="184"/>
                  </a:lnTo>
                  <a:lnTo>
                    <a:pt x="319" y="190"/>
                  </a:lnTo>
                  <a:lnTo>
                    <a:pt x="317" y="195"/>
                  </a:lnTo>
                  <a:lnTo>
                    <a:pt x="313" y="199"/>
                  </a:lnTo>
                  <a:lnTo>
                    <a:pt x="308" y="204"/>
                  </a:lnTo>
                  <a:lnTo>
                    <a:pt x="303" y="208"/>
                  </a:lnTo>
                  <a:lnTo>
                    <a:pt x="297" y="211"/>
                  </a:lnTo>
                  <a:lnTo>
                    <a:pt x="290" y="213"/>
                  </a:lnTo>
                  <a:lnTo>
                    <a:pt x="274" y="219"/>
                  </a:lnTo>
                  <a:lnTo>
                    <a:pt x="257" y="222"/>
                  </a:lnTo>
                  <a:lnTo>
                    <a:pt x="236" y="225"/>
                  </a:lnTo>
                  <a:lnTo>
                    <a:pt x="214" y="226"/>
                  </a:lnTo>
                  <a:lnTo>
                    <a:pt x="195" y="228"/>
                  </a:lnTo>
                  <a:lnTo>
                    <a:pt x="176" y="229"/>
                  </a:lnTo>
                  <a:lnTo>
                    <a:pt x="156" y="229"/>
                  </a:lnTo>
                  <a:lnTo>
                    <a:pt x="137" y="229"/>
                  </a:lnTo>
                  <a:lnTo>
                    <a:pt x="108" y="229"/>
                  </a:lnTo>
                  <a:lnTo>
                    <a:pt x="108" y="191"/>
                  </a:lnTo>
                  <a:lnTo>
                    <a:pt x="108" y="153"/>
                  </a:lnTo>
                  <a:lnTo>
                    <a:pt x="108" y="117"/>
                  </a:lnTo>
                  <a:lnTo>
                    <a:pt x="108" y="86"/>
                  </a:lnTo>
                  <a:lnTo>
                    <a:pt x="137" y="86"/>
                  </a:lnTo>
                  <a:lnTo>
                    <a:pt x="156" y="86"/>
                  </a:lnTo>
                  <a:lnTo>
                    <a:pt x="176" y="86"/>
                  </a:lnTo>
                  <a:lnTo>
                    <a:pt x="195" y="87"/>
                  </a:lnTo>
                  <a:lnTo>
                    <a:pt x="214" y="88"/>
                  </a:lnTo>
                  <a:lnTo>
                    <a:pt x="236" y="89"/>
                  </a:lnTo>
                  <a:lnTo>
                    <a:pt x="257" y="93"/>
                  </a:lnTo>
                  <a:lnTo>
                    <a:pt x="274" y="96"/>
                  </a:lnTo>
                  <a:lnTo>
                    <a:pt x="290" y="101"/>
                  </a:lnTo>
                  <a:lnTo>
                    <a:pt x="297" y="103"/>
                  </a:lnTo>
                  <a:lnTo>
                    <a:pt x="303" y="107"/>
                  </a:lnTo>
                  <a:lnTo>
                    <a:pt x="308" y="111"/>
                  </a:lnTo>
                  <a:lnTo>
                    <a:pt x="313" y="115"/>
                  </a:lnTo>
                  <a:lnTo>
                    <a:pt x="317" y="120"/>
                  </a:lnTo>
                  <a:lnTo>
                    <a:pt x="319" y="125"/>
                  </a:lnTo>
                  <a:lnTo>
                    <a:pt x="321" y="130"/>
                  </a:lnTo>
                  <a:lnTo>
                    <a:pt x="321" y="137"/>
                  </a:lnTo>
                  <a:lnTo>
                    <a:pt x="321" y="147"/>
                  </a:lnTo>
                  <a:lnTo>
                    <a:pt x="321" y="157"/>
                  </a:lnTo>
                  <a:lnTo>
                    <a:pt x="321" y="168"/>
                  </a:lnTo>
                  <a:lnTo>
                    <a:pt x="321" y="178"/>
                  </a:lnTo>
                  <a:close/>
                  <a:moveTo>
                    <a:pt x="464" y="242"/>
                  </a:moveTo>
                  <a:lnTo>
                    <a:pt x="464" y="272"/>
                  </a:lnTo>
                  <a:lnTo>
                    <a:pt x="464" y="300"/>
                  </a:lnTo>
                  <a:lnTo>
                    <a:pt x="464" y="329"/>
                  </a:lnTo>
                  <a:lnTo>
                    <a:pt x="464" y="357"/>
                  </a:lnTo>
                  <a:lnTo>
                    <a:pt x="464" y="385"/>
                  </a:lnTo>
                  <a:lnTo>
                    <a:pt x="464" y="413"/>
                  </a:lnTo>
                  <a:lnTo>
                    <a:pt x="464" y="442"/>
                  </a:lnTo>
                  <a:lnTo>
                    <a:pt x="464" y="472"/>
                  </a:lnTo>
                  <a:lnTo>
                    <a:pt x="571" y="472"/>
                  </a:lnTo>
                  <a:lnTo>
                    <a:pt x="571" y="455"/>
                  </a:lnTo>
                  <a:lnTo>
                    <a:pt x="571" y="438"/>
                  </a:lnTo>
                  <a:lnTo>
                    <a:pt x="571" y="421"/>
                  </a:lnTo>
                  <a:lnTo>
                    <a:pt x="571" y="405"/>
                  </a:lnTo>
                  <a:lnTo>
                    <a:pt x="571" y="346"/>
                  </a:lnTo>
                  <a:lnTo>
                    <a:pt x="571" y="320"/>
                  </a:lnTo>
                  <a:lnTo>
                    <a:pt x="571" y="294"/>
                  </a:lnTo>
                  <a:lnTo>
                    <a:pt x="571" y="270"/>
                  </a:lnTo>
                  <a:lnTo>
                    <a:pt x="571" y="244"/>
                  </a:lnTo>
                  <a:lnTo>
                    <a:pt x="572" y="239"/>
                  </a:lnTo>
                  <a:lnTo>
                    <a:pt x="572" y="235"/>
                  </a:lnTo>
                  <a:lnTo>
                    <a:pt x="574" y="231"/>
                  </a:lnTo>
                  <a:lnTo>
                    <a:pt x="576" y="228"/>
                  </a:lnTo>
                  <a:lnTo>
                    <a:pt x="582" y="220"/>
                  </a:lnTo>
                  <a:lnTo>
                    <a:pt x="588" y="215"/>
                  </a:lnTo>
                  <a:lnTo>
                    <a:pt x="598" y="210"/>
                  </a:lnTo>
                  <a:lnTo>
                    <a:pt x="608" y="206"/>
                  </a:lnTo>
                  <a:lnTo>
                    <a:pt x="619" y="203"/>
                  </a:lnTo>
                  <a:lnTo>
                    <a:pt x="634" y="201"/>
                  </a:lnTo>
                  <a:lnTo>
                    <a:pt x="648" y="199"/>
                  </a:lnTo>
                  <a:lnTo>
                    <a:pt x="663" y="198"/>
                  </a:lnTo>
                  <a:lnTo>
                    <a:pt x="679" y="198"/>
                  </a:lnTo>
                  <a:lnTo>
                    <a:pt x="696" y="198"/>
                  </a:lnTo>
                  <a:lnTo>
                    <a:pt x="732" y="201"/>
                  </a:lnTo>
                  <a:lnTo>
                    <a:pt x="767" y="205"/>
                  </a:lnTo>
                  <a:lnTo>
                    <a:pt x="767" y="124"/>
                  </a:lnTo>
                  <a:lnTo>
                    <a:pt x="744" y="121"/>
                  </a:lnTo>
                  <a:lnTo>
                    <a:pt x="720" y="118"/>
                  </a:lnTo>
                  <a:lnTo>
                    <a:pt x="694" y="117"/>
                  </a:lnTo>
                  <a:lnTo>
                    <a:pt x="669" y="116"/>
                  </a:lnTo>
                  <a:lnTo>
                    <a:pt x="643" y="116"/>
                  </a:lnTo>
                  <a:lnTo>
                    <a:pt x="617" y="117"/>
                  </a:lnTo>
                  <a:lnTo>
                    <a:pt x="594" y="120"/>
                  </a:lnTo>
                  <a:lnTo>
                    <a:pt x="570" y="124"/>
                  </a:lnTo>
                  <a:lnTo>
                    <a:pt x="559" y="127"/>
                  </a:lnTo>
                  <a:lnTo>
                    <a:pt x="548" y="130"/>
                  </a:lnTo>
                  <a:lnTo>
                    <a:pt x="537" y="134"/>
                  </a:lnTo>
                  <a:lnTo>
                    <a:pt x="528" y="138"/>
                  </a:lnTo>
                  <a:lnTo>
                    <a:pt x="518" y="143"/>
                  </a:lnTo>
                  <a:lnTo>
                    <a:pt x="509" y="149"/>
                  </a:lnTo>
                  <a:lnTo>
                    <a:pt x="502" y="155"/>
                  </a:lnTo>
                  <a:lnTo>
                    <a:pt x="494" y="162"/>
                  </a:lnTo>
                  <a:lnTo>
                    <a:pt x="488" y="169"/>
                  </a:lnTo>
                  <a:lnTo>
                    <a:pt x="481" y="177"/>
                  </a:lnTo>
                  <a:lnTo>
                    <a:pt x="476" y="185"/>
                  </a:lnTo>
                  <a:lnTo>
                    <a:pt x="472" y="195"/>
                  </a:lnTo>
                  <a:lnTo>
                    <a:pt x="468" y="206"/>
                  </a:lnTo>
                  <a:lnTo>
                    <a:pt x="466" y="217"/>
                  </a:lnTo>
                  <a:lnTo>
                    <a:pt x="464" y="229"/>
                  </a:lnTo>
                  <a:lnTo>
                    <a:pt x="464" y="242"/>
                  </a:lnTo>
                  <a:close/>
                  <a:moveTo>
                    <a:pt x="2727" y="115"/>
                  </a:moveTo>
                  <a:lnTo>
                    <a:pt x="2713" y="115"/>
                  </a:lnTo>
                  <a:lnTo>
                    <a:pt x="2697" y="115"/>
                  </a:lnTo>
                  <a:lnTo>
                    <a:pt x="2681" y="115"/>
                  </a:lnTo>
                  <a:lnTo>
                    <a:pt x="2664" y="115"/>
                  </a:lnTo>
                  <a:lnTo>
                    <a:pt x="2647" y="115"/>
                  </a:lnTo>
                  <a:lnTo>
                    <a:pt x="2629" y="115"/>
                  </a:lnTo>
                  <a:lnTo>
                    <a:pt x="2613" y="115"/>
                  </a:lnTo>
                  <a:lnTo>
                    <a:pt x="2599" y="115"/>
                  </a:lnTo>
                  <a:lnTo>
                    <a:pt x="2583" y="116"/>
                  </a:lnTo>
                  <a:lnTo>
                    <a:pt x="2567" y="117"/>
                  </a:lnTo>
                  <a:lnTo>
                    <a:pt x="2553" y="121"/>
                  </a:lnTo>
                  <a:lnTo>
                    <a:pt x="2539" y="124"/>
                  </a:lnTo>
                  <a:lnTo>
                    <a:pt x="2527" y="128"/>
                  </a:lnTo>
                  <a:lnTo>
                    <a:pt x="2516" y="134"/>
                  </a:lnTo>
                  <a:lnTo>
                    <a:pt x="2505" y="139"/>
                  </a:lnTo>
                  <a:lnTo>
                    <a:pt x="2497" y="145"/>
                  </a:lnTo>
                  <a:lnTo>
                    <a:pt x="2488" y="153"/>
                  </a:lnTo>
                  <a:lnTo>
                    <a:pt x="2481" y="162"/>
                  </a:lnTo>
                  <a:lnTo>
                    <a:pt x="2475" y="170"/>
                  </a:lnTo>
                  <a:lnTo>
                    <a:pt x="2471" y="180"/>
                  </a:lnTo>
                  <a:lnTo>
                    <a:pt x="2466" y="191"/>
                  </a:lnTo>
                  <a:lnTo>
                    <a:pt x="2464" y="202"/>
                  </a:lnTo>
                  <a:lnTo>
                    <a:pt x="2462" y="213"/>
                  </a:lnTo>
                  <a:lnTo>
                    <a:pt x="2462" y="225"/>
                  </a:lnTo>
                  <a:lnTo>
                    <a:pt x="2462" y="361"/>
                  </a:lnTo>
                  <a:lnTo>
                    <a:pt x="2462" y="371"/>
                  </a:lnTo>
                  <a:lnTo>
                    <a:pt x="2463" y="380"/>
                  </a:lnTo>
                  <a:lnTo>
                    <a:pt x="2464" y="387"/>
                  </a:lnTo>
                  <a:lnTo>
                    <a:pt x="2466" y="395"/>
                  </a:lnTo>
                  <a:lnTo>
                    <a:pt x="2468" y="402"/>
                  </a:lnTo>
                  <a:lnTo>
                    <a:pt x="2472" y="409"/>
                  </a:lnTo>
                  <a:lnTo>
                    <a:pt x="2475" y="415"/>
                  </a:lnTo>
                  <a:lnTo>
                    <a:pt x="2479" y="422"/>
                  </a:lnTo>
                  <a:lnTo>
                    <a:pt x="2484" y="427"/>
                  </a:lnTo>
                  <a:lnTo>
                    <a:pt x="2488" y="433"/>
                  </a:lnTo>
                  <a:lnTo>
                    <a:pt x="2493" y="438"/>
                  </a:lnTo>
                  <a:lnTo>
                    <a:pt x="2499" y="442"/>
                  </a:lnTo>
                  <a:lnTo>
                    <a:pt x="2512" y="451"/>
                  </a:lnTo>
                  <a:lnTo>
                    <a:pt x="2525" y="458"/>
                  </a:lnTo>
                  <a:lnTo>
                    <a:pt x="2540" y="464"/>
                  </a:lnTo>
                  <a:lnTo>
                    <a:pt x="2555" y="468"/>
                  </a:lnTo>
                  <a:lnTo>
                    <a:pt x="2572" y="472"/>
                  </a:lnTo>
                  <a:lnTo>
                    <a:pt x="2589" y="475"/>
                  </a:lnTo>
                  <a:lnTo>
                    <a:pt x="2608" y="477"/>
                  </a:lnTo>
                  <a:lnTo>
                    <a:pt x="2626" y="478"/>
                  </a:lnTo>
                  <a:lnTo>
                    <a:pt x="2646" y="478"/>
                  </a:lnTo>
                  <a:lnTo>
                    <a:pt x="2664" y="478"/>
                  </a:lnTo>
                  <a:lnTo>
                    <a:pt x="2690" y="477"/>
                  </a:lnTo>
                  <a:lnTo>
                    <a:pt x="2715" y="475"/>
                  </a:lnTo>
                  <a:lnTo>
                    <a:pt x="2740" y="473"/>
                  </a:lnTo>
                  <a:lnTo>
                    <a:pt x="2762" y="469"/>
                  </a:lnTo>
                  <a:lnTo>
                    <a:pt x="2785" y="467"/>
                  </a:lnTo>
                  <a:lnTo>
                    <a:pt x="2805" y="464"/>
                  </a:lnTo>
                  <a:lnTo>
                    <a:pt x="2824" y="461"/>
                  </a:lnTo>
                  <a:lnTo>
                    <a:pt x="2840" y="459"/>
                  </a:lnTo>
                  <a:lnTo>
                    <a:pt x="2840" y="379"/>
                  </a:lnTo>
                  <a:lnTo>
                    <a:pt x="2822" y="381"/>
                  </a:lnTo>
                  <a:lnTo>
                    <a:pt x="2801" y="384"/>
                  </a:lnTo>
                  <a:lnTo>
                    <a:pt x="2779" y="387"/>
                  </a:lnTo>
                  <a:lnTo>
                    <a:pt x="2757" y="391"/>
                  </a:lnTo>
                  <a:lnTo>
                    <a:pt x="2733" y="394"/>
                  </a:lnTo>
                  <a:lnTo>
                    <a:pt x="2710" y="396"/>
                  </a:lnTo>
                  <a:lnTo>
                    <a:pt x="2687" y="397"/>
                  </a:lnTo>
                  <a:lnTo>
                    <a:pt x="2664" y="398"/>
                  </a:lnTo>
                  <a:lnTo>
                    <a:pt x="2646" y="398"/>
                  </a:lnTo>
                  <a:lnTo>
                    <a:pt x="2627" y="397"/>
                  </a:lnTo>
                  <a:lnTo>
                    <a:pt x="2611" y="394"/>
                  </a:lnTo>
                  <a:lnTo>
                    <a:pt x="2597" y="391"/>
                  </a:lnTo>
                  <a:lnTo>
                    <a:pt x="2592" y="388"/>
                  </a:lnTo>
                  <a:lnTo>
                    <a:pt x="2586" y="385"/>
                  </a:lnTo>
                  <a:lnTo>
                    <a:pt x="2581" y="382"/>
                  </a:lnTo>
                  <a:lnTo>
                    <a:pt x="2578" y="379"/>
                  </a:lnTo>
                  <a:lnTo>
                    <a:pt x="2574" y="374"/>
                  </a:lnTo>
                  <a:lnTo>
                    <a:pt x="2571" y="370"/>
                  </a:lnTo>
                  <a:lnTo>
                    <a:pt x="2570" y="366"/>
                  </a:lnTo>
                  <a:lnTo>
                    <a:pt x="2570" y="360"/>
                  </a:lnTo>
                  <a:lnTo>
                    <a:pt x="2570" y="359"/>
                  </a:lnTo>
                  <a:lnTo>
                    <a:pt x="2570" y="358"/>
                  </a:lnTo>
                  <a:lnTo>
                    <a:pt x="2570" y="358"/>
                  </a:lnTo>
                  <a:lnTo>
                    <a:pt x="2570" y="357"/>
                  </a:lnTo>
                  <a:lnTo>
                    <a:pt x="2570" y="356"/>
                  </a:lnTo>
                  <a:lnTo>
                    <a:pt x="2570" y="355"/>
                  </a:lnTo>
                  <a:lnTo>
                    <a:pt x="2594" y="353"/>
                  </a:lnTo>
                  <a:lnTo>
                    <a:pt x="2617" y="350"/>
                  </a:lnTo>
                  <a:lnTo>
                    <a:pt x="2640" y="346"/>
                  </a:lnTo>
                  <a:lnTo>
                    <a:pt x="2664" y="343"/>
                  </a:lnTo>
                  <a:lnTo>
                    <a:pt x="2678" y="341"/>
                  </a:lnTo>
                  <a:lnTo>
                    <a:pt x="2692" y="340"/>
                  </a:lnTo>
                  <a:lnTo>
                    <a:pt x="2706" y="338"/>
                  </a:lnTo>
                  <a:lnTo>
                    <a:pt x="2720" y="336"/>
                  </a:lnTo>
                  <a:lnTo>
                    <a:pt x="2736" y="333"/>
                  </a:lnTo>
                  <a:lnTo>
                    <a:pt x="2751" y="330"/>
                  </a:lnTo>
                  <a:lnTo>
                    <a:pt x="2767" y="327"/>
                  </a:lnTo>
                  <a:lnTo>
                    <a:pt x="2781" y="323"/>
                  </a:lnTo>
                  <a:lnTo>
                    <a:pt x="2792" y="318"/>
                  </a:lnTo>
                  <a:lnTo>
                    <a:pt x="2804" y="313"/>
                  </a:lnTo>
                  <a:lnTo>
                    <a:pt x="2815" y="307"/>
                  </a:lnTo>
                  <a:lnTo>
                    <a:pt x="2825" y="301"/>
                  </a:lnTo>
                  <a:lnTo>
                    <a:pt x="2835" y="293"/>
                  </a:lnTo>
                  <a:lnTo>
                    <a:pt x="2842" y="286"/>
                  </a:lnTo>
                  <a:lnTo>
                    <a:pt x="2849" y="277"/>
                  </a:lnTo>
                  <a:lnTo>
                    <a:pt x="2854" y="269"/>
                  </a:lnTo>
                  <a:lnTo>
                    <a:pt x="2858" y="259"/>
                  </a:lnTo>
                  <a:lnTo>
                    <a:pt x="2862" y="248"/>
                  </a:lnTo>
                  <a:lnTo>
                    <a:pt x="2863" y="237"/>
                  </a:lnTo>
                  <a:lnTo>
                    <a:pt x="2864" y="225"/>
                  </a:lnTo>
                  <a:lnTo>
                    <a:pt x="2863" y="213"/>
                  </a:lnTo>
                  <a:lnTo>
                    <a:pt x="2862" y="202"/>
                  </a:lnTo>
                  <a:lnTo>
                    <a:pt x="2858" y="191"/>
                  </a:lnTo>
                  <a:lnTo>
                    <a:pt x="2855" y="180"/>
                  </a:lnTo>
                  <a:lnTo>
                    <a:pt x="2850" y="170"/>
                  </a:lnTo>
                  <a:lnTo>
                    <a:pt x="2844" y="162"/>
                  </a:lnTo>
                  <a:lnTo>
                    <a:pt x="2837" y="153"/>
                  </a:lnTo>
                  <a:lnTo>
                    <a:pt x="2829" y="145"/>
                  </a:lnTo>
                  <a:lnTo>
                    <a:pt x="2821" y="139"/>
                  </a:lnTo>
                  <a:lnTo>
                    <a:pt x="2810" y="134"/>
                  </a:lnTo>
                  <a:lnTo>
                    <a:pt x="2799" y="128"/>
                  </a:lnTo>
                  <a:lnTo>
                    <a:pt x="2786" y="124"/>
                  </a:lnTo>
                  <a:lnTo>
                    <a:pt x="2773" y="121"/>
                  </a:lnTo>
                  <a:lnTo>
                    <a:pt x="2758" y="117"/>
                  </a:lnTo>
                  <a:lnTo>
                    <a:pt x="2743" y="116"/>
                  </a:lnTo>
                  <a:lnTo>
                    <a:pt x="2727" y="115"/>
                  </a:lnTo>
                  <a:close/>
                  <a:moveTo>
                    <a:pt x="2727" y="256"/>
                  </a:moveTo>
                  <a:lnTo>
                    <a:pt x="2711" y="258"/>
                  </a:lnTo>
                  <a:lnTo>
                    <a:pt x="2695" y="260"/>
                  </a:lnTo>
                  <a:lnTo>
                    <a:pt x="2680" y="262"/>
                  </a:lnTo>
                  <a:lnTo>
                    <a:pt x="2664" y="264"/>
                  </a:lnTo>
                  <a:lnTo>
                    <a:pt x="2640" y="267"/>
                  </a:lnTo>
                  <a:lnTo>
                    <a:pt x="2616" y="271"/>
                  </a:lnTo>
                  <a:lnTo>
                    <a:pt x="2593" y="274"/>
                  </a:lnTo>
                  <a:lnTo>
                    <a:pt x="2570" y="277"/>
                  </a:lnTo>
                  <a:lnTo>
                    <a:pt x="2570" y="263"/>
                  </a:lnTo>
                  <a:lnTo>
                    <a:pt x="2570" y="251"/>
                  </a:lnTo>
                  <a:lnTo>
                    <a:pt x="2570" y="238"/>
                  </a:lnTo>
                  <a:lnTo>
                    <a:pt x="2570" y="225"/>
                  </a:lnTo>
                  <a:lnTo>
                    <a:pt x="2570" y="219"/>
                  </a:lnTo>
                  <a:lnTo>
                    <a:pt x="2572" y="213"/>
                  </a:lnTo>
                  <a:lnTo>
                    <a:pt x="2575" y="208"/>
                  </a:lnTo>
                  <a:lnTo>
                    <a:pt x="2579" y="204"/>
                  </a:lnTo>
                  <a:lnTo>
                    <a:pt x="2583" y="201"/>
                  </a:lnTo>
                  <a:lnTo>
                    <a:pt x="2588" y="198"/>
                  </a:lnTo>
                  <a:lnTo>
                    <a:pt x="2595" y="196"/>
                  </a:lnTo>
                  <a:lnTo>
                    <a:pt x="2601" y="195"/>
                  </a:lnTo>
                  <a:lnTo>
                    <a:pt x="2616" y="195"/>
                  </a:lnTo>
                  <a:lnTo>
                    <a:pt x="2633" y="195"/>
                  </a:lnTo>
                  <a:lnTo>
                    <a:pt x="2649" y="195"/>
                  </a:lnTo>
                  <a:lnTo>
                    <a:pt x="2664" y="195"/>
                  </a:lnTo>
                  <a:lnTo>
                    <a:pt x="2680" y="195"/>
                  </a:lnTo>
                  <a:lnTo>
                    <a:pt x="2695" y="195"/>
                  </a:lnTo>
                  <a:lnTo>
                    <a:pt x="2711" y="195"/>
                  </a:lnTo>
                  <a:lnTo>
                    <a:pt x="2727" y="195"/>
                  </a:lnTo>
                  <a:lnTo>
                    <a:pt x="2733" y="196"/>
                  </a:lnTo>
                  <a:lnTo>
                    <a:pt x="2740" y="197"/>
                  </a:lnTo>
                  <a:lnTo>
                    <a:pt x="2745" y="201"/>
                  </a:lnTo>
                  <a:lnTo>
                    <a:pt x="2749" y="204"/>
                  </a:lnTo>
                  <a:lnTo>
                    <a:pt x="2754" y="208"/>
                  </a:lnTo>
                  <a:lnTo>
                    <a:pt x="2757" y="212"/>
                  </a:lnTo>
                  <a:lnTo>
                    <a:pt x="2759" y="219"/>
                  </a:lnTo>
                  <a:lnTo>
                    <a:pt x="2759" y="225"/>
                  </a:lnTo>
                  <a:lnTo>
                    <a:pt x="2759" y="232"/>
                  </a:lnTo>
                  <a:lnTo>
                    <a:pt x="2757" y="237"/>
                  </a:lnTo>
                  <a:lnTo>
                    <a:pt x="2754" y="242"/>
                  </a:lnTo>
                  <a:lnTo>
                    <a:pt x="2749" y="246"/>
                  </a:lnTo>
                  <a:lnTo>
                    <a:pt x="2745" y="249"/>
                  </a:lnTo>
                  <a:lnTo>
                    <a:pt x="2738" y="251"/>
                  </a:lnTo>
                  <a:lnTo>
                    <a:pt x="2733" y="253"/>
                  </a:lnTo>
                  <a:lnTo>
                    <a:pt x="2727" y="256"/>
                  </a:lnTo>
                  <a:close/>
                  <a:moveTo>
                    <a:pt x="1343" y="115"/>
                  </a:moveTo>
                  <a:lnTo>
                    <a:pt x="1317" y="116"/>
                  </a:lnTo>
                  <a:lnTo>
                    <a:pt x="1293" y="117"/>
                  </a:lnTo>
                  <a:lnTo>
                    <a:pt x="1272" y="121"/>
                  </a:lnTo>
                  <a:lnTo>
                    <a:pt x="1251" y="124"/>
                  </a:lnTo>
                  <a:lnTo>
                    <a:pt x="1232" y="128"/>
                  </a:lnTo>
                  <a:lnTo>
                    <a:pt x="1216" y="134"/>
                  </a:lnTo>
                  <a:lnTo>
                    <a:pt x="1201" y="139"/>
                  </a:lnTo>
                  <a:lnTo>
                    <a:pt x="1188" y="145"/>
                  </a:lnTo>
                  <a:lnTo>
                    <a:pt x="1181" y="140"/>
                  </a:lnTo>
                  <a:lnTo>
                    <a:pt x="1174" y="136"/>
                  </a:lnTo>
                  <a:lnTo>
                    <a:pt x="1167" y="132"/>
                  </a:lnTo>
                  <a:lnTo>
                    <a:pt x="1159" y="128"/>
                  </a:lnTo>
                  <a:lnTo>
                    <a:pt x="1143" y="124"/>
                  </a:lnTo>
                  <a:lnTo>
                    <a:pt x="1127" y="120"/>
                  </a:lnTo>
                  <a:lnTo>
                    <a:pt x="1109" y="117"/>
                  </a:lnTo>
                  <a:lnTo>
                    <a:pt x="1090" y="116"/>
                  </a:lnTo>
                  <a:lnTo>
                    <a:pt x="1072" y="116"/>
                  </a:lnTo>
                  <a:lnTo>
                    <a:pt x="1051" y="115"/>
                  </a:lnTo>
                  <a:lnTo>
                    <a:pt x="1032" y="116"/>
                  </a:lnTo>
                  <a:lnTo>
                    <a:pt x="1014" y="117"/>
                  </a:lnTo>
                  <a:lnTo>
                    <a:pt x="997" y="118"/>
                  </a:lnTo>
                  <a:lnTo>
                    <a:pt x="981" y="122"/>
                  </a:lnTo>
                  <a:lnTo>
                    <a:pt x="966" y="124"/>
                  </a:lnTo>
                  <a:lnTo>
                    <a:pt x="952" y="128"/>
                  </a:lnTo>
                  <a:lnTo>
                    <a:pt x="937" y="131"/>
                  </a:lnTo>
                  <a:lnTo>
                    <a:pt x="923" y="137"/>
                  </a:lnTo>
                  <a:lnTo>
                    <a:pt x="923" y="124"/>
                  </a:lnTo>
                  <a:lnTo>
                    <a:pt x="816" y="124"/>
                  </a:lnTo>
                  <a:lnTo>
                    <a:pt x="816" y="167"/>
                  </a:lnTo>
                  <a:lnTo>
                    <a:pt x="816" y="211"/>
                  </a:lnTo>
                  <a:lnTo>
                    <a:pt x="816" y="255"/>
                  </a:lnTo>
                  <a:lnTo>
                    <a:pt x="816" y="298"/>
                  </a:lnTo>
                  <a:lnTo>
                    <a:pt x="816" y="341"/>
                  </a:lnTo>
                  <a:lnTo>
                    <a:pt x="816" y="385"/>
                  </a:lnTo>
                  <a:lnTo>
                    <a:pt x="816" y="428"/>
                  </a:lnTo>
                  <a:lnTo>
                    <a:pt x="816" y="472"/>
                  </a:lnTo>
                  <a:lnTo>
                    <a:pt x="923" y="472"/>
                  </a:lnTo>
                  <a:lnTo>
                    <a:pt x="923" y="204"/>
                  </a:lnTo>
                  <a:lnTo>
                    <a:pt x="955" y="199"/>
                  </a:lnTo>
                  <a:lnTo>
                    <a:pt x="988" y="196"/>
                  </a:lnTo>
                  <a:lnTo>
                    <a:pt x="1019" y="194"/>
                  </a:lnTo>
                  <a:lnTo>
                    <a:pt x="1047" y="195"/>
                  </a:lnTo>
                  <a:lnTo>
                    <a:pt x="1059" y="196"/>
                  </a:lnTo>
                  <a:lnTo>
                    <a:pt x="1071" y="198"/>
                  </a:lnTo>
                  <a:lnTo>
                    <a:pt x="1081" y="201"/>
                  </a:lnTo>
                  <a:lnTo>
                    <a:pt x="1089" y="205"/>
                  </a:lnTo>
                  <a:lnTo>
                    <a:pt x="1096" y="209"/>
                  </a:lnTo>
                  <a:lnTo>
                    <a:pt x="1101" y="216"/>
                  </a:lnTo>
                  <a:lnTo>
                    <a:pt x="1103" y="219"/>
                  </a:lnTo>
                  <a:lnTo>
                    <a:pt x="1104" y="222"/>
                  </a:lnTo>
                  <a:lnTo>
                    <a:pt x="1105" y="226"/>
                  </a:lnTo>
                  <a:lnTo>
                    <a:pt x="1105" y="231"/>
                  </a:lnTo>
                  <a:lnTo>
                    <a:pt x="1105" y="262"/>
                  </a:lnTo>
                  <a:lnTo>
                    <a:pt x="1105" y="291"/>
                  </a:lnTo>
                  <a:lnTo>
                    <a:pt x="1105" y="321"/>
                  </a:lnTo>
                  <a:lnTo>
                    <a:pt x="1105" y="352"/>
                  </a:lnTo>
                  <a:lnTo>
                    <a:pt x="1105" y="381"/>
                  </a:lnTo>
                  <a:lnTo>
                    <a:pt x="1105" y="411"/>
                  </a:lnTo>
                  <a:lnTo>
                    <a:pt x="1105" y="441"/>
                  </a:lnTo>
                  <a:lnTo>
                    <a:pt x="1107" y="472"/>
                  </a:lnTo>
                  <a:lnTo>
                    <a:pt x="1213" y="472"/>
                  </a:lnTo>
                  <a:lnTo>
                    <a:pt x="1213" y="441"/>
                  </a:lnTo>
                  <a:lnTo>
                    <a:pt x="1213" y="410"/>
                  </a:lnTo>
                  <a:lnTo>
                    <a:pt x="1213" y="379"/>
                  </a:lnTo>
                  <a:lnTo>
                    <a:pt x="1213" y="347"/>
                  </a:lnTo>
                  <a:lnTo>
                    <a:pt x="1213" y="316"/>
                  </a:lnTo>
                  <a:lnTo>
                    <a:pt x="1213" y="285"/>
                  </a:lnTo>
                  <a:lnTo>
                    <a:pt x="1213" y="253"/>
                  </a:lnTo>
                  <a:lnTo>
                    <a:pt x="1213" y="223"/>
                  </a:lnTo>
                  <a:lnTo>
                    <a:pt x="1213" y="213"/>
                  </a:lnTo>
                  <a:lnTo>
                    <a:pt x="1212" y="204"/>
                  </a:lnTo>
                  <a:lnTo>
                    <a:pt x="1245" y="199"/>
                  </a:lnTo>
                  <a:lnTo>
                    <a:pt x="1278" y="196"/>
                  </a:lnTo>
                  <a:lnTo>
                    <a:pt x="1309" y="194"/>
                  </a:lnTo>
                  <a:lnTo>
                    <a:pt x="1338" y="195"/>
                  </a:lnTo>
                  <a:lnTo>
                    <a:pt x="1350" y="196"/>
                  </a:lnTo>
                  <a:lnTo>
                    <a:pt x="1361" y="198"/>
                  </a:lnTo>
                  <a:lnTo>
                    <a:pt x="1372" y="201"/>
                  </a:lnTo>
                  <a:lnTo>
                    <a:pt x="1381" y="205"/>
                  </a:lnTo>
                  <a:lnTo>
                    <a:pt x="1387" y="209"/>
                  </a:lnTo>
                  <a:lnTo>
                    <a:pt x="1393" y="216"/>
                  </a:lnTo>
                  <a:lnTo>
                    <a:pt x="1395" y="219"/>
                  </a:lnTo>
                  <a:lnTo>
                    <a:pt x="1396" y="222"/>
                  </a:lnTo>
                  <a:lnTo>
                    <a:pt x="1397" y="226"/>
                  </a:lnTo>
                  <a:lnTo>
                    <a:pt x="1398" y="231"/>
                  </a:lnTo>
                  <a:lnTo>
                    <a:pt x="1398" y="262"/>
                  </a:lnTo>
                  <a:lnTo>
                    <a:pt x="1398" y="291"/>
                  </a:lnTo>
                  <a:lnTo>
                    <a:pt x="1398" y="321"/>
                  </a:lnTo>
                  <a:lnTo>
                    <a:pt x="1398" y="352"/>
                  </a:lnTo>
                  <a:lnTo>
                    <a:pt x="1398" y="381"/>
                  </a:lnTo>
                  <a:lnTo>
                    <a:pt x="1398" y="411"/>
                  </a:lnTo>
                  <a:lnTo>
                    <a:pt x="1398" y="441"/>
                  </a:lnTo>
                  <a:lnTo>
                    <a:pt x="1398" y="472"/>
                  </a:lnTo>
                  <a:lnTo>
                    <a:pt x="1506" y="472"/>
                  </a:lnTo>
                  <a:lnTo>
                    <a:pt x="1506" y="441"/>
                  </a:lnTo>
                  <a:lnTo>
                    <a:pt x="1506" y="410"/>
                  </a:lnTo>
                  <a:lnTo>
                    <a:pt x="1506" y="379"/>
                  </a:lnTo>
                  <a:lnTo>
                    <a:pt x="1506" y="347"/>
                  </a:lnTo>
                  <a:lnTo>
                    <a:pt x="1506" y="316"/>
                  </a:lnTo>
                  <a:lnTo>
                    <a:pt x="1506" y="285"/>
                  </a:lnTo>
                  <a:lnTo>
                    <a:pt x="1506" y="253"/>
                  </a:lnTo>
                  <a:lnTo>
                    <a:pt x="1506" y="223"/>
                  </a:lnTo>
                  <a:lnTo>
                    <a:pt x="1505" y="215"/>
                  </a:lnTo>
                  <a:lnTo>
                    <a:pt x="1505" y="207"/>
                  </a:lnTo>
                  <a:lnTo>
                    <a:pt x="1503" y="199"/>
                  </a:lnTo>
                  <a:lnTo>
                    <a:pt x="1502" y="193"/>
                  </a:lnTo>
                  <a:lnTo>
                    <a:pt x="1496" y="180"/>
                  </a:lnTo>
                  <a:lnTo>
                    <a:pt x="1490" y="168"/>
                  </a:lnTo>
                  <a:lnTo>
                    <a:pt x="1482" y="158"/>
                  </a:lnTo>
                  <a:lnTo>
                    <a:pt x="1473" y="150"/>
                  </a:lnTo>
                  <a:lnTo>
                    <a:pt x="1462" y="142"/>
                  </a:lnTo>
                  <a:lnTo>
                    <a:pt x="1450" y="136"/>
                  </a:lnTo>
                  <a:lnTo>
                    <a:pt x="1438" y="130"/>
                  </a:lnTo>
                  <a:lnTo>
                    <a:pt x="1425" y="126"/>
                  </a:lnTo>
                  <a:lnTo>
                    <a:pt x="1411" y="123"/>
                  </a:lnTo>
                  <a:lnTo>
                    <a:pt x="1398" y="120"/>
                  </a:lnTo>
                  <a:lnTo>
                    <a:pt x="1384" y="118"/>
                  </a:lnTo>
                  <a:lnTo>
                    <a:pt x="1370" y="116"/>
                  </a:lnTo>
                  <a:lnTo>
                    <a:pt x="1356" y="116"/>
                  </a:lnTo>
                  <a:lnTo>
                    <a:pt x="1343" y="115"/>
                  </a:lnTo>
                  <a:close/>
                  <a:moveTo>
                    <a:pt x="924" y="37"/>
                  </a:moveTo>
                  <a:lnTo>
                    <a:pt x="924" y="34"/>
                  </a:lnTo>
                  <a:lnTo>
                    <a:pt x="923" y="31"/>
                  </a:lnTo>
                  <a:lnTo>
                    <a:pt x="921" y="28"/>
                  </a:lnTo>
                  <a:lnTo>
                    <a:pt x="919" y="24"/>
                  </a:lnTo>
                  <a:lnTo>
                    <a:pt x="916" y="22"/>
                  </a:lnTo>
                  <a:lnTo>
                    <a:pt x="913" y="20"/>
                  </a:lnTo>
                  <a:lnTo>
                    <a:pt x="909" y="19"/>
                  </a:lnTo>
                  <a:lnTo>
                    <a:pt x="906" y="19"/>
                  </a:lnTo>
                  <a:lnTo>
                    <a:pt x="887" y="19"/>
                  </a:lnTo>
                  <a:lnTo>
                    <a:pt x="870" y="19"/>
                  </a:lnTo>
                  <a:lnTo>
                    <a:pt x="853" y="19"/>
                  </a:lnTo>
                  <a:lnTo>
                    <a:pt x="834" y="19"/>
                  </a:lnTo>
                  <a:lnTo>
                    <a:pt x="831" y="19"/>
                  </a:lnTo>
                  <a:lnTo>
                    <a:pt x="828" y="20"/>
                  </a:lnTo>
                  <a:lnTo>
                    <a:pt x="825" y="22"/>
                  </a:lnTo>
                  <a:lnTo>
                    <a:pt x="821" y="24"/>
                  </a:lnTo>
                  <a:lnTo>
                    <a:pt x="819" y="28"/>
                  </a:lnTo>
                  <a:lnTo>
                    <a:pt x="817" y="31"/>
                  </a:lnTo>
                  <a:lnTo>
                    <a:pt x="816" y="34"/>
                  </a:lnTo>
                  <a:lnTo>
                    <a:pt x="816" y="37"/>
                  </a:lnTo>
                  <a:lnTo>
                    <a:pt x="816" y="88"/>
                  </a:lnTo>
                  <a:lnTo>
                    <a:pt x="924" y="88"/>
                  </a:lnTo>
                  <a:lnTo>
                    <a:pt x="924" y="37"/>
                  </a:lnTo>
                  <a:close/>
                  <a:moveTo>
                    <a:pt x="2311" y="182"/>
                  </a:moveTo>
                  <a:lnTo>
                    <a:pt x="2209" y="367"/>
                  </a:lnTo>
                  <a:lnTo>
                    <a:pt x="2108" y="182"/>
                  </a:lnTo>
                  <a:lnTo>
                    <a:pt x="2101" y="172"/>
                  </a:lnTo>
                  <a:lnTo>
                    <a:pt x="2096" y="163"/>
                  </a:lnTo>
                  <a:lnTo>
                    <a:pt x="2090" y="155"/>
                  </a:lnTo>
                  <a:lnTo>
                    <a:pt x="2085" y="149"/>
                  </a:lnTo>
                  <a:lnTo>
                    <a:pt x="2079" y="143"/>
                  </a:lnTo>
                  <a:lnTo>
                    <a:pt x="2073" y="138"/>
                  </a:lnTo>
                  <a:lnTo>
                    <a:pt x="2066" y="135"/>
                  </a:lnTo>
                  <a:lnTo>
                    <a:pt x="2059" y="131"/>
                  </a:lnTo>
                  <a:lnTo>
                    <a:pt x="2050" y="128"/>
                  </a:lnTo>
                  <a:lnTo>
                    <a:pt x="2042" y="127"/>
                  </a:lnTo>
                  <a:lnTo>
                    <a:pt x="2031" y="126"/>
                  </a:lnTo>
                  <a:lnTo>
                    <a:pt x="2020" y="125"/>
                  </a:lnTo>
                  <a:lnTo>
                    <a:pt x="1993" y="124"/>
                  </a:lnTo>
                  <a:lnTo>
                    <a:pt x="1961" y="124"/>
                  </a:lnTo>
                  <a:lnTo>
                    <a:pt x="2164" y="472"/>
                  </a:lnTo>
                  <a:lnTo>
                    <a:pt x="2256" y="472"/>
                  </a:lnTo>
                  <a:lnTo>
                    <a:pt x="2459" y="124"/>
                  </a:lnTo>
                  <a:lnTo>
                    <a:pt x="2425" y="124"/>
                  </a:lnTo>
                  <a:lnTo>
                    <a:pt x="2398" y="125"/>
                  </a:lnTo>
                  <a:lnTo>
                    <a:pt x="2387" y="126"/>
                  </a:lnTo>
                  <a:lnTo>
                    <a:pt x="2377" y="127"/>
                  </a:lnTo>
                  <a:lnTo>
                    <a:pt x="2368" y="128"/>
                  </a:lnTo>
                  <a:lnTo>
                    <a:pt x="2359" y="131"/>
                  </a:lnTo>
                  <a:lnTo>
                    <a:pt x="2353" y="135"/>
                  </a:lnTo>
                  <a:lnTo>
                    <a:pt x="2345" y="138"/>
                  </a:lnTo>
                  <a:lnTo>
                    <a:pt x="2340" y="143"/>
                  </a:lnTo>
                  <a:lnTo>
                    <a:pt x="2333" y="149"/>
                  </a:lnTo>
                  <a:lnTo>
                    <a:pt x="2328" y="155"/>
                  </a:lnTo>
                  <a:lnTo>
                    <a:pt x="2323" y="163"/>
                  </a:lnTo>
                  <a:lnTo>
                    <a:pt x="2317" y="172"/>
                  </a:lnTo>
                  <a:lnTo>
                    <a:pt x="2311" y="182"/>
                  </a:lnTo>
                  <a:close/>
                  <a:moveTo>
                    <a:pt x="2903" y="242"/>
                  </a:moveTo>
                  <a:lnTo>
                    <a:pt x="2903" y="272"/>
                  </a:lnTo>
                  <a:lnTo>
                    <a:pt x="2903" y="300"/>
                  </a:lnTo>
                  <a:lnTo>
                    <a:pt x="2903" y="329"/>
                  </a:lnTo>
                  <a:lnTo>
                    <a:pt x="2903" y="357"/>
                  </a:lnTo>
                  <a:lnTo>
                    <a:pt x="2903" y="385"/>
                  </a:lnTo>
                  <a:lnTo>
                    <a:pt x="2903" y="413"/>
                  </a:lnTo>
                  <a:lnTo>
                    <a:pt x="2903" y="442"/>
                  </a:lnTo>
                  <a:lnTo>
                    <a:pt x="2903" y="472"/>
                  </a:lnTo>
                  <a:lnTo>
                    <a:pt x="3010" y="472"/>
                  </a:lnTo>
                  <a:lnTo>
                    <a:pt x="3010" y="455"/>
                  </a:lnTo>
                  <a:lnTo>
                    <a:pt x="3010" y="438"/>
                  </a:lnTo>
                  <a:lnTo>
                    <a:pt x="3010" y="421"/>
                  </a:lnTo>
                  <a:lnTo>
                    <a:pt x="3010" y="405"/>
                  </a:lnTo>
                  <a:lnTo>
                    <a:pt x="3010" y="346"/>
                  </a:lnTo>
                  <a:lnTo>
                    <a:pt x="3010" y="320"/>
                  </a:lnTo>
                  <a:lnTo>
                    <a:pt x="3010" y="294"/>
                  </a:lnTo>
                  <a:lnTo>
                    <a:pt x="3010" y="270"/>
                  </a:lnTo>
                  <a:lnTo>
                    <a:pt x="3010" y="244"/>
                  </a:lnTo>
                  <a:lnTo>
                    <a:pt x="3011" y="239"/>
                  </a:lnTo>
                  <a:lnTo>
                    <a:pt x="3011" y="235"/>
                  </a:lnTo>
                  <a:lnTo>
                    <a:pt x="3013" y="231"/>
                  </a:lnTo>
                  <a:lnTo>
                    <a:pt x="3015" y="228"/>
                  </a:lnTo>
                  <a:lnTo>
                    <a:pt x="3020" y="220"/>
                  </a:lnTo>
                  <a:lnTo>
                    <a:pt x="3027" y="215"/>
                  </a:lnTo>
                  <a:lnTo>
                    <a:pt x="3037" y="210"/>
                  </a:lnTo>
                  <a:lnTo>
                    <a:pt x="3046" y="206"/>
                  </a:lnTo>
                  <a:lnTo>
                    <a:pt x="3058" y="203"/>
                  </a:lnTo>
                  <a:lnTo>
                    <a:pt x="3072" y="201"/>
                  </a:lnTo>
                  <a:lnTo>
                    <a:pt x="3086" y="199"/>
                  </a:lnTo>
                  <a:lnTo>
                    <a:pt x="3101" y="198"/>
                  </a:lnTo>
                  <a:lnTo>
                    <a:pt x="3118" y="198"/>
                  </a:lnTo>
                  <a:lnTo>
                    <a:pt x="3135" y="198"/>
                  </a:lnTo>
                  <a:lnTo>
                    <a:pt x="3170" y="201"/>
                  </a:lnTo>
                  <a:lnTo>
                    <a:pt x="3206" y="205"/>
                  </a:lnTo>
                  <a:lnTo>
                    <a:pt x="3206" y="124"/>
                  </a:lnTo>
                  <a:lnTo>
                    <a:pt x="3182" y="121"/>
                  </a:lnTo>
                  <a:lnTo>
                    <a:pt x="3159" y="118"/>
                  </a:lnTo>
                  <a:lnTo>
                    <a:pt x="3133" y="117"/>
                  </a:lnTo>
                  <a:lnTo>
                    <a:pt x="3108" y="116"/>
                  </a:lnTo>
                  <a:lnTo>
                    <a:pt x="3082" y="116"/>
                  </a:lnTo>
                  <a:lnTo>
                    <a:pt x="3057" y="117"/>
                  </a:lnTo>
                  <a:lnTo>
                    <a:pt x="3032" y="120"/>
                  </a:lnTo>
                  <a:lnTo>
                    <a:pt x="3008" y="124"/>
                  </a:lnTo>
                  <a:lnTo>
                    <a:pt x="2998" y="127"/>
                  </a:lnTo>
                  <a:lnTo>
                    <a:pt x="2987" y="130"/>
                  </a:lnTo>
                  <a:lnTo>
                    <a:pt x="2976" y="134"/>
                  </a:lnTo>
                  <a:lnTo>
                    <a:pt x="2966" y="138"/>
                  </a:lnTo>
                  <a:lnTo>
                    <a:pt x="2957" y="143"/>
                  </a:lnTo>
                  <a:lnTo>
                    <a:pt x="2948" y="149"/>
                  </a:lnTo>
                  <a:lnTo>
                    <a:pt x="2940" y="155"/>
                  </a:lnTo>
                  <a:lnTo>
                    <a:pt x="2933" y="162"/>
                  </a:lnTo>
                  <a:lnTo>
                    <a:pt x="2926" y="169"/>
                  </a:lnTo>
                  <a:lnTo>
                    <a:pt x="2920" y="177"/>
                  </a:lnTo>
                  <a:lnTo>
                    <a:pt x="2914" y="185"/>
                  </a:lnTo>
                  <a:lnTo>
                    <a:pt x="2910" y="195"/>
                  </a:lnTo>
                  <a:lnTo>
                    <a:pt x="2907" y="206"/>
                  </a:lnTo>
                  <a:lnTo>
                    <a:pt x="2905" y="217"/>
                  </a:lnTo>
                  <a:lnTo>
                    <a:pt x="2903" y="229"/>
                  </a:lnTo>
                  <a:lnTo>
                    <a:pt x="2903" y="242"/>
                  </a:lnTo>
                  <a:close/>
                  <a:moveTo>
                    <a:pt x="1752" y="114"/>
                  </a:moveTo>
                  <a:lnTo>
                    <a:pt x="1728" y="114"/>
                  </a:lnTo>
                  <a:lnTo>
                    <a:pt x="1702" y="116"/>
                  </a:lnTo>
                  <a:lnTo>
                    <a:pt x="1678" y="117"/>
                  </a:lnTo>
                  <a:lnTo>
                    <a:pt x="1654" y="120"/>
                  </a:lnTo>
                  <a:lnTo>
                    <a:pt x="1631" y="122"/>
                  </a:lnTo>
                  <a:lnTo>
                    <a:pt x="1611" y="124"/>
                  </a:lnTo>
                  <a:lnTo>
                    <a:pt x="1593" y="126"/>
                  </a:lnTo>
                  <a:lnTo>
                    <a:pt x="1576" y="127"/>
                  </a:lnTo>
                  <a:lnTo>
                    <a:pt x="1576" y="208"/>
                  </a:lnTo>
                  <a:lnTo>
                    <a:pt x="1595" y="205"/>
                  </a:lnTo>
                  <a:lnTo>
                    <a:pt x="1615" y="203"/>
                  </a:lnTo>
                  <a:lnTo>
                    <a:pt x="1637" y="199"/>
                  </a:lnTo>
                  <a:lnTo>
                    <a:pt x="1660" y="197"/>
                  </a:lnTo>
                  <a:lnTo>
                    <a:pt x="1683" y="194"/>
                  </a:lnTo>
                  <a:lnTo>
                    <a:pt x="1707" y="193"/>
                  </a:lnTo>
                  <a:lnTo>
                    <a:pt x="1730" y="191"/>
                  </a:lnTo>
                  <a:lnTo>
                    <a:pt x="1752" y="191"/>
                  </a:lnTo>
                  <a:lnTo>
                    <a:pt x="1772" y="191"/>
                  </a:lnTo>
                  <a:lnTo>
                    <a:pt x="1789" y="193"/>
                  </a:lnTo>
                  <a:lnTo>
                    <a:pt x="1805" y="195"/>
                  </a:lnTo>
                  <a:lnTo>
                    <a:pt x="1819" y="198"/>
                  </a:lnTo>
                  <a:lnTo>
                    <a:pt x="1826" y="201"/>
                  </a:lnTo>
                  <a:lnTo>
                    <a:pt x="1831" y="204"/>
                  </a:lnTo>
                  <a:lnTo>
                    <a:pt x="1836" y="206"/>
                  </a:lnTo>
                  <a:lnTo>
                    <a:pt x="1840" y="209"/>
                  </a:lnTo>
                  <a:lnTo>
                    <a:pt x="1843" y="213"/>
                  </a:lnTo>
                  <a:lnTo>
                    <a:pt x="1845" y="217"/>
                  </a:lnTo>
                  <a:lnTo>
                    <a:pt x="1846" y="222"/>
                  </a:lnTo>
                  <a:lnTo>
                    <a:pt x="1847" y="226"/>
                  </a:lnTo>
                  <a:lnTo>
                    <a:pt x="1847" y="228"/>
                  </a:lnTo>
                  <a:lnTo>
                    <a:pt x="1847" y="229"/>
                  </a:lnTo>
                  <a:lnTo>
                    <a:pt x="1847" y="229"/>
                  </a:lnTo>
                  <a:lnTo>
                    <a:pt x="1847" y="230"/>
                  </a:lnTo>
                  <a:lnTo>
                    <a:pt x="1847" y="231"/>
                  </a:lnTo>
                  <a:lnTo>
                    <a:pt x="1847" y="232"/>
                  </a:lnTo>
                  <a:lnTo>
                    <a:pt x="1842" y="232"/>
                  </a:lnTo>
                  <a:lnTo>
                    <a:pt x="1837" y="232"/>
                  </a:lnTo>
                  <a:lnTo>
                    <a:pt x="1815" y="235"/>
                  </a:lnTo>
                  <a:lnTo>
                    <a:pt x="1795" y="237"/>
                  </a:lnTo>
                  <a:lnTo>
                    <a:pt x="1773" y="240"/>
                  </a:lnTo>
                  <a:lnTo>
                    <a:pt x="1752" y="244"/>
                  </a:lnTo>
                  <a:lnTo>
                    <a:pt x="1738" y="245"/>
                  </a:lnTo>
                  <a:lnTo>
                    <a:pt x="1724" y="247"/>
                  </a:lnTo>
                  <a:lnTo>
                    <a:pt x="1710" y="249"/>
                  </a:lnTo>
                  <a:lnTo>
                    <a:pt x="1696" y="251"/>
                  </a:lnTo>
                  <a:lnTo>
                    <a:pt x="1680" y="253"/>
                  </a:lnTo>
                  <a:lnTo>
                    <a:pt x="1665" y="257"/>
                  </a:lnTo>
                  <a:lnTo>
                    <a:pt x="1650" y="260"/>
                  </a:lnTo>
                  <a:lnTo>
                    <a:pt x="1637" y="264"/>
                  </a:lnTo>
                  <a:lnTo>
                    <a:pt x="1624" y="270"/>
                  </a:lnTo>
                  <a:lnTo>
                    <a:pt x="1612" y="275"/>
                  </a:lnTo>
                  <a:lnTo>
                    <a:pt x="1601" y="280"/>
                  </a:lnTo>
                  <a:lnTo>
                    <a:pt x="1591" y="287"/>
                  </a:lnTo>
                  <a:lnTo>
                    <a:pt x="1582" y="294"/>
                  </a:lnTo>
                  <a:lnTo>
                    <a:pt x="1574" y="302"/>
                  </a:lnTo>
                  <a:lnTo>
                    <a:pt x="1568" y="311"/>
                  </a:lnTo>
                  <a:lnTo>
                    <a:pt x="1562" y="320"/>
                  </a:lnTo>
                  <a:lnTo>
                    <a:pt x="1558" y="330"/>
                  </a:lnTo>
                  <a:lnTo>
                    <a:pt x="1555" y="341"/>
                  </a:lnTo>
                  <a:lnTo>
                    <a:pt x="1554" y="352"/>
                  </a:lnTo>
                  <a:lnTo>
                    <a:pt x="1553" y="364"/>
                  </a:lnTo>
                  <a:lnTo>
                    <a:pt x="1554" y="375"/>
                  </a:lnTo>
                  <a:lnTo>
                    <a:pt x="1555" y="387"/>
                  </a:lnTo>
                  <a:lnTo>
                    <a:pt x="1558" y="398"/>
                  </a:lnTo>
                  <a:lnTo>
                    <a:pt x="1562" y="409"/>
                  </a:lnTo>
                  <a:lnTo>
                    <a:pt x="1568" y="420"/>
                  </a:lnTo>
                  <a:lnTo>
                    <a:pt x="1574" y="428"/>
                  </a:lnTo>
                  <a:lnTo>
                    <a:pt x="1583" y="437"/>
                  </a:lnTo>
                  <a:lnTo>
                    <a:pt x="1591" y="446"/>
                  </a:lnTo>
                  <a:lnTo>
                    <a:pt x="1601" y="453"/>
                  </a:lnTo>
                  <a:lnTo>
                    <a:pt x="1612" y="460"/>
                  </a:lnTo>
                  <a:lnTo>
                    <a:pt x="1624" y="465"/>
                  </a:lnTo>
                  <a:lnTo>
                    <a:pt x="1637" y="469"/>
                  </a:lnTo>
                  <a:lnTo>
                    <a:pt x="1651" y="474"/>
                  </a:lnTo>
                  <a:lnTo>
                    <a:pt x="1666" y="476"/>
                  </a:lnTo>
                  <a:lnTo>
                    <a:pt x="1682" y="478"/>
                  </a:lnTo>
                  <a:lnTo>
                    <a:pt x="1698" y="478"/>
                  </a:lnTo>
                  <a:lnTo>
                    <a:pt x="1711" y="478"/>
                  </a:lnTo>
                  <a:lnTo>
                    <a:pt x="1724" y="478"/>
                  </a:lnTo>
                  <a:lnTo>
                    <a:pt x="1738" y="478"/>
                  </a:lnTo>
                  <a:lnTo>
                    <a:pt x="1752" y="478"/>
                  </a:lnTo>
                  <a:lnTo>
                    <a:pt x="1770" y="478"/>
                  </a:lnTo>
                  <a:lnTo>
                    <a:pt x="1788" y="478"/>
                  </a:lnTo>
                  <a:lnTo>
                    <a:pt x="1804" y="478"/>
                  </a:lnTo>
                  <a:lnTo>
                    <a:pt x="1820" y="478"/>
                  </a:lnTo>
                  <a:lnTo>
                    <a:pt x="1837" y="478"/>
                  </a:lnTo>
                  <a:lnTo>
                    <a:pt x="1852" y="477"/>
                  </a:lnTo>
                  <a:lnTo>
                    <a:pt x="1866" y="475"/>
                  </a:lnTo>
                  <a:lnTo>
                    <a:pt x="1879" y="472"/>
                  </a:lnTo>
                  <a:lnTo>
                    <a:pt x="1891" y="468"/>
                  </a:lnTo>
                  <a:lnTo>
                    <a:pt x="1901" y="464"/>
                  </a:lnTo>
                  <a:lnTo>
                    <a:pt x="1911" y="459"/>
                  </a:lnTo>
                  <a:lnTo>
                    <a:pt x="1921" y="452"/>
                  </a:lnTo>
                  <a:lnTo>
                    <a:pt x="1928" y="446"/>
                  </a:lnTo>
                  <a:lnTo>
                    <a:pt x="1935" y="438"/>
                  </a:lnTo>
                  <a:lnTo>
                    <a:pt x="1940" y="431"/>
                  </a:lnTo>
                  <a:lnTo>
                    <a:pt x="1946" y="421"/>
                  </a:lnTo>
                  <a:lnTo>
                    <a:pt x="1949" y="412"/>
                  </a:lnTo>
                  <a:lnTo>
                    <a:pt x="1952" y="401"/>
                  </a:lnTo>
                  <a:lnTo>
                    <a:pt x="1953" y="391"/>
                  </a:lnTo>
                  <a:lnTo>
                    <a:pt x="1954" y="379"/>
                  </a:lnTo>
                  <a:lnTo>
                    <a:pt x="1955" y="225"/>
                  </a:lnTo>
                  <a:lnTo>
                    <a:pt x="1954" y="217"/>
                  </a:lnTo>
                  <a:lnTo>
                    <a:pt x="1954" y="208"/>
                  </a:lnTo>
                  <a:lnTo>
                    <a:pt x="1952" y="201"/>
                  </a:lnTo>
                  <a:lnTo>
                    <a:pt x="1950" y="193"/>
                  </a:lnTo>
                  <a:lnTo>
                    <a:pt x="1948" y="186"/>
                  </a:lnTo>
                  <a:lnTo>
                    <a:pt x="1945" y="180"/>
                  </a:lnTo>
                  <a:lnTo>
                    <a:pt x="1941" y="175"/>
                  </a:lnTo>
                  <a:lnTo>
                    <a:pt x="1938" y="168"/>
                  </a:lnTo>
                  <a:lnTo>
                    <a:pt x="1928" y="158"/>
                  </a:lnTo>
                  <a:lnTo>
                    <a:pt x="1918" y="149"/>
                  </a:lnTo>
                  <a:lnTo>
                    <a:pt x="1906" y="141"/>
                  </a:lnTo>
                  <a:lnTo>
                    <a:pt x="1892" y="135"/>
                  </a:lnTo>
                  <a:lnTo>
                    <a:pt x="1877" y="129"/>
                  </a:lnTo>
                  <a:lnTo>
                    <a:pt x="1861" y="124"/>
                  </a:lnTo>
                  <a:lnTo>
                    <a:pt x="1844" y="121"/>
                  </a:lnTo>
                  <a:lnTo>
                    <a:pt x="1827" y="117"/>
                  </a:lnTo>
                  <a:lnTo>
                    <a:pt x="1809" y="116"/>
                  </a:lnTo>
                  <a:lnTo>
                    <a:pt x="1790" y="114"/>
                  </a:lnTo>
                  <a:lnTo>
                    <a:pt x="1772" y="114"/>
                  </a:lnTo>
                  <a:lnTo>
                    <a:pt x="1752" y="114"/>
                  </a:lnTo>
                  <a:close/>
                  <a:moveTo>
                    <a:pt x="1847" y="365"/>
                  </a:moveTo>
                  <a:lnTo>
                    <a:pt x="1846" y="372"/>
                  </a:lnTo>
                  <a:lnTo>
                    <a:pt x="1844" y="379"/>
                  </a:lnTo>
                  <a:lnTo>
                    <a:pt x="1841" y="385"/>
                  </a:lnTo>
                  <a:lnTo>
                    <a:pt x="1837" y="390"/>
                  </a:lnTo>
                  <a:lnTo>
                    <a:pt x="1832" y="394"/>
                  </a:lnTo>
                  <a:lnTo>
                    <a:pt x="1826" y="396"/>
                  </a:lnTo>
                  <a:lnTo>
                    <a:pt x="1819" y="398"/>
                  </a:lnTo>
                  <a:lnTo>
                    <a:pt x="1812" y="398"/>
                  </a:lnTo>
                  <a:lnTo>
                    <a:pt x="1797" y="398"/>
                  </a:lnTo>
                  <a:lnTo>
                    <a:pt x="1782" y="398"/>
                  </a:lnTo>
                  <a:lnTo>
                    <a:pt x="1768" y="398"/>
                  </a:lnTo>
                  <a:lnTo>
                    <a:pt x="1752" y="398"/>
                  </a:lnTo>
                  <a:lnTo>
                    <a:pt x="1737" y="398"/>
                  </a:lnTo>
                  <a:lnTo>
                    <a:pt x="1722" y="398"/>
                  </a:lnTo>
                  <a:lnTo>
                    <a:pt x="1706" y="398"/>
                  </a:lnTo>
                  <a:lnTo>
                    <a:pt x="1691" y="398"/>
                  </a:lnTo>
                  <a:lnTo>
                    <a:pt x="1684" y="398"/>
                  </a:lnTo>
                  <a:lnTo>
                    <a:pt x="1678" y="396"/>
                  </a:lnTo>
                  <a:lnTo>
                    <a:pt x="1672" y="393"/>
                  </a:lnTo>
                  <a:lnTo>
                    <a:pt x="1667" y="390"/>
                  </a:lnTo>
                  <a:lnTo>
                    <a:pt x="1664" y="384"/>
                  </a:lnTo>
                  <a:lnTo>
                    <a:pt x="1661" y="379"/>
                  </a:lnTo>
                  <a:lnTo>
                    <a:pt x="1658" y="372"/>
                  </a:lnTo>
                  <a:lnTo>
                    <a:pt x="1657" y="367"/>
                  </a:lnTo>
                  <a:lnTo>
                    <a:pt x="1658" y="360"/>
                  </a:lnTo>
                  <a:lnTo>
                    <a:pt x="1661" y="354"/>
                  </a:lnTo>
                  <a:lnTo>
                    <a:pt x="1664" y="348"/>
                  </a:lnTo>
                  <a:lnTo>
                    <a:pt x="1667" y="343"/>
                  </a:lnTo>
                  <a:lnTo>
                    <a:pt x="1672" y="339"/>
                  </a:lnTo>
                  <a:lnTo>
                    <a:pt x="1678" y="336"/>
                  </a:lnTo>
                  <a:lnTo>
                    <a:pt x="1684" y="333"/>
                  </a:lnTo>
                  <a:lnTo>
                    <a:pt x="1691" y="331"/>
                  </a:lnTo>
                  <a:lnTo>
                    <a:pt x="1701" y="330"/>
                  </a:lnTo>
                  <a:lnTo>
                    <a:pt x="1716" y="327"/>
                  </a:lnTo>
                  <a:lnTo>
                    <a:pt x="1733" y="325"/>
                  </a:lnTo>
                  <a:lnTo>
                    <a:pt x="1752" y="321"/>
                  </a:lnTo>
                  <a:lnTo>
                    <a:pt x="1773" y="319"/>
                  </a:lnTo>
                  <a:lnTo>
                    <a:pt x="1795" y="316"/>
                  </a:lnTo>
                  <a:lnTo>
                    <a:pt x="1815" y="314"/>
                  </a:lnTo>
                  <a:lnTo>
                    <a:pt x="1833" y="312"/>
                  </a:lnTo>
                  <a:lnTo>
                    <a:pt x="1841" y="311"/>
                  </a:lnTo>
                  <a:lnTo>
                    <a:pt x="1847" y="310"/>
                  </a:lnTo>
                  <a:lnTo>
                    <a:pt x="1847" y="365"/>
                  </a:lnTo>
                  <a:close/>
                  <a:moveTo>
                    <a:pt x="3430" y="114"/>
                  </a:moveTo>
                  <a:lnTo>
                    <a:pt x="3405" y="114"/>
                  </a:lnTo>
                  <a:lnTo>
                    <a:pt x="3380" y="116"/>
                  </a:lnTo>
                  <a:lnTo>
                    <a:pt x="3355" y="117"/>
                  </a:lnTo>
                  <a:lnTo>
                    <a:pt x="3331" y="120"/>
                  </a:lnTo>
                  <a:lnTo>
                    <a:pt x="3310" y="122"/>
                  </a:lnTo>
                  <a:lnTo>
                    <a:pt x="3289" y="124"/>
                  </a:lnTo>
                  <a:lnTo>
                    <a:pt x="3271" y="126"/>
                  </a:lnTo>
                  <a:lnTo>
                    <a:pt x="3255" y="127"/>
                  </a:lnTo>
                  <a:lnTo>
                    <a:pt x="3255" y="208"/>
                  </a:lnTo>
                  <a:lnTo>
                    <a:pt x="3273" y="205"/>
                  </a:lnTo>
                  <a:lnTo>
                    <a:pt x="3294" y="203"/>
                  </a:lnTo>
                  <a:lnTo>
                    <a:pt x="3315" y="199"/>
                  </a:lnTo>
                  <a:lnTo>
                    <a:pt x="3338" y="197"/>
                  </a:lnTo>
                  <a:lnTo>
                    <a:pt x="3361" y="194"/>
                  </a:lnTo>
                  <a:lnTo>
                    <a:pt x="3384" y="193"/>
                  </a:lnTo>
                  <a:lnTo>
                    <a:pt x="3407" y="191"/>
                  </a:lnTo>
                  <a:lnTo>
                    <a:pt x="3430" y="191"/>
                  </a:lnTo>
                  <a:lnTo>
                    <a:pt x="3449" y="191"/>
                  </a:lnTo>
                  <a:lnTo>
                    <a:pt x="3467" y="193"/>
                  </a:lnTo>
                  <a:lnTo>
                    <a:pt x="3483" y="195"/>
                  </a:lnTo>
                  <a:lnTo>
                    <a:pt x="3497" y="198"/>
                  </a:lnTo>
                  <a:lnTo>
                    <a:pt x="3503" y="201"/>
                  </a:lnTo>
                  <a:lnTo>
                    <a:pt x="3508" y="204"/>
                  </a:lnTo>
                  <a:lnTo>
                    <a:pt x="3513" y="206"/>
                  </a:lnTo>
                  <a:lnTo>
                    <a:pt x="3517" y="209"/>
                  </a:lnTo>
                  <a:lnTo>
                    <a:pt x="3520" y="213"/>
                  </a:lnTo>
                  <a:lnTo>
                    <a:pt x="3523" y="217"/>
                  </a:lnTo>
                  <a:lnTo>
                    <a:pt x="3524" y="222"/>
                  </a:lnTo>
                  <a:lnTo>
                    <a:pt x="3525" y="226"/>
                  </a:lnTo>
                  <a:lnTo>
                    <a:pt x="3525" y="228"/>
                  </a:lnTo>
                  <a:lnTo>
                    <a:pt x="3525" y="229"/>
                  </a:lnTo>
                  <a:lnTo>
                    <a:pt x="3525" y="229"/>
                  </a:lnTo>
                  <a:lnTo>
                    <a:pt x="3525" y="230"/>
                  </a:lnTo>
                  <a:lnTo>
                    <a:pt x="3525" y="231"/>
                  </a:lnTo>
                  <a:lnTo>
                    <a:pt x="3525" y="232"/>
                  </a:lnTo>
                  <a:lnTo>
                    <a:pt x="3519" y="232"/>
                  </a:lnTo>
                  <a:lnTo>
                    <a:pt x="3514" y="232"/>
                  </a:lnTo>
                  <a:lnTo>
                    <a:pt x="3493" y="235"/>
                  </a:lnTo>
                  <a:lnTo>
                    <a:pt x="3472" y="237"/>
                  </a:lnTo>
                  <a:lnTo>
                    <a:pt x="3451" y="240"/>
                  </a:lnTo>
                  <a:lnTo>
                    <a:pt x="3430" y="244"/>
                  </a:lnTo>
                  <a:lnTo>
                    <a:pt x="3416" y="245"/>
                  </a:lnTo>
                  <a:lnTo>
                    <a:pt x="3402" y="247"/>
                  </a:lnTo>
                  <a:lnTo>
                    <a:pt x="3389" y="249"/>
                  </a:lnTo>
                  <a:lnTo>
                    <a:pt x="3375" y="251"/>
                  </a:lnTo>
                  <a:lnTo>
                    <a:pt x="3358" y="253"/>
                  </a:lnTo>
                  <a:lnTo>
                    <a:pt x="3342" y="257"/>
                  </a:lnTo>
                  <a:lnTo>
                    <a:pt x="3328" y="260"/>
                  </a:lnTo>
                  <a:lnTo>
                    <a:pt x="3314" y="264"/>
                  </a:lnTo>
                  <a:lnTo>
                    <a:pt x="3301" y="270"/>
                  </a:lnTo>
                  <a:lnTo>
                    <a:pt x="3289" y="275"/>
                  </a:lnTo>
                  <a:lnTo>
                    <a:pt x="3278" y="280"/>
                  </a:lnTo>
                  <a:lnTo>
                    <a:pt x="3269" y="287"/>
                  </a:lnTo>
                  <a:lnTo>
                    <a:pt x="3260" y="294"/>
                  </a:lnTo>
                  <a:lnTo>
                    <a:pt x="3253" y="302"/>
                  </a:lnTo>
                  <a:lnTo>
                    <a:pt x="3246" y="311"/>
                  </a:lnTo>
                  <a:lnTo>
                    <a:pt x="3241" y="320"/>
                  </a:lnTo>
                  <a:lnTo>
                    <a:pt x="3236" y="330"/>
                  </a:lnTo>
                  <a:lnTo>
                    <a:pt x="3233" y="341"/>
                  </a:lnTo>
                  <a:lnTo>
                    <a:pt x="3231" y="352"/>
                  </a:lnTo>
                  <a:lnTo>
                    <a:pt x="3231" y="364"/>
                  </a:lnTo>
                  <a:lnTo>
                    <a:pt x="3231" y="375"/>
                  </a:lnTo>
                  <a:lnTo>
                    <a:pt x="3233" y="387"/>
                  </a:lnTo>
                  <a:lnTo>
                    <a:pt x="3236" y="398"/>
                  </a:lnTo>
                  <a:lnTo>
                    <a:pt x="3241" y="409"/>
                  </a:lnTo>
                  <a:lnTo>
                    <a:pt x="3246" y="420"/>
                  </a:lnTo>
                  <a:lnTo>
                    <a:pt x="3253" y="428"/>
                  </a:lnTo>
                  <a:lnTo>
                    <a:pt x="3260" y="437"/>
                  </a:lnTo>
                  <a:lnTo>
                    <a:pt x="3270" y="446"/>
                  </a:lnTo>
                  <a:lnTo>
                    <a:pt x="3280" y="453"/>
                  </a:lnTo>
                  <a:lnTo>
                    <a:pt x="3290" y="460"/>
                  </a:lnTo>
                  <a:lnTo>
                    <a:pt x="3302" y="465"/>
                  </a:lnTo>
                  <a:lnTo>
                    <a:pt x="3315" y="469"/>
                  </a:lnTo>
                  <a:lnTo>
                    <a:pt x="3329" y="474"/>
                  </a:lnTo>
                  <a:lnTo>
                    <a:pt x="3344" y="476"/>
                  </a:lnTo>
                  <a:lnTo>
                    <a:pt x="3359" y="478"/>
                  </a:lnTo>
                  <a:lnTo>
                    <a:pt x="3377" y="478"/>
                  </a:lnTo>
                  <a:lnTo>
                    <a:pt x="3389" y="478"/>
                  </a:lnTo>
                  <a:lnTo>
                    <a:pt x="3403" y="478"/>
                  </a:lnTo>
                  <a:lnTo>
                    <a:pt x="3416" y="478"/>
                  </a:lnTo>
                  <a:lnTo>
                    <a:pt x="3430" y="478"/>
                  </a:lnTo>
                  <a:lnTo>
                    <a:pt x="3448" y="478"/>
                  </a:lnTo>
                  <a:lnTo>
                    <a:pt x="3465" y="478"/>
                  </a:lnTo>
                  <a:lnTo>
                    <a:pt x="3483" y="478"/>
                  </a:lnTo>
                  <a:lnTo>
                    <a:pt x="3498" y="478"/>
                  </a:lnTo>
                  <a:lnTo>
                    <a:pt x="3514" y="478"/>
                  </a:lnTo>
                  <a:lnTo>
                    <a:pt x="3529" y="477"/>
                  </a:lnTo>
                  <a:lnTo>
                    <a:pt x="3544" y="475"/>
                  </a:lnTo>
                  <a:lnTo>
                    <a:pt x="3557" y="472"/>
                  </a:lnTo>
                  <a:lnTo>
                    <a:pt x="3569" y="468"/>
                  </a:lnTo>
                  <a:lnTo>
                    <a:pt x="3580" y="464"/>
                  </a:lnTo>
                  <a:lnTo>
                    <a:pt x="3589" y="459"/>
                  </a:lnTo>
                  <a:lnTo>
                    <a:pt x="3598" y="452"/>
                  </a:lnTo>
                  <a:lnTo>
                    <a:pt x="3606" y="446"/>
                  </a:lnTo>
                  <a:lnTo>
                    <a:pt x="3613" y="438"/>
                  </a:lnTo>
                  <a:lnTo>
                    <a:pt x="3619" y="431"/>
                  </a:lnTo>
                  <a:lnTo>
                    <a:pt x="3623" y="421"/>
                  </a:lnTo>
                  <a:lnTo>
                    <a:pt x="3627" y="412"/>
                  </a:lnTo>
                  <a:lnTo>
                    <a:pt x="3629" y="401"/>
                  </a:lnTo>
                  <a:lnTo>
                    <a:pt x="3632" y="391"/>
                  </a:lnTo>
                  <a:lnTo>
                    <a:pt x="3633" y="379"/>
                  </a:lnTo>
                  <a:lnTo>
                    <a:pt x="3633" y="225"/>
                  </a:lnTo>
                  <a:lnTo>
                    <a:pt x="3633" y="217"/>
                  </a:lnTo>
                  <a:lnTo>
                    <a:pt x="3632" y="208"/>
                  </a:lnTo>
                  <a:lnTo>
                    <a:pt x="3629" y="201"/>
                  </a:lnTo>
                  <a:lnTo>
                    <a:pt x="3628" y="193"/>
                  </a:lnTo>
                  <a:lnTo>
                    <a:pt x="3625" y="186"/>
                  </a:lnTo>
                  <a:lnTo>
                    <a:pt x="3623" y="180"/>
                  </a:lnTo>
                  <a:lnTo>
                    <a:pt x="3619" y="175"/>
                  </a:lnTo>
                  <a:lnTo>
                    <a:pt x="3615" y="168"/>
                  </a:lnTo>
                  <a:lnTo>
                    <a:pt x="3606" y="158"/>
                  </a:lnTo>
                  <a:lnTo>
                    <a:pt x="3595" y="149"/>
                  </a:lnTo>
                  <a:lnTo>
                    <a:pt x="3583" y="141"/>
                  </a:lnTo>
                  <a:lnTo>
                    <a:pt x="3569" y="135"/>
                  </a:lnTo>
                  <a:lnTo>
                    <a:pt x="3555" y="129"/>
                  </a:lnTo>
                  <a:lnTo>
                    <a:pt x="3539" y="124"/>
                  </a:lnTo>
                  <a:lnTo>
                    <a:pt x="3523" y="121"/>
                  </a:lnTo>
                  <a:lnTo>
                    <a:pt x="3504" y="117"/>
                  </a:lnTo>
                  <a:lnTo>
                    <a:pt x="3487" y="116"/>
                  </a:lnTo>
                  <a:lnTo>
                    <a:pt x="3467" y="114"/>
                  </a:lnTo>
                  <a:lnTo>
                    <a:pt x="3449" y="114"/>
                  </a:lnTo>
                  <a:lnTo>
                    <a:pt x="3430" y="114"/>
                  </a:lnTo>
                  <a:close/>
                  <a:moveTo>
                    <a:pt x="3525" y="365"/>
                  </a:moveTo>
                  <a:lnTo>
                    <a:pt x="3524" y="372"/>
                  </a:lnTo>
                  <a:lnTo>
                    <a:pt x="3521" y="379"/>
                  </a:lnTo>
                  <a:lnTo>
                    <a:pt x="3518" y="385"/>
                  </a:lnTo>
                  <a:lnTo>
                    <a:pt x="3514" y="390"/>
                  </a:lnTo>
                  <a:lnTo>
                    <a:pt x="3510" y="394"/>
                  </a:lnTo>
                  <a:lnTo>
                    <a:pt x="3503" y="396"/>
                  </a:lnTo>
                  <a:lnTo>
                    <a:pt x="3497" y="398"/>
                  </a:lnTo>
                  <a:lnTo>
                    <a:pt x="3489" y="398"/>
                  </a:lnTo>
                  <a:lnTo>
                    <a:pt x="3474" y="398"/>
                  </a:lnTo>
                  <a:lnTo>
                    <a:pt x="3459" y="398"/>
                  </a:lnTo>
                  <a:lnTo>
                    <a:pt x="3445" y="398"/>
                  </a:lnTo>
                  <a:lnTo>
                    <a:pt x="3430" y="398"/>
                  </a:lnTo>
                  <a:lnTo>
                    <a:pt x="3415" y="398"/>
                  </a:lnTo>
                  <a:lnTo>
                    <a:pt x="3399" y="398"/>
                  </a:lnTo>
                  <a:lnTo>
                    <a:pt x="3384" y="398"/>
                  </a:lnTo>
                  <a:lnTo>
                    <a:pt x="3368" y="398"/>
                  </a:lnTo>
                  <a:lnTo>
                    <a:pt x="3362" y="398"/>
                  </a:lnTo>
                  <a:lnTo>
                    <a:pt x="3355" y="396"/>
                  </a:lnTo>
                  <a:lnTo>
                    <a:pt x="3350" y="393"/>
                  </a:lnTo>
                  <a:lnTo>
                    <a:pt x="3345" y="390"/>
                  </a:lnTo>
                  <a:lnTo>
                    <a:pt x="3341" y="384"/>
                  </a:lnTo>
                  <a:lnTo>
                    <a:pt x="3338" y="379"/>
                  </a:lnTo>
                  <a:lnTo>
                    <a:pt x="3337" y="372"/>
                  </a:lnTo>
                  <a:lnTo>
                    <a:pt x="3336" y="367"/>
                  </a:lnTo>
                  <a:lnTo>
                    <a:pt x="3337" y="360"/>
                  </a:lnTo>
                  <a:lnTo>
                    <a:pt x="3338" y="354"/>
                  </a:lnTo>
                  <a:lnTo>
                    <a:pt x="3341" y="348"/>
                  </a:lnTo>
                  <a:lnTo>
                    <a:pt x="3345" y="343"/>
                  </a:lnTo>
                  <a:lnTo>
                    <a:pt x="3350" y="339"/>
                  </a:lnTo>
                  <a:lnTo>
                    <a:pt x="3355" y="336"/>
                  </a:lnTo>
                  <a:lnTo>
                    <a:pt x="3362" y="333"/>
                  </a:lnTo>
                  <a:lnTo>
                    <a:pt x="3368" y="331"/>
                  </a:lnTo>
                  <a:lnTo>
                    <a:pt x="3379" y="330"/>
                  </a:lnTo>
                  <a:lnTo>
                    <a:pt x="3393" y="327"/>
                  </a:lnTo>
                  <a:lnTo>
                    <a:pt x="3410" y="325"/>
                  </a:lnTo>
                  <a:lnTo>
                    <a:pt x="3430" y="321"/>
                  </a:lnTo>
                  <a:lnTo>
                    <a:pt x="3450" y="319"/>
                  </a:lnTo>
                  <a:lnTo>
                    <a:pt x="3472" y="316"/>
                  </a:lnTo>
                  <a:lnTo>
                    <a:pt x="3492" y="314"/>
                  </a:lnTo>
                  <a:lnTo>
                    <a:pt x="3512" y="312"/>
                  </a:lnTo>
                  <a:lnTo>
                    <a:pt x="3518" y="311"/>
                  </a:lnTo>
                  <a:lnTo>
                    <a:pt x="3525" y="310"/>
                  </a:lnTo>
                  <a:lnTo>
                    <a:pt x="3525" y="3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16" name="Freeform 55"/>
            <p:cNvSpPr>
              <a:spLocks noEditPoints="1"/>
            </p:cNvSpPr>
            <p:nvPr userDrawn="1"/>
          </p:nvSpPr>
          <p:spPr bwMode="auto">
            <a:xfrm>
              <a:off x="2763838" y="442913"/>
              <a:ext cx="1452563" cy="200025"/>
            </a:xfrm>
            <a:custGeom>
              <a:avLst/>
              <a:gdLst>
                <a:gd name="T0" fmla="*/ 194 w 2746"/>
                <a:gd name="T1" fmla="*/ 268 h 378"/>
                <a:gd name="T2" fmla="*/ 137 w 2746"/>
                <a:gd name="T3" fmla="*/ 65 h 378"/>
                <a:gd name="T4" fmla="*/ 457 w 2746"/>
                <a:gd name="T5" fmla="*/ 189 h 378"/>
                <a:gd name="T6" fmla="*/ 465 w 2746"/>
                <a:gd name="T7" fmla="*/ 261 h 378"/>
                <a:gd name="T8" fmla="*/ 495 w 2746"/>
                <a:gd name="T9" fmla="*/ 313 h 378"/>
                <a:gd name="T10" fmla="*/ 545 w 2746"/>
                <a:gd name="T11" fmla="*/ 338 h 378"/>
                <a:gd name="T12" fmla="*/ 603 w 2746"/>
                <a:gd name="T13" fmla="*/ 335 h 378"/>
                <a:gd name="T14" fmla="*/ 647 w 2746"/>
                <a:gd name="T15" fmla="*/ 363 h 378"/>
                <a:gd name="T16" fmla="*/ 593 w 2746"/>
                <a:gd name="T17" fmla="*/ 376 h 378"/>
                <a:gd name="T18" fmla="*/ 527 w 2746"/>
                <a:gd name="T19" fmla="*/ 376 h 378"/>
                <a:gd name="T20" fmla="*/ 468 w 2746"/>
                <a:gd name="T21" fmla="*/ 349 h 378"/>
                <a:gd name="T22" fmla="*/ 430 w 2746"/>
                <a:gd name="T23" fmla="*/ 299 h 378"/>
                <a:gd name="T24" fmla="*/ 411 w 2746"/>
                <a:gd name="T25" fmla="*/ 233 h 378"/>
                <a:gd name="T26" fmla="*/ 409 w 2746"/>
                <a:gd name="T27" fmla="*/ 160 h 378"/>
                <a:gd name="T28" fmla="*/ 424 w 2746"/>
                <a:gd name="T29" fmla="*/ 92 h 378"/>
                <a:gd name="T30" fmla="*/ 459 w 2746"/>
                <a:gd name="T31" fmla="*/ 38 h 378"/>
                <a:gd name="T32" fmla="*/ 513 w 2746"/>
                <a:gd name="T33" fmla="*/ 5 h 378"/>
                <a:gd name="T34" fmla="*/ 581 w 2746"/>
                <a:gd name="T35" fmla="*/ 1 h 378"/>
                <a:gd name="T36" fmla="*/ 637 w 2746"/>
                <a:gd name="T37" fmla="*/ 12 h 378"/>
                <a:gd name="T38" fmla="*/ 614 w 2746"/>
                <a:gd name="T39" fmla="*/ 46 h 378"/>
                <a:gd name="T40" fmla="*/ 558 w 2746"/>
                <a:gd name="T41" fmla="*/ 40 h 378"/>
                <a:gd name="T42" fmla="*/ 503 w 2746"/>
                <a:gd name="T43" fmla="*/ 57 h 378"/>
                <a:gd name="T44" fmla="*/ 470 w 2746"/>
                <a:gd name="T45" fmla="*/ 105 h 378"/>
                <a:gd name="T46" fmla="*/ 457 w 2746"/>
                <a:gd name="T47" fmla="*/ 174 h 378"/>
                <a:gd name="T48" fmla="*/ 865 w 2746"/>
                <a:gd name="T49" fmla="*/ 268 h 378"/>
                <a:gd name="T50" fmla="*/ 894 w 2746"/>
                <a:gd name="T51" fmla="*/ 2 h 378"/>
                <a:gd name="T52" fmla="*/ 923 w 2746"/>
                <a:gd name="T53" fmla="*/ 65 h 378"/>
                <a:gd name="T54" fmla="*/ 1352 w 2746"/>
                <a:gd name="T55" fmla="*/ 370 h 378"/>
                <a:gd name="T56" fmla="*/ 1410 w 2746"/>
                <a:gd name="T57" fmla="*/ 345 h 378"/>
                <a:gd name="T58" fmla="*/ 1448 w 2746"/>
                <a:gd name="T59" fmla="*/ 297 h 378"/>
                <a:gd name="T60" fmla="*/ 1468 w 2746"/>
                <a:gd name="T61" fmla="*/ 232 h 378"/>
                <a:gd name="T62" fmla="*/ 1469 w 2746"/>
                <a:gd name="T63" fmla="*/ 160 h 378"/>
                <a:gd name="T64" fmla="*/ 1454 w 2746"/>
                <a:gd name="T65" fmla="*/ 93 h 378"/>
                <a:gd name="T66" fmla="*/ 1420 w 2746"/>
                <a:gd name="T67" fmla="*/ 41 h 378"/>
                <a:gd name="T68" fmla="*/ 1365 w 2746"/>
                <a:gd name="T69" fmla="*/ 11 h 378"/>
                <a:gd name="T70" fmla="*/ 1321 w 2746"/>
                <a:gd name="T71" fmla="*/ 45 h 378"/>
                <a:gd name="T72" fmla="*/ 1375 w 2746"/>
                <a:gd name="T73" fmla="*/ 62 h 378"/>
                <a:gd name="T74" fmla="*/ 1408 w 2746"/>
                <a:gd name="T75" fmla="*/ 107 h 378"/>
                <a:gd name="T76" fmla="*/ 1421 w 2746"/>
                <a:gd name="T77" fmla="*/ 174 h 378"/>
                <a:gd name="T78" fmla="*/ 1416 w 2746"/>
                <a:gd name="T79" fmla="*/ 247 h 378"/>
                <a:gd name="T80" fmla="*/ 1391 w 2746"/>
                <a:gd name="T81" fmla="*/ 302 h 378"/>
                <a:gd name="T82" fmla="*/ 1344 w 2746"/>
                <a:gd name="T83" fmla="*/ 330 h 378"/>
                <a:gd name="T84" fmla="*/ 1321 w 2746"/>
                <a:gd name="T85" fmla="*/ 45 h 378"/>
                <a:gd name="T86" fmla="*/ 1846 w 2746"/>
                <a:gd name="T87" fmla="*/ 334 h 378"/>
                <a:gd name="T88" fmla="*/ 1691 w 2746"/>
                <a:gd name="T89" fmla="*/ 165 h 378"/>
                <a:gd name="T90" fmla="*/ 2178 w 2746"/>
                <a:gd name="T91" fmla="*/ 299 h 378"/>
                <a:gd name="T92" fmla="*/ 2066 w 2746"/>
                <a:gd name="T93" fmla="*/ 106 h 378"/>
                <a:gd name="T94" fmla="*/ 2288 w 2746"/>
                <a:gd name="T95" fmla="*/ 106 h 378"/>
                <a:gd name="T96" fmla="*/ 2179 w 2746"/>
                <a:gd name="T97" fmla="*/ 299 h 378"/>
                <a:gd name="T98" fmla="*/ 2545 w 2746"/>
                <a:gd name="T99" fmla="*/ 5 h 378"/>
                <a:gd name="T100" fmla="*/ 2642 w 2746"/>
                <a:gd name="T101" fmla="*/ 23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46" h="378">
                  <a:moveTo>
                    <a:pt x="109" y="2"/>
                  </a:moveTo>
                  <a:lnTo>
                    <a:pt x="0" y="373"/>
                  </a:lnTo>
                  <a:lnTo>
                    <a:pt x="50" y="373"/>
                  </a:lnTo>
                  <a:lnTo>
                    <a:pt x="80" y="268"/>
                  </a:lnTo>
                  <a:lnTo>
                    <a:pt x="194" y="268"/>
                  </a:lnTo>
                  <a:lnTo>
                    <a:pt x="225" y="373"/>
                  </a:lnTo>
                  <a:lnTo>
                    <a:pt x="274" y="373"/>
                  </a:lnTo>
                  <a:lnTo>
                    <a:pt x="166" y="2"/>
                  </a:lnTo>
                  <a:lnTo>
                    <a:pt x="109" y="2"/>
                  </a:lnTo>
                  <a:close/>
                  <a:moveTo>
                    <a:pt x="137" y="65"/>
                  </a:moveTo>
                  <a:lnTo>
                    <a:pt x="138" y="65"/>
                  </a:lnTo>
                  <a:lnTo>
                    <a:pt x="185" y="228"/>
                  </a:lnTo>
                  <a:lnTo>
                    <a:pt x="91" y="228"/>
                  </a:lnTo>
                  <a:lnTo>
                    <a:pt x="137" y="65"/>
                  </a:lnTo>
                  <a:close/>
                  <a:moveTo>
                    <a:pt x="457" y="189"/>
                  </a:moveTo>
                  <a:lnTo>
                    <a:pt x="457" y="204"/>
                  </a:lnTo>
                  <a:lnTo>
                    <a:pt x="458" y="219"/>
                  </a:lnTo>
                  <a:lnTo>
                    <a:pt x="460" y="234"/>
                  </a:lnTo>
                  <a:lnTo>
                    <a:pt x="462" y="247"/>
                  </a:lnTo>
                  <a:lnTo>
                    <a:pt x="465" y="261"/>
                  </a:lnTo>
                  <a:lnTo>
                    <a:pt x="470" y="273"/>
                  </a:lnTo>
                  <a:lnTo>
                    <a:pt x="475" y="285"/>
                  </a:lnTo>
                  <a:lnTo>
                    <a:pt x="480" y="295"/>
                  </a:lnTo>
                  <a:lnTo>
                    <a:pt x="488" y="305"/>
                  </a:lnTo>
                  <a:lnTo>
                    <a:pt x="495" y="313"/>
                  </a:lnTo>
                  <a:lnTo>
                    <a:pt x="503" y="321"/>
                  </a:lnTo>
                  <a:lnTo>
                    <a:pt x="513" y="327"/>
                  </a:lnTo>
                  <a:lnTo>
                    <a:pt x="523" y="333"/>
                  </a:lnTo>
                  <a:lnTo>
                    <a:pt x="533" y="336"/>
                  </a:lnTo>
                  <a:lnTo>
                    <a:pt x="545" y="338"/>
                  </a:lnTo>
                  <a:lnTo>
                    <a:pt x="558" y="339"/>
                  </a:lnTo>
                  <a:lnTo>
                    <a:pt x="569" y="338"/>
                  </a:lnTo>
                  <a:lnTo>
                    <a:pt x="580" y="338"/>
                  </a:lnTo>
                  <a:lnTo>
                    <a:pt x="592" y="337"/>
                  </a:lnTo>
                  <a:lnTo>
                    <a:pt x="603" y="335"/>
                  </a:lnTo>
                  <a:lnTo>
                    <a:pt x="614" y="333"/>
                  </a:lnTo>
                  <a:lnTo>
                    <a:pt x="625" y="329"/>
                  </a:lnTo>
                  <a:lnTo>
                    <a:pt x="636" y="326"/>
                  </a:lnTo>
                  <a:lnTo>
                    <a:pt x="647" y="323"/>
                  </a:lnTo>
                  <a:lnTo>
                    <a:pt x="647" y="363"/>
                  </a:lnTo>
                  <a:lnTo>
                    <a:pt x="637" y="366"/>
                  </a:lnTo>
                  <a:lnTo>
                    <a:pt x="626" y="369"/>
                  </a:lnTo>
                  <a:lnTo>
                    <a:pt x="615" y="372"/>
                  </a:lnTo>
                  <a:lnTo>
                    <a:pt x="604" y="374"/>
                  </a:lnTo>
                  <a:lnTo>
                    <a:pt x="593" y="376"/>
                  </a:lnTo>
                  <a:lnTo>
                    <a:pt x="581" y="377"/>
                  </a:lnTo>
                  <a:lnTo>
                    <a:pt x="569" y="378"/>
                  </a:lnTo>
                  <a:lnTo>
                    <a:pt x="557" y="378"/>
                  </a:lnTo>
                  <a:lnTo>
                    <a:pt x="542" y="377"/>
                  </a:lnTo>
                  <a:lnTo>
                    <a:pt x="527" y="376"/>
                  </a:lnTo>
                  <a:lnTo>
                    <a:pt x="513" y="373"/>
                  </a:lnTo>
                  <a:lnTo>
                    <a:pt x="501" y="368"/>
                  </a:lnTo>
                  <a:lnTo>
                    <a:pt x="489" y="363"/>
                  </a:lnTo>
                  <a:lnTo>
                    <a:pt x="477" y="356"/>
                  </a:lnTo>
                  <a:lnTo>
                    <a:pt x="468" y="349"/>
                  </a:lnTo>
                  <a:lnTo>
                    <a:pt x="459" y="340"/>
                  </a:lnTo>
                  <a:lnTo>
                    <a:pt x="450" y="330"/>
                  </a:lnTo>
                  <a:lnTo>
                    <a:pt x="443" y="321"/>
                  </a:lnTo>
                  <a:lnTo>
                    <a:pt x="436" y="310"/>
                  </a:lnTo>
                  <a:lnTo>
                    <a:pt x="430" y="299"/>
                  </a:lnTo>
                  <a:lnTo>
                    <a:pt x="424" y="286"/>
                  </a:lnTo>
                  <a:lnTo>
                    <a:pt x="420" y="274"/>
                  </a:lnTo>
                  <a:lnTo>
                    <a:pt x="417" y="260"/>
                  </a:lnTo>
                  <a:lnTo>
                    <a:pt x="414" y="247"/>
                  </a:lnTo>
                  <a:lnTo>
                    <a:pt x="411" y="233"/>
                  </a:lnTo>
                  <a:lnTo>
                    <a:pt x="409" y="218"/>
                  </a:lnTo>
                  <a:lnTo>
                    <a:pt x="408" y="204"/>
                  </a:lnTo>
                  <a:lnTo>
                    <a:pt x="408" y="189"/>
                  </a:lnTo>
                  <a:lnTo>
                    <a:pt x="408" y="174"/>
                  </a:lnTo>
                  <a:lnTo>
                    <a:pt x="409" y="160"/>
                  </a:lnTo>
                  <a:lnTo>
                    <a:pt x="411" y="145"/>
                  </a:lnTo>
                  <a:lnTo>
                    <a:pt x="414" y="131"/>
                  </a:lnTo>
                  <a:lnTo>
                    <a:pt x="417" y="118"/>
                  </a:lnTo>
                  <a:lnTo>
                    <a:pt x="420" y="104"/>
                  </a:lnTo>
                  <a:lnTo>
                    <a:pt x="424" y="92"/>
                  </a:lnTo>
                  <a:lnTo>
                    <a:pt x="430" y="79"/>
                  </a:lnTo>
                  <a:lnTo>
                    <a:pt x="436" y="68"/>
                  </a:lnTo>
                  <a:lnTo>
                    <a:pt x="443" y="57"/>
                  </a:lnTo>
                  <a:lnTo>
                    <a:pt x="450" y="48"/>
                  </a:lnTo>
                  <a:lnTo>
                    <a:pt x="459" y="38"/>
                  </a:lnTo>
                  <a:lnTo>
                    <a:pt x="468" y="29"/>
                  </a:lnTo>
                  <a:lnTo>
                    <a:pt x="477" y="22"/>
                  </a:lnTo>
                  <a:lnTo>
                    <a:pt x="489" y="15"/>
                  </a:lnTo>
                  <a:lnTo>
                    <a:pt x="501" y="10"/>
                  </a:lnTo>
                  <a:lnTo>
                    <a:pt x="513" y="5"/>
                  </a:lnTo>
                  <a:lnTo>
                    <a:pt x="527" y="2"/>
                  </a:lnTo>
                  <a:lnTo>
                    <a:pt x="542" y="1"/>
                  </a:lnTo>
                  <a:lnTo>
                    <a:pt x="557" y="0"/>
                  </a:lnTo>
                  <a:lnTo>
                    <a:pt x="569" y="0"/>
                  </a:lnTo>
                  <a:lnTo>
                    <a:pt x="581" y="1"/>
                  </a:lnTo>
                  <a:lnTo>
                    <a:pt x="593" y="2"/>
                  </a:lnTo>
                  <a:lnTo>
                    <a:pt x="604" y="4"/>
                  </a:lnTo>
                  <a:lnTo>
                    <a:pt x="615" y="6"/>
                  </a:lnTo>
                  <a:lnTo>
                    <a:pt x="626" y="9"/>
                  </a:lnTo>
                  <a:lnTo>
                    <a:pt x="637" y="12"/>
                  </a:lnTo>
                  <a:lnTo>
                    <a:pt x="647" y="16"/>
                  </a:lnTo>
                  <a:lnTo>
                    <a:pt x="647" y="55"/>
                  </a:lnTo>
                  <a:lnTo>
                    <a:pt x="636" y="52"/>
                  </a:lnTo>
                  <a:lnTo>
                    <a:pt x="625" y="49"/>
                  </a:lnTo>
                  <a:lnTo>
                    <a:pt x="614" y="46"/>
                  </a:lnTo>
                  <a:lnTo>
                    <a:pt x="603" y="44"/>
                  </a:lnTo>
                  <a:lnTo>
                    <a:pt x="592" y="42"/>
                  </a:lnTo>
                  <a:lnTo>
                    <a:pt x="580" y="41"/>
                  </a:lnTo>
                  <a:lnTo>
                    <a:pt x="569" y="40"/>
                  </a:lnTo>
                  <a:lnTo>
                    <a:pt x="558" y="40"/>
                  </a:lnTo>
                  <a:lnTo>
                    <a:pt x="545" y="41"/>
                  </a:lnTo>
                  <a:lnTo>
                    <a:pt x="533" y="43"/>
                  </a:lnTo>
                  <a:lnTo>
                    <a:pt x="523" y="46"/>
                  </a:lnTo>
                  <a:lnTo>
                    <a:pt x="513" y="52"/>
                  </a:lnTo>
                  <a:lnTo>
                    <a:pt x="503" y="57"/>
                  </a:lnTo>
                  <a:lnTo>
                    <a:pt x="495" y="65"/>
                  </a:lnTo>
                  <a:lnTo>
                    <a:pt x="488" y="73"/>
                  </a:lnTo>
                  <a:lnTo>
                    <a:pt x="480" y="83"/>
                  </a:lnTo>
                  <a:lnTo>
                    <a:pt x="475" y="94"/>
                  </a:lnTo>
                  <a:lnTo>
                    <a:pt x="470" y="105"/>
                  </a:lnTo>
                  <a:lnTo>
                    <a:pt x="465" y="117"/>
                  </a:lnTo>
                  <a:lnTo>
                    <a:pt x="462" y="131"/>
                  </a:lnTo>
                  <a:lnTo>
                    <a:pt x="460" y="144"/>
                  </a:lnTo>
                  <a:lnTo>
                    <a:pt x="458" y="159"/>
                  </a:lnTo>
                  <a:lnTo>
                    <a:pt x="457" y="174"/>
                  </a:lnTo>
                  <a:lnTo>
                    <a:pt x="457" y="189"/>
                  </a:lnTo>
                  <a:close/>
                  <a:moveTo>
                    <a:pt x="894" y="2"/>
                  </a:moveTo>
                  <a:lnTo>
                    <a:pt x="785" y="373"/>
                  </a:lnTo>
                  <a:lnTo>
                    <a:pt x="835" y="373"/>
                  </a:lnTo>
                  <a:lnTo>
                    <a:pt x="865" y="268"/>
                  </a:lnTo>
                  <a:lnTo>
                    <a:pt x="981" y="268"/>
                  </a:lnTo>
                  <a:lnTo>
                    <a:pt x="1010" y="373"/>
                  </a:lnTo>
                  <a:lnTo>
                    <a:pt x="1060" y="373"/>
                  </a:lnTo>
                  <a:lnTo>
                    <a:pt x="951" y="2"/>
                  </a:lnTo>
                  <a:lnTo>
                    <a:pt x="894" y="2"/>
                  </a:lnTo>
                  <a:close/>
                  <a:moveTo>
                    <a:pt x="923" y="65"/>
                  </a:moveTo>
                  <a:lnTo>
                    <a:pt x="924" y="65"/>
                  </a:lnTo>
                  <a:lnTo>
                    <a:pt x="970" y="228"/>
                  </a:lnTo>
                  <a:lnTo>
                    <a:pt x="876" y="228"/>
                  </a:lnTo>
                  <a:lnTo>
                    <a:pt x="923" y="65"/>
                  </a:lnTo>
                  <a:close/>
                  <a:moveTo>
                    <a:pt x="1217" y="5"/>
                  </a:moveTo>
                  <a:lnTo>
                    <a:pt x="1217" y="373"/>
                  </a:lnTo>
                  <a:lnTo>
                    <a:pt x="1322" y="373"/>
                  </a:lnTo>
                  <a:lnTo>
                    <a:pt x="1337" y="373"/>
                  </a:lnTo>
                  <a:lnTo>
                    <a:pt x="1352" y="370"/>
                  </a:lnTo>
                  <a:lnTo>
                    <a:pt x="1365" y="367"/>
                  </a:lnTo>
                  <a:lnTo>
                    <a:pt x="1378" y="363"/>
                  </a:lnTo>
                  <a:lnTo>
                    <a:pt x="1390" y="359"/>
                  </a:lnTo>
                  <a:lnTo>
                    <a:pt x="1401" y="352"/>
                  </a:lnTo>
                  <a:lnTo>
                    <a:pt x="1410" y="345"/>
                  </a:lnTo>
                  <a:lnTo>
                    <a:pt x="1420" y="337"/>
                  </a:lnTo>
                  <a:lnTo>
                    <a:pt x="1429" y="328"/>
                  </a:lnTo>
                  <a:lnTo>
                    <a:pt x="1436" y="319"/>
                  </a:lnTo>
                  <a:lnTo>
                    <a:pt x="1443" y="308"/>
                  </a:lnTo>
                  <a:lnTo>
                    <a:pt x="1448" y="297"/>
                  </a:lnTo>
                  <a:lnTo>
                    <a:pt x="1454" y="285"/>
                  </a:lnTo>
                  <a:lnTo>
                    <a:pt x="1458" y="273"/>
                  </a:lnTo>
                  <a:lnTo>
                    <a:pt x="1462" y="260"/>
                  </a:lnTo>
                  <a:lnTo>
                    <a:pt x="1465" y="246"/>
                  </a:lnTo>
                  <a:lnTo>
                    <a:pt x="1468" y="232"/>
                  </a:lnTo>
                  <a:lnTo>
                    <a:pt x="1469" y="218"/>
                  </a:lnTo>
                  <a:lnTo>
                    <a:pt x="1470" y="204"/>
                  </a:lnTo>
                  <a:lnTo>
                    <a:pt x="1470" y="189"/>
                  </a:lnTo>
                  <a:lnTo>
                    <a:pt x="1470" y="174"/>
                  </a:lnTo>
                  <a:lnTo>
                    <a:pt x="1469" y="160"/>
                  </a:lnTo>
                  <a:lnTo>
                    <a:pt x="1468" y="146"/>
                  </a:lnTo>
                  <a:lnTo>
                    <a:pt x="1465" y="132"/>
                  </a:lnTo>
                  <a:lnTo>
                    <a:pt x="1462" y="118"/>
                  </a:lnTo>
                  <a:lnTo>
                    <a:pt x="1458" y="105"/>
                  </a:lnTo>
                  <a:lnTo>
                    <a:pt x="1454" y="93"/>
                  </a:lnTo>
                  <a:lnTo>
                    <a:pt x="1448" y="81"/>
                  </a:lnTo>
                  <a:lnTo>
                    <a:pt x="1443" y="70"/>
                  </a:lnTo>
                  <a:lnTo>
                    <a:pt x="1436" y="59"/>
                  </a:lnTo>
                  <a:lnTo>
                    <a:pt x="1429" y="50"/>
                  </a:lnTo>
                  <a:lnTo>
                    <a:pt x="1420" y="41"/>
                  </a:lnTo>
                  <a:lnTo>
                    <a:pt x="1410" y="33"/>
                  </a:lnTo>
                  <a:lnTo>
                    <a:pt x="1401" y="26"/>
                  </a:lnTo>
                  <a:lnTo>
                    <a:pt x="1390" y="19"/>
                  </a:lnTo>
                  <a:lnTo>
                    <a:pt x="1378" y="15"/>
                  </a:lnTo>
                  <a:lnTo>
                    <a:pt x="1365" y="11"/>
                  </a:lnTo>
                  <a:lnTo>
                    <a:pt x="1352" y="8"/>
                  </a:lnTo>
                  <a:lnTo>
                    <a:pt x="1337" y="5"/>
                  </a:lnTo>
                  <a:lnTo>
                    <a:pt x="1322" y="5"/>
                  </a:lnTo>
                  <a:lnTo>
                    <a:pt x="1217" y="5"/>
                  </a:lnTo>
                  <a:close/>
                  <a:moveTo>
                    <a:pt x="1321" y="45"/>
                  </a:moveTo>
                  <a:lnTo>
                    <a:pt x="1334" y="45"/>
                  </a:lnTo>
                  <a:lnTo>
                    <a:pt x="1344" y="48"/>
                  </a:lnTo>
                  <a:lnTo>
                    <a:pt x="1356" y="51"/>
                  </a:lnTo>
                  <a:lnTo>
                    <a:pt x="1366" y="56"/>
                  </a:lnTo>
                  <a:lnTo>
                    <a:pt x="1375" y="62"/>
                  </a:lnTo>
                  <a:lnTo>
                    <a:pt x="1383" y="68"/>
                  </a:lnTo>
                  <a:lnTo>
                    <a:pt x="1391" y="77"/>
                  </a:lnTo>
                  <a:lnTo>
                    <a:pt x="1397" y="85"/>
                  </a:lnTo>
                  <a:lnTo>
                    <a:pt x="1403" y="96"/>
                  </a:lnTo>
                  <a:lnTo>
                    <a:pt x="1408" y="107"/>
                  </a:lnTo>
                  <a:lnTo>
                    <a:pt x="1413" y="119"/>
                  </a:lnTo>
                  <a:lnTo>
                    <a:pt x="1416" y="131"/>
                  </a:lnTo>
                  <a:lnTo>
                    <a:pt x="1419" y="145"/>
                  </a:lnTo>
                  <a:lnTo>
                    <a:pt x="1420" y="159"/>
                  </a:lnTo>
                  <a:lnTo>
                    <a:pt x="1421" y="174"/>
                  </a:lnTo>
                  <a:lnTo>
                    <a:pt x="1422" y="189"/>
                  </a:lnTo>
                  <a:lnTo>
                    <a:pt x="1421" y="204"/>
                  </a:lnTo>
                  <a:lnTo>
                    <a:pt x="1420" y="219"/>
                  </a:lnTo>
                  <a:lnTo>
                    <a:pt x="1419" y="233"/>
                  </a:lnTo>
                  <a:lnTo>
                    <a:pt x="1416" y="247"/>
                  </a:lnTo>
                  <a:lnTo>
                    <a:pt x="1413" y="260"/>
                  </a:lnTo>
                  <a:lnTo>
                    <a:pt x="1408" y="272"/>
                  </a:lnTo>
                  <a:lnTo>
                    <a:pt x="1403" y="283"/>
                  </a:lnTo>
                  <a:lnTo>
                    <a:pt x="1397" y="293"/>
                  </a:lnTo>
                  <a:lnTo>
                    <a:pt x="1391" y="302"/>
                  </a:lnTo>
                  <a:lnTo>
                    <a:pt x="1383" y="310"/>
                  </a:lnTo>
                  <a:lnTo>
                    <a:pt x="1375" y="316"/>
                  </a:lnTo>
                  <a:lnTo>
                    <a:pt x="1366" y="323"/>
                  </a:lnTo>
                  <a:lnTo>
                    <a:pt x="1356" y="327"/>
                  </a:lnTo>
                  <a:lnTo>
                    <a:pt x="1344" y="330"/>
                  </a:lnTo>
                  <a:lnTo>
                    <a:pt x="1334" y="333"/>
                  </a:lnTo>
                  <a:lnTo>
                    <a:pt x="1321" y="334"/>
                  </a:lnTo>
                  <a:lnTo>
                    <a:pt x="1262" y="334"/>
                  </a:lnTo>
                  <a:lnTo>
                    <a:pt x="1262" y="45"/>
                  </a:lnTo>
                  <a:lnTo>
                    <a:pt x="1321" y="45"/>
                  </a:lnTo>
                  <a:close/>
                  <a:moveTo>
                    <a:pt x="1840" y="5"/>
                  </a:moveTo>
                  <a:lnTo>
                    <a:pt x="1645" y="5"/>
                  </a:lnTo>
                  <a:lnTo>
                    <a:pt x="1645" y="373"/>
                  </a:lnTo>
                  <a:lnTo>
                    <a:pt x="1846" y="373"/>
                  </a:lnTo>
                  <a:lnTo>
                    <a:pt x="1846" y="334"/>
                  </a:lnTo>
                  <a:lnTo>
                    <a:pt x="1691" y="334"/>
                  </a:lnTo>
                  <a:lnTo>
                    <a:pt x="1691" y="205"/>
                  </a:lnTo>
                  <a:lnTo>
                    <a:pt x="1820" y="205"/>
                  </a:lnTo>
                  <a:lnTo>
                    <a:pt x="1820" y="165"/>
                  </a:lnTo>
                  <a:lnTo>
                    <a:pt x="1691" y="165"/>
                  </a:lnTo>
                  <a:lnTo>
                    <a:pt x="1691" y="45"/>
                  </a:lnTo>
                  <a:lnTo>
                    <a:pt x="1840" y="45"/>
                  </a:lnTo>
                  <a:lnTo>
                    <a:pt x="1840" y="5"/>
                  </a:lnTo>
                  <a:close/>
                  <a:moveTo>
                    <a:pt x="2179" y="299"/>
                  </a:moveTo>
                  <a:lnTo>
                    <a:pt x="2178" y="299"/>
                  </a:lnTo>
                  <a:lnTo>
                    <a:pt x="2082" y="5"/>
                  </a:lnTo>
                  <a:lnTo>
                    <a:pt x="2021" y="5"/>
                  </a:lnTo>
                  <a:lnTo>
                    <a:pt x="2021" y="373"/>
                  </a:lnTo>
                  <a:lnTo>
                    <a:pt x="2066" y="373"/>
                  </a:lnTo>
                  <a:lnTo>
                    <a:pt x="2066" y="106"/>
                  </a:lnTo>
                  <a:lnTo>
                    <a:pt x="2067" y="106"/>
                  </a:lnTo>
                  <a:lnTo>
                    <a:pt x="2157" y="373"/>
                  </a:lnTo>
                  <a:lnTo>
                    <a:pt x="2199" y="373"/>
                  </a:lnTo>
                  <a:lnTo>
                    <a:pt x="2287" y="106"/>
                  </a:lnTo>
                  <a:lnTo>
                    <a:pt x="2288" y="106"/>
                  </a:lnTo>
                  <a:lnTo>
                    <a:pt x="2288" y="373"/>
                  </a:lnTo>
                  <a:lnTo>
                    <a:pt x="2335" y="373"/>
                  </a:lnTo>
                  <a:lnTo>
                    <a:pt x="2335" y="5"/>
                  </a:lnTo>
                  <a:lnTo>
                    <a:pt x="2273" y="5"/>
                  </a:lnTo>
                  <a:lnTo>
                    <a:pt x="2179" y="299"/>
                  </a:lnTo>
                  <a:close/>
                  <a:moveTo>
                    <a:pt x="2642" y="373"/>
                  </a:moveTo>
                  <a:lnTo>
                    <a:pt x="2596" y="373"/>
                  </a:lnTo>
                  <a:lnTo>
                    <a:pt x="2596" y="239"/>
                  </a:lnTo>
                  <a:lnTo>
                    <a:pt x="2491" y="5"/>
                  </a:lnTo>
                  <a:lnTo>
                    <a:pt x="2545" y="5"/>
                  </a:lnTo>
                  <a:lnTo>
                    <a:pt x="2619" y="188"/>
                  </a:lnTo>
                  <a:lnTo>
                    <a:pt x="2620" y="188"/>
                  </a:lnTo>
                  <a:lnTo>
                    <a:pt x="2692" y="5"/>
                  </a:lnTo>
                  <a:lnTo>
                    <a:pt x="2746" y="5"/>
                  </a:lnTo>
                  <a:lnTo>
                    <a:pt x="2642" y="239"/>
                  </a:lnTo>
                  <a:lnTo>
                    <a:pt x="2642" y="3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3714" name="Marcador de Posição do Texto 3713"/>
          <p:cNvSpPr>
            <a:spLocks noGrp="1"/>
          </p:cNvSpPr>
          <p:nvPr>
            <p:ph type="body" sz="quarter" idx="10" hasCustomPrompt="1"/>
          </p:nvPr>
        </p:nvSpPr>
        <p:spPr>
          <a:xfrm>
            <a:off x="2752725" y="162000"/>
            <a:ext cx="3376613" cy="1706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pt-BR" dirty="0" smtClean="0"/>
              <a:t>Curso (PT/AO/MZ/CV)</a:t>
            </a:r>
            <a:endParaRPr lang="pt-PT" dirty="0"/>
          </a:p>
        </p:txBody>
      </p:sp>
      <p:sp>
        <p:nvSpPr>
          <p:cNvPr id="3718" name="Marcador de Posição do Texto 3717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756000"/>
            <a:ext cx="7560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pt-BR" dirty="0" smtClean="0"/>
              <a:t>Clique para inserir texto</a:t>
            </a:r>
            <a:endParaRPr lang="pt-PT" dirty="0"/>
          </a:p>
        </p:txBody>
      </p:sp>
      <p:sp>
        <p:nvSpPr>
          <p:cNvPr id="3720" name="Marcador de Posição do Texto 3719"/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1872000"/>
            <a:ext cx="7678800" cy="472535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000"/>
              </a:spcBef>
              <a:buFont typeface="Arial" pitchFamily="34" charset="0"/>
              <a:buNone/>
              <a:defRPr sz="2000" b="1" baseline="0">
                <a:solidFill>
                  <a:srgbClr val="1E1E1E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spcBef>
                <a:spcPts val="1000"/>
              </a:spcBef>
              <a:buFont typeface="Arial" pitchFamily="34" charset="0"/>
              <a:buNone/>
              <a:defRPr sz="2000">
                <a:solidFill>
                  <a:srgbClr val="1E1E1E"/>
                </a:solidFill>
              </a:defRPr>
            </a:lvl2pPr>
            <a:lvl3pPr marL="1080000" indent="-360000">
              <a:spcBef>
                <a:spcPts val="0"/>
              </a:spcBef>
              <a:buFont typeface="Arial" pitchFamily="34" charset="0"/>
              <a:buChar char="›"/>
              <a:defRPr sz="2000">
                <a:solidFill>
                  <a:srgbClr val="1E1E1E"/>
                </a:solidFill>
              </a:defRPr>
            </a:lvl3pPr>
            <a:lvl4pPr marL="1440000" indent="-360000">
              <a:spcBef>
                <a:spcPts val="0"/>
              </a:spcBef>
              <a:buFont typeface="Arial" pitchFamily="34" charset="0"/>
              <a:buChar char="›"/>
              <a:defRPr sz="2000">
                <a:solidFill>
                  <a:srgbClr val="1E1E1E"/>
                </a:solidFill>
              </a:defRPr>
            </a:lvl4pPr>
            <a:lvl5pPr marL="1800000" indent="-360000">
              <a:spcBef>
                <a:spcPts val="0"/>
              </a:spcBef>
              <a:buFont typeface="Arial" pitchFamily="34" charset="0"/>
              <a:buChar char="›"/>
              <a:defRPr sz="2000">
                <a:solidFill>
                  <a:srgbClr val="1E1E1E"/>
                </a:solidFill>
              </a:defRPr>
            </a:lvl5pPr>
          </a:lstStyle>
          <a:p>
            <a:pPr lvl="0"/>
            <a:r>
              <a:rPr lang="pt-PT" dirty="0" smtClean="0"/>
              <a:t>Clique para inserir texto</a:t>
            </a:r>
          </a:p>
          <a:p>
            <a:pPr lvl="1"/>
            <a:r>
              <a:rPr lang="pt-PT" dirty="0" smtClean="0"/>
              <a:t>Clique para inserir texto</a:t>
            </a:r>
          </a:p>
        </p:txBody>
      </p:sp>
      <p:sp>
        <p:nvSpPr>
          <p:cNvPr id="11" name="Rectângulo 10"/>
          <p:cNvSpPr/>
          <p:nvPr userDrawn="1"/>
        </p:nvSpPr>
        <p:spPr>
          <a:xfrm>
            <a:off x="1588" y="1189038"/>
            <a:ext cx="8397212" cy="360000"/>
          </a:xfrm>
          <a:prstGeom prst="rect">
            <a:avLst/>
          </a:prstGeom>
          <a:gradFill>
            <a:gsLst>
              <a:gs pos="65000">
                <a:srgbClr val="FAF7D6"/>
              </a:gs>
              <a:gs pos="0">
                <a:srgbClr val="FAF7D6"/>
              </a:gs>
              <a:gs pos="100000">
                <a:srgbClr val="C4C1A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Marcador de Posição do Texto 3717"/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1268760"/>
            <a:ext cx="7560000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0" baseline="0">
                <a:solidFill>
                  <a:srgbClr val="1E1E1E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pt-BR" dirty="0" smtClean="0"/>
              <a:t>Clique para inserir texto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41115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83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83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8" r:id="rId9"/>
    <p:sldLayoutId id="2147483669" r:id="rId10"/>
    <p:sldLayoutId id="214748365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rackets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formatter.com/html-entitie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56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40000" y="1340768"/>
            <a:ext cx="7678800" cy="4977352"/>
          </a:xfrm>
        </p:spPr>
        <p:txBody>
          <a:bodyPr/>
          <a:lstStyle/>
          <a:p>
            <a:r>
              <a:rPr lang="pt-PT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PT" dirty="0" err="1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PT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PT" dirty="0">
              <a:solidFill>
                <a:srgbClr val="1E1E1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1600" b="0" dirty="0" smtClean="0">
                <a:solidFill>
                  <a:srgbClr val="1E1E1E"/>
                </a:solidFill>
              </a:rPr>
              <a:t>É possível encontrar </a:t>
            </a:r>
            <a:r>
              <a:rPr lang="pt-PT" sz="1600" b="0" dirty="0">
                <a:solidFill>
                  <a:srgbClr val="1E1E1E"/>
                </a:solidFill>
              </a:rPr>
              <a:t>os seguintes elementos: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PT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PT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PT" sz="1600" dirty="0">
                <a:solidFill>
                  <a:schemeClr val="tx1"/>
                </a:solidFill>
              </a:rPr>
              <a:t> </a:t>
            </a:r>
            <a:r>
              <a:rPr lang="pt-PT" sz="1600" b="0" dirty="0" smtClean="0">
                <a:solidFill>
                  <a:srgbClr val="1E1E1E"/>
                </a:solidFill>
              </a:rPr>
              <a:t>define </a:t>
            </a:r>
            <a:r>
              <a:rPr lang="pt-PT" sz="1600" b="0" dirty="0">
                <a:solidFill>
                  <a:srgbClr val="1E1E1E"/>
                </a:solidFill>
              </a:rPr>
              <a:t>o </a:t>
            </a:r>
            <a:r>
              <a:rPr lang="pt-PT" sz="1600" b="0" dirty="0" smtClean="0">
                <a:solidFill>
                  <a:srgbClr val="1E1E1E"/>
                </a:solidFill>
              </a:rPr>
              <a:t>título </a:t>
            </a:r>
            <a:r>
              <a:rPr lang="pt-PT" sz="1600" b="0" dirty="0">
                <a:solidFill>
                  <a:srgbClr val="1E1E1E"/>
                </a:solidFill>
              </a:rPr>
              <a:t>do </a:t>
            </a:r>
            <a:r>
              <a:rPr lang="pt-PT" sz="1600" b="0" i="1" dirty="0" smtClean="0">
                <a:solidFill>
                  <a:srgbClr val="1E1E1E"/>
                </a:solidFill>
              </a:rPr>
              <a:t>site</a:t>
            </a:r>
            <a:r>
              <a:rPr lang="pt-PT" sz="1600" b="0" dirty="0" smtClean="0">
                <a:solidFill>
                  <a:srgbClr val="1E1E1E"/>
                </a:solidFill>
              </a:rPr>
              <a:t> </a:t>
            </a:r>
            <a:r>
              <a:rPr lang="pt-PT" sz="1600" b="0" dirty="0">
                <a:solidFill>
                  <a:srgbClr val="1E1E1E"/>
                </a:solidFill>
              </a:rPr>
              <a:t>que irá aparecer nos </a:t>
            </a:r>
            <a:r>
              <a:rPr lang="pt-PT" sz="1600" b="0" i="1" dirty="0" err="1">
                <a:solidFill>
                  <a:srgbClr val="1E1E1E"/>
                </a:solidFill>
              </a:rPr>
              <a:t>tabs</a:t>
            </a:r>
            <a:r>
              <a:rPr lang="pt-PT" sz="1600" b="0" dirty="0">
                <a:solidFill>
                  <a:srgbClr val="1E1E1E"/>
                </a:solidFill>
              </a:rPr>
              <a:t> (barras) dos navegadores</a:t>
            </a:r>
            <a:r>
              <a:rPr lang="pt-PT" sz="1600" b="0" dirty="0" smtClean="0">
                <a:solidFill>
                  <a:srgbClr val="1E1E1E"/>
                </a:solidFill>
              </a:rPr>
              <a:t>;</a:t>
            </a:r>
            <a:endParaRPr lang="pt-PT" sz="1600" b="0" dirty="0">
              <a:solidFill>
                <a:srgbClr val="1E1E1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PT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pt-PT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PT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PT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PT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PT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pt-PT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r>
              <a:rPr lang="pt-PT" sz="1600" b="0" dirty="0">
                <a:solidFill>
                  <a:srgbClr val="1E1E1E"/>
                </a:solidFill>
              </a:rPr>
              <a:t>permite definir </a:t>
            </a:r>
            <a:r>
              <a:rPr lang="pt-PT" sz="1600" b="0" dirty="0" smtClean="0">
                <a:solidFill>
                  <a:srgbClr val="1E1E1E"/>
                </a:solidFill>
              </a:rPr>
              <a:t>o CSS da página;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PT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pt-PT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PT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PT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PT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PT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pt-PT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r>
              <a:rPr lang="pt-PT" sz="1600" b="0" dirty="0" smtClean="0">
                <a:solidFill>
                  <a:srgbClr val="1E1E1E"/>
                </a:solidFill>
              </a:rPr>
              <a:t>usado para </a:t>
            </a:r>
            <a:r>
              <a:rPr lang="pt-PT" sz="1600" b="0" dirty="0">
                <a:solidFill>
                  <a:srgbClr val="1E1E1E"/>
                </a:solidFill>
              </a:rPr>
              <a:t>definir o </a:t>
            </a:r>
            <a:r>
              <a:rPr lang="pt-PT" sz="1600" b="0" i="1" dirty="0" err="1">
                <a:solidFill>
                  <a:srgbClr val="1E1E1E"/>
                </a:solidFill>
              </a:rPr>
              <a:t>javascript</a:t>
            </a:r>
            <a:r>
              <a:rPr lang="pt-PT" sz="1600" b="0" dirty="0">
                <a:solidFill>
                  <a:srgbClr val="1E1E1E"/>
                </a:solidFill>
              </a:rPr>
              <a:t> da página;            </a:t>
            </a:r>
            <a:endParaRPr lang="pt-PT" sz="1600" b="0" dirty="0" smtClean="0">
              <a:solidFill>
                <a:srgbClr val="1E1E1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PT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link&gt; </a:t>
            </a:r>
            <a:r>
              <a:rPr lang="pt-PT" sz="1600" b="0" dirty="0">
                <a:solidFill>
                  <a:srgbClr val="1E1E1E"/>
                </a:solidFill>
              </a:rPr>
              <a:t>define ligações desta </a:t>
            </a:r>
            <a:r>
              <a:rPr lang="pt-PT" sz="1600" b="0" dirty="0" smtClean="0">
                <a:solidFill>
                  <a:srgbClr val="1E1E1E"/>
                </a:solidFill>
              </a:rPr>
              <a:t>página com </a:t>
            </a:r>
            <a:r>
              <a:rPr lang="pt-PT" sz="1600" b="0" dirty="0">
                <a:solidFill>
                  <a:srgbClr val="1E1E1E"/>
                </a:solidFill>
              </a:rPr>
              <a:t>outros </a:t>
            </a:r>
            <a:r>
              <a:rPr lang="pt-PT" sz="1600" b="0" dirty="0" smtClean="0">
                <a:solidFill>
                  <a:srgbClr val="1E1E1E"/>
                </a:solidFill>
              </a:rPr>
              <a:t>ficheiros </a:t>
            </a:r>
            <a:r>
              <a:rPr lang="pt-PT" sz="1600" b="0" dirty="0">
                <a:solidFill>
                  <a:srgbClr val="1E1E1E"/>
                </a:solidFill>
              </a:rPr>
              <a:t>existentes (</a:t>
            </a:r>
            <a:r>
              <a:rPr lang="pt-PT" sz="1600" b="0" dirty="0" smtClean="0">
                <a:solidFill>
                  <a:srgbClr val="1E1E1E"/>
                </a:solidFill>
              </a:rPr>
              <a:t>CSS);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PT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</a:t>
            </a:r>
            <a:r>
              <a:rPr lang="pt-PT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PT" sz="1600" dirty="0" smtClean="0">
                <a:solidFill>
                  <a:schemeClr val="tx1"/>
                </a:solidFill>
              </a:rPr>
              <a:t> </a:t>
            </a:r>
            <a:r>
              <a:rPr lang="pt-PT" sz="1600" b="0" dirty="0" smtClean="0">
                <a:solidFill>
                  <a:srgbClr val="1E1E1E"/>
                </a:solidFill>
              </a:rPr>
              <a:t>define </a:t>
            </a:r>
            <a:r>
              <a:rPr lang="pt-PT" sz="1600" b="0" dirty="0">
                <a:solidFill>
                  <a:srgbClr val="1E1E1E"/>
                </a:solidFill>
              </a:rPr>
              <a:t>propriedades da página. </a:t>
            </a:r>
            <a:r>
              <a:rPr lang="pt-PT" sz="1600" b="0" dirty="0" smtClean="0">
                <a:solidFill>
                  <a:srgbClr val="1E1E1E"/>
                </a:solidFill>
              </a:rPr>
              <a:t>Estes </a:t>
            </a:r>
            <a:r>
              <a:rPr lang="pt-PT" sz="1600" b="0" dirty="0">
                <a:solidFill>
                  <a:srgbClr val="1E1E1E"/>
                </a:solidFill>
              </a:rPr>
              <a:t>campos são muito usados pelos motores de busca (</a:t>
            </a:r>
            <a:r>
              <a:rPr lang="pt-PT" sz="1600" b="0" i="1" dirty="0" err="1">
                <a:solidFill>
                  <a:srgbClr val="1E1E1E"/>
                </a:solidFill>
              </a:rPr>
              <a:t>google</a:t>
            </a:r>
            <a:r>
              <a:rPr lang="pt-PT" sz="1600" b="0" dirty="0">
                <a:solidFill>
                  <a:srgbClr val="1E1E1E"/>
                </a:solidFill>
              </a:rPr>
              <a:t>); </a:t>
            </a:r>
            <a:endParaRPr lang="pt-PT" sz="1600" b="0" dirty="0" smtClean="0">
              <a:solidFill>
                <a:srgbClr val="1E1E1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b="0" dirty="0" smtClean="0">
              <a:solidFill>
                <a:srgbClr val="1E1E1E"/>
              </a:solidFill>
            </a:endParaRPr>
          </a:p>
          <a:p>
            <a:r>
              <a:rPr lang="pt-PT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pt-PT" sz="1600" b="0" dirty="0" smtClean="0">
                <a:solidFill>
                  <a:srgbClr val="1E1E1E"/>
                </a:solidFill>
              </a:rPr>
              <a:t>Onde se encontram </a:t>
            </a:r>
            <a:r>
              <a:rPr lang="pt-PT" sz="1600" b="0" dirty="0">
                <a:solidFill>
                  <a:srgbClr val="1E1E1E"/>
                </a:solidFill>
              </a:rPr>
              <a:t>todos os elementos que irão dar corpo ao </a:t>
            </a:r>
            <a:r>
              <a:rPr lang="pt-PT" sz="1600" b="0" i="1" dirty="0" smtClean="0">
                <a:solidFill>
                  <a:srgbClr val="1E1E1E"/>
                </a:solidFill>
              </a:rPr>
              <a:t>website</a:t>
            </a:r>
            <a:r>
              <a:rPr lang="pt-PT" sz="1600" b="0" dirty="0" smtClean="0">
                <a:solidFill>
                  <a:srgbClr val="1E1E1E"/>
                </a:solidFill>
              </a:rPr>
              <a:t> </a:t>
            </a:r>
            <a:r>
              <a:rPr lang="pt-PT" sz="1600" b="0" dirty="0">
                <a:solidFill>
                  <a:srgbClr val="1E1E1E"/>
                </a:solidFill>
              </a:rPr>
              <a:t>e que serão visíveis num </a:t>
            </a:r>
            <a:r>
              <a:rPr lang="pt-PT" sz="1600" b="0" i="1" dirty="0">
                <a:solidFill>
                  <a:srgbClr val="1E1E1E"/>
                </a:solidFill>
              </a:rPr>
              <a:t>browser</a:t>
            </a:r>
            <a:r>
              <a:rPr lang="pt-PT" sz="1600" b="0" dirty="0">
                <a:solidFill>
                  <a:srgbClr val="1E1E1E"/>
                </a:solidFill>
              </a:rPr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Estrutura de um Documento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81939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40000" y="1340768"/>
            <a:ext cx="7678800" cy="4977352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Exemplo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Estrutura de um Documento</a:t>
            </a:r>
          </a:p>
          <a:p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864461"/>
            <a:ext cx="8124137" cy="458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34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Learning &lt;</a:t>
            </a:r>
            <a:r>
              <a:rPr lang="pt-BR" dirty="0" smtClean="0"/>
              <a:t>HTML5&gt;</a:t>
            </a:r>
            <a:br>
              <a:rPr lang="pt-BR" dirty="0" smtClean="0"/>
            </a:br>
            <a:r>
              <a:rPr lang="pt-BR" b="0" dirty="0" smtClean="0"/>
              <a:t>Editores</a:t>
            </a:r>
            <a:endParaRPr lang="pt-PT" b="0" dirty="0"/>
          </a:p>
        </p:txBody>
      </p:sp>
      <p:sp>
        <p:nvSpPr>
          <p:cNvPr id="14" name="Marcador de Posição do Texto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75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20000" y="1880648"/>
            <a:ext cx="7678800" cy="4212648"/>
          </a:xfrm>
        </p:spPr>
        <p:txBody>
          <a:bodyPr/>
          <a:lstStyle/>
          <a:p>
            <a:r>
              <a:rPr lang="pt-PT" sz="1600" b="0" dirty="0" smtClean="0">
                <a:solidFill>
                  <a:srgbClr val="1E1E1E"/>
                </a:solidFill>
              </a:rPr>
              <a:t>É </a:t>
            </a:r>
            <a:r>
              <a:rPr lang="pt-PT" sz="1600" b="0" dirty="0">
                <a:solidFill>
                  <a:srgbClr val="1E1E1E"/>
                </a:solidFill>
              </a:rPr>
              <a:t>possível usar qualquer editor de texto: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PT" sz="1600" b="0" dirty="0">
                <a:solidFill>
                  <a:srgbClr val="1E1E1E"/>
                </a:solidFill>
              </a:rPr>
              <a:t>Bloco de notas no </a:t>
            </a:r>
            <a:r>
              <a:rPr lang="pt-PT" sz="1600" b="0" dirty="0" err="1">
                <a:solidFill>
                  <a:srgbClr val="1E1E1E"/>
                </a:solidFill>
              </a:rPr>
              <a:t>windows</a:t>
            </a:r>
            <a:r>
              <a:rPr lang="pt-PT" sz="1600" b="0" dirty="0">
                <a:solidFill>
                  <a:srgbClr val="1E1E1E"/>
                </a:solidFill>
              </a:rPr>
              <a:t>;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PT" sz="1600" b="0" dirty="0" err="1">
                <a:solidFill>
                  <a:srgbClr val="1E1E1E"/>
                </a:solidFill>
              </a:rPr>
              <a:t>TextEdit</a:t>
            </a:r>
            <a:r>
              <a:rPr lang="pt-PT" sz="1600" b="0" dirty="0">
                <a:solidFill>
                  <a:srgbClr val="1E1E1E"/>
                </a:solidFill>
              </a:rPr>
              <a:t> no Mac</a:t>
            </a:r>
            <a:r>
              <a:rPr lang="pt-PT" sz="1600" b="0" dirty="0" smtClean="0">
                <a:solidFill>
                  <a:srgbClr val="1E1E1E"/>
                </a:solidFill>
              </a:rPr>
              <a:t>;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PT" sz="1600" dirty="0" smtClean="0"/>
              <a:t>Sublime </a:t>
            </a:r>
            <a:r>
              <a:rPr lang="pt-PT" sz="1600" dirty="0" err="1" smtClean="0"/>
              <a:t>Text</a:t>
            </a:r>
            <a:r>
              <a:rPr lang="pt-PT" sz="1600" dirty="0" smtClean="0"/>
              <a:t> (ambos);</a:t>
            </a:r>
            <a:endParaRPr lang="pt-PT" sz="1600" b="0" dirty="0">
              <a:solidFill>
                <a:srgbClr val="1E1E1E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PT" sz="1600" b="0" dirty="0" err="1">
                <a:solidFill>
                  <a:srgbClr val="1E1E1E"/>
                </a:solidFill>
              </a:rPr>
              <a:t>Brackets</a:t>
            </a:r>
            <a:r>
              <a:rPr lang="pt-PT" sz="1600" b="0" dirty="0">
                <a:solidFill>
                  <a:srgbClr val="1E1E1E"/>
                </a:solidFill>
              </a:rPr>
              <a:t> (ambos</a:t>
            </a:r>
            <a:r>
              <a:rPr lang="pt-PT" sz="1600" b="0" dirty="0" smtClean="0">
                <a:solidFill>
                  <a:srgbClr val="1E1E1E"/>
                </a:solidFill>
              </a:rPr>
              <a:t>) - </a:t>
            </a:r>
            <a:r>
              <a:rPr lang="pt-PT" sz="1600" dirty="0">
                <a:hlinkClick r:id="rId3"/>
              </a:rPr>
              <a:t>http://brackets.io/</a:t>
            </a:r>
            <a:r>
              <a:rPr lang="pt-PT" sz="1600" b="0" dirty="0" smtClean="0">
                <a:solidFill>
                  <a:srgbClr val="1E1E1E"/>
                </a:solidFill>
              </a:rPr>
              <a:t>.</a:t>
            </a:r>
            <a:endParaRPr lang="pt-PT" sz="1600" b="0" dirty="0">
              <a:solidFill>
                <a:srgbClr val="1E1E1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 smtClean="0"/>
              <a:t>Editores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67813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>
                <a:solidFill>
                  <a:srgbClr val="1E1E1E"/>
                </a:solidFill>
              </a:rPr>
              <a:t>Existem diversos </a:t>
            </a:r>
            <a:r>
              <a:rPr lang="pt-PT" sz="1600" b="0" i="1" dirty="0">
                <a:solidFill>
                  <a:srgbClr val="1E1E1E"/>
                </a:solidFill>
              </a:rPr>
              <a:t>browsers</a:t>
            </a:r>
            <a:r>
              <a:rPr lang="pt-PT" sz="1600" b="0" dirty="0">
                <a:solidFill>
                  <a:srgbClr val="1E1E1E"/>
                </a:solidFill>
              </a:rPr>
              <a:t> (navegadores) de </a:t>
            </a:r>
            <a:r>
              <a:rPr lang="pt-PT" sz="1600" b="0" i="1" dirty="0">
                <a:solidFill>
                  <a:srgbClr val="1E1E1E"/>
                </a:solidFill>
              </a:rPr>
              <a:t>internet</a:t>
            </a:r>
            <a:r>
              <a:rPr lang="pt-PT" sz="1600" b="0" dirty="0">
                <a:solidFill>
                  <a:srgbClr val="1E1E1E"/>
                </a:solidFill>
              </a:rPr>
              <a:t>: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pt-PT" sz="1600" b="0" dirty="0">
                <a:solidFill>
                  <a:srgbClr val="1E1E1E"/>
                </a:solidFill>
              </a:rPr>
              <a:t>Google </a:t>
            </a:r>
            <a:r>
              <a:rPr lang="pt-PT" sz="1600" b="0" dirty="0" err="1">
                <a:solidFill>
                  <a:srgbClr val="1E1E1E"/>
                </a:solidFill>
              </a:rPr>
              <a:t>chrome</a:t>
            </a:r>
            <a:r>
              <a:rPr lang="pt-PT" sz="1600" b="0" dirty="0">
                <a:solidFill>
                  <a:srgbClr val="1E1E1E"/>
                </a:solidFill>
              </a:rPr>
              <a:t>;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pt-PT" sz="1600" b="0" dirty="0">
                <a:solidFill>
                  <a:srgbClr val="1E1E1E"/>
                </a:solidFill>
              </a:rPr>
              <a:t>Safari;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pt-PT" sz="1600" b="0" dirty="0">
                <a:solidFill>
                  <a:srgbClr val="1E1E1E"/>
                </a:solidFill>
              </a:rPr>
              <a:t>Mozilla </a:t>
            </a:r>
            <a:r>
              <a:rPr lang="pt-PT" sz="1600" b="0" dirty="0" err="1">
                <a:solidFill>
                  <a:srgbClr val="1E1E1E"/>
                </a:solidFill>
              </a:rPr>
              <a:t>firefox</a:t>
            </a:r>
            <a:r>
              <a:rPr lang="pt-PT" sz="1600" b="0" dirty="0">
                <a:solidFill>
                  <a:srgbClr val="1E1E1E"/>
                </a:solidFill>
              </a:rPr>
              <a:t>;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pt-PT" sz="1600" b="0" dirty="0">
                <a:solidFill>
                  <a:srgbClr val="1E1E1E"/>
                </a:solidFill>
              </a:rPr>
              <a:t>Internet Explorer;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pt-PT" sz="1600" b="0" dirty="0" err="1" smtClean="0">
                <a:solidFill>
                  <a:srgbClr val="1E1E1E"/>
                </a:solidFill>
              </a:rPr>
              <a:t>Edge</a:t>
            </a:r>
            <a:r>
              <a:rPr lang="pt-PT" sz="1600" b="0" dirty="0">
                <a:solidFill>
                  <a:srgbClr val="1E1E1E"/>
                </a:solidFill>
              </a:rPr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 smtClean="0"/>
              <a:t>Browsers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86072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 smtClean="0"/>
              <a:t>3 - checkpoint</a:t>
            </a:r>
            <a:endParaRPr lang="pt-PT" dirty="0"/>
          </a:p>
        </p:txBody>
      </p:sp>
      <p:sp>
        <p:nvSpPr>
          <p:cNvPr id="8" name="Marcador de Posição do Tex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sz="1600" dirty="0"/>
              <a:t>Exercício 1</a:t>
            </a:r>
          </a:p>
          <a:p>
            <a:r>
              <a:rPr lang="pt-PT" sz="1600" b="0" dirty="0" smtClean="0"/>
              <a:t>Instalar </a:t>
            </a:r>
            <a:r>
              <a:rPr lang="pt-PT" sz="1600" b="0" dirty="0"/>
              <a:t>o </a:t>
            </a:r>
            <a:r>
              <a:rPr lang="pt-PT" sz="1600" b="0" i="1" dirty="0" err="1"/>
              <a:t>google</a:t>
            </a:r>
            <a:r>
              <a:rPr lang="pt-PT" sz="1600" b="0" i="1" dirty="0"/>
              <a:t> </a:t>
            </a:r>
            <a:r>
              <a:rPr lang="pt-PT" sz="1600" b="0" i="1" dirty="0" err="1" smtClean="0"/>
              <a:t>chrome</a:t>
            </a:r>
            <a:r>
              <a:rPr lang="pt-PT" sz="1600" b="0" dirty="0" smtClean="0"/>
              <a:t>.</a:t>
            </a:r>
          </a:p>
          <a:p>
            <a:endParaRPr lang="pt-PT" sz="1600" b="0" dirty="0"/>
          </a:p>
          <a:p>
            <a:r>
              <a:rPr lang="pt-PT" sz="1600" dirty="0"/>
              <a:t>Exercício 2</a:t>
            </a:r>
          </a:p>
          <a:p>
            <a:r>
              <a:rPr lang="pt-PT" sz="1600" b="0" dirty="0" smtClean="0"/>
              <a:t>Instalar o </a:t>
            </a:r>
            <a:r>
              <a:rPr lang="pt-PT" sz="1600" b="0" i="1" dirty="0" err="1" smtClean="0"/>
              <a:t>Brackets</a:t>
            </a:r>
            <a:r>
              <a:rPr lang="pt-PT" sz="1600" b="0" dirty="0" smtClean="0"/>
              <a:t>.</a:t>
            </a:r>
          </a:p>
          <a:p>
            <a:endParaRPr lang="pt-PT" sz="1600" b="0" dirty="0"/>
          </a:p>
          <a:p>
            <a:r>
              <a:rPr lang="pt-PT" sz="1600" dirty="0" smtClean="0"/>
              <a:t>Exercício 3</a:t>
            </a:r>
          </a:p>
          <a:p>
            <a:r>
              <a:rPr lang="pt-PT" sz="1600" b="0" dirty="0"/>
              <a:t>Segue os seguintes passos: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600" b="0" dirty="0"/>
              <a:t>Abre a </a:t>
            </a:r>
            <a:r>
              <a:rPr lang="pt-PT" sz="1600" b="0" dirty="0" err="1"/>
              <a:t>directoria</a:t>
            </a:r>
            <a:r>
              <a:rPr lang="pt-PT" sz="1600" b="0" dirty="0"/>
              <a:t> da formação com o </a:t>
            </a:r>
            <a:r>
              <a:rPr lang="pt-PT" sz="1600" b="0" i="1" dirty="0" err="1" smtClean="0"/>
              <a:t>Brackets</a:t>
            </a:r>
            <a:r>
              <a:rPr lang="pt-PT" sz="1600" b="0" i="1" dirty="0" smtClean="0"/>
              <a:t>.</a:t>
            </a:r>
            <a:endParaRPr lang="pt-PT" sz="1600" b="0" i="1" dirty="0"/>
          </a:p>
          <a:p>
            <a:pPr marL="342900" indent="-342900">
              <a:buFont typeface="+mj-lt"/>
              <a:buAutoNum type="arabicPeriod"/>
            </a:pPr>
            <a:r>
              <a:rPr lang="pt-PT" sz="1600" b="0" dirty="0"/>
              <a:t>Cria um novo ficheiro (ex3.html) dentro da </a:t>
            </a:r>
            <a:r>
              <a:rPr lang="pt-PT" sz="1600" b="0" dirty="0" err="1"/>
              <a:t>directoria</a:t>
            </a:r>
            <a:r>
              <a:rPr lang="pt-PT" sz="1600" b="0" dirty="0"/>
              <a:t> </a:t>
            </a:r>
            <a:r>
              <a:rPr lang="pt-PT" sz="1600" b="0" dirty="0" smtClean="0"/>
              <a:t>"</a:t>
            </a:r>
            <a:r>
              <a:rPr lang="pt-PT" sz="1600" b="0" dirty="0"/>
              <a:t>3 – </a:t>
            </a:r>
            <a:r>
              <a:rPr lang="pt-PT" sz="1600" b="0" dirty="0" smtClean="0"/>
              <a:t>checkpoint\</a:t>
            </a:r>
            <a:r>
              <a:rPr lang="pt-PT" sz="1600" b="0" dirty="0" err="1" smtClean="0"/>
              <a:t>exercicios</a:t>
            </a:r>
            <a:r>
              <a:rPr lang="pt-PT" sz="1600" b="0" dirty="0"/>
              <a:t>“.</a:t>
            </a:r>
          </a:p>
          <a:p>
            <a:endParaRPr lang="pt-PT" sz="1600" dirty="0"/>
          </a:p>
        </p:txBody>
      </p:sp>
      <p:pic>
        <p:nvPicPr>
          <p:cNvPr id="5" name="Picture 4" descr="C:\Users\Academia\Desktop\Rebranding\Rebranding_ElementosFinais\BibliotecaImagens\DeclaracoesFisca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5216"/>
            <a:ext cx="812795" cy="13227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7812360" y="5517232"/>
            <a:ext cx="1008112" cy="1080120"/>
            <a:chOff x="7020272" y="1844824"/>
            <a:chExt cx="914400" cy="914400"/>
          </a:xfrm>
        </p:grpSpPr>
        <p:sp>
          <p:nvSpPr>
            <p:cNvPr id="2" name="Oval 1"/>
            <p:cNvSpPr/>
            <p:nvPr/>
          </p:nvSpPr>
          <p:spPr>
            <a:xfrm>
              <a:off x="7020272" y="1844824"/>
              <a:ext cx="914400" cy="9144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200" dirty="0" smtClean="0"/>
            </a:p>
          </p:txBody>
        </p:sp>
        <p:sp>
          <p:nvSpPr>
            <p:cNvPr id="3" name="Oval 2"/>
            <p:cNvSpPr/>
            <p:nvPr/>
          </p:nvSpPr>
          <p:spPr>
            <a:xfrm>
              <a:off x="7092280" y="1916832"/>
              <a:ext cx="770384" cy="770384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800" dirty="0" smtClean="0">
                  <a:solidFill>
                    <a:schemeClr val="tx1"/>
                  </a:solidFill>
                </a:rPr>
                <a:t>1</a:t>
              </a:r>
              <a:r>
                <a:rPr lang="pt-PT" sz="2800" dirty="0">
                  <a:solidFill>
                    <a:schemeClr val="tx1"/>
                  </a:solidFill>
                </a:rPr>
                <a:t>5</a:t>
              </a:r>
              <a:endParaRPr lang="pt-PT" sz="28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012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o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3 - </a:t>
            </a:r>
            <a:r>
              <a:rPr lang="pt-PT" dirty="0" smtClean="0"/>
              <a:t>checkpoint</a:t>
            </a:r>
            <a:endParaRPr lang="pt-PT" dirty="0"/>
          </a:p>
        </p:txBody>
      </p:sp>
      <p:sp>
        <p:nvSpPr>
          <p:cNvPr id="8" name="Marcador de Posição do Tex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AutoNum type="arabicPeriod" startAt="3"/>
            </a:pPr>
            <a:r>
              <a:rPr lang="pt-PT" sz="1600" b="0" dirty="0" smtClean="0"/>
              <a:t>Escreve </a:t>
            </a:r>
            <a:r>
              <a:rPr lang="pt-PT" sz="1600" b="0" dirty="0"/>
              <a:t>o seguinte </a:t>
            </a:r>
            <a:r>
              <a:rPr lang="pt-PT" sz="1600" b="0" dirty="0" smtClean="0"/>
              <a:t>conteúdo:</a:t>
            </a:r>
          </a:p>
          <a:p>
            <a:pPr marL="342900" indent="-342900">
              <a:buAutoNum type="arabicPeriod" startAt="3"/>
            </a:pPr>
            <a:endParaRPr lang="pt-PT" sz="1600" b="0" dirty="0" smtClean="0"/>
          </a:p>
          <a:p>
            <a:pPr>
              <a:spcBef>
                <a:spcPts val="600"/>
              </a:spcBef>
            </a:pPr>
            <a:r>
              <a:rPr lang="en-US" sz="14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  <a:br>
              <a:rPr lang="en-US" sz="14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br>
              <a:rPr lang="en-US" sz="14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&lt;head&gt;</a:t>
            </a:r>
            <a:br>
              <a:rPr lang="en-US" sz="14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&lt;title&gt;My First Website&lt;/title&gt;</a:t>
            </a:r>
            <a:br>
              <a:rPr lang="en-US" sz="14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&lt;/head&gt;</a:t>
            </a:r>
            <a:br>
              <a:rPr lang="en-US" sz="14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&lt;body&gt;</a:t>
            </a:r>
            <a:br>
              <a:rPr lang="en-US" sz="14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&lt;h1&gt;My First Heading&lt;/h1&gt;</a:t>
            </a:r>
            <a:br>
              <a:rPr lang="en-US" sz="14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&lt;p&gt;My first paragraph.&lt;/p&gt;</a:t>
            </a:r>
            <a:br>
              <a:rPr lang="en-US" sz="14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&lt;/body&gt;</a:t>
            </a:r>
            <a:br>
              <a:rPr lang="en-US" sz="14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pPr lvl="1"/>
            <a:r>
              <a:rPr lang="pt-PT" dirty="0"/>
              <a:t/>
            </a:r>
            <a:br>
              <a:rPr lang="pt-PT" dirty="0"/>
            </a:br>
            <a:r>
              <a:rPr lang="pt-PT" sz="1600" dirty="0">
                <a:latin typeface="Arial" pitchFamily="34" charset="0"/>
                <a:cs typeface="Arial" pitchFamily="34" charset="0"/>
              </a:rPr>
              <a:t>4.  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Abre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o novo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ficheiro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criado num browser (Chrome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lvl="1"/>
            <a:endParaRPr lang="pt-PT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pt-PT" sz="1600" dirty="0"/>
              <a:t>Exercício </a:t>
            </a:r>
            <a:r>
              <a:rPr lang="pt-PT" sz="1600" dirty="0" smtClean="0"/>
              <a:t>4</a:t>
            </a:r>
          </a:p>
          <a:p>
            <a:r>
              <a:rPr lang="pt-PT" sz="1600" b="0" dirty="0" smtClean="0"/>
              <a:t>Abre </a:t>
            </a:r>
            <a:r>
              <a:rPr lang="pt-PT" sz="1600" b="0" dirty="0"/>
              <a:t>o </a:t>
            </a:r>
            <a:r>
              <a:rPr lang="pt-PT" sz="1600" b="0" dirty="0" smtClean="0"/>
              <a:t>ficheiro </a:t>
            </a:r>
            <a:r>
              <a:rPr lang="pt-PT" sz="1600" b="0" dirty="0"/>
              <a:t>ex3.html no </a:t>
            </a:r>
            <a:r>
              <a:rPr lang="pt-PT" sz="1600" b="0" i="1" dirty="0" err="1"/>
              <a:t>B</a:t>
            </a:r>
            <a:r>
              <a:rPr lang="pt-PT" sz="1600" b="0" i="1" dirty="0" err="1" smtClean="0"/>
              <a:t>rackets</a:t>
            </a:r>
            <a:r>
              <a:rPr lang="pt-PT" sz="1600" b="0" dirty="0" smtClean="0"/>
              <a:t> </a:t>
            </a:r>
            <a:r>
              <a:rPr lang="pt-PT" sz="1600" b="0" dirty="0"/>
              <a:t>e </a:t>
            </a:r>
            <a:r>
              <a:rPr lang="pt-PT" sz="1600" b="0" dirty="0" smtClean="0"/>
              <a:t>inicia </a:t>
            </a:r>
            <a:r>
              <a:rPr lang="pt-PT" sz="1600" b="0" dirty="0"/>
              <a:t>o </a:t>
            </a:r>
            <a:r>
              <a:rPr lang="pt-PT" sz="1600" b="0" i="1" dirty="0" smtClean="0"/>
              <a:t>Live </a:t>
            </a:r>
            <a:r>
              <a:rPr lang="pt-PT" sz="1600" b="0" i="1" dirty="0" err="1"/>
              <a:t>P</a:t>
            </a:r>
            <a:r>
              <a:rPr lang="pt-PT" sz="1600" b="0" i="1" dirty="0" err="1" smtClean="0"/>
              <a:t>review</a:t>
            </a:r>
            <a:r>
              <a:rPr lang="pt-PT" sz="1600" b="0" i="1" dirty="0" smtClean="0"/>
              <a:t>  </a:t>
            </a:r>
            <a:endParaRPr lang="pt-PT" sz="1600" b="0" i="1" dirty="0"/>
          </a:p>
          <a:p>
            <a:endParaRPr lang="pt-PT" sz="1600" b="0" dirty="0"/>
          </a:p>
          <a:p>
            <a:pPr lvl="1"/>
            <a:endParaRPr lang="pt-PT" sz="1600" dirty="0">
              <a:latin typeface="Arial" pitchFamily="34" charset="0"/>
              <a:cs typeface="Arial" pitchFamily="34" charset="0"/>
            </a:endParaRPr>
          </a:p>
          <a:p>
            <a:r>
              <a:rPr lang="pt-PT" dirty="0"/>
              <a:t/>
            </a:r>
            <a:br>
              <a:rPr lang="pt-PT" dirty="0"/>
            </a:br>
            <a:endParaRPr lang="pt-PT" sz="1600" b="0" dirty="0"/>
          </a:p>
          <a:p>
            <a:endParaRPr lang="pt-PT" sz="1600" dirty="0"/>
          </a:p>
        </p:txBody>
      </p:sp>
      <p:pic>
        <p:nvPicPr>
          <p:cNvPr id="5" name="Picture 4" descr="C:\Users\Academia\Desktop\Rebranding\Rebranding_ElementosFinais\BibliotecaImagens\DeclaracoesFisca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5216"/>
            <a:ext cx="812795" cy="13227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dfgomes\Downloads\HTML backup\3 - checkpoint\exercicios\enunciado\live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6021288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4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3 - </a:t>
            </a:r>
            <a:r>
              <a:rPr lang="pt-PT" dirty="0" smtClean="0"/>
              <a:t>checkpoint</a:t>
            </a:r>
            <a:endParaRPr lang="pt-PT" dirty="0"/>
          </a:p>
        </p:txBody>
      </p:sp>
      <p:sp>
        <p:nvSpPr>
          <p:cNvPr id="8" name="Marcador de Posição do Tex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sz="1600" dirty="0"/>
              <a:t>Exercício </a:t>
            </a:r>
            <a:r>
              <a:rPr lang="pt-PT" sz="1600" dirty="0" smtClean="0"/>
              <a:t>5</a:t>
            </a:r>
            <a:endParaRPr lang="pt-PT" sz="1600" dirty="0"/>
          </a:p>
          <a:p>
            <a:r>
              <a:rPr lang="pt-PT" sz="1600" b="0" dirty="0" smtClean="0"/>
              <a:t>Clica </a:t>
            </a:r>
            <a:r>
              <a:rPr lang="pt-PT" sz="1600" b="0" dirty="0"/>
              <a:t>com o botão direito do rato sobre a página aberta no </a:t>
            </a:r>
            <a:r>
              <a:rPr lang="pt-PT" sz="1600" b="0" i="1" dirty="0"/>
              <a:t>browser</a:t>
            </a:r>
            <a:r>
              <a:rPr lang="pt-PT" sz="1600" b="0" dirty="0"/>
              <a:t>. </a:t>
            </a:r>
            <a:r>
              <a:rPr lang="pt-PT" sz="1600" b="0" dirty="0" smtClean="0"/>
              <a:t>Escolhe </a:t>
            </a:r>
            <a:r>
              <a:rPr lang="pt-PT" sz="1600" b="0" dirty="0"/>
              <a:t>a opção </a:t>
            </a:r>
            <a:r>
              <a:rPr lang="pt-PT" sz="1600" b="0" i="1" dirty="0" err="1" smtClean="0"/>
              <a:t>inspect</a:t>
            </a:r>
            <a:r>
              <a:rPr lang="pt-PT" sz="1600" b="0" dirty="0" smtClean="0"/>
              <a:t>.</a:t>
            </a:r>
          </a:p>
          <a:p>
            <a:endParaRPr lang="pt-PT" sz="1600" b="0" dirty="0" smtClean="0"/>
          </a:p>
          <a:p>
            <a:endParaRPr lang="pt-PT" sz="1600" b="0" dirty="0"/>
          </a:p>
          <a:p>
            <a:endParaRPr lang="pt-PT" sz="1600" b="0" dirty="0" smtClean="0"/>
          </a:p>
          <a:p>
            <a:endParaRPr lang="pt-PT" sz="1600" b="0" dirty="0"/>
          </a:p>
          <a:p>
            <a:endParaRPr lang="pt-PT" sz="1600" b="0" dirty="0" smtClean="0"/>
          </a:p>
          <a:p>
            <a:endParaRPr lang="pt-PT" sz="1600" b="0" dirty="0" smtClean="0"/>
          </a:p>
          <a:p>
            <a:endParaRPr lang="pt-PT" sz="1600" b="0" dirty="0"/>
          </a:p>
          <a:p>
            <a:r>
              <a:rPr lang="pt-PT" sz="1600" dirty="0"/>
              <a:t>Exercício </a:t>
            </a:r>
            <a:r>
              <a:rPr lang="pt-PT" sz="1600" dirty="0" smtClean="0"/>
              <a:t>6</a:t>
            </a:r>
            <a:endParaRPr lang="pt-PT" sz="1600" dirty="0"/>
          </a:p>
          <a:p>
            <a:pPr marL="342900" indent="-342900">
              <a:buFont typeface="+mj-lt"/>
              <a:buAutoNum type="arabicPeriod"/>
            </a:pPr>
            <a:r>
              <a:rPr lang="pt-PT" sz="1600" b="0" dirty="0" smtClean="0"/>
              <a:t>Altera </a:t>
            </a:r>
            <a:r>
              <a:rPr lang="pt-PT" sz="1600" b="0" dirty="0"/>
              <a:t>o titulo da página </a:t>
            </a:r>
            <a:r>
              <a:rPr lang="pt-PT" sz="1600" b="0" dirty="0" smtClean="0"/>
              <a:t>web.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600" b="0" dirty="0" smtClean="0"/>
              <a:t>Executa </a:t>
            </a:r>
            <a:r>
              <a:rPr lang="pt-PT" sz="1600" b="0" dirty="0"/>
              <a:t>o </a:t>
            </a:r>
            <a:r>
              <a:rPr lang="pt-PT" sz="1600" b="0" i="1" dirty="0" smtClean="0"/>
              <a:t>Live </a:t>
            </a:r>
            <a:r>
              <a:rPr lang="pt-PT" sz="1600" b="0" i="1" dirty="0" err="1" smtClean="0"/>
              <a:t>Preview</a:t>
            </a:r>
            <a:r>
              <a:rPr lang="pt-PT" sz="1600" b="0" i="1" dirty="0" smtClean="0"/>
              <a:t> </a:t>
            </a:r>
            <a:r>
              <a:rPr lang="pt-PT" sz="1600" b="0" dirty="0"/>
              <a:t>do </a:t>
            </a:r>
            <a:r>
              <a:rPr lang="pt-PT" sz="1600" b="0" i="1" dirty="0" err="1"/>
              <a:t>B</a:t>
            </a:r>
            <a:r>
              <a:rPr lang="pt-PT" sz="1600" b="0" i="1" dirty="0" err="1" smtClean="0"/>
              <a:t>rackets</a:t>
            </a:r>
            <a:r>
              <a:rPr lang="pt-PT" sz="1600" b="0" dirty="0" smtClean="0"/>
              <a:t> </a:t>
            </a:r>
            <a:r>
              <a:rPr lang="pt-PT" sz="1600" b="0" dirty="0"/>
              <a:t>e </a:t>
            </a:r>
            <a:r>
              <a:rPr lang="pt-PT" sz="1600" b="0" dirty="0" smtClean="0"/>
              <a:t>confirma </a:t>
            </a:r>
            <a:r>
              <a:rPr lang="pt-PT" sz="1600" b="0" dirty="0"/>
              <a:t>o </a:t>
            </a:r>
            <a:r>
              <a:rPr lang="pt-PT" sz="1600" b="0" dirty="0" smtClean="0"/>
              <a:t>resultado.</a:t>
            </a:r>
            <a:endParaRPr lang="pt-PT" sz="1600" b="0" dirty="0"/>
          </a:p>
          <a:p>
            <a:endParaRPr lang="pt-PT" sz="1600" b="0" dirty="0"/>
          </a:p>
          <a:p>
            <a:endParaRPr lang="pt-PT" sz="1600" dirty="0"/>
          </a:p>
        </p:txBody>
      </p:sp>
      <p:pic>
        <p:nvPicPr>
          <p:cNvPr id="5" name="Picture 4" descr="C:\Users\Academia\Desktop\Rebranding\Rebranding_ElementosFinais\BibliotecaImagens\DeclaracoesFisca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5216"/>
            <a:ext cx="812795" cy="13227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dfgomes\Downloads\HTML backup\3 - checkpoint\exercicios\enunciado\inspec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80928"/>
            <a:ext cx="2109114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27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Learning &lt;</a:t>
            </a:r>
            <a:r>
              <a:rPr lang="pt-BR" dirty="0" smtClean="0"/>
              <a:t>HTML5&gt;</a:t>
            </a:r>
            <a:br>
              <a:rPr lang="pt-BR" dirty="0" smtClean="0"/>
            </a:br>
            <a:r>
              <a:rPr lang="pt-BR" b="0" dirty="0" smtClean="0"/>
              <a:t>Elementos HTML</a:t>
            </a:r>
            <a:endParaRPr lang="pt-PT" b="0" dirty="0"/>
          </a:p>
        </p:txBody>
      </p:sp>
      <p:sp>
        <p:nvSpPr>
          <p:cNvPr id="14" name="Marcador de Posição do Texto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934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Os </a:t>
            </a:r>
            <a:r>
              <a:rPr lang="pt-PT" sz="1600" b="0" dirty="0">
                <a:solidFill>
                  <a:srgbClr val="1E1E1E"/>
                </a:solidFill>
              </a:rPr>
              <a:t>elementos </a:t>
            </a:r>
            <a:r>
              <a:rPr lang="pt-PT" sz="1600" b="0" i="1" dirty="0" err="1">
                <a:solidFill>
                  <a:srgbClr val="1E1E1E"/>
                </a:solidFill>
              </a:rPr>
              <a:t>heading</a:t>
            </a:r>
            <a:r>
              <a:rPr lang="pt-PT" sz="1600" b="0" dirty="0">
                <a:solidFill>
                  <a:srgbClr val="1E1E1E"/>
                </a:solidFill>
              </a:rPr>
              <a:t> (cabeçalho) são definidos com </a:t>
            </a:r>
            <a:r>
              <a:rPr lang="pt-PT" sz="1600" b="0" dirty="0" smtClean="0">
                <a:solidFill>
                  <a:srgbClr val="1E1E1E"/>
                </a:solidFill>
              </a:rPr>
              <a:t>as seguintes </a:t>
            </a:r>
            <a:r>
              <a:rPr lang="pt-PT" sz="1600" b="0" i="1" dirty="0" err="1" smtClean="0">
                <a:solidFill>
                  <a:srgbClr val="1E1E1E"/>
                </a:solidFill>
              </a:rPr>
              <a:t>tags</a:t>
            </a:r>
            <a:r>
              <a:rPr lang="pt-PT" sz="1600" b="0" i="1" dirty="0" smtClean="0">
                <a:solidFill>
                  <a:srgbClr val="1E1E1E"/>
                </a:solidFill>
              </a:rPr>
              <a:t>:</a:t>
            </a:r>
          </a:p>
          <a:p>
            <a:pPr marL="737100" lvl="2" indent="0">
              <a:buNone/>
            </a:pP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&lt;h1&gt;, &lt;h2&gt;, &lt;h3&gt;, &lt;h4&gt;, &lt;h5&gt; </a:t>
            </a:r>
            <a:r>
              <a:rPr lang="pt-PT" sz="1600" b="0" dirty="0">
                <a:solidFill>
                  <a:srgbClr val="1E1E1E"/>
                </a:solidFill>
                <a:cs typeface="Courier New" panose="02070309020205020404" pitchFamily="49" charset="0"/>
              </a:rPr>
              <a:t>ou</a:t>
            </a:r>
            <a:r>
              <a:rPr lang="pt-PT" sz="1600" b="0" dirty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&lt;h6&gt;</a:t>
            </a:r>
            <a:r>
              <a:rPr lang="pt-PT" sz="1600" b="0" dirty="0" smtClean="0">
                <a:solidFill>
                  <a:srgbClr val="1E1E1E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600" b="0" dirty="0">
              <a:solidFill>
                <a:srgbClr val="1E1E1E"/>
              </a:solidFill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O h1 </a:t>
            </a:r>
            <a:r>
              <a:rPr lang="pt-PT" sz="1600" b="0" dirty="0">
                <a:solidFill>
                  <a:srgbClr val="1E1E1E"/>
                </a:solidFill>
              </a:rPr>
              <a:t>é o elemento de maior relevância e o h6 o de menor</a:t>
            </a:r>
            <a:r>
              <a:rPr lang="pt-PT" sz="1600" b="0" dirty="0" smtClean="0">
                <a:solidFill>
                  <a:srgbClr val="1E1E1E"/>
                </a:solidFill>
              </a:rPr>
              <a:t>;</a:t>
            </a:r>
          </a:p>
          <a:p>
            <a:pPr indent="-342900">
              <a:buFont typeface="Arial" panose="020B0604020202020204" pitchFamily="34" charset="0"/>
              <a:buChar char="•"/>
            </a:pPr>
            <a:endParaRPr lang="pt-PT" sz="1600" b="0" dirty="0">
              <a:solidFill>
                <a:srgbClr val="1E1E1E"/>
              </a:solidFill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Muitos </a:t>
            </a:r>
            <a:r>
              <a:rPr lang="pt-PT" sz="1600" b="0" dirty="0">
                <a:solidFill>
                  <a:srgbClr val="1E1E1E"/>
                </a:solidFill>
              </a:rPr>
              <a:t>motores de busca usam os </a:t>
            </a:r>
            <a:r>
              <a:rPr lang="pt-PT" sz="1600" b="0" i="1" dirty="0" err="1">
                <a:solidFill>
                  <a:srgbClr val="1E1E1E"/>
                </a:solidFill>
              </a:rPr>
              <a:t>headings</a:t>
            </a:r>
            <a:r>
              <a:rPr lang="pt-PT" sz="1600" b="0" dirty="0">
                <a:solidFill>
                  <a:srgbClr val="1E1E1E"/>
                </a:solidFill>
              </a:rPr>
              <a:t> para indexar a estrutura </a:t>
            </a:r>
            <a:r>
              <a:rPr lang="pt-PT" sz="1600" b="0" dirty="0" smtClean="0">
                <a:solidFill>
                  <a:srgbClr val="1E1E1E"/>
                </a:solidFill>
              </a:rPr>
              <a:t>e o </a:t>
            </a:r>
            <a:r>
              <a:rPr lang="pt-PT" sz="1600" b="0" dirty="0">
                <a:solidFill>
                  <a:srgbClr val="1E1E1E"/>
                </a:solidFill>
              </a:rPr>
              <a:t>conteúdo de um </a:t>
            </a:r>
            <a:r>
              <a:rPr lang="pt-PT" sz="1600" b="0" i="1" dirty="0">
                <a:solidFill>
                  <a:srgbClr val="1E1E1E"/>
                </a:solidFill>
              </a:rPr>
              <a:t>website</a:t>
            </a:r>
            <a:r>
              <a:rPr lang="pt-PT" sz="1600" b="0" dirty="0" smtClean="0">
                <a:solidFill>
                  <a:srgbClr val="1E1E1E"/>
                </a:solidFill>
              </a:rPr>
              <a:t>;</a:t>
            </a:r>
          </a:p>
          <a:p>
            <a:pPr indent="-342900">
              <a:buFont typeface="Arial" panose="020B0604020202020204" pitchFamily="34" charset="0"/>
              <a:buChar char="•"/>
            </a:pPr>
            <a:endParaRPr lang="pt-PT" sz="1600" b="0" dirty="0">
              <a:solidFill>
                <a:srgbClr val="1E1E1E"/>
              </a:solidFill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Devem ser utilizados para cabeçalhos </a:t>
            </a:r>
            <a:r>
              <a:rPr lang="pt-PT" sz="1600" b="0" dirty="0">
                <a:solidFill>
                  <a:srgbClr val="1E1E1E"/>
                </a:solidFill>
              </a:rPr>
              <a:t>e não apenas para tornar o texto maior </a:t>
            </a:r>
            <a:r>
              <a:rPr lang="pt-PT" sz="1600" b="0" dirty="0" smtClean="0">
                <a:solidFill>
                  <a:srgbClr val="1E1E1E"/>
                </a:solidFill>
              </a:rPr>
              <a:t>.</a:t>
            </a:r>
            <a:endParaRPr lang="pt-PT" sz="1600" b="0" dirty="0">
              <a:solidFill>
                <a:srgbClr val="1E1E1E"/>
              </a:solidFill>
            </a:endParaRPr>
          </a:p>
          <a:p>
            <a:r>
              <a:rPr lang="pt-PT" sz="1600" b="0" dirty="0" smtClean="0">
                <a:solidFill>
                  <a:srgbClr val="1E1E1E"/>
                </a:solidFill>
              </a:rPr>
              <a:t>	(</a:t>
            </a:r>
            <a:r>
              <a:rPr lang="pt-PT" sz="1600" dirty="0">
                <a:solidFill>
                  <a:srgbClr val="1E1E1E"/>
                </a:solidFill>
              </a:rPr>
              <a:t>Nota</a:t>
            </a:r>
            <a:r>
              <a:rPr lang="pt-PT" sz="1600" b="0" dirty="0">
                <a:solidFill>
                  <a:srgbClr val="1E1E1E"/>
                </a:solidFill>
              </a:rPr>
              <a:t>: </a:t>
            </a:r>
            <a:r>
              <a:rPr lang="pt-PT" sz="1600" b="0" dirty="0" smtClean="0">
                <a:solidFill>
                  <a:srgbClr val="1E1E1E"/>
                </a:solidFill>
              </a:rPr>
              <a:t>isto </a:t>
            </a:r>
            <a:r>
              <a:rPr lang="pt-PT" sz="1600" b="0" dirty="0">
                <a:solidFill>
                  <a:srgbClr val="1E1E1E"/>
                </a:solidFill>
              </a:rPr>
              <a:t>poderá ser feito através de CSS</a:t>
            </a:r>
            <a:r>
              <a:rPr lang="pt-PT" sz="1600" b="0" dirty="0" smtClean="0">
                <a:solidFill>
                  <a:srgbClr val="1E1E1E"/>
                </a:solidFill>
              </a:rPr>
              <a:t>).</a:t>
            </a:r>
            <a:endParaRPr lang="pt-PT" sz="1600" b="0" dirty="0">
              <a:solidFill>
                <a:srgbClr val="1E1E1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i="1" dirty="0" err="1"/>
              <a:t>Heading</a:t>
            </a:r>
            <a:endParaRPr lang="pt-PT" i="1" dirty="0"/>
          </a:p>
        </p:txBody>
      </p:sp>
      <p:sp>
        <p:nvSpPr>
          <p:cNvPr id="5" name="7-Point Star 4"/>
          <p:cNvSpPr/>
          <p:nvPr/>
        </p:nvSpPr>
        <p:spPr>
          <a:xfrm>
            <a:off x="8606316" y="6331024"/>
            <a:ext cx="284296" cy="266328"/>
          </a:xfrm>
          <a:prstGeom prst="star7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 dirty="0" smtClean="0"/>
          </a:p>
        </p:txBody>
      </p:sp>
    </p:spTree>
    <p:extLst>
      <p:ext uri="{BB962C8B-B14F-4D97-AF65-F5344CB8AC3E}">
        <p14:creationId xmlns:p14="http://schemas.microsoft.com/office/powerpoint/2010/main" val="166376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Learning </a:t>
            </a:r>
            <a:r>
              <a:rPr lang="pt-BR" dirty="0" smtClean="0"/>
              <a:t>&lt;HTML5&gt;</a:t>
            </a:r>
            <a:br>
              <a:rPr lang="pt-BR" dirty="0" smtClean="0"/>
            </a:br>
            <a:r>
              <a:rPr lang="pt-BR" b="0" dirty="0" smtClean="0"/>
              <a:t>Introdução</a:t>
            </a:r>
            <a:endParaRPr lang="pt-PT" b="0" dirty="0"/>
          </a:p>
        </p:txBody>
      </p:sp>
      <p:sp>
        <p:nvSpPr>
          <p:cNvPr id="14" name="Marcador de Posição do Texto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ítulo 12"/>
          <p:cNvSpPr txBox="1">
            <a:spLocks/>
          </p:cNvSpPr>
          <p:nvPr/>
        </p:nvSpPr>
        <p:spPr>
          <a:xfrm>
            <a:off x="6355680" y="5589240"/>
            <a:ext cx="3285530" cy="94492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i="0" u="none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pt-BR" sz="2400" smtClean="0"/>
              <a:t>José Vilas Boas</a:t>
            </a:r>
            <a:r>
              <a:rPr lang="pt-BR" smtClean="0"/>
              <a:t/>
            </a:r>
            <a:br>
              <a:rPr lang="pt-BR" smtClean="0"/>
            </a:br>
            <a:r>
              <a:rPr lang="pt-BR" sz="1400" b="0" smtClean="0"/>
              <a:t>josefilipe@gmail.com</a:t>
            </a:r>
            <a:endParaRPr lang="pt-PT" sz="1400" b="0" dirty="0"/>
          </a:p>
        </p:txBody>
      </p:sp>
    </p:spTree>
    <p:extLst>
      <p:ext uri="{BB962C8B-B14F-4D97-AF65-F5344CB8AC3E}">
        <p14:creationId xmlns:p14="http://schemas.microsoft.com/office/powerpoint/2010/main" val="419910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O </a:t>
            </a:r>
            <a:r>
              <a:rPr lang="pt-PT" sz="1600" b="0" dirty="0">
                <a:solidFill>
                  <a:srgbClr val="1E1E1E"/>
                </a:solidFill>
              </a:rPr>
              <a:t>elemento </a:t>
            </a:r>
            <a:r>
              <a:rPr lang="pt-PT" sz="1600" b="0" i="1" dirty="0">
                <a:solidFill>
                  <a:srgbClr val="1E1E1E"/>
                </a:solidFill>
              </a:rPr>
              <a:t>horizontal rule</a:t>
            </a:r>
            <a:r>
              <a:rPr lang="pt-PT" sz="1600" b="0" dirty="0">
                <a:solidFill>
                  <a:srgbClr val="1E1E1E"/>
                </a:solidFill>
              </a:rPr>
              <a:t> é definido pela </a:t>
            </a:r>
            <a:r>
              <a:rPr lang="pt-PT" sz="1600" b="0" i="1" dirty="0" err="1">
                <a:solidFill>
                  <a:srgbClr val="1E1E1E"/>
                </a:solidFill>
              </a:rPr>
              <a:t>tag</a:t>
            </a:r>
            <a:r>
              <a:rPr lang="pt-PT" sz="1600" b="0" dirty="0">
                <a:solidFill>
                  <a:srgbClr val="1E1E1E"/>
                </a:solidFill>
              </a:rPr>
              <a:t> &lt;</a:t>
            </a:r>
            <a:r>
              <a:rPr lang="pt-PT" sz="1600" b="0" dirty="0" err="1">
                <a:solidFill>
                  <a:srgbClr val="1E1E1E"/>
                </a:solidFill>
              </a:rPr>
              <a:t>hr</a:t>
            </a:r>
            <a:r>
              <a:rPr lang="pt-PT" sz="1600" b="0" dirty="0" smtClean="0">
                <a:solidFill>
                  <a:srgbClr val="1E1E1E"/>
                </a:solidFill>
              </a:rPr>
              <a:t>&gt;;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600" b="0" dirty="0">
              <a:solidFill>
                <a:srgbClr val="1E1E1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b="0" dirty="0">
                <a:solidFill>
                  <a:srgbClr val="1E1E1E"/>
                </a:solidFill>
              </a:rPr>
              <a:t>Este elemento irá colocar uma linha </a:t>
            </a:r>
            <a:r>
              <a:rPr lang="pt-PT" sz="1600" b="0" dirty="0" smtClean="0">
                <a:solidFill>
                  <a:srgbClr val="1E1E1E"/>
                </a:solidFill>
              </a:rPr>
              <a:t>horizontal </a:t>
            </a:r>
            <a:r>
              <a:rPr lang="pt-PT" sz="1600" b="0" dirty="0">
                <a:solidFill>
                  <a:srgbClr val="1E1E1E"/>
                </a:solidFill>
              </a:rPr>
              <a:t>que poderá servir para dividir </a:t>
            </a:r>
            <a:r>
              <a:rPr lang="pt-PT" sz="1600" b="0" dirty="0" smtClean="0">
                <a:solidFill>
                  <a:srgbClr val="1E1E1E"/>
                </a:solidFill>
              </a:rPr>
              <a:t>conteúdo;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600" b="0" dirty="0">
              <a:solidFill>
                <a:srgbClr val="1E1E1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É considerado um </a:t>
            </a:r>
            <a:r>
              <a:rPr lang="pt-PT" sz="1600" b="0" i="1" dirty="0" err="1">
                <a:solidFill>
                  <a:srgbClr val="1E1E1E"/>
                </a:solidFill>
              </a:rPr>
              <a:t>empty</a:t>
            </a:r>
            <a:r>
              <a:rPr lang="pt-PT" sz="1600" b="0" i="1" dirty="0">
                <a:solidFill>
                  <a:srgbClr val="1E1E1E"/>
                </a:solidFill>
              </a:rPr>
              <a:t> </a:t>
            </a:r>
            <a:r>
              <a:rPr lang="pt-PT" sz="1600" b="0" i="1" dirty="0" err="1">
                <a:solidFill>
                  <a:srgbClr val="1E1E1E"/>
                </a:solidFill>
              </a:rPr>
              <a:t>element</a:t>
            </a:r>
            <a:r>
              <a:rPr lang="pt-PT" sz="1600" b="0" i="1" dirty="0">
                <a:solidFill>
                  <a:srgbClr val="1E1E1E"/>
                </a:solidFill>
              </a:rPr>
              <a:t> </a:t>
            </a:r>
            <a:r>
              <a:rPr lang="pt-PT" sz="1600" b="0" dirty="0">
                <a:solidFill>
                  <a:srgbClr val="1E1E1E"/>
                </a:solidFill>
              </a:rPr>
              <a:t>(elemento vazio</a:t>
            </a:r>
            <a:r>
              <a:rPr lang="pt-PT" sz="1600" b="0" dirty="0" smtClean="0">
                <a:solidFill>
                  <a:srgbClr val="1E1E1E"/>
                </a:solidFill>
              </a:rPr>
              <a:t>).</a:t>
            </a:r>
            <a:endParaRPr lang="pt-PT" sz="1600" b="0" dirty="0">
              <a:solidFill>
                <a:srgbClr val="1E1E1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Horizontal rule</a:t>
            </a:r>
          </a:p>
        </p:txBody>
      </p:sp>
      <p:sp>
        <p:nvSpPr>
          <p:cNvPr id="5" name="7-Point Star 4"/>
          <p:cNvSpPr/>
          <p:nvPr/>
        </p:nvSpPr>
        <p:spPr>
          <a:xfrm>
            <a:off x="8606316" y="6331024"/>
            <a:ext cx="284296" cy="266328"/>
          </a:xfrm>
          <a:prstGeom prst="star7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 dirty="0" smtClean="0"/>
          </a:p>
        </p:txBody>
      </p:sp>
    </p:spTree>
    <p:extLst>
      <p:ext uri="{BB962C8B-B14F-4D97-AF65-F5344CB8AC3E}">
        <p14:creationId xmlns:p14="http://schemas.microsoft.com/office/powerpoint/2010/main" val="3861147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 smtClean="0"/>
              <a:t>6 - checkpoint</a:t>
            </a:r>
            <a:endParaRPr lang="pt-PT" dirty="0"/>
          </a:p>
        </p:txBody>
      </p:sp>
      <p:sp>
        <p:nvSpPr>
          <p:cNvPr id="8" name="Marcador de Posição do Tex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sz="1600" dirty="0"/>
              <a:t>Exercício 1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600" b="0" dirty="0"/>
              <a:t>Edita o ficheiro </a:t>
            </a:r>
            <a:r>
              <a:rPr lang="pt-PT" sz="1600" b="0" dirty="0" smtClean="0"/>
              <a:t>ex1.html e adiciona </a:t>
            </a:r>
            <a:r>
              <a:rPr lang="pt-PT" sz="1600" b="0" dirty="0"/>
              <a:t>um cabeçalho ao </a:t>
            </a:r>
            <a:r>
              <a:rPr lang="pt-PT" sz="1600" b="0" dirty="0" smtClean="0"/>
              <a:t>texto.</a:t>
            </a:r>
            <a:endParaRPr lang="pt-PT" sz="1600" b="0" dirty="0"/>
          </a:p>
          <a:p>
            <a:pPr marL="342900" indent="-342900">
              <a:buFont typeface="+mj-lt"/>
              <a:buAutoNum type="arabicPeriod"/>
            </a:pPr>
            <a:r>
              <a:rPr lang="pt-PT" sz="1600" b="0" dirty="0" smtClean="0"/>
              <a:t>Executa </a:t>
            </a:r>
            <a:r>
              <a:rPr lang="pt-PT" sz="1600" b="0" dirty="0"/>
              <a:t>o </a:t>
            </a:r>
            <a:r>
              <a:rPr lang="pt-PT" sz="1600" b="0" i="1" dirty="0" smtClean="0"/>
              <a:t>Live </a:t>
            </a:r>
            <a:r>
              <a:rPr lang="pt-PT" sz="1600" b="0" i="1" dirty="0" err="1" smtClean="0"/>
              <a:t>Preview</a:t>
            </a:r>
            <a:r>
              <a:rPr lang="pt-PT" sz="1600" b="0" i="1" dirty="0" smtClean="0"/>
              <a:t> </a:t>
            </a:r>
            <a:r>
              <a:rPr lang="pt-PT" sz="1600" b="0" dirty="0"/>
              <a:t>do </a:t>
            </a:r>
            <a:r>
              <a:rPr lang="pt-PT" sz="1600" b="0" i="1" dirty="0" err="1"/>
              <a:t>brackets</a:t>
            </a:r>
            <a:r>
              <a:rPr lang="pt-PT" sz="1600" b="0" dirty="0"/>
              <a:t> e </a:t>
            </a:r>
            <a:r>
              <a:rPr lang="pt-PT" sz="1600" b="0" dirty="0" smtClean="0"/>
              <a:t>confirma </a:t>
            </a:r>
            <a:r>
              <a:rPr lang="pt-PT" sz="1600" b="0" dirty="0"/>
              <a:t>o </a:t>
            </a:r>
            <a:r>
              <a:rPr lang="pt-PT" sz="1600" b="0" dirty="0" smtClean="0"/>
              <a:t>resultado.</a:t>
            </a:r>
            <a:endParaRPr lang="pt-PT" sz="1600" b="0" dirty="0"/>
          </a:p>
          <a:p>
            <a:endParaRPr lang="pt-PT" sz="1600" b="0" dirty="0"/>
          </a:p>
          <a:p>
            <a:r>
              <a:rPr lang="pt-PT" sz="1600" dirty="0"/>
              <a:t>Exercício 2</a:t>
            </a:r>
          </a:p>
          <a:p>
            <a:pPr marL="342900" indent="-342900">
              <a:buAutoNum type="arabicPeriod"/>
            </a:pPr>
            <a:r>
              <a:rPr lang="pt-PT" sz="1600" b="0" dirty="0" smtClean="0"/>
              <a:t>Cria um </a:t>
            </a:r>
            <a:r>
              <a:rPr lang="pt-PT" sz="1600" b="0" dirty="0"/>
              <a:t>ficheiro </a:t>
            </a:r>
            <a:r>
              <a:rPr lang="pt-PT" sz="1600" b="0" i="1" dirty="0" err="1"/>
              <a:t>html</a:t>
            </a:r>
            <a:r>
              <a:rPr lang="pt-PT" sz="1600" b="0" dirty="0"/>
              <a:t> com o nome </a:t>
            </a:r>
            <a:r>
              <a:rPr lang="pt-PT" sz="1600" b="0" dirty="0" smtClean="0"/>
              <a:t>ex2.html </a:t>
            </a:r>
            <a:r>
              <a:rPr lang="pt-PT" sz="1600" b="0" dirty="0"/>
              <a:t>com o seguinte </a:t>
            </a:r>
            <a:r>
              <a:rPr lang="pt-PT" sz="1600" b="0" dirty="0" smtClean="0"/>
              <a:t>conteúdo:</a:t>
            </a:r>
          </a:p>
          <a:p>
            <a:pPr marL="1365750" lvl="2" indent="-285750">
              <a:buFont typeface="Arial" panose="020B0604020202020204" pitchFamily="34" charset="0"/>
              <a:buChar char="•"/>
            </a:pPr>
            <a:r>
              <a:rPr lang="pt-PT" sz="1600" b="0" dirty="0" smtClean="0"/>
              <a:t>o </a:t>
            </a:r>
            <a:r>
              <a:rPr lang="pt-PT" sz="1600" b="0" dirty="0"/>
              <a:t>teu nome</a:t>
            </a:r>
          </a:p>
          <a:p>
            <a:pPr marL="1365750" lvl="2" indent="-285750">
              <a:buFont typeface="Arial" panose="020B0604020202020204" pitchFamily="34" charset="0"/>
              <a:buChar char="•"/>
            </a:pPr>
            <a:r>
              <a:rPr lang="pt-PT" sz="1600" b="0" dirty="0"/>
              <a:t>a tua idade</a:t>
            </a:r>
          </a:p>
          <a:p>
            <a:pPr marL="1365750" lvl="2" indent="-285750">
              <a:buFont typeface="Arial" panose="020B0604020202020204" pitchFamily="34" charset="0"/>
              <a:buChar char="•"/>
            </a:pPr>
            <a:r>
              <a:rPr lang="pt-PT" sz="1600" b="0" dirty="0"/>
              <a:t>a tua data de nascimento</a:t>
            </a:r>
          </a:p>
          <a:p>
            <a:pPr marL="1365750" lvl="2" indent="-285750">
              <a:buFont typeface="Arial" panose="020B0604020202020204" pitchFamily="34" charset="0"/>
              <a:buChar char="•"/>
            </a:pPr>
            <a:r>
              <a:rPr lang="pt-PT" sz="1600" b="0" dirty="0"/>
              <a:t>a tua nacionalidade</a:t>
            </a:r>
          </a:p>
          <a:p>
            <a:pPr marL="1365750" lvl="2" indent="-285750">
              <a:buFont typeface="Arial" panose="020B0604020202020204" pitchFamily="34" charset="0"/>
              <a:buChar char="•"/>
            </a:pPr>
            <a:r>
              <a:rPr lang="pt-PT" sz="1600" b="0" dirty="0"/>
              <a:t>a cidade onde nasceste</a:t>
            </a:r>
          </a:p>
          <a:p>
            <a:pPr marL="1365750" lvl="2" indent="-285750">
              <a:buFont typeface="Arial" panose="020B0604020202020204" pitchFamily="34" charset="0"/>
              <a:buChar char="•"/>
            </a:pPr>
            <a:r>
              <a:rPr lang="pt-PT" sz="1600" b="0" dirty="0"/>
              <a:t>a cidade onde resides</a:t>
            </a:r>
          </a:p>
          <a:p>
            <a:r>
              <a:rPr lang="pt-PT" sz="1600" dirty="0" smtClean="0"/>
              <a:t>Nota</a:t>
            </a:r>
            <a:r>
              <a:rPr lang="pt-PT" sz="1600" b="0" dirty="0"/>
              <a:t>: Cada um dos </a:t>
            </a:r>
            <a:r>
              <a:rPr lang="pt-PT" sz="1600" b="0" i="1" dirty="0" err="1"/>
              <a:t>items</a:t>
            </a:r>
            <a:r>
              <a:rPr lang="pt-PT" sz="1600" b="0" dirty="0"/>
              <a:t> deverá estar inserido dentro de um cabeçalho, do mais importante para o menos importante</a:t>
            </a:r>
          </a:p>
          <a:p>
            <a:r>
              <a:rPr lang="pt-PT" sz="1600" b="0" dirty="0" smtClean="0"/>
              <a:t>2.    Executa o </a:t>
            </a:r>
            <a:r>
              <a:rPr lang="pt-PT" sz="1600" b="0" i="1" dirty="0"/>
              <a:t>Live </a:t>
            </a:r>
            <a:r>
              <a:rPr lang="pt-PT" sz="1600" b="0" i="1" dirty="0" err="1"/>
              <a:t>Preview</a:t>
            </a:r>
            <a:r>
              <a:rPr lang="pt-PT" sz="1600" b="0" i="1" dirty="0"/>
              <a:t> </a:t>
            </a:r>
            <a:r>
              <a:rPr lang="pt-PT" sz="1600" b="0" dirty="0" smtClean="0"/>
              <a:t>do </a:t>
            </a:r>
            <a:r>
              <a:rPr lang="pt-PT" sz="1600" b="0" i="1" dirty="0" err="1"/>
              <a:t>brackets</a:t>
            </a:r>
            <a:r>
              <a:rPr lang="pt-PT" sz="1600" b="0" dirty="0"/>
              <a:t> e </a:t>
            </a:r>
            <a:r>
              <a:rPr lang="pt-PT" sz="1600" b="0" dirty="0" smtClean="0"/>
              <a:t>confirma </a:t>
            </a:r>
            <a:r>
              <a:rPr lang="pt-PT" sz="1600" b="0" dirty="0"/>
              <a:t>o </a:t>
            </a:r>
            <a:r>
              <a:rPr lang="pt-PT" sz="1600" b="0" dirty="0" smtClean="0"/>
              <a:t>resultado.</a:t>
            </a:r>
            <a:endParaRPr lang="pt-PT" sz="1600" b="0" dirty="0"/>
          </a:p>
          <a:p>
            <a:endParaRPr lang="pt-PT" sz="1600" dirty="0"/>
          </a:p>
        </p:txBody>
      </p:sp>
      <p:pic>
        <p:nvPicPr>
          <p:cNvPr id="5" name="Picture 4" descr="C:\Users\Academia\Desktop\Rebranding\Rebranding_ElementosFinais\BibliotecaImagens\DeclaracoesFisca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5216"/>
            <a:ext cx="812795" cy="13227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7812360" y="5589240"/>
            <a:ext cx="1008112" cy="1080120"/>
            <a:chOff x="7020272" y="1844824"/>
            <a:chExt cx="914400" cy="914400"/>
          </a:xfrm>
        </p:grpSpPr>
        <p:sp>
          <p:nvSpPr>
            <p:cNvPr id="10" name="Oval 9"/>
            <p:cNvSpPr/>
            <p:nvPr/>
          </p:nvSpPr>
          <p:spPr>
            <a:xfrm>
              <a:off x="7020272" y="1844824"/>
              <a:ext cx="914400" cy="9144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200" dirty="0" smtClean="0"/>
            </a:p>
          </p:txBody>
        </p:sp>
        <p:sp>
          <p:nvSpPr>
            <p:cNvPr id="11" name="Oval 10"/>
            <p:cNvSpPr/>
            <p:nvPr/>
          </p:nvSpPr>
          <p:spPr>
            <a:xfrm>
              <a:off x="7092280" y="1916832"/>
              <a:ext cx="770384" cy="770384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800" dirty="0">
                  <a:solidFill>
                    <a:schemeClr val="tx1"/>
                  </a:solidFill>
                </a:rPr>
                <a:t>1</a:t>
              </a:r>
              <a:r>
                <a:rPr lang="pt-PT" sz="2800" dirty="0" smtClean="0">
                  <a:solidFill>
                    <a:schemeClr val="tx1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49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6 - checkpoint</a:t>
            </a:r>
          </a:p>
        </p:txBody>
      </p:sp>
      <p:sp>
        <p:nvSpPr>
          <p:cNvPr id="8" name="Marcador de Posição do Tex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sz="1600" dirty="0"/>
              <a:t>Exercício </a:t>
            </a:r>
            <a:r>
              <a:rPr lang="pt-PT" sz="1600" dirty="0" smtClean="0"/>
              <a:t>3</a:t>
            </a:r>
            <a:endParaRPr lang="pt-PT" sz="1600" dirty="0"/>
          </a:p>
          <a:p>
            <a:pPr marL="342900" indent="-342900">
              <a:buFont typeface="+mj-lt"/>
              <a:buAutoNum type="arabicPeriod"/>
            </a:pPr>
            <a:r>
              <a:rPr lang="pt-PT" sz="1600" b="0" dirty="0" smtClean="0"/>
              <a:t>Entre cada </a:t>
            </a:r>
            <a:r>
              <a:rPr lang="pt-PT" sz="1600" b="0" i="1" smtClean="0"/>
              <a:t>heading</a:t>
            </a:r>
            <a:r>
              <a:rPr lang="pt-PT" sz="1600" b="0" smtClean="0"/>
              <a:t> </a:t>
            </a:r>
            <a:r>
              <a:rPr lang="pt-PT" sz="1600" b="0" dirty="0" smtClean="0"/>
              <a:t>criado no exercício anterior adiciona um separador horizontal.</a:t>
            </a:r>
            <a:endParaRPr lang="pt-PT" sz="1600" b="0" dirty="0"/>
          </a:p>
          <a:p>
            <a:pPr marL="342900" indent="-342900">
              <a:buFont typeface="+mj-lt"/>
              <a:buAutoNum type="arabicPeriod"/>
            </a:pPr>
            <a:r>
              <a:rPr lang="pt-PT" sz="1600" b="0" dirty="0" smtClean="0"/>
              <a:t>Executa </a:t>
            </a:r>
            <a:r>
              <a:rPr lang="pt-PT" sz="1600" b="0" dirty="0"/>
              <a:t>o </a:t>
            </a:r>
            <a:r>
              <a:rPr lang="pt-PT" sz="1600" b="0" i="1" dirty="0" smtClean="0"/>
              <a:t>Live </a:t>
            </a:r>
            <a:r>
              <a:rPr lang="pt-PT" sz="1600" b="0" i="1" dirty="0" err="1" smtClean="0"/>
              <a:t>Preview</a:t>
            </a:r>
            <a:r>
              <a:rPr lang="pt-PT" sz="1600" b="0" i="1" dirty="0" smtClean="0"/>
              <a:t> </a:t>
            </a:r>
            <a:r>
              <a:rPr lang="pt-PT" sz="1600" b="0" dirty="0"/>
              <a:t>do </a:t>
            </a:r>
            <a:r>
              <a:rPr lang="pt-PT" sz="1600" b="0" i="1" dirty="0" err="1"/>
              <a:t>brackets</a:t>
            </a:r>
            <a:r>
              <a:rPr lang="pt-PT" sz="1600" b="0" dirty="0"/>
              <a:t> e </a:t>
            </a:r>
            <a:r>
              <a:rPr lang="pt-PT" sz="1600" b="0" dirty="0" smtClean="0"/>
              <a:t>confirma </a:t>
            </a:r>
            <a:r>
              <a:rPr lang="pt-PT" sz="1600" b="0" dirty="0"/>
              <a:t>o </a:t>
            </a:r>
            <a:r>
              <a:rPr lang="pt-PT" sz="1600" b="0" dirty="0" smtClean="0"/>
              <a:t>resultado.</a:t>
            </a:r>
            <a:endParaRPr lang="pt-PT" sz="1600" b="0" dirty="0"/>
          </a:p>
          <a:p>
            <a:endParaRPr lang="pt-PT" sz="1600" dirty="0"/>
          </a:p>
        </p:txBody>
      </p:sp>
      <p:pic>
        <p:nvPicPr>
          <p:cNvPr id="5" name="Picture 4" descr="C:\Users\Academia\Desktop\Rebranding\Rebranding_ElementosFinais\BibliotecaImagens\DeclaracoesFisca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5216"/>
            <a:ext cx="812795" cy="13227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10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>
                <a:solidFill>
                  <a:srgbClr val="1E1E1E"/>
                </a:solidFill>
              </a:rPr>
              <a:t>A </a:t>
            </a:r>
            <a:r>
              <a:rPr lang="pt-PT" sz="1600" b="0" i="1" dirty="0" err="1">
                <a:solidFill>
                  <a:srgbClr val="1E1E1E"/>
                </a:solidFill>
              </a:rPr>
              <a:t>tag</a:t>
            </a:r>
            <a:r>
              <a:rPr lang="pt-PT" sz="1600" b="0" dirty="0">
                <a:solidFill>
                  <a:srgbClr val="1E1E1E"/>
                </a:solidFill>
              </a:rPr>
              <a:t> </a:t>
            </a:r>
            <a:r>
              <a:rPr lang="pt-PT" sz="1600" b="0" dirty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</a:t>
            </a:r>
            <a:r>
              <a:rPr lang="pt-PT" sz="1600" b="0" dirty="0">
                <a:solidFill>
                  <a:srgbClr val="1E1E1E"/>
                </a:solidFill>
              </a:rPr>
              <a:t>define o elemento </a:t>
            </a:r>
            <a:r>
              <a:rPr lang="pt-PT" sz="1600" b="0" dirty="0" smtClean="0">
                <a:solidFill>
                  <a:srgbClr val="1E1E1E"/>
                </a:solidFill>
              </a:rPr>
              <a:t>parágrafo;</a:t>
            </a:r>
          </a:p>
          <a:p>
            <a:pPr indent="-342900">
              <a:buFont typeface="Arial" panose="020B0604020202020204" pitchFamily="34" charset="0"/>
              <a:buChar char="•"/>
            </a:pPr>
            <a:endParaRPr lang="pt-PT" sz="1600" b="0" dirty="0">
              <a:solidFill>
                <a:srgbClr val="1E1E1E"/>
              </a:solidFill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>
                <a:solidFill>
                  <a:srgbClr val="1E1E1E"/>
                </a:solidFill>
              </a:rPr>
              <a:t>Serve para </a:t>
            </a:r>
            <a:r>
              <a:rPr lang="pt-PT" sz="1600" b="0" dirty="0" err="1">
                <a:solidFill>
                  <a:srgbClr val="1E1E1E"/>
                </a:solidFill>
              </a:rPr>
              <a:t>renderizar</a:t>
            </a:r>
            <a:r>
              <a:rPr lang="pt-PT" sz="1600" b="0" dirty="0">
                <a:solidFill>
                  <a:srgbClr val="1E1E1E"/>
                </a:solidFill>
              </a:rPr>
              <a:t> um </a:t>
            </a:r>
            <a:r>
              <a:rPr lang="pt-PT" sz="1600" b="0" dirty="0" smtClean="0">
                <a:solidFill>
                  <a:srgbClr val="1E1E1E"/>
                </a:solidFill>
              </a:rPr>
              <a:t>parágrafo </a:t>
            </a:r>
            <a:r>
              <a:rPr lang="pt-PT" sz="1600" b="0" dirty="0">
                <a:solidFill>
                  <a:srgbClr val="1E1E1E"/>
                </a:solidFill>
              </a:rPr>
              <a:t>num texto</a:t>
            </a:r>
            <a:r>
              <a:rPr lang="pt-PT" sz="1600" b="0" dirty="0" smtClean="0">
                <a:solidFill>
                  <a:srgbClr val="1E1E1E"/>
                </a:solidFill>
              </a:rPr>
              <a:t>;</a:t>
            </a:r>
          </a:p>
          <a:p>
            <a:pPr indent="-342900">
              <a:buFont typeface="Arial" panose="020B0604020202020204" pitchFamily="34" charset="0"/>
              <a:buChar char="•"/>
            </a:pPr>
            <a:endParaRPr lang="pt-PT" sz="1600" b="0" dirty="0">
              <a:solidFill>
                <a:srgbClr val="1E1E1E"/>
              </a:solidFill>
            </a:endParaRPr>
          </a:p>
          <a:p>
            <a:r>
              <a:rPr lang="pt-PT" sz="1600" dirty="0" smtClean="0">
                <a:solidFill>
                  <a:srgbClr val="1E1E1E"/>
                </a:solidFill>
              </a:rPr>
              <a:t>Nota:</a:t>
            </a:r>
            <a:r>
              <a:rPr lang="pt-PT" sz="1600" b="0" dirty="0" smtClean="0">
                <a:solidFill>
                  <a:srgbClr val="1E1E1E"/>
                </a:solidFill>
              </a:rPr>
              <a:t> Espaços </a:t>
            </a:r>
            <a:r>
              <a:rPr lang="pt-PT" sz="1600" b="0" dirty="0">
                <a:solidFill>
                  <a:srgbClr val="1E1E1E"/>
                </a:solidFill>
              </a:rPr>
              <a:t>extras ou quebras de linha não serão respeitados.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 err="1"/>
              <a:t>Paragraph</a:t>
            </a:r>
            <a:endParaRPr lang="pt-PT" dirty="0"/>
          </a:p>
        </p:txBody>
      </p:sp>
      <p:sp>
        <p:nvSpPr>
          <p:cNvPr id="5" name="7-Point Star 4"/>
          <p:cNvSpPr/>
          <p:nvPr/>
        </p:nvSpPr>
        <p:spPr>
          <a:xfrm>
            <a:off x="8606316" y="6331024"/>
            <a:ext cx="284296" cy="266328"/>
          </a:xfrm>
          <a:prstGeom prst="star7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 dirty="0" smtClean="0"/>
          </a:p>
        </p:txBody>
      </p:sp>
    </p:spTree>
    <p:extLst>
      <p:ext uri="{BB962C8B-B14F-4D97-AF65-F5344CB8AC3E}">
        <p14:creationId xmlns:p14="http://schemas.microsoft.com/office/powerpoint/2010/main" val="4228261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>
                <a:solidFill>
                  <a:srgbClr val="1E1E1E"/>
                </a:solidFill>
              </a:rPr>
              <a:t>Para criar uma nova linha num </a:t>
            </a:r>
            <a:r>
              <a:rPr lang="pt-PT" sz="1600" b="0" dirty="0" smtClean="0">
                <a:solidFill>
                  <a:srgbClr val="1E1E1E"/>
                </a:solidFill>
              </a:rPr>
              <a:t>texto deve usar-se </a:t>
            </a:r>
            <a:r>
              <a:rPr lang="pt-PT" sz="1600" b="0" dirty="0">
                <a:solidFill>
                  <a:srgbClr val="1E1E1E"/>
                </a:solidFill>
              </a:rPr>
              <a:t>o elemento </a:t>
            </a: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PT" sz="1600" b="0" dirty="0" err="1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PT" sz="1600" b="0" dirty="0" smtClean="0">
                <a:solidFill>
                  <a:srgbClr val="1E1E1E"/>
                </a:solidFill>
              </a:rPr>
              <a:t>;</a:t>
            </a:r>
          </a:p>
          <a:p>
            <a:pPr indent="-342900">
              <a:buFont typeface="Arial" panose="020B0604020202020204" pitchFamily="34" charset="0"/>
              <a:buChar char="•"/>
            </a:pPr>
            <a:endParaRPr lang="pt-PT" sz="1600" b="0" dirty="0">
              <a:solidFill>
                <a:srgbClr val="1E1E1E"/>
              </a:solidFill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É considerado </a:t>
            </a:r>
            <a:r>
              <a:rPr lang="pt-PT" sz="1600" b="0" dirty="0">
                <a:solidFill>
                  <a:srgbClr val="1E1E1E"/>
                </a:solidFill>
              </a:rPr>
              <a:t>um </a:t>
            </a:r>
            <a:r>
              <a:rPr lang="pt-PT" sz="1600" b="0" i="1" dirty="0" err="1">
                <a:solidFill>
                  <a:srgbClr val="1E1E1E"/>
                </a:solidFill>
              </a:rPr>
              <a:t>empty</a:t>
            </a:r>
            <a:r>
              <a:rPr lang="pt-PT" sz="1600" b="0" i="1" dirty="0">
                <a:solidFill>
                  <a:srgbClr val="1E1E1E"/>
                </a:solidFill>
              </a:rPr>
              <a:t> </a:t>
            </a:r>
            <a:r>
              <a:rPr lang="pt-PT" sz="1600" b="0" i="1" dirty="0" err="1">
                <a:solidFill>
                  <a:srgbClr val="1E1E1E"/>
                </a:solidFill>
              </a:rPr>
              <a:t>element</a:t>
            </a:r>
            <a:r>
              <a:rPr lang="pt-PT" sz="1600" b="0" i="1" dirty="0">
                <a:solidFill>
                  <a:srgbClr val="1E1E1E"/>
                </a:solidFill>
              </a:rPr>
              <a:t> </a:t>
            </a:r>
            <a:r>
              <a:rPr lang="pt-PT" sz="1600" b="0" dirty="0">
                <a:solidFill>
                  <a:srgbClr val="1E1E1E"/>
                </a:solidFill>
              </a:rPr>
              <a:t>(elemento vazio).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 err="1"/>
              <a:t>Line</a:t>
            </a:r>
            <a:r>
              <a:rPr lang="pt-PT" dirty="0"/>
              <a:t> Break</a:t>
            </a:r>
          </a:p>
        </p:txBody>
      </p:sp>
      <p:sp>
        <p:nvSpPr>
          <p:cNvPr id="5" name="7-Point Star 4"/>
          <p:cNvSpPr/>
          <p:nvPr/>
        </p:nvSpPr>
        <p:spPr>
          <a:xfrm>
            <a:off x="8606316" y="6331024"/>
            <a:ext cx="284296" cy="266328"/>
          </a:xfrm>
          <a:prstGeom prst="star7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 dirty="0" smtClean="0"/>
          </a:p>
        </p:txBody>
      </p:sp>
    </p:spTree>
    <p:extLst>
      <p:ext uri="{BB962C8B-B14F-4D97-AF65-F5344CB8AC3E}">
        <p14:creationId xmlns:p14="http://schemas.microsoft.com/office/powerpoint/2010/main" val="4113505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 smtClean="0"/>
              <a:t>9 - checkpoint</a:t>
            </a:r>
            <a:endParaRPr lang="pt-PT" dirty="0"/>
          </a:p>
        </p:txBody>
      </p:sp>
      <p:sp>
        <p:nvSpPr>
          <p:cNvPr id="8" name="Marcador de Posição do Tex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sz="1600" dirty="0"/>
              <a:t>Exercício 1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600" b="0" dirty="0"/>
              <a:t>Cria o ficheiro </a:t>
            </a:r>
            <a:r>
              <a:rPr lang="pt-PT" sz="1600" b="0" dirty="0" err="1"/>
              <a:t>html</a:t>
            </a:r>
            <a:r>
              <a:rPr lang="pt-PT" sz="1600" b="0" dirty="0"/>
              <a:t> ex1.html e adiciona um paragrafo com o texto "Olá </a:t>
            </a:r>
            <a:r>
              <a:rPr lang="pt-PT" sz="1600" b="0" dirty="0" smtClean="0"/>
              <a:t>mundo“.</a:t>
            </a:r>
            <a:endParaRPr lang="pt-PT" sz="1600" b="0" dirty="0"/>
          </a:p>
          <a:p>
            <a:endParaRPr lang="pt-PT" sz="1600" b="0" dirty="0" smtClean="0"/>
          </a:p>
          <a:p>
            <a:endParaRPr lang="pt-PT" sz="1600" b="0" dirty="0"/>
          </a:p>
          <a:p>
            <a:r>
              <a:rPr lang="pt-PT" sz="1600" dirty="0"/>
              <a:t>Exercício 2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600" b="0" dirty="0"/>
              <a:t>Edita o ficheiro ex2.html e </a:t>
            </a:r>
            <a:r>
              <a:rPr lang="pt-PT" sz="1600" b="0"/>
              <a:t>adiciona </a:t>
            </a:r>
            <a:r>
              <a:rPr lang="pt-PT" sz="1600" b="0" smtClean="0"/>
              <a:t>as quebras </a:t>
            </a:r>
            <a:r>
              <a:rPr lang="pt-PT" sz="1600" b="0" dirty="0"/>
              <a:t>de linha no </a:t>
            </a:r>
            <a:r>
              <a:rPr lang="pt-PT" sz="1600" b="0" dirty="0" smtClean="0"/>
              <a:t>texto.</a:t>
            </a:r>
          </a:p>
        </p:txBody>
      </p:sp>
      <p:pic>
        <p:nvPicPr>
          <p:cNvPr id="5" name="Picture 4" descr="C:\Users\Academia\Desktop\Rebranding\Rebranding_ElementosFinais\BibliotecaImagens\DeclaracoesFisca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5216"/>
            <a:ext cx="812795" cy="13227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7953298" y="5518273"/>
            <a:ext cx="1008112" cy="1080120"/>
            <a:chOff x="7020272" y="1844824"/>
            <a:chExt cx="914400" cy="914400"/>
          </a:xfrm>
        </p:grpSpPr>
        <p:sp>
          <p:nvSpPr>
            <p:cNvPr id="10" name="Oval 9"/>
            <p:cNvSpPr/>
            <p:nvPr/>
          </p:nvSpPr>
          <p:spPr>
            <a:xfrm>
              <a:off x="7020272" y="1844824"/>
              <a:ext cx="914400" cy="9144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200" dirty="0" smtClean="0"/>
            </a:p>
          </p:txBody>
        </p:sp>
        <p:sp>
          <p:nvSpPr>
            <p:cNvPr id="11" name="Oval 10"/>
            <p:cNvSpPr/>
            <p:nvPr/>
          </p:nvSpPr>
          <p:spPr>
            <a:xfrm>
              <a:off x="7092280" y="1916832"/>
              <a:ext cx="770384" cy="770384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800" dirty="0" smtClean="0">
                  <a:solidFill>
                    <a:schemeClr val="tx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21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smtClean="0">
                <a:solidFill>
                  <a:srgbClr val="1E1E1E"/>
                </a:solidFill>
              </a:rPr>
              <a:t>O HTML também tem elementos específicos para formatação de textos tais como </a:t>
            </a:r>
            <a:r>
              <a:rPr lang="pt-PT" sz="1600" smtClean="0">
                <a:solidFill>
                  <a:srgbClr val="1E1E1E"/>
                </a:solidFill>
              </a:rPr>
              <a:t>negrito</a:t>
            </a:r>
            <a:r>
              <a:rPr lang="pt-PT" sz="1600" b="0" smtClean="0">
                <a:solidFill>
                  <a:srgbClr val="1E1E1E"/>
                </a:solidFill>
              </a:rPr>
              <a:t> e </a:t>
            </a:r>
            <a:r>
              <a:rPr lang="pt-PT" sz="1600" b="0" i="1" smtClean="0">
                <a:solidFill>
                  <a:srgbClr val="1E1E1E"/>
                </a:solidFill>
              </a:rPr>
              <a:t>itálico</a:t>
            </a:r>
            <a:r>
              <a:rPr lang="pt-PT" sz="1600" b="0" smtClean="0">
                <a:solidFill>
                  <a:srgbClr val="1E1E1E"/>
                </a:solidFill>
              </a:rPr>
              <a:t>;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smtClean="0">
                <a:solidFill>
                  <a:srgbClr val="1E1E1E"/>
                </a:solidFill>
              </a:rPr>
              <a:t>Para a formatação de texto há o seguinte conjunto de </a:t>
            </a:r>
            <a:r>
              <a:rPr lang="pt-PT" sz="1600" b="0" i="1" smtClean="0">
                <a:solidFill>
                  <a:srgbClr val="1E1E1E"/>
                </a:solidFill>
              </a:rPr>
              <a:t>tags</a:t>
            </a:r>
            <a:r>
              <a:rPr lang="pt-PT" sz="1600" b="0" smtClean="0">
                <a:solidFill>
                  <a:srgbClr val="1E1E1E"/>
                </a:solidFill>
              </a:rPr>
              <a:t>:   </a:t>
            </a:r>
          </a:p>
          <a:p>
            <a:pPr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PT" sz="160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&lt;b&gt;</a:t>
            </a:r>
            <a:r>
              <a:rPr lang="pt-PT" sz="1600" b="0" smtClean="0">
                <a:solidFill>
                  <a:srgbClr val="1E1E1E"/>
                </a:solidFill>
              </a:rPr>
              <a:t> - Negrito    </a:t>
            </a:r>
          </a:p>
          <a:p>
            <a:pPr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PT" sz="1600" b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&lt;strong&gt; </a:t>
            </a:r>
            <a:r>
              <a:rPr lang="pt-PT" sz="1600" b="0" smtClean="0">
                <a:solidFill>
                  <a:srgbClr val="1E1E1E"/>
                </a:solidFill>
              </a:rPr>
              <a:t>- Texto importante   </a:t>
            </a:r>
          </a:p>
          <a:p>
            <a:pPr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PT" sz="1600" b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&lt;i&gt;</a:t>
            </a:r>
            <a:r>
              <a:rPr lang="pt-PT" sz="1600" b="0" smtClean="0">
                <a:solidFill>
                  <a:srgbClr val="1E1E1E"/>
                </a:solidFill>
              </a:rPr>
              <a:t> - Itálico     </a:t>
            </a:r>
          </a:p>
          <a:p>
            <a:pPr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PT" sz="1600" b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&lt;em&gt; </a:t>
            </a:r>
            <a:r>
              <a:rPr lang="pt-PT" sz="1600" b="0" smtClean="0">
                <a:solidFill>
                  <a:srgbClr val="1E1E1E"/>
                </a:solidFill>
              </a:rPr>
              <a:t>- Texto enfatizado    </a:t>
            </a:r>
          </a:p>
          <a:p>
            <a:pPr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PT" sz="1600" b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&lt;mark&gt; </a:t>
            </a:r>
            <a:r>
              <a:rPr lang="pt-PT" sz="1600" b="0" smtClean="0">
                <a:solidFill>
                  <a:srgbClr val="1E1E1E"/>
                </a:solidFill>
              </a:rPr>
              <a:t>- Texto destacado    </a:t>
            </a:r>
            <a:endParaRPr lang="pt-PT" sz="1600" smtClean="0"/>
          </a:p>
          <a:p>
            <a:pPr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PT" sz="1600" b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&lt;smal</a:t>
            </a:r>
            <a:r>
              <a:rPr lang="pt-PT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pt-PT" sz="1600" b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PT" sz="1600" b="0" smtClean="0">
                <a:solidFill>
                  <a:srgbClr val="1E1E1E"/>
                </a:solidFill>
              </a:rPr>
              <a:t>- Texto com o tamanho mais pequeno    </a:t>
            </a:r>
          </a:p>
          <a:p>
            <a:pPr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PT" sz="1600" b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&lt;del&gt; </a:t>
            </a:r>
            <a:r>
              <a:rPr lang="pt-PT" sz="1600" b="0" smtClean="0">
                <a:solidFill>
                  <a:srgbClr val="1E1E1E"/>
                </a:solidFill>
              </a:rPr>
              <a:t>- Texto razurado    </a:t>
            </a:r>
            <a:endParaRPr lang="pt-PT" sz="1600" smtClean="0"/>
          </a:p>
          <a:p>
            <a:pPr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PT" sz="1600" b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&lt;ins&gt; </a:t>
            </a:r>
            <a:r>
              <a:rPr lang="pt-PT" sz="1600" b="0" smtClean="0">
                <a:solidFill>
                  <a:srgbClr val="1E1E1E"/>
                </a:solidFill>
              </a:rPr>
              <a:t>- Texto sublinhado   </a:t>
            </a:r>
          </a:p>
          <a:p>
            <a:pPr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PT" sz="1600" b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&lt;sub&gt; </a:t>
            </a:r>
            <a:r>
              <a:rPr lang="pt-PT" sz="1600" b="0" smtClean="0">
                <a:solidFill>
                  <a:srgbClr val="1E1E1E"/>
                </a:solidFill>
              </a:rPr>
              <a:t>- Texto subscrito    </a:t>
            </a:r>
            <a:endParaRPr lang="pt-PT" sz="1600" smtClean="0"/>
          </a:p>
          <a:p>
            <a:pPr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PT" sz="1600" b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&lt;sup&gt; </a:t>
            </a:r>
            <a:r>
              <a:rPr lang="pt-PT" sz="1600" b="0" smtClean="0">
                <a:solidFill>
                  <a:srgbClr val="1E1E1E"/>
                </a:solidFill>
              </a:rPr>
              <a:t>- Texto sobrescrito</a:t>
            </a:r>
          </a:p>
          <a:p>
            <a:pPr marL="737100" lvl="2" indent="0">
              <a:buNone/>
            </a:pPr>
            <a:endParaRPr lang="pt-PT" sz="1600" smtClean="0"/>
          </a:p>
          <a:p>
            <a:pPr marL="737100" lvl="2" indent="0">
              <a:buNone/>
            </a:pPr>
            <a:r>
              <a:rPr lang="pt-PT" sz="1600" b="1" smtClean="0">
                <a:solidFill>
                  <a:srgbClr val="1E1E1E"/>
                </a:solidFill>
              </a:rPr>
              <a:t>Nota</a:t>
            </a:r>
            <a:r>
              <a:rPr lang="pt-PT" sz="1600" b="0" smtClean="0">
                <a:solidFill>
                  <a:srgbClr val="1E1E1E"/>
                </a:solidFill>
              </a:rPr>
              <a:t>: Os </a:t>
            </a:r>
            <a:r>
              <a:rPr lang="pt-PT" sz="1600" b="0" i="1" smtClean="0">
                <a:solidFill>
                  <a:srgbClr val="1E1E1E"/>
                </a:solidFill>
              </a:rPr>
              <a:t>Browsers</a:t>
            </a:r>
            <a:r>
              <a:rPr lang="pt-PT" sz="1600" b="0" smtClean="0">
                <a:solidFill>
                  <a:srgbClr val="1E1E1E"/>
                </a:solidFill>
              </a:rPr>
              <a:t> interpretam </a:t>
            </a:r>
            <a:r>
              <a:rPr lang="pt-PT" sz="1600" b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&lt;strong&gt;</a:t>
            </a:r>
            <a:r>
              <a:rPr lang="pt-PT" sz="1600" b="0" smtClean="0">
                <a:solidFill>
                  <a:srgbClr val="1E1E1E"/>
                </a:solidFill>
              </a:rPr>
              <a:t> como </a:t>
            </a:r>
            <a:r>
              <a:rPr lang="pt-PT" sz="1600" b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&lt;b&gt;</a:t>
            </a:r>
            <a:r>
              <a:rPr lang="pt-PT" sz="1600" b="0" smtClean="0">
                <a:solidFill>
                  <a:srgbClr val="1E1E1E"/>
                </a:solidFill>
              </a:rPr>
              <a:t> e </a:t>
            </a:r>
            <a:r>
              <a:rPr lang="pt-PT" sz="1600" b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&lt;em&gt; </a:t>
            </a:r>
            <a:r>
              <a:rPr lang="pt-PT" sz="1600" b="0" smtClean="0">
                <a:solidFill>
                  <a:srgbClr val="1E1E1E"/>
                </a:solidFill>
              </a:rPr>
              <a:t>como </a:t>
            </a:r>
            <a:r>
              <a:rPr lang="pt-PT" sz="1600" b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&lt;i&gt;</a:t>
            </a:r>
            <a:r>
              <a:rPr lang="pt-PT" sz="1600" b="0" smtClean="0">
                <a:solidFill>
                  <a:srgbClr val="1E1E1E"/>
                </a:solidFill>
              </a:rPr>
              <a:t>. No entanto, existe diferença no significado. </a:t>
            </a:r>
            <a:r>
              <a:rPr lang="pt-PT" sz="1600" smtClean="0"/>
              <a:t> </a:t>
            </a:r>
            <a:r>
              <a:rPr lang="pt-PT" sz="1600" b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&lt;b&gt;</a:t>
            </a:r>
            <a:r>
              <a:rPr lang="pt-PT" sz="1600" b="0" smtClean="0">
                <a:solidFill>
                  <a:srgbClr val="1E1E1E"/>
                </a:solidFill>
              </a:rPr>
              <a:t> e </a:t>
            </a:r>
            <a:r>
              <a:rPr lang="pt-PT" sz="1600" b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&lt;i&gt; </a:t>
            </a:r>
            <a:r>
              <a:rPr lang="pt-PT" sz="1600" b="0" smtClean="0">
                <a:solidFill>
                  <a:srgbClr val="1E1E1E"/>
                </a:solidFill>
              </a:rPr>
              <a:t>definem texto negrito e itálico mas </a:t>
            </a:r>
            <a:r>
              <a:rPr lang="pt-PT" sz="1600" b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&lt;strong&gt; </a:t>
            </a:r>
            <a:r>
              <a:rPr lang="pt-PT" sz="1600" b="0" smtClean="0">
                <a:solidFill>
                  <a:srgbClr val="1E1E1E"/>
                </a:solidFill>
              </a:rPr>
              <a:t>e </a:t>
            </a:r>
            <a:r>
              <a:rPr lang="pt-PT" sz="1600" b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&lt;em&gt; </a:t>
            </a:r>
            <a:r>
              <a:rPr lang="pt-PT" sz="1600" b="0" smtClean="0">
                <a:solidFill>
                  <a:srgbClr val="1E1E1E"/>
                </a:solidFill>
              </a:rPr>
              <a:t>significam que o texto é importante.</a:t>
            </a:r>
            <a:endParaRPr lang="pt-PT" sz="1600" b="0" dirty="0">
              <a:solidFill>
                <a:srgbClr val="1E1E1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 err="1"/>
              <a:t>Formatting</a:t>
            </a:r>
            <a:r>
              <a:rPr lang="pt-PT" dirty="0"/>
              <a:t> </a:t>
            </a:r>
            <a:r>
              <a:rPr lang="pt-PT" dirty="0" err="1"/>
              <a:t>Text</a:t>
            </a:r>
            <a:endParaRPr lang="pt-PT" dirty="0"/>
          </a:p>
        </p:txBody>
      </p:sp>
      <p:sp>
        <p:nvSpPr>
          <p:cNvPr id="5" name="7-Point Star 4"/>
          <p:cNvSpPr/>
          <p:nvPr/>
        </p:nvSpPr>
        <p:spPr>
          <a:xfrm>
            <a:off x="8606316" y="6331024"/>
            <a:ext cx="284296" cy="266328"/>
          </a:xfrm>
          <a:prstGeom prst="star7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 dirty="0" smtClean="0"/>
          </a:p>
        </p:txBody>
      </p:sp>
    </p:spTree>
    <p:extLst>
      <p:ext uri="{BB962C8B-B14F-4D97-AF65-F5344CB8AC3E}">
        <p14:creationId xmlns:p14="http://schemas.microsoft.com/office/powerpoint/2010/main" val="3836461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>
                <a:solidFill>
                  <a:srgbClr val="1E1E1E"/>
                </a:solidFill>
              </a:rPr>
              <a:t>Esta </a:t>
            </a:r>
            <a:r>
              <a:rPr lang="pt-PT" sz="1600" b="0" i="1" dirty="0" err="1">
                <a:solidFill>
                  <a:srgbClr val="1E1E1E"/>
                </a:solidFill>
              </a:rPr>
              <a:t>tag</a:t>
            </a:r>
            <a:r>
              <a:rPr lang="pt-PT" sz="1600" b="0" dirty="0">
                <a:solidFill>
                  <a:srgbClr val="1E1E1E"/>
                </a:solidFill>
              </a:rPr>
              <a:t> serve para inserir comentários </a:t>
            </a:r>
            <a:r>
              <a:rPr lang="pt-PT" sz="1600" b="0" dirty="0" smtClean="0">
                <a:solidFill>
                  <a:srgbClr val="1E1E1E"/>
                </a:solidFill>
              </a:rPr>
              <a:t>no código HTML;</a:t>
            </a:r>
            <a:endParaRPr lang="pt-PT" sz="1600" b="0" dirty="0">
              <a:solidFill>
                <a:srgbClr val="1E1E1E"/>
              </a:solidFill>
            </a:endParaRP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pt-PT" sz="1600" b="0" i="1" dirty="0" err="1">
                <a:solidFill>
                  <a:srgbClr val="1E1E1E"/>
                </a:solidFill>
              </a:rPr>
              <a:t>Tag</a:t>
            </a:r>
            <a:r>
              <a:rPr lang="pt-PT" sz="1600" b="0" dirty="0">
                <a:solidFill>
                  <a:srgbClr val="1E1E1E"/>
                </a:solidFill>
              </a:rPr>
              <a:t> de abertura: </a:t>
            </a:r>
            <a:r>
              <a:rPr lang="pt-PT" sz="1600" b="0" dirty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pt-PT" sz="1600" b="0" dirty="0">
                <a:solidFill>
                  <a:srgbClr val="1E1E1E"/>
                </a:solidFill>
              </a:rPr>
              <a:t>   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pt-PT" sz="1600" b="0" i="1" dirty="0" err="1">
                <a:solidFill>
                  <a:srgbClr val="1E1E1E"/>
                </a:solidFill>
              </a:rPr>
              <a:t>Tag</a:t>
            </a:r>
            <a:r>
              <a:rPr lang="pt-PT" sz="1600" b="0" dirty="0">
                <a:solidFill>
                  <a:srgbClr val="1E1E1E"/>
                </a:solidFill>
              </a:rPr>
              <a:t> de fecho</a:t>
            </a:r>
            <a:r>
              <a:rPr lang="pt-PT" sz="1600" b="0" dirty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lvl="2" indent="-342900">
              <a:buFont typeface="Arial" panose="020B0604020202020204" pitchFamily="34" charset="0"/>
              <a:buChar char="•"/>
            </a:pPr>
            <a:endParaRPr lang="pt-PT" sz="1600" b="0" dirty="0">
              <a:solidFill>
                <a:srgbClr val="1E1E1E"/>
              </a:solidFill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Possibilita criação de </a:t>
            </a:r>
            <a:r>
              <a:rPr lang="pt-PT" sz="1600" b="0" dirty="0">
                <a:solidFill>
                  <a:srgbClr val="1E1E1E"/>
                </a:solidFill>
              </a:rPr>
              <a:t>anotações</a:t>
            </a:r>
            <a:r>
              <a:rPr lang="pt-PT" sz="1600" b="0" dirty="0" smtClean="0">
                <a:solidFill>
                  <a:srgbClr val="1E1E1E"/>
                </a:solidFill>
              </a:rPr>
              <a:t>, de </a:t>
            </a:r>
            <a:r>
              <a:rPr lang="pt-PT" sz="1600" b="0" dirty="0">
                <a:solidFill>
                  <a:srgbClr val="1E1E1E"/>
                </a:solidFill>
              </a:rPr>
              <a:t>lembretes </a:t>
            </a:r>
            <a:r>
              <a:rPr lang="pt-PT" sz="1600" b="0" dirty="0" smtClean="0">
                <a:solidFill>
                  <a:srgbClr val="1E1E1E"/>
                </a:solidFill>
              </a:rPr>
              <a:t>ou de </a:t>
            </a:r>
            <a:r>
              <a:rPr lang="pt-PT" sz="1600" b="0" dirty="0">
                <a:solidFill>
                  <a:srgbClr val="1E1E1E"/>
                </a:solidFill>
              </a:rPr>
              <a:t>ajudas para que a leitura </a:t>
            </a:r>
            <a:r>
              <a:rPr lang="pt-PT" sz="1600" b="0" dirty="0" smtClean="0">
                <a:solidFill>
                  <a:srgbClr val="1E1E1E"/>
                </a:solidFill>
              </a:rPr>
              <a:t>do </a:t>
            </a:r>
            <a:r>
              <a:rPr lang="pt-PT" sz="1600" b="0" dirty="0">
                <a:solidFill>
                  <a:srgbClr val="1E1E1E"/>
                </a:solidFill>
              </a:rPr>
              <a:t>código seja mais fácil</a:t>
            </a:r>
            <a:r>
              <a:rPr lang="pt-PT" sz="1600" b="0" dirty="0" smtClean="0">
                <a:solidFill>
                  <a:srgbClr val="1E1E1E"/>
                </a:solidFill>
              </a:rPr>
              <a:t>;</a:t>
            </a:r>
          </a:p>
          <a:p>
            <a:pPr indent="-342900">
              <a:buFont typeface="Arial" panose="020B0604020202020204" pitchFamily="34" charset="0"/>
              <a:buChar char="•"/>
            </a:pPr>
            <a:endParaRPr lang="pt-PT" sz="1600" b="0" dirty="0">
              <a:solidFill>
                <a:srgbClr val="1E1E1E"/>
              </a:solidFill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Também </a:t>
            </a:r>
            <a:r>
              <a:rPr lang="pt-PT" sz="1600" b="0" dirty="0">
                <a:solidFill>
                  <a:srgbClr val="1E1E1E"/>
                </a:solidFill>
              </a:rPr>
              <a:t>podem </a:t>
            </a:r>
            <a:r>
              <a:rPr lang="pt-PT" sz="1600" b="0" dirty="0" smtClean="0">
                <a:solidFill>
                  <a:srgbClr val="1E1E1E"/>
                </a:solidFill>
              </a:rPr>
              <a:t>ser úteis no processo de </a:t>
            </a:r>
            <a:r>
              <a:rPr lang="pt-PT" sz="1600" b="0" i="1" dirty="0" err="1">
                <a:solidFill>
                  <a:srgbClr val="1E1E1E"/>
                </a:solidFill>
              </a:rPr>
              <a:t>debug</a:t>
            </a:r>
            <a:r>
              <a:rPr lang="pt-PT" sz="1600" b="0" dirty="0">
                <a:solidFill>
                  <a:srgbClr val="1E1E1E"/>
                </a:solidFill>
              </a:rPr>
              <a:t> </a:t>
            </a:r>
            <a:r>
              <a:rPr lang="pt-PT" sz="1600" b="0" dirty="0" smtClean="0">
                <a:solidFill>
                  <a:srgbClr val="1E1E1E"/>
                </a:solidFill>
              </a:rPr>
              <a:t>uma </a:t>
            </a:r>
            <a:r>
              <a:rPr lang="pt-PT" sz="1600" b="0" dirty="0">
                <a:solidFill>
                  <a:srgbClr val="1E1E1E"/>
                </a:solidFill>
              </a:rPr>
              <a:t>vez </a:t>
            </a:r>
            <a:r>
              <a:rPr lang="pt-PT" sz="1600" b="0" dirty="0" smtClean="0">
                <a:solidFill>
                  <a:srgbClr val="1E1E1E"/>
                </a:solidFill>
              </a:rPr>
              <a:t>que se consegue </a:t>
            </a:r>
            <a:r>
              <a:rPr lang="pt-PT" sz="1600" b="0" dirty="0">
                <a:solidFill>
                  <a:srgbClr val="1E1E1E"/>
                </a:solidFill>
              </a:rPr>
              <a:t>eliminar e repor facilmente linha a linha.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 err="1"/>
              <a:t>Comment</a:t>
            </a:r>
            <a:endParaRPr lang="pt-PT" dirty="0"/>
          </a:p>
        </p:txBody>
      </p:sp>
      <p:sp>
        <p:nvSpPr>
          <p:cNvPr id="5" name="7-Point Star 4"/>
          <p:cNvSpPr/>
          <p:nvPr/>
        </p:nvSpPr>
        <p:spPr>
          <a:xfrm>
            <a:off x="8606316" y="6331024"/>
            <a:ext cx="284296" cy="266328"/>
          </a:xfrm>
          <a:prstGeom prst="star7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 dirty="0" smtClean="0"/>
          </a:p>
        </p:txBody>
      </p:sp>
    </p:spTree>
    <p:extLst>
      <p:ext uri="{BB962C8B-B14F-4D97-AF65-F5344CB8AC3E}">
        <p14:creationId xmlns:p14="http://schemas.microsoft.com/office/powerpoint/2010/main" val="668856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 smtClean="0"/>
              <a:t>12 - checkpoint</a:t>
            </a:r>
            <a:endParaRPr lang="pt-PT" dirty="0"/>
          </a:p>
        </p:txBody>
      </p:sp>
      <p:sp>
        <p:nvSpPr>
          <p:cNvPr id="8" name="Marcador de Posição do Texto 7"/>
          <p:cNvSpPr>
            <a:spLocks noGrp="1"/>
          </p:cNvSpPr>
          <p:nvPr>
            <p:ph type="body" sz="quarter" idx="13"/>
          </p:nvPr>
        </p:nvSpPr>
        <p:spPr>
          <a:xfrm>
            <a:off x="720000" y="1988840"/>
            <a:ext cx="6948344" cy="4977352"/>
          </a:xfrm>
        </p:spPr>
        <p:txBody>
          <a:bodyPr/>
          <a:lstStyle/>
          <a:p>
            <a:r>
              <a:rPr lang="pt-PT" sz="1600" dirty="0"/>
              <a:t>Exercício 1</a:t>
            </a: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 smtClean="0">
                <a:latin typeface="Arial" pitchFamily="34" charset="0"/>
                <a:cs typeface="Arial" pitchFamily="34" charset="0"/>
              </a:rPr>
              <a:t>Cria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o ficheiro ex1.html com o seguinte parágrafo: "Ganhou experiência em Moto3, tendo corrido na equipa da </a:t>
            </a:r>
            <a:r>
              <a:rPr lang="pt-PT" sz="1600" dirty="0" err="1">
                <a:latin typeface="Arial" pitchFamily="34" charset="0"/>
                <a:cs typeface="Arial" pitchFamily="34" charset="0"/>
              </a:rPr>
              <a:t>Estrella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pt-PT" sz="1600" dirty="0" err="1">
                <a:latin typeface="Arial" pitchFamily="34" charset="0"/>
                <a:cs typeface="Arial" pitchFamily="34" charset="0"/>
              </a:rPr>
              <a:t>Galicia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0,0 em 2012 e na </a:t>
            </a:r>
            <a:r>
              <a:rPr lang="pt-PT" sz="1600" dirty="0" err="1">
                <a:latin typeface="Arial" pitchFamily="34" charset="0"/>
                <a:cs typeface="Arial" pitchFamily="34" charset="0"/>
              </a:rPr>
              <a:t>Mahindra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pt-PT" sz="1600" dirty="0" err="1">
                <a:latin typeface="Arial" pitchFamily="34" charset="0"/>
                <a:cs typeface="Arial" pitchFamily="34" charset="0"/>
              </a:rPr>
              <a:t>Racing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team em 2013 e 2014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.“.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 smtClean="0">
                <a:latin typeface="Arial" pitchFamily="34" charset="0"/>
                <a:cs typeface="Arial" pitchFamily="34" charset="0"/>
              </a:rPr>
              <a:t>Coloca a negrito os nomes das duas equipas sem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aumentar a importância das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mesmas.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 smtClean="0">
                <a:latin typeface="Arial" pitchFamily="34" charset="0"/>
                <a:cs typeface="Arial" pitchFamily="34" charset="0"/>
              </a:rPr>
              <a:t>Executa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o </a:t>
            </a:r>
            <a:r>
              <a:rPr lang="pt-PT" sz="1600" i="1" dirty="0" smtClean="0">
                <a:latin typeface="Arial" pitchFamily="34" charset="0"/>
                <a:cs typeface="Arial" pitchFamily="34" charset="0"/>
              </a:rPr>
              <a:t>Live </a:t>
            </a:r>
            <a:r>
              <a:rPr lang="pt-PT" sz="1600" i="1" dirty="0" err="1" smtClean="0">
                <a:latin typeface="Arial" pitchFamily="34" charset="0"/>
                <a:cs typeface="Arial" pitchFamily="34" charset="0"/>
              </a:rPr>
              <a:t>Preview</a:t>
            </a:r>
            <a:r>
              <a:rPr lang="pt-PT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do </a:t>
            </a:r>
            <a:r>
              <a:rPr lang="pt-PT" sz="1600" i="1" dirty="0" err="1">
                <a:latin typeface="Arial" pitchFamily="34" charset="0"/>
                <a:cs typeface="Arial" pitchFamily="34" charset="0"/>
              </a:rPr>
              <a:t>brackets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e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confirma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o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resultado.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Altera o ficheiro de forma a alterar a importância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dos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nomes das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equipas.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 smtClean="0">
                <a:latin typeface="Arial" pitchFamily="34" charset="0"/>
                <a:cs typeface="Arial" pitchFamily="34" charset="0"/>
              </a:rPr>
              <a:t>Executa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o </a:t>
            </a:r>
            <a:r>
              <a:rPr lang="pt-PT" sz="1600" i="1" dirty="0" smtClean="0">
                <a:latin typeface="Arial" pitchFamily="34" charset="0"/>
                <a:cs typeface="Arial" pitchFamily="34" charset="0"/>
              </a:rPr>
              <a:t>Live </a:t>
            </a:r>
            <a:r>
              <a:rPr lang="pt-PT" sz="1600" i="1" dirty="0" err="1" smtClean="0">
                <a:latin typeface="Arial" pitchFamily="34" charset="0"/>
                <a:cs typeface="Arial" pitchFamily="34" charset="0"/>
              </a:rPr>
              <a:t>Preview</a:t>
            </a:r>
            <a:r>
              <a:rPr lang="pt-PT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do </a:t>
            </a:r>
            <a:r>
              <a:rPr lang="pt-PT" sz="1600" i="1" dirty="0" err="1">
                <a:latin typeface="Arial" pitchFamily="34" charset="0"/>
                <a:cs typeface="Arial" pitchFamily="34" charset="0"/>
              </a:rPr>
              <a:t>brackets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e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confirma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o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resultado.</a:t>
            </a:r>
            <a:endParaRPr lang="pt-PT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C:\Users\Academia\Desktop\Rebranding\Rebranding_ElementosFinais\BibliotecaImagens\DeclaracoesFisca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5216"/>
            <a:ext cx="812795" cy="13227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7953298" y="5518273"/>
            <a:ext cx="1008112" cy="1080120"/>
            <a:chOff x="7020272" y="1844824"/>
            <a:chExt cx="914400" cy="914400"/>
          </a:xfrm>
        </p:grpSpPr>
        <p:sp>
          <p:nvSpPr>
            <p:cNvPr id="10" name="Oval 9"/>
            <p:cNvSpPr/>
            <p:nvPr/>
          </p:nvSpPr>
          <p:spPr>
            <a:xfrm>
              <a:off x="7020272" y="1844824"/>
              <a:ext cx="914400" cy="9144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200" dirty="0" smtClean="0"/>
            </a:p>
          </p:txBody>
        </p:sp>
        <p:sp>
          <p:nvSpPr>
            <p:cNvPr id="11" name="Oval 10"/>
            <p:cNvSpPr/>
            <p:nvPr/>
          </p:nvSpPr>
          <p:spPr>
            <a:xfrm>
              <a:off x="7092280" y="1916832"/>
              <a:ext cx="770384" cy="770384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800" dirty="0" smtClean="0">
                  <a:solidFill>
                    <a:schemeClr val="tx1"/>
                  </a:solidFill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712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 smtClean="0"/>
              <a:t>12 - checkpoint</a:t>
            </a:r>
            <a:endParaRPr lang="pt-PT" dirty="0"/>
          </a:p>
        </p:txBody>
      </p:sp>
      <p:sp>
        <p:nvSpPr>
          <p:cNvPr id="8" name="Marcador de Posição do Texto 7"/>
          <p:cNvSpPr>
            <a:spLocks noGrp="1"/>
          </p:cNvSpPr>
          <p:nvPr>
            <p:ph type="body" sz="quarter" idx="13"/>
          </p:nvPr>
        </p:nvSpPr>
        <p:spPr>
          <a:xfrm>
            <a:off x="714928" y="1880648"/>
            <a:ext cx="6948344" cy="4977352"/>
          </a:xfrm>
        </p:spPr>
        <p:txBody>
          <a:bodyPr/>
          <a:lstStyle/>
          <a:p>
            <a:r>
              <a:rPr lang="pt-PT" sz="1600" dirty="0" smtClean="0"/>
              <a:t>Exercício </a:t>
            </a:r>
            <a:r>
              <a:rPr lang="pt-PT" sz="1600" dirty="0"/>
              <a:t>2</a:t>
            </a: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Cria o ficheiro ex2.html com o seguinte parágrafo: "Em Setembro de 2014 assinou com a </a:t>
            </a:r>
            <a:r>
              <a:rPr lang="pt-PT" sz="1600" dirty="0" err="1">
                <a:latin typeface="Arial" pitchFamily="34" charset="0"/>
                <a:cs typeface="Arial" pitchFamily="34" charset="0"/>
              </a:rPr>
              <a:t>Red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pt-PT" sz="1600" dirty="0" err="1">
                <a:latin typeface="Arial" pitchFamily="34" charset="0"/>
                <a:cs typeface="Arial" pitchFamily="34" charset="0"/>
              </a:rPr>
              <a:t>Bull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KTM Ajo chegando ao título de vice-campeão em 2015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.“.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 smtClean="0">
                <a:latin typeface="Arial" pitchFamily="34" charset="0"/>
                <a:cs typeface="Arial" pitchFamily="34" charset="0"/>
              </a:rPr>
              <a:t>Coloca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a itálico o título ganho pelo Miguel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Oliveira sem aumentar a sua importância.</a:t>
            </a:r>
          </a:p>
          <a:p>
            <a:pPr lvl="1"/>
            <a:r>
              <a:rPr lang="pt-PT" sz="1600" dirty="0">
                <a:latin typeface="Arial" pitchFamily="34" charset="0"/>
                <a:cs typeface="Arial" pitchFamily="34" charset="0"/>
              </a:rPr>
              <a:t>3.   Executa o </a:t>
            </a:r>
            <a:r>
              <a:rPr lang="pt-PT" sz="1600" i="1" dirty="0">
                <a:latin typeface="Arial" pitchFamily="34" charset="0"/>
                <a:cs typeface="Arial" pitchFamily="34" charset="0"/>
              </a:rPr>
              <a:t>Live </a:t>
            </a:r>
            <a:r>
              <a:rPr lang="pt-PT" sz="1600" i="1" dirty="0" err="1">
                <a:latin typeface="Arial" pitchFamily="34" charset="0"/>
                <a:cs typeface="Arial" pitchFamily="34" charset="0"/>
              </a:rPr>
              <a:t>Preview</a:t>
            </a:r>
            <a:r>
              <a:rPr lang="pt-PT" sz="1600" i="1" dirty="0">
                <a:latin typeface="Arial" pitchFamily="34" charset="0"/>
                <a:cs typeface="Arial" pitchFamily="34" charset="0"/>
              </a:rPr>
              <a:t>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do </a:t>
            </a:r>
            <a:r>
              <a:rPr lang="pt-PT" sz="1600" i="1" dirty="0" err="1">
                <a:latin typeface="Arial" pitchFamily="34" charset="0"/>
                <a:cs typeface="Arial" pitchFamily="34" charset="0"/>
              </a:rPr>
              <a:t>brackets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e confirma o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resultado.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PT" sz="1600" dirty="0">
                <a:latin typeface="Arial" pitchFamily="34" charset="0"/>
                <a:cs typeface="Arial" pitchFamily="34" charset="0"/>
              </a:rPr>
              <a:t>4.   Altera o ficheiro de forma a alterar a importância do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título.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AutoNum type="arabicPeriod" startAt="5"/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Executa o </a:t>
            </a:r>
            <a:r>
              <a:rPr lang="pt-PT" sz="1600" i="1" dirty="0">
                <a:latin typeface="Arial" pitchFamily="34" charset="0"/>
                <a:cs typeface="Arial" pitchFamily="34" charset="0"/>
              </a:rPr>
              <a:t>Live </a:t>
            </a:r>
            <a:r>
              <a:rPr lang="pt-PT" sz="1600" i="1" dirty="0" err="1">
                <a:latin typeface="Arial" pitchFamily="34" charset="0"/>
                <a:cs typeface="Arial" pitchFamily="34" charset="0"/>
              </a:rPr>
              <a:t>Preview</a:t>
            </a:r>
            <a:r>
              <a:rPr lang="pt-PT" sz="1600" i="1" dirty="0">
                <a:latin typeface="Arial" pitchFamily="34" charset="0"/>
                <a:cs typeface="Arial" pitchFamily="34" charset="0"/>
              </a:rPr>
              <a:t>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do </a:t>
            </a:r>
            <a:r>
              <a:rPr lang="pt-PT" sz="1600" i="1" dirty="0" err="1">
                <a:latin typeface="Arial" pitchFamily="34" charset="0"/>
                <a:cs typeface="Arial" pitchFamily="34" charset="0"/>
              </a:rPr>
              <a:t>brackets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e confirma o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resultado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5" name="Picture 4" descr="C:\Users\Academia\Desktop\Rebranding\Rebranding_ElementosFinais\BibliotecaImagens\DeclaracoesFisca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5216"/>
            <a:ext cx="812795" cy="13227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33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Texto 3"/>
          <p:cNvSpPr>
            <a:spLocks noGrp="1"/>
          </p:cNvSpPr>
          <p:nvPr>
            <p:ph type="body" sz="quarter" idx="13"/>
          </p:nvPr>
        </p:nvSpPr>
        <p:spPr>
          <a:xfrm>
            <a:off x="720000" y="1880648"/>
            <a:ext cx="7524408" cy="4140640"/>
          </a:xfrm>
        </p:spPr>
        <p:txBody>
          <a:bodyPr numCol="1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HTML </a:t>
            </a:r>
            <a:r>
              <a:rPr lang="pt-PT" sz="1600" b="0" dirty="0">
                <a:solidFill>
                  <a:srgbClr val="1E1E1E"/>
                </a:solidFill>
              </a:rPr>
              <a:t>significa </a:t>
            </a:r>
            <a:r>
              <a:rPr lang="pt-PT" sz="1600" b="0" i="1" dirty="0" err="1">
                <a:solidFill>
                  <a:srgbClr val="1E1E1E"/>
                </a:solidFill>
              </a:rPr>
              <a:t>Hyper</a:t>
            </a:r>
            <a:r>
              <a:rPr lang="pt-PT" sz="1600" b="0" i="1" dirty="0">
                <a:solidFill>
                  <a:srgbClr val="1E1E1E"/>
                </a:solidFill>
              </a:rPr>
              <a:t> </a:t>
            </a:r>
            <a:r>
              <a:rPr lang="pt-PT" sz="1600" b="0" i="1" dirty="0" err="1">
                <a:solidFill>
                  <a:srgbClr val="1E1E1E"/>
                </a:solidFill>
              </a:rPr>
              <a:t>Text</a:t>
            </a:r>
            <a:r>
              <a:rPr lang="pt-PT" sz="1600" b="0" i="1" dirty="0">
                <a:solidFill>
                  <a:srgbClr val="1E1E1E"/>
                </a:solidFill>
              </a:rPr>
              <a:t> </a:t>
            </a:r>
            <a:r>
              <a:rPr lang="pt-PT" sz="1600" b="0" i="1" dirty="0" err="1">
                <a:solidFill>
                  <a:srgbClr val="1E1E1E"/>
                </a:solidFill>
              </a:rPr>
              <a:t>Markup</a:t>
            </a:r>
            <a:r>
              <a:rPr lang="pt-PT" sz="1600" b="0" i="1" dirty="0">
                <a:solidFill>
                  <a:srgbClr val="1E1E1E"/>
                </a:solidFill>
              </a:rPr>
              <a:t> </a:t>
            </a:r>
            <a:r>
              <a:rPr lang="pt-PT" sz="1600" b="0" i="1" dirty="0" err="1">
                <a:solidFill>
                  <a:srgbClr val="1E1E1E"/>
                </a:solidFill>
              </a:rPr>
              <a:t>Language</a:t>
            </a:r>
            <a:r>
              <a:rPr lang="pt-PT" sz="1600" b="0" dirty="0" smtClean="0">
                <a:solidFill>
                  <a:srgbClr val="1E1E1E"/>
                </a:solidFill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b="0" dirty="0" smtClean="0">
              <a:solidFill>
                <a:srgbClr val="1E1E1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b="0" dirty="0">
                <a:solidFill>
                  <a:srgbClr val="1E1E1E"/>
                </a:solidFill>
              </a:rPr>
              <a:t>HTML é uma </a:t>
            </a:r>
            <a:r>
              <a:rPr lang="pt-PT" sz="1600" b="0" i="1" dirty="0" err="1" smtClean="0">
                <a:solidFill>
                  <a:srgbClr val="1E1E1E"/>
                </a:solidFill>
              </a:rPr>
              <a:t>markup</a:t>
            </a:r>
            <a:r>
              <a:rPr lang="pt-PT" sz="1600" b="0" i="1" dirty="0" smtClean="0">
                <a:solidFill>
                  <a:srgbClr val="1E1E1E"/>
                </a:solidFill>
              </a:rPr>
              <a:t> </a:t>
            </a:r>
            <a:r>
              <a:rPr lang="pt-PT" sz="1600" b="0" i="1" dirty="0" err="1" smtClean="0">
                <a:solidFill>
                  <a:srgbClr val="1E1E1E"/>
                </a:solidFill>
              </a:rPr>
              <a:t>language</a:t>
            </a:r>
            <a:r>
              <a:rPr lang="pt-PT" sz="1600" b="0" i="1" dirty="0" smtClean="0">
                <a:solidFill>
                  <a:srgbClr val="1E1E1E"/>
                </a:solidFill>
              </a:rPr>
              <a:t> </a:t>
            </a:r>
            <a:r>
              <a:rPr lang="pt-PT" sz="1600" b="0" dirty="0">
                <a:solidFill>
                  <a:srgbClr val="1E1E1E"/>
                </a:solidFill>
              </a:rPr>
              <a:t>(linguagem de marcação) usada na construção de páginas </a:t>
            </a:r>
            <a:r>
              <a:rPr lang="pt-PT" sz="1600" b="0" i="1" dirty="0">
                <a:solidFill>
                  <a:srgbClr val="1E1E1E"/>
                </a:solidFill>
              </a:rPr>
              <a:t>Web</a:t>
            </a:r>
            <a:r>
              <a:rPr lang="pt-PT" sz="1600" b="0" dirty="0" smtClean="0">
                <a:solidFill>
                  <a:srgbClr val="1E1E1E"/>
                </a:solidFill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b="0" dirty="0" smtClean="0">
              <a:solidFill>
                <a:srgbClr val="1E1E1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b="0" dirty="0">
                <a:solidFill>
                  <a:srgbClr val="1E1E1E"/>
                </a:solidFill>
              </a:rPr>
              <a:t>Usando HTML </a:t>
            </a:r>
            <a:r>
              <a:rPr lang="pt-PT" sz="1600" b="0" dirty="0" smtClean="0">
                <a:solidFill>
                  <a:srgbClr val="1E1E1E"/>
                </a:solidFill>
              </a:rPr>
              <a:t>é possível </a:t>
            </a:r>
            <a:r>
              <a:rPr lang="pt-PT" sz="1600" b="0" dirty="0">
                <a:solidFill>
                  <a:srgbClr val="1E1E1E"/>
                </a:solidFill>
              </a:rPr>
              <a:t>criar o nosso próprio </a:t>
            </a:r>
            <a:r>
              <a:rPr lang="pt-PT" sz="1600" b="0" i="1" dirty="0">
                <a:solidFill>
                  <a:srgbClr val="1E1E1E"/>
                </a:solidFill>
              </a:rPr>
              <a:t>website</a:t>
            </a:r>
            <a:r>
              <a:rPr lang="pt-PT" sz="1600" b="0" dirty="0" smtClean="0">
                <a:solidFill>
                  <a:srgbClr val="1E1E1E"/>
                </a:solidFill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b="0" dirty="0" smtClean="0">
              <a:solidFill>
                <a:srgbClr val="1E1E1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b="0" dirty="0">
                <a:solidFill>
                  <a:srgbClr val="1E1E1E"/>
                </a:solidFill>
              </a:rPr>
              <a:t>Documentos HTML podem ser interpretados pelos </a:t>
            </a:r>
            <a:r>
              <a:rPr lang="pt-PT" sz="1600" b="0" i="1" dirty="0">
                <a:solidFill>
                  <a:srgbClr val="1E1E1E"/>
                </a:solidFill>
              </a:rPr>
              <a:t>browsers</a:t>
            </a:r>
            <a:r>
              <a:rPr lang="pt-PT" sz="1600" b="0" dirty="0">
                <a:solidFill>
                  <a:srgbClr val="1E1E1E"/>
                </a:solidFill>
              </a:rPr>
              <a:t> (navegadores)</a:t>
            </a:r>
            <a:r>
              <a:rPr lang="pt-PT" sz="1600" b="0" dirty="0" smtClean="0">
                <a:solidFill>
                  <a:srgbClr val="1E1E1E"/>
                </a:solidFill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b="0" dirty="0" smtClean="0">
              <a:solidFill>
                <a:srgbClr val="1E1E1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A especificação HTML é um contrato entre um programador que quer colocar algo na internet e o </a:t>
            </a:r>
            <a:r>
              <a:rPr lang="pt-PT" sz="1600" b="0" i="1" dirty="0" smtClean="0">
                <a:solidFill>
                  <a:srgbClr val="1E1E1E"/>
                </a:solidFill>
              </a:rPr>
              <a:t>browser</a:t>
            </a:r>
            <a:r>
              <a:rPr lang="pt-PT" sz="1600" b="0" dirty="0" smtClean="0">
                <a:solidFill>
                  <a:srgbClr val="1E1E1E"/>
                </a:solidFill>
              </a:rPr>
              <a:t> que irá </a:t>
            </a:r>
            <a:r>
              <a:rPr lang="pt-PT" sz="1600" b="0" dirty="0">
                <a:solidFill>
                  <a:srgbClr val="1E1E1E"/>
                </a:solidFill>
              </a:rPr>
              <a:t>apresentar esse </a:t>
            </a:r>
            <a:r>
              <a:rPr lang="pt-PT" sz="1600" b="0" dirty="0" smtClean="0">
                <a:solidFill>
                  <a:srgbClr val="1E1E1E"/>
                </a:solidFill>
              </a:rPr>
              <a:t>conteúdo</a:t>
            </a:r>
            <a:r>
              <a:rPr lang="pt-PT" sz="1600" b="0" dirty="0">
                <a:solidFill>
                  <a:srgbClr val="1E1E1E"/>
                </a:solidFill>
              </a:rPr>
              <a:t>.</a:t>
            </a:r>
            <a:endParaRPr lang="pt-PT" sz="1600" b="0" dirty="0" smtClean="0">
              <a:solidFill>
                <a:srgbClr val="1E1E1E"/>
              </a:solidFill>
            </a:endParaRP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O Que é o HTML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899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12 - checkpoint</a:t>
            </a:r>
          </a:p>
        </p:txBody>
      </p:sp>
      <p:sp>
        <p:nvSpPr>
          <p:cNvPr id="8" name="Marcador de Posição do Texto 7"/>
          <p:cNvSpPr>
            <a:spLocks noGrp="1"/>
          </p:cNvSpPr>
          <p:nvPr>
            <p:ph type="body" sz="quarter" idx="13"/>
          </p:nvPr>
        </p:nvSpPr>
        <p:spPr>
          <a:xfrm>
            <a:off x="712291" y="1856523"/>
            <a:ext cx="7678800" cy="4977352"/>
          </a:xfrm>
        </p:spPr>
        <p:txBody>
          <a:bodyPr/>
          <a:lstStyle/>
          <a:p>
            <a:r>
              <a:rPr lang="pt-PT" sz="1600" dirty="0" smtClean="0"/>
              <a:t>Exercício 3</a:t>
            </a: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Cria o ficheiro ex3.html com o seguinte parágrafo: "Depois da passagem pela </a:t>
            </a:r>
            <a:r>
              <a:rPr lang="pt-PT" sz="1600" i="1" dirty="0" err="1">
                <a:latin typeface="Arial" pitchFamily="34" charset="0"/>
                <a:cs typeface="Arial" pitchFamily="34" charset="0"/>
              </a:rPr>
              <a:t>Leopard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no ano de estreia em Moto2 (2016), reingressou na equipa da </a:t>
            </a:r>
            <a:r>
              <a:rPr lang="pt-PT" sz="1600" dirty="0" err="1">
                <a:latin typeface="Arial" pitchFamily="34" charset="0"/>
                <a:cs typeface="Arial" pitchFamily="34" charset="0"/>
              </a:rPr>
              <a:t>Red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pt-PT" sz="1600" dirty="0" err="1">
                <a:latin typeface="Arial" pitchFamily="34" charset="0"/>
                <a:cs typeface="Arial" pitchFamily="34" charset="0"/>
              </a:rPr>
              <a:t>Bull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KTM Ajo[6][7], a qual teve em 2017 a sua temporada de estreia na categoria intermédia, terminando a época em 3º lugar, a apenas 2 pontos do 2º classificado[8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]“.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Coloca os textos [6] e [7] sobrescritos e o texto [8] </a:t>
            </a:r>
            <a:r>
              <a:rPr lang="pt-PT" sz="1600" dirty="0" err="1" smtClean="0">
                <a:latin typeface="Arial" pitchFamily="34" charset="0"/>
                <a:cs typeface="Arial" pitchFamily="34" charset="0"/>
              </a:rPr>
              <a:t>subescrito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 smtClean="0">
                <a:latin typeface="Arial" pitchFamily="34" charset="0"/>
                <a:cs typeface="Arial" pitchFamily="34" charset="0"/>
              </a:rPr>
              <a:t>Executa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o </a:t>
            </a:r>
            <a:r>
              <a:rPr lang="pt-PT" sz="1600" i="1" dirty="0">
                <a:latin typeface="Arial" pitchFamily="34" charset="0"/>
                <a:cs typeface="Arial" pitchFamily="34" charset="0"/>
              </a:rPr>
              <a:t>Live </a:t>
            </a:r>
            <a:r>
              <a:rPr lang="pt-PT" sz="1600" i="1" dirty="0" err="1">
                <a:latin typeface="Arial" pitchFamily="34" charset="0"/>
                <a:cs typeface="Arial" pitchFamily="34" charset="0"/>
              </a:rPr>
              <a:t>Preview</a:t>
            </a:r>
            <a:r>
              <a:rPr lang="pt-PT" sz="1600" i="1" dirty="0">
                <a:latin typeface="Arial" pitchFamily="34" charset="0"/>
                <a:cs typeface="Arial" pitchFamily="34" charset="0"/>
              </a:rPr>
              <a:t>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do </a:t>
            </a:r>
            <a:r>
              <a:rPr lang="pt-PT" sz="1600" i="1" dirty="0" err="1">
                <a:latin typeface="Arial" pitchFamily="34" charset="0"/>
                <a:cs typeface="Arial" pitchFamily="34" charset="0"/>
              </a:rPr>
              <a:t>brackets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e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confirma o resultado.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endParaRPr lang="pt-PT" sz="1600" dirty="0"/>
          </a:p>
          <a:p>
            <a:endParaRPr lang="pt-PT" sz="1600" dirty="0"/>
          </a:p>
        </p:txBody>
      </p:sp>
      <p:pic>
        <p:nvPicPr>
          <p:cNvPr id="5" name="Picture 4" descr="C:\Users\Academia\Desktop\Rebranding\Rebranding_ElementosFinais\BibliotecaImagens\DeclaracoesFisca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5216"/>
            <a:ext cx="812795" cy="13227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32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12 - checkpoint</a:t>
            </a:r>
          </a:p>
        </p:txBody>
      </p:sp>
      <p:sp>
        <p:nvSpPr>
          <p:cNvPr id="8" name="Marcador de Posição do Texto 7"/>
          <p:cNvSpPr>
            <a:spLocks noGrp="1"/>
          </p:cNvSpPr>
          <p:nvPr>
            <p:ph type="body" sz="quarter" idx="13"/>
          </p:nvPr>
        </p:nvSpPr>
        <p:spPr>
          <a:xfrm>
            <a:off x="745200" y="1783557"/>
            <a:ext cx="7678800" cy="4977352"/>
          </a:xfrm>
        </p:spPr>
        <p:txBody>
          <a:bodyPr/>
          <a:lstStyle/>
          <a:p>
            <a:pPr lvl="1"/>
            <a:r>
              <a:rPr lang="pt-PT" sz="1600" b="1" dirty="0">
                <a:latin typeface="Arial" pitchFamily="34" charset="0"/>
                <a:cs typeface="Arial" pitchFamily="34" charset="0"/>
              </a:rPr>
              <a:t>Exercício 4</a:t>
            </a: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Cria o ficheiro ex4.html com o seguinte parágrafo: "No início de 2018, foi eleito Desportista do Ano, na categoria de Atleta Masculino, pela Confederação do Desporto de Portugal, assim como nomeado Embaixador Global da Integridade e Transparência no Desporto pela Sport </a:t>
            </a:r>
            <a:r>
              <a:rPr lang="pt-PT" sz="1600" dirty="0" err="1">
                <a:latin typeface="Arial" pitchFamily="34" charset="0"/>
                <a:cs typeface="Arial" pitchFamily="34" charset="0"/>
              </a:rPr>
              <a:t>Integrity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Global </a:t>
            </a:r>
            <a:r>
              <a:rPr lang="pt-PT" sz="1600" dirty="0" err="1">
                <a:latin typeface="Arial" pitchFamily="34" charset="0"/>
                <a:cs typeface="Arial" pitchFamily="34" charset="0"/>
              </a:rPr>
              <a:t>Alliance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(SIGA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).“.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 smtClean="0">
                <a:latin typeface="Arial" pitchFamily="34" charset="0"/>
                <a:cs typeface="Arial" pitchFamily="34" charset="0"/>
              </a:rPr>
              <a:t>Rasura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o ano em que Miguel Oliveira venceu o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prémio.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 smtClean="0">
                <a:latin typeface="Arial" pitchFamily="34" charset="0"/>
                <a:cs typeface="Arial" pitchFamily="34" charset="0"/>
              </a:rPr>
              <a:t>Executa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o </a:t>
            </a:r>
            <a:r>
              <a:rPr lang="pt-PT" sz="1600" i="1" dirty="0" smtClean="0">
                <a:latin typeface="Arial" pitchFamily="34" charset="0"/>
                <a:cs typeface="Arial" pitchFamily="34" charset="0"/>
              </a:rPr>
              <a:t>Live </a:t>
            </a:r>
            <a:r>
              <a:rPr lang="pt-PT" sz="1600" i="1" dirty="0" err="1" smtClean="0">
                <a:latin typeface="Arial" pitchFamily="34" charset="0"/>
                <a:cs typeface="Arial" pitchFamily="34" charset="0"/>
              </a:rPr>
              <a:t>Preview</a:t>
            </a:r>
            <a:r>
              <a:rPr lang="pt-PT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do </a:t>
            </a:r>
            <a:r>
              <a:rPr lang="pt-PT" sz="1600" i="1" dirty="0" err="1">
                <a:latin typeface="Arial" pitchFamily="34" charset="0"/>
                <a:cs typeface="Arial" pitchFamily="34" charset="0"/>
              </a:rPr>
              <a:t>brackets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e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confirma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o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resultado.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 smtClean="0">
                <a:latin typeface="Arial" pitchFamily="34" charset="0"/>
                <a:cs typeface="Arial" pitchFamily="34" charset="0"/>
              </a:rPr>
              <a:t>Sublinha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a entidade que atribuiu o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prémio.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 smtClean="0">
                <a:latin typeface="Arial" pitchFamily="34" charset="0"/>
                <a:cs typeface="Arial" pitchFamily="34" charset="0"/>
              </a:rPr>
              <a:t>Executa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o </a:t>
            </a:r>
            <a:r>
              <a:rPr lang="pt-PT" sz="1600" i="1" dirty="0" smtClean="0">
                <a:latin typeface="Arial" pitchFamily="34" charset="0"/>
                <a:cs typeface="Arial" pitchFamily="34" charset="0"/>
              </a:rPr>
              <a:t>Live </a:t>
            </a:r>
            <a:r>
              <a:rPr lang="pt-PT" sz="1600" i="1" dirty="0" err="1" smtClean="0">
                <a:latin typeface="Arial" pitchFamily="34" charset="0"/>
                <a:cs typeface="Arial" pitchFamily="34" charset="0"/>
              </a:rPr>
              <a:t>Preview</a:t>
            </a:r>
            <a:r>
              <a:rPr lang="pt-PT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do </a:t>
            </a:r>
            <a:r>
              <a:rPr lang="pt-PT" sz="1600" i="1" dirty="0" err="1">
                <a:latin typeface="Arial" pitchFamily="34" charset="0"/>
                <a:cs typeface="Arial" pitchFamily="34" charset="0"/>
              </a:rPr>
              <a:t>brackets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e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confirma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o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resultado.</a:t>
            </a:r>
          </a:p>
          <a:p>
            <a:pPr marL="342900" lvl="1" indent="-342900">
              <a:buFont typeface="+mj-lt"/>
              <a:buAutoNum type="arabicPeriod"/>
            </a:pP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lvl="1"/>
            <a:endParaRPr lang="pt-PT" sz="1600" b="1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>
              <a:latin typeface="Arial" pitchFamily="34" charset="0"/>
              <a:cs typeface="Arial" pitchFamily="34" charset="0"/>
            </a:endParaRPr>
          </a:p>
          <a:p>
            <a:endParaRPr lang="pt-PT" sz="1600" dirty="0"/>
          </a:p>
          <a:p>
            <a:endParaRPr lang="pt-PT" sz="1600" dirty="0"/>
          </a:p>
        </p:txBody>
      </p:sp>
      <p:pic>
        <p:nvPicPr>
          <p:cNvPr id="5" name="Picture 4" descr="C:\Users\Academia\Desktop\Rebranding\Rebranding_ElementosFinais\BibliotecaImagens\DeclaracoesFisca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5216"/>
            <a:ext cx="812795" cy="13227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15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12 - checkpoint</a:t>
            </a:r>
          </a:p>
        </p:txBody>
      </p:sp>
      <p:sp>
        <p:nvSpPr>
          <p:cNvPr id="8" name="Marcador de Posição do Texto 7"/>
          <p:cNvSpPr>
            <a:spLocks noGrp="1"/>
          </p:cNvSpPr>
          <p:nvPr>
            <p:ph type="body" sz="quarter" idx="13"/>
          </p:nvPr>
        </p:nvSpPr>
        <p:spPr>
          <a:xfrm>
            <a:off x="720000" y="1791344"/>
            <a:ext cx="7678800" cy="4977352"/>
          </a:xfrm>
        </p:spPr>
        <p:txBody>
          <a:bodyPr/>
          <a:lstStyle/>
          <a:p>
            <a:pPr lvl="1"/>
            <a:r>
              <a:rPr lang="pt-PT" sz="1600" b="1" dirty="0">
                <a:latin typeface="Arial" pitchFamily="34" charset="0"/>
                <a:cs typeface="Arial" pitchFamily="34" charset="0"/>
              </a:rPr>
              <a:t>Exercício 5</a:t>
            </a: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Antes de cada um dos parágrafos criados nos exercícios anteriores, adiciona um comentário com o nome da(s) </a:t>
            </a:r>
            <a:r>
              <a:rPr lang="pt-PT" sz="1600" dirty="0" err="1">
                <a:latin typeface="Arial" pitchFamily="34" charset="0"/>
                <a:cs typeface="Arial" pitchFamily="34" charset="0"/>
              </a:rPr>
              <a:t>tag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(s) </a:t>
            </a:r>
            <a:r>
              <a:rPr lang="pt-PT" sz="1600" dirty="0" err="1">
                <a:latin typeface="Arial" pitchFamily="34" charset="0"/>
                <a:cs typeface="Arial" pitchFamily="34" charset="0"/>
              </a:rPr>
              <a:t>html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usada(s) no exercício.</a:t>
            </a: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Executa o </a:t>
            </a:r>
            <a:r>
              <a:rPr lang="pt-PT" sz="1600" i="1" dirty="0">
                <a:latin typeface="Arial" pitchFamily="34" charset="0"/>
                <a:cs typeface="Arial" pitchFamily="34" charset="0"/>
              </a:rPr>
              <a:t>Live </a:t>
            </a:r>
            <a:r>
              <a:rPr lang="pt-PT" sz="1600" i="1" dirty="0" err="1">
                <a:latin typeface="Arial" pitchFamily="34" charset="0"/>
                <a:cs typeface="Arial" pitchFamily="34" charset="0"/>
              </a:rPr>
              <a:t>Preview</a:t>
            </a:r>
            <a:r>
              <a:rPr lang="pt-PT" sz="1600" i="1" dirty="0">
                <a:latin typeface="Arial" pitchFamily="34" charset="0"/>
                <a:cs typeface="Arial" pitchFamily="34" charset="0"/>
              </a:rPr>
              <a:t>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do </a:t>
            </a:r>
            <a:r>
              <a:rPr lang="pt-PT" sz="1600" i="1" dirty="0" err="1">
                <a:latin typeface="Arial" pitchFamily="34" charset="0"/>
                <a:cs typeface="Arial" pitchFamily="34" charset="0"/>
              </a:rPr>
              <a:t>brackets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e confirma que o resultado não se alterou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pt-PT" sz="1600" b="1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pt-PT" sz="1600" b="1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PT" sz="1600" b="1" dirty="0" smtClean="0">
                <a:latin typeface="Arial" pitchFamily="34" charset="0"/>
                <a:cs typeface="Arial" pitchFamily="34" charset="0"/>
              </a:rPr>
              <a:t>Exercício 6</a:t>
            </a: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Comenta o parágrafo do exercício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4.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 smtClean="0">
                <a:latin typeface="Arial" pitchFamily="34" charset="0"/>
                <a:cs typeface="Arial" pitchFamily="34" charset="0"/>
              </a:rPr>
              <a:t>Executa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o </a:t>
            </a:r>
            <a:r>
              <a:rPr lang="pt-PT" sz="1600" i="1" dirty="0" smtClean="0">
                <a:latin typeface="Arial" pitchFamily="34" charset="0"/>
                <a:cs typeface="Arial" pitchFamily="34" charset="0"/>
              </a:rPr>
              <a:t>Live </a:t>
            </a:r>
            <a:r>
              <a:rPr lang="pt-PT" sz="1600" i="1" dirty="0" err="1" smtClean="0">
                <a:latin typeface="Arial" pitchFamily="34" charset="0"/>
                <a:cs typeface="Arial" pitchFamily="34" charset="0"/>
              </a:rPr>
              <a:t>Preview</a:t>
            </a:r>
            <a:r>
              <a:rPr lang="pt-PT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do </a:t>
            </a:r>
            <a:r>
              <a:rPr lang="pt-PT" sz="1600" i="1" dirty="0" err="1">
                <a:latin typeface="Arial" pitchFamily="34" charset="0"/>
                <a:cs typeface="Arial" pitchFamily="34" charset="0"/>
              </a:rPr>
              <a:t>brackets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e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confirma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que o parágrafo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desapareceu.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lvl="1"/>
            <a:endParaRPr lang="pt-PT" sz="1600" b="1" dirty="0">
              <a:latin typeface="Arial" pitchFamily="34" charset="0"/>
              <a:cs typeface="Arial" pitchFamily="34" charset="0"/>
            </a:endParaRPr>
          </a:p>
          <a:p>
            <a:pPr lvl="1"/>
            <a:endParaRPr lang="pt-PT" sz="1600" b="1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>
              <a:latin typeface="Arial" pitchFamily="34" charset="0"/>
              <a:cs typeface="Arial" pitchFamily="34" charset="0"/>
            </a:endParaRPr>
          </a:p>
          <a:p>
            <a:endParaRPr lang="pt-PT" sz="1600" dirty="0"/>
          </a:p>
          <a:p>
            <a:endParaRPr lang="pt-PT" sz="1600" dirty="0"/>
          </a:p>
        </p:txBody>
      </p:sp>
      <p:pic>
        <p:nvPicPr>
          <p:cNvPr id="5" name="Picture 4" descr="C:\Users\Academia\Desktop\Rebranding\Rebranding_ElementosFinais\BibliotecaImagens\DeclaracoesFisca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5216"/>
            <a:ext cx="812795" cy="13227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26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>
                <a:solidFill>
                  <a:srgbClr val="1E1E1E"/>
                </a:solidFill>
              </a:rPr>
              <a:t>L</a:t>
            </a:r>
            <a:r>
              <a:rPr lang="pt-PT" sz="1600" b="0" dirty="0" smtClean="0">
                <a:solidFill>
                  <a:srgbClr val="1E1E1E"/>
                </a:solidFill>
              </a:rPr>
              <a:t>inks </a:t>
            </a:r>
            <a:r>
              <a:rPr lang="pt-PT" sz="1600" b="0" dirty="0">
                <a:solidFill>
                  <a:srgbClr val="1E1E1E"/>
                </a:solidFill>
              </a:rPr>
              <a:t>são definidos pela </a:t>
            </a:r>
            <a:r>
              <a:rPr lang="pt-PT" sz="1600" b="0" i="1" dirty="0" err="1">
                <a:solidFill>
                  <a:srgbClr val="1E1E1E"/>
                </a:solidFill>
              </a:rPr>
              <a:t>tag</a:t>
            </a:r>
            <a:r>
              <a:rPr lang="pt-PT" sz="1600" b="0" dirty="0">
                <a:solidFill>
                  <a:srgbClr val="1E1E1E"/>
                </a:solidFill>
              </a:rPr>
              <a:t> </a:t>
            </a:r>
            <a:r>
              <a:rPr lang="pt-PT" sz="1600" b="0" dirty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</a:t>
            </a: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PT" sz="1600" b="0" dirty="0" smtClean="0">
                <a:solidFill>
                  <a:srgbClr val="1E1E1E"/>
                </a:solidFill>
              </a:rPr>
              <a:t>;</a:t>
            </a:r>
          </a:p>
          <a:p>
            <a:endParaRPr lang="pt-PT" sz="1600" b="0" dirty="0">
              <a:solidFill>
                <a:srgbClr val="1E1E1E"/>
              </a:solidFill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Clicando </a:t>
            </a:r>
            <a:r>
              <a:rPr lang="pt-PT" sz="1600" b="0" dirty="0">
                <a:solidFill>
                  <a:srgbClr val="1E1E1E"/>
                </a:solidFill>
              </a:rPr>
              <a:t>num </a:t>
            </a:r>
            <a:r>
              <a:rPr lang="pt-PT" sz="1600" b="0" i="1" dirty="0">
                <a:solidFill>
                  <a:srgbClr val="1E1E1E"/>
                </a:solidFill>
              </a:rPr>
              <a:t>link</a:t>
            </a:r>
            <a:r>
              <a:rPr lang="pt-PT" sz="1600" b="0" dirty="0">
                <a:solidFill>
                  <a:srgbClr val="1E1E1E"/>
                </a:solidFill>
              </a:rPr>
              <a:t> é possível </a:t>
            </a:r>
            <a:r>
              <a:rPr lang="pt-PT" sz="1600" b="0" dirty="0" smtClean="0">
                <a:solidFill>
                  <a:srgbClr val="1E1E1E"/>
                </a:solidFill>
              </a:rPr>
              <a:t>navegar </a:t>
            </a:r>
            <a:r>
              <a:rPr lang="pt-PT" sz="1600" b="0" dirty="0">
                <a:solidFill>
                  <a:srgbClr val="1E1E1E"/>
                </a:solidFill>
              </a:rPr>
              <a:t>para uma nova página</a:t>
            </a:r>
            <a:r>
              <a:rPr lang="pt-PT" sz="1600" b="0" dirty="0" smtClean="0">
                <a:solidFill>
                  <a:srgbClr val="1E1E1E"/>
                </a:solidFill>
              </a:rPr>
              <a:t>;</a:t>
            </a:r>
          </a:p>
          <a:p>
            <a:pPr indent="-342900">
              <a:buFont typeface="Arial" panose="020B0604020202020204" pitchFamily="34" charset="0"/>
              <a:buChar char="•"/>
            </a:pPr>
            <a:endParaRPr lang="pt-PT" sz="1600" b="0" dirty="0">
              <a:solidFill>
                <a:srgbClr val="1E1E1E"/>
              </a:solidFill>
            </a:endParaRPr>
          </a:p>
          <a:p>
            <a:pPr indent="-342900">
              <a:buFont typeface="Arial" panose="020B0604020202020204" pitchFamily="34" charset="0"/>
              <a:buChar char="•"/>
            </a:pPr>
            <a:endParaRPr lang="pt-PT" sz="1600" b="0" dirty="0" smtClean="0">
              <a:solidFill>
                <a:srgbClr val="1E1E1E"/>
              </a:solidFill>
            </a:endParaRPr>
          </a:p>
          <a:p>
            <a:r>
              <a:rPr lang="pt-PT" dirty="0" err="1">
                <a:solidFill>
                  <a:srgbClr val="1E1E1E"/>
                </a:solidFill>
              </a:rPr>
              <a:t>href</a:t>
            </a:r>
            <a:endParaRPr lang="pt-PT" b="0" dirty="0">
              <a:solidFill>
                <a:srgbClr val="1E1E1E"/>
              </a:solidFill>
            </a:endParaRPr>
          </a:p>
          <a:p>
            <a:pPr indent="-342900">
              <a:buFont typeface="Arial" pitchFamily="34" charset="0"/>
              <a:buChar char="•"/>
            </a:pPr>
            <a:r>
              <a:rPr lang="pt-PT" sz="1600" b="0" dirty="0">
                <a:solidFill>
                  <a:srgbClr val="1E1E1E"/>
                </a:solidFill>
              </a:rPr>
              <a:t>O atributo </a:t>
            </a:r>
            <a:r>
              <a:rPr lang="pt-PT" sz="1600" b="0" i="1" dirty="0" err="1">
                <a:solidFill>
                  <a:srgbClr val="1E1E1E"/>
                </a:solidFill>
              </a:rPr>
              <a:t>href</a:t>
            </a:r>
            <a:r>
              <a:rPr lang="pt-PT" sz="1600" b="0" dirty="0">
                <a:solidFill>
                  <a:srgbClr val="1E1E1E"/>
                </a:solidFill>
              </a:rPr>
              <a:t> permite especificar o endereço de destino;</a:t>
            </a:r>
          </a:p>
          <a:p>
            <a:pPr indent="-342900">
              <a:buFont typeface="Arial" pitchFamily="34" charset="0"/>
              <a:buChar char="•"/>
            </a:pPr>
            <a:endParaRPr lang="pt-PT" sz="1600" b="0" dirty="0">
              <a:solidFill>
                <a:srgbClr val="1E1E1E"/>
              </a:solidFill>
            </a:endParaRPr>
          </a:p>
          <a:p>
            <a:pPr indent="-342900">
              <a:buFont typeface="Arial" pitchFamily="34" charset="0"/>
              <a:buChar char="•"/>
            </a:pPr>
            <a:r>
              <a:rPr lang="pt-PT" sz="1600" b="0" dirty="0">
                <a:solidFill>
                  <a:srgbClr val="1E1E1E"/>
                </a:solidFill>
              </a:rPr>
              <a:t>O endereço pode ser absoluto ou local.</a:t>
            </a:r>
          </a:p>
          <a:p>
            <a:endParaRPr lang="pt-PT" sz="1600" b="0" dirty="0" smtClean="0">
              <a:solidFill>
                <a:srgbClr val="1E1E1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L</a:t>
            </a:r>
            <a:r>
              <a:rPr lang="pt-PT" dirty="0" smtClean="0"/>
              <a:t>ink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952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1E1E1E"/>
                </a:solidFill>
              </a:rPr>
              <a:t>target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É possível </a:t>
            </a:r>
            <a:r>
              <a:rPr lang="pt-PT" sz="1600" b="0" dirty="0">
                <a:solidFill>
                  <a:srgbClr val="1E1E1E"/>
                </a:solidFill>
              </a:rPr>
              <a:t>definir onde abrir o novo documento/página;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Pode </a:t>
            </a:r>
            <a:r>
              <a:rPr lang="pt-PT" sz="1600" b="0" dirty="0">
                <a:solidFill>
                  <a:srgbClr val="1E1E1E"/>
                </a:solidFill>
              </a:rPr>
              <a:t>ter um dos seguintes valores:    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_self</a:t>
            </a:r>
            <a:r>
              <a:rPr lang="pt-PT" sz="1600" dirty="0"/>
              <a:t> - abre o endereço na mesma janela/separador em que houve o </a:t>
            </a:r>
            <a:r>
              <a:rPr lang="pt-PT" sz="1600" i="1" dirty="0" err="1"/>
              <a:t>click</a:t>
            </a:r>
            <a:r>
              <a:rPr lang="pt-PT" sz="1600" dirty="0"/>
              <a:t> (</a:t>
            </a:r>
            <a:r>
              <a:rPr lang="pt-PT" sz="1600" i="1" dirty="0" err="1"/>
              <a:t>default</a:t>
            </a:r>
            <a:r>
              <a:rPr lang="pt-PT" sz="1600" dirty="0"/>
              <a:t>);    </a:t>
            </a:r>
            <a:endParaRPr lang="pt-PT" sz="1600" b="0" dirty="0" smtClean="0">
              <a:solidFill>
                <a:srgbClr val="1E1E1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pt-PT" sz="1600" b="0" dirty="0" err="1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blank</a:t>
            </a:r>
            <a:r>
              <a:rPr lang="pt-PT" sz="1600" b="0" dirty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1600" b="0" dirty="0">
                <a:solidFill>
                  <a:srgbClr val="1E1E1E"/>
                </a:solidFill>
              </a:rPr>
              <a:t>- abre o endereço especificado numa nova janela ou separador do </a:t>
            </a:r>
            <a:r>
              <a:rPr lang="pt-PT" sz="1600" b="0" i="1" dirty="0">
                <a:solidFill>
                  <a:srgbClr val="1E1E1E"/>
                </a:solidFill>
              </a:rPr>
              <a:t>browser</a:t>
            </a:r>
            <a:r>
              <a:rPr lang="pt-PT" sz="1600" b="0" dirty="0">
                <a:solidFill>
                  <a:srgbClr val="1E1E1E"/>
                </a:solidFill>
              </a:rPr>
              <a:t>;    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pt-PT" sz="1600" b="0" dirty="0" err="1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pt-PT" sz="1600" b="0" dirty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1600" b="0" dirty="0">
                <a:solidFill>
                  <a:srgbClr val="1E1E1E"/>
                </a:solidFill>
              </a:rPr>
              <a:t>- abre o documento no </a:t>
            </a:r>
            <a:r>
              <a:rPr lang="pt-PT" sz="1600" b="0" i="1" dirty="0" err="1">
                <a:solidFill>
                  <a:srgbClr val="1E1E1E"/>
                </a:solidFill>
              </a:rPr>
              <a:t>frame</a:t>
            </a:r>
            <a:r>
              <a:rPr lang="pt-PT" sz="1600" b="0" dirty="0">
                <a:solidFill>
                  <a:srgbClr val="1E1E1E"/>
                </a:solidFill>
              </a:rPr>
              <a:t> pai;    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pt-PT" sz="1600" b="0" dirty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_top </a:t>
            </a:r>
            <a:r>
              <a:rPr lang="pt-PT" sz="1600" b="0" dirty="0">
                <a:solidFill>
                  <a:srgbClr val="1E1E1E"/>
                </a:solidFill>
              </a:rPr>
              <a:t>- abre o documento no </a:t>
            </a:r>
            <a:r>
              <a:rPr lang="pt-PT" sz="1600" b="0" i="1" dirty="0">
                <a:solidFill>
                  <a:srgbClr val="1E1E1E"/>
                </a:solidFill>
              </a:rPr>
              <a:t>body</a:t>
            </a:r>
            <a:r>
              <a:rPr lang="pt-PT" sz="1600" b="0" dirty="0">
                <a:solidFill>
                  <a:srgbClr val="1E1E1E"/>
                </a:solidFill>
              </a:rPr>
              <a:t> da janela;    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pt-PT" sz="1600" b="0" dirty="0" err="1">
                <a:solidFill>
                  <a:srgbClr val="1E1E1E"/>
                </a:solidFill>
              </a:rPr>
              <a:t>framename</a:t>
            </a:r>
            <a:r>
              <a:rPr lang="pt-PT" sz="1600" b="0" dirty="0">
                <a:solidFill>
                  <a:srgbClr val="1E1E1E"/>
                </a:solidFill>
              </a:rPr>
              <a:t> </a:t>
            </a:r>
            <a:r>
              <a:rPr lang="pt-PT" sz="1600" b="0" dirty="0" smtClean="0">
                <a:solidFill>
                  <a:srgbClr val="1E1E1E"/>
                </a:solidFill>
              </a:rPr>
              <a:t>– possibilidade de </a:t>
            </a:r>
            <a:r>
              <a:rPr lang="pt-PT" sz="1600" b="0" dirty="0">
                <a:solidFill>
                  <a:srgbClr val="1E1E1E"/>
                </a:solidFill>
              </a:rPr>
              <a:t>especificar o nome do </a:t>
            </a:r>
            <a:r>
              <a:rPr lang="pt-PT" sz="1600" b="0" i="1" dirty="0" err="1">
                <a:solidFill>
                  <a:srgbClr val="1E1E1E"/>
                </a:solidFill>
              </a:rPr>
              <a:t>frame</a:t>
            </a:r>
            <a:r>
              <a:rPr lang="pt-PT" sz="1600" b="0" dirty="0">
                <a:solidFill>
                  <a:srgbClr val="1E1E1E"/>
                </a:solidFill>
              </a:rPr>
              <a:t> </a:t>
            </a:r>
            <a:r>
              <a:rPr lang="pt-PT" sz="1600" b="0" dirty="0" smtClean="0">
                <a:solidFill>
                  <a:srgbClr val="1E1E1E"/>
                </a:solidFill>
              </a:rPr>
              <a:t>em que </a:t>
            </a:r>
            <a:r>
              <a:rPr lang="pt-PT" sz="1600" b="0" dirty="0">
                <a:solidFill>
                  <a:srgbClr val="1E1E1E"/>
                </a:solidFill>
              </a:rPr>
              <a:t>o endereço </a:t>
            </a:r>
            <a:r>
              <a:rPr lang="pt-PT" sz="1600" b="0" dirty="0" smtClean="0">
                <a:solidFill>
                  <a:srgbClr val="1E1E1E"/>
                </a:solidFill>
              </a:rPr>
              <a:t>vai abrir.</a:t>
            </a:r>
            <a:endParaRPr lang="pt-PT" sz="1600" b="0" dirty="0">
              <a:solidFill>
                <a:srgbClr val="1E1E1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Link</a:t>
            </a:r>
          </a:p>
        </p:txBody>
      </p:sp>
      <p:sp>
        <p:nvSpPr>
          <p:cNvPr id="5" name="7-Point Star 4"/>
          <p:cNvSpPr/>
          <p:nvPr/>
        </p:nvSpPr>
        <p:spPr>
          <a:xfrm>
            <a:off x="8606316" y="6331024"/>
            <a:ext cx="284296" cy="266328"/>
          </a:xfrm>
          <a:prstGeom prst="star7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 dirty="0" smtClean="0"/>
          </a:p>
        </p:txBody>
      </p:sp>
    </p:spTree>
    <p:extLst>
      <p:ext uri="{BB962C8B-B14F-4D97-AF65-F5344CB8AC3E}">
        <p14:creationId xmlns:p14="http://schemas.microsoft.com/office/powerpoint/2010/main" val="388558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20000" y="1568147"/>
            <a:ext cx="7678800" cy="708725"/>
          </a:xfrm>
        </p:spPr>
        <p:txBody>
          <a:bodyPr/>
          <a:lstStyle/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>
                <a:solidFill>
                  <a:srgbClr val="1E1E1E"/>
                </a:solidFill>
              </a:rPr>
              <a:t>As imagens podem ser inseridas no nosso HTML usando a </a:t>
            </a:r>
            <a:r>
              <a:rPr lang="pt-PT" sz="1600" b="0" i="1" dirty="0" err="1">
                <a:solidFill>
                  <a:srgbClr val="1E1E1E"/>
                </a:solidFill>
              </a:rPr>
              <a:t>tag</a:t>
            </a:r>
            <a:r>
              <a:rPr lang="pt-PT" sz="1600" b="0" dirty="0">
                <a:solidFill>
                  <a:srgbClr val="1E1E1E"/>
                </a:solidFill>
              </a:rPr>
              <a:t> </a:t>
            </a:r>
            <a:r>
              <a:rPr lang="pt-PT" sz="1600" b="0" dirty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PT" sz="1600" b="0" dirty="0" err="1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  <a:endParaRPr lang="pt-PT" sz="1600" b="0" dirty="0">
              <a:solidFill>
                <a:srgbClr val="1E1E1E"/>
              </a:solidFill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É considerado um </a:t>
            </a:r>
            <a:r>
              <a:rPr lang="pt-PT" sz="1600" b="0" i="1" dirty="0" err="1" smtClean="0">
                <a:solidFill>
                  <a:srgbClr val="1E1E1E"/>
                </a:solidFill>
              </a:rPr>
              <a:t>empty</a:t>
            </a:r>
            <a:r>
              <a:rPr lang="pt-PT" sz="1600" b="0" i="1" dirty="0" smtClean="0">
                <a:solidFill>
                  <a:srgbClr val="1E1E1E"/>
                </a:solidFill>
              </a:rPr>
              <a:t> </a:t>
            </a:r>
            <a:r>
              <a:rPr lang="pt-PT" sz="1600" b="0" i="1" dirty="0" err="1" smtClean="0">
                <a:solidFill>
                  <a:srgbClr val="1E1E1E"/>
                </a:solidFill>
              </a:rPr>
              <a:t>element</a:t>
            </a:r>
            <a:r>
              <a:rPr lang="pt-PT" sz="1600" b="0" dirty="0" smtClean="0">
                <a:solidFill>
                  <a:srgbClr val="1E1E1E"/>
                </a:solidFill>
              </a:rPr>
              <a:t>;</a:t>
            </a:r>
            <a:endParaRPr lang="pt-PT" sz="1600" dirty="0">
              <a:solidFill>
                <a:srgbClr val="1E1E1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 err="1" smtClean="0"/>
              <a:t>Image</a:t>
            </a:r>
            <a:endParaRPr lang="pt-PT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720000" y="2504251"/>
            <a:ext cx="7678800" cy="497735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ts val="1000"/>
              </a:spcBef>
              <a:buFont typeface="Arial" pitchFamily="34" charset="0"/>
              <a:buNone/>
              <a:defRPr sz="2000" b="1" kern="1200" baseline="0">
                <a:solidFill>
                  <a:srgbClr val="0076B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-360000" algn="l" defTabSz="914400" rtl="0" eaLnBrk="1" latinLnBrk="0" hangingPunct="1">
              <a:spcBef>
                <a:spcPts val="1000"/>
              </a:spcBef>
              <a:buFont typeface="Arial" pitchFamily="34" charset="0"/>
              <a:buChar char="›"/>
              <a:defRPr sz="2000" kern="1200" baseline="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spcBef>
                <a:spcPts val="1000"/>
              </a:spcBef>
              <a:buFont typeface="Arial" pitchFamily="34" charset="0"/>
              <a:buChar char="›"/>
              <a:defRPr sz="2000" kern="1200" baseline="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3pPr>
            <a:lvl4pPr marL="1440000" indent="-360000" algn="l" defTabSz="914400" rtl="0" eaLnBrk="1" latinLnBrk="0" hangingPunct="1">
              <a:spcBef>
                <a:spcPts val="1000"/>
              </a:spcBef>
              <a:buFont typeface="Arial" pitchFamily="34" charset="0"/>
              <a:buChar char="›"/>
              <a:defRPr sz="20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spcBef>
                <a:spcPts val="1000"/>
              </a:spcBef>
              <a:buFont typeface="Arial" pitchFamily="34" charset="0"/>
              <a:buChar char="›"/>
              <a:defRPr sz="2000" kern="1200" baseline="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 smtClean="0">
                <a:solidFill>
                  <a:srgbClr val="1E1E1E"/>
                </a:solidFill>
              </a:rPr>
              <a:t>src</a:t>
            </a:r>
            <a:endParaRPr lang="pt-PT" dirty="0" smtClean="0">
              <a:solidFill>
                <a:srgbClr val="1E1E1E"/>
              </a:solidFill>
            </a:endParaRPr>
          </a:p>
          <a:p>
            <a:pPr indent="-342900">
              <a:buFont typeface="Arial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É através do atributo </a:t>
            </a:r>
            <a:r>
              <a:rPr lang="pt-PT" sz="1600" b="0" i="1" dirty="0" err="1" smtClean="0">
                <a:solidFill>
                  <a:srgbClr val="1E1E1E"/>
                </a:solidFill>
              </a:rPr>
              <a:t>src</a:t>
            </a:r>
            <a:r>
              <a:rPr lang="pt-PT" sz="1600" b="0" dirty="0" smtClean="0">
                <a:solidFill>
                  <a:srgbClr val="1E1E1E"/>
                </a:solidFill>
              </a:rPr>
              <a:t> que se define o URL para a imagem;</a:t>
            </a:r>
          </a:p>
          <a:p>
            <a:pPr indent="-342900">
              <a:buFont typeface="Arial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Este URL pode ser local ou externo o que nos permite usar imagens que estejam noutro website.</a:t>
            </a:r>
          </a:p>
          <a:p>
            <a:endParaRPr lang="pt-PT" dirty="0" smtClean="0">
              <a:solidFill>
                <a:schemeClr val="tx1"/>
              </a:solidFill>
            </a:endParaRPr>
          </a:p>
          <a:p>
            <a:r>
              <a:rPr lang="pt-PT" dirty="0" err="1" smtClean="0">
                <a:solidFill>
                  <a:schemeClr val="tx1"/>
                </a:solidFill>
              </a:rPr>
              <a:t>alt</a:t>
            </a:r>
            <a:endParaRPr lang="pt-PT" dirty="0" smtClean="0">
              <a:solidFill>
                <a:schemeClr val="tx1"/>
              </a:solidFill>
            </a:endParaRPr>
          </a:p>
          <a:p>
            <a:pPr indent="-342900">
              <a:buFont typeface="Arial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Possibilita definir um texto alternativo para a imagem (boa prática);</a:t>
            </a:r>
          </a:p>
          <a:p>
            <a:endParaRPr lang="pt-PT" sz="1600" b="0" dirty="0">
              <a:solidFill>
                <a:srgbClr val="1E1E1E"/>
              </a:solidFill>
            </a:endParaRPr>
          </a:p>
          <a:p>
            <a:r>
              <a:rPr lang="pt-PT" dirty="0" err="1" smtClean="0">
                <a:solidFill>
                  <a:schemeClr val="tx1"/>
                </a:solidFill>
              </a:rPr>
              <a:t>width</a:t>
            </a:r>
            <a:r>
              <a:rPr lang="pt-PT" dirty="0" smtClean="0">
                <a:solidFill>
                  <a:schemeClr val="tx1"/>
                </a:solidFill>
              </a:rPr>
              <a:t> e </a:t>
            </a:r>
            <a:r>
              <a:rPr lang="pt-PT" dirty="0" err="1" smtClean="0">
                <a:solidFill>
                  <a:schemeClr val="tx1"/>
                </a:solidFill>
              </a:rPr>
              <a:t>height</a:t>
            </a:r>
            <a:endParaRPr lang="pt-PT" dirty="0" smtClean="0">
              <a:solidFill>
                <a:schemeClr val="tx1"/>
              </a:solidFill>
            </a:endParaRPr>
          </a:p>
          <a:p>
            <a:pPr indent="-342900">
              <a:buFont typeface="Arial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Usando estes atributos é possível definir a altura e a largura da imagem;</a:t>
            </a:r>
          </a:p>
          <a:p>
            <a:pPr indent="-342900">
              <a:buFont typeface="Arial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Estas medidas são sempre definidas em pixéis.</a:t>
            </a:r>
          </a:p>
          <a:p>
            <a:endParaRPr lang="pt-PT" b="0" dirty="0">
              <a:solidFill>
                <a:schemeClr val="tx1"/>
              </a:solidFill>
            </a:endParaRPr>
          </a:p>
        </p:txBody>
      </p:sp>
      <p:sp>
        <p:nvSpPr>
          <p:cNvPr id="6" name="7-Point Star 5"/>
          <p:cNvSpPr/>
          <p:nvPr/>
        </p:nvSpPr>
        <p:spPr>
          <a:xfrm>
            <a:off x="8606316" y="6331024"/>
            <a:ext cx="284296" cy="266328"/>
          </a:xfrm>
          <a:prstGeom prst="star7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 dirty="0" smtClean="0"/>
          </a:p>
        </p:txBody>
      </p:sp>
    </p:spTree>
    <p:extLst>
      <p:ext uri="{BB962C8B-B14F-4D97-AF65-F5344CB8AC3E}">
        <p14:creationId xmlns:p14="http://schemas.microsoft.com/office/powerpoint/2010/main" val="129764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 smtClean="0"/>
              <a:t>15 - checkpoint</a:t>
            </a:r>
            <a:endParaRPr lang="pt-PT" dirty="0"/>
          </a:p>
        </p:txBody>
      </p:sp>
      <p:sp>
        <p:nvSpPr>
          <p:cNvPr id="8" name="Marcador de Posição do Texto 7"/>
          <p:cNvSpPr>
            <a:spLocks noGrp="1"/>
          </p:cNvSpPr>
          <p:nvPr>
            <p:ph type="body" sz="quarter" idx="13"/>
          </p:nvPr>
        </p:nvSpPr>
        <p:spPr>
          <a:xfrm>
            <a:off x="720000" y="1620000"/>
            <a:ext cx="7233298" cy="4977352"/>
          </a:xfrm>
        </p:spPr>
        <p:txBody>
          <a:bodyPr/>
          <a:lstStyle/>
          <a:p>
            <a:pPr lvl="1"/>
            <a:r>
              <a:rPr lang="pt-PT" sz="1600" b="1" dirty="0">
                <a:latin typeface="Arial" pitchFamily="34" charset="0"/>
                <a:cs typeface="Arial" pitchFamily="34" charset="0"/>
              </a:rPr>
              <a:t>Exercício 1</a:t>
            </a:r>
            <a:endParaRPr lang="pt-PT" sz="1600" b="1" dirty="0" smtClean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 smtClean="0">
                <a:latin typeface="Arial" pitchFamily="34" charset="0"/>
                <a:cs typeface="Arial" pitchFamily="34" charset="0"/>
              </a:rPr>
              <a:t>Altera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o ficheiro ex1.html de forma a que o texto seja um link com destino para http://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www.google.pt.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 smtClean="0">
                <a:latin typeface="Arial" pitchFamily="34" charset="0"/>
                <a:cs typeface="Arial" pitchFamily="34" charset="0"/>
              </a:rPr>
              <a:t>Executa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o </a:t>
            </a:r>
            <a:r>
              <a:rPr lang="pt-PT" sz="1600" i="1" dirty="0" smtClean="0">
                <a:latin typeface="Arial" pitchFamily="34" charset="0"/>
                <a:cs typeface="Arial" pitchFamily="34" charset="0"/>
              </a:rPr>
              <a:t>Live </a:t>
            </a:r>
            <a:r>
              <a:rPr lang="pt-PT" sz="1600" i="1" dirty="0" err="1" smtClean="0">
                <a:latin typeface="Arial" pitchFamily="34" charset="0"/>
                <a:cs typeface="Arial" pitchFamily="34" charset="0"/>
              </a:rPr>
              <a:t>Preview</a:t>
            </a:r>
            <a:r>
              <a:rPr lang="pt-PT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do </a:t>
            </a:r>
            <a:r>
              <a:rPr lang="pt-PT" sz="1600" i="1" dirty="0" err="1">
                <a:latin typeface="Arial" pitchFamily="34" charset="0"/>
                <a:cs typeface="Arial" pitchFamily="34" charset="0"/>
              </a:rPr>
              <a:t>brackets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e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confirma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o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resultado.</a:t>
            </a:r>
          </a:p>
          <a:p>
            <a:pPr marL="342900" lvl="1" indent="-342900">
              <a:buFont typeface="+mj-lt"/>
              <a:buAutoNum type="arabicPeriod"/>
            </a:pP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PT" sz="1600" b="1" dirty="0">
                <a:latin typeface="Arial" pitchFamily="34" charset="0"/>
                <a:cs typeface="Arial" pitchFamily="34" charset="0"/>
              </a:rPr>
              <a:t>Exercício 2</a:t>
            </a: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Altera o ficheiro ex2.html de forma a que o link abra numa nova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página.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 smtClean="0">
                <a:latin typeface="Arial" pitchFamily="34" charset="0"/>
                <a:cs typeface="Arial" pitchFamily="34" charset="0"/>
              </a:rPr>
              <a:t>Executa o </a:t>
            </a:r>
            <a:r>
              <a:rPr lang="pt-PT" sz="1600" i="1" dirty="0" smtClean="0">
                <a:latin typeface="Arial" pitchFamily="34" charset="0"/>
                <a:cs typeface="Arial" pitchFamily="34" charset="0"/>
              </a:rPr>
              <a:t>Live </a:t>
            </a:r>
            <a:r>
              <a:rPr lang="pt-PT" sz="1600" i="1" dirty="0" err="1" smtClean="0">
                <a:latin typeface="Arial" pitchFamily="34" charset="0"/>
                <a:cs typeface="Arial" pitchFamily="34" charset="0"/>
              </a:rPr>
              <a:t>Preview</a:t>
            </a:r>
            <a:r>
              <a:rPr lang="pt-PT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do </a:t>
            </a:r>
            <a:r>
              <a:rPr lang="pt-PT" sz="1600" i="1" dirty="0" err="1">
                <a:latin typeface="Arial" pitchFamily="34" charset="0"/>
                <a:cs typeface="Arial" pitchFamily="34" charset="0"/>
              </a:rPr>
              <a:t>brackets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e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confirma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o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resultado.</a:t>
            </a:r>
          </a:p>
          <a:p>
            <a:pPr marL="342900" lvl="1" indent="-342900">
              <a:buFont typeface="+mj-lt"/>
              <a:buAutoNum type="arabicPeriod"/>
            </a:pP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PT" sz="1600" b="1" dirty="0">
                <a:latin typeface="Arial" pitchFamily="34" charset="0"/>
                <a:cs typeface="Arial" pitchFamily="34" charset="0"/>
              </a:rPr>
              <a:t>Exercício 3</a:t>
            </a: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Cria o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ficheiro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ex3.html com o seguinte texto "Clica aqui para aceder à seguinte página". A palavra "aqui" deverá ser um link para a página "seguinte.html" que se encontra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localmente.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 smtClean="0">
                <a:latin typeface="Arial" pitchFamily="34" charset="0"/>
                <a:cs typeface="Arial" pitchFamily="34" charset="0"/>
              </a:rPr>
              <a:t>Executa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o </a:t>
            </a:r>
            <a:r>
              <a:rPr lang="pt-PT" sz="1600" i="1" dirty="0" smtClean="0">
                <a:latin typeface="Arial" pitchFamily="34" charset="0"/>
                <a:cs typeface="Arial" pitchFamily="34" charset="0"/>
              </a:rPr>
              <a:t>Live </a:t>
            </a:r>
            <a:r>
              <a:rPr lang="pt-PT" sz="1600" i="1" dirty="0" err="1" smtClean="0">
                <a:latin typeface="Arial" pitchFamily="34" charset="0"/>
                <a:cs typeface="Arial" pitchFamily="34" charset="0"/>
              </a:rPr>
              <a:t>Preview</a:t>
            </a:r>
            <a:r>
              <a:rPr lang="pt-PT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do </a:t>
            </a:r>
            <a:r>
              <a:rPr lang="pt-PT" sz="1600" i="1" dirty="0" err="1">
                <a:latin typeface="Arial" pitchFamily="34" charset="0"/>
                <a:cs typeface="Arial" pitchFamily="34" charset="0"/>
              </a:rPr>
              <a:t>brackets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e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confirma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o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resultado.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r>
              <a:rPr lang="pt-PT" dirty="0"/>
              <a:t/>
            </a:r>
            <a:br>
              <a:rPr lang="pt-PT" dirty="0"/>
            </a:br>
            <a:endParaRPr lang="pt-PT" sz="1600" b="1" dirty="0">
              <a:latin typeface="Arial" pitchFamily="34" charset="0"/>
              <a:cs typeface="Arial" pitchFamily="34" charset="0"/>
            </a:endParaRPr>
          </a:p>
          <a:p>
            <a:pPr lvl="1"/>
            <a:endParaRPr lang="pt-PT" sz="1600" b="1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>
              <a:latin typeface="Arial" pitchFamily="34" charset="0"/>
              <a:cs typeface="Arial" pitchFamily="34" charset="0"/>
            </a:endParaRPr>
          </a:p>
          <a:p>
            <a:endParaRPr lang="pt-PT" sz="1600" dirty="0"/>
          </a:p>
          <a:p>
            <a:endParaRPr lang="pt-PT" sz="1600" dirty="0"/>
          </a:p>
        </p:txBody>
      </p:sp>
      <p:pic>
        <p:nvPicPr>
          <p:cNvPr id="5" name="Picture 4" descr="C:\Users\Academia\Desktop\Rebranding\Rebranding_ElementosFinais\BibliotecaImagens\DeclaracoesFisca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5216"/>
            <a:ext cx="812795" cy="13227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7953298" y="5518273"/>
            <a:ext cx="1008112" cy="1080120"/>
            <a:chOff x="7020272" y="1844824"/>
            <a:chExt cx="914400" cy="914400"/>
          </a:xfrm>
        </p:grpSpPr>
        <p:sp>
          <p:nvSpPr>
            <p:cNvPr id="10" name="Oval 9"/>
            <p:cNvSpPr/>
            <p:nvPr/>
          </p:nvSpPr>
          <p:spPr>
            <a:xfrm>
              <a:off x="7020272" y="1844824"/>
              <a:ext cx="914400" cy="9144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200" dirty="0" smtClean="0"/>
            </a:p>
          </p:txBody>
        </p:sp>
        <p:sp>
          <p:nvSpPr>
            <p:cNvPr id="11" name="Oval 10"/>
            <p:cNvSpPr/>
            <p:nvPr/>
          </p:nvSpPr>
          <p:spPr>
            <a:xfrm>
              <a:off x="7092280" y="1916832"/>
              <a:ext cx="770384" cy="770384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800" dirty="0" smtClean="0">
                  <a:solidFill>
                    <a:schemeClr val="tx1"/>
                  </a:solidFill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255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15 - checkpoint</a:t>
            </a:r>
          </a:p>
        </p:txBody>
      </p:sp>
      <p:sp>
        <p:nvSpPr>
          <p:cNvPr id="8" name="Marcador de Posição do Tex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pt-PT" sz="1600" b="1" dirty="0">
                <a:latin typeface="Arial" pitchFamily="34" charset="0"/>
                <a:cs typeface="Arial" pitchFamily="34" charset="0"/>
              </a:rPr>
              <a:t>Exercício </a:t>
            </a:r>
            <a:r>
              <a:rPr lang="pt-PT" sz="1600" b="1" dirty="0" smtClean="0">
                <a:latin typeface="Arial" pitchFamily="34" charset="0"/>
                <a:cs typeface="Arial" pitchFamily="34" charset="0"/>
              </a:rPr>
              <a:t>4</a:t>
            </a: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Pesquisa e copia o endereço de uma imagem que se encontre na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internet.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Cria o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ficheiro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ex4.html com essa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imagem.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 smtClean="0">
                <a:latin typeface="Arial" pitchFamily="34" charset="0"/>
                <a:cs typeface="Arial" pitchFamily="34" charset="0"/>
              </a:rPr>
              <a:t>Executa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o </a:t>
            </a:r>
            <a:r>
              <a:rPr lang="pt-PT" sz="1600" i="1" dirty="0" smtClean="0">
                <a:latin typeface="Arial" pitchFamily="34" charset="0"/>
                <a:cs typeface="Arial" pitchFamily="34" charset="0"/>
              </a:rPr>
              <a:t>Live </a:t>
            </a:r>
            <a:r>
              <a:rPr lang="pt-PT" sz="1600" i="1" dirty="0" err="1" smtClean="0">
                <a:latin typeface="Arial" pitchFamily="34" charset="0"/>
                <a:cs typeface="Arial" pitchFamily="34" charset="0"/>
              </a:rPr>
              <a:t>Preview</a:t>
            </a:r>
            <a:r>
              <a:rPr lang="pt-PT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do </a:t>
            </a:r>
            <a:r>
              <a:rPr lang="pt-PT" sz="1600" i="1" dirty="0" err="1">
                <a:latin typeface="Arial" pitchFamily="34" charset="0"/>
                <a:cs typeface="Arial" pitchFamily="34" charset="0"/>
              </a:rPr>
              <a:t>brackets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e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confirma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o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resultado.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Adiciona um texto alternativo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à imagem.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 smtClean="0">
                <a:latin typeface="Arial" pitchFamily="34" charset="0"/>
                <a:cs typeface="Arial" pitchFamily="34" charset="0"/>
              </a:rPr>
              <a:t>Executa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o </a:t>
            </a:r>
            <a:r>
              <a:rPr lang="pt-PT" sz="1600" i="1" dirty="0" smtClean="0">
                <a:latin typeface="Arial" pitchFamily="34" charset="0"/>
                <a:cs typeface="Arial" pitchFamily="34" charset="0"/>
              </a:rPr>
              <a:t>Live </a:t>
            </a:r>
            <a:r>
              <a:rPr lang="pt-PT" sz="1600" i="1" dirty="0" err="1" smtClean="0">
                <a:latin typeface="Arial" pitchFamily="34" charset="0"/>
                <a:cs typeface="Arial" pitchFamily="34" charset="0"/>
              </a:rPr>
              <a:t>Preview</a:t>
            </a:r>
            <a:r>
              <a:rPr lang="pt-PT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do </a:t>
            </a:r>
            <a:r>
              <a:rPr lang="pt-PT" sz="1600" i="1" dirty="0" err="1">
                <a:latin typeface="Arial" pitchFamily="34" charset="0"/>
                <a:cs typeface="Arial" pitchFamily="34" charset="0"/>
              </a:rPr>
              <a:t>brackets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e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confirma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o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resultado.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 err="1">
                <a:latin typeface="Arial" pitchFamily="34" charset="0"/>
                <a:cs typeface="Arial" pitchFamily="34" charset="0"/>
              </a:rPr>
              <a:t>Actualiza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o endereço da imagem para algo que não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exista.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 smtClean="0">
                <a:latin typeface="Arial" pitchFamily="34" charset="0"/>
                <a:cs typeface="Arial" pitchFamily="34" charset="0"/>
              </a:rPr>
              <a:t>Executa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o </a:t>
            </a:r>
            <a:r>
              <a:rPr lang="pt-PT" sz="1600" i="1" dirty="0" smtClean="0">
                <a:latin typeface="Arial" pitchFamily="34" charset="0"/>
                <a:cs typeface="Arial" pitchFamily="34" charset="0"/>
              </a:rPr>
              <a:t>Live </a:t>
            </a:r>
            <a:r>
              <a:rPr lang="pt-PT" sz="1600" i="1" dirty="0" err="1" smtClean="0">
                <a:latin typeface="Arial" pitchFamily="34" charset="0"/>
                <a:cs typeface="Arial" pitchFamily="34" charset="0"/>
              </a:rPr>
              <a:t>Preview</a:t>
            </a:r>
            <a:r>
              <a:rPr lang="pt-PT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e confirma as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diferenças.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>
              <a:latin typeface="Arial" pitchFamily="34" charset="0"/>
              <a:cs typeface="Arial" pitchFamily="34" charset="0"/>
            </a:endParaRPr>
          </a:p>
          <a:p>
            <a:r>
              <a:rPr lang="pt-PT" dirty="0"/>
              <a:t/>
            </a:r>
            <a:br>
              <a:rPr lang="pt-PT" dirty="0"/>
            </a:br>
            <a:endParaRPr lang="pt-PT" sz="1600" b="1" dirty="0">
              <a:latin typeface="Arial" pitchFamily="34" charset="0"/>
              <a:cs typeface="Arial" pitchFamily="34" charset="0"/>
            </a:endParaRPr>
          </a:p>
          <a:p>
            <a:pPr lvl="1"/>
            <a:endParaRPr lang="pt-PT" sz="1600" b="1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>
              <a:latin typeface="Arial" pitchFamily="34" charset="0"/>
              <a:cs typeface="Arial" pitchFamily="34" charset="0"/>
            </a:endParaRPr>
          </a:p>
          <a:p>
            <a:endParaRPr lang="pt-PT" sz="1600" dirty="0"/>
          </a:p>
          <a:p>
            <a:endParaRPr lang="pt-PT" sz="1600" dirty="0"/>
          </a:p>
        </p:txBody>
      </p:sp>
      <p:pic>
        <p:nvPicPr>
          <p:cNvPr id="5" name="Picture 4" descr="C:\Users\Academia\Desktop\Rebranding\Rebranding_ElementosFinais\BibliotecaImagens\DeclaracoesFisca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5216"/>
            <a:ext cx="812795" cy="13227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16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15 - checkpoint</a:t>
            </a:r>
          </a:p>
        </p:txBody>
      </p:sp>
      <p:sp>
        <p:nvSpPr>
          <p:cNvPr id="8" name="Marcador de Posição do Tex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pt-PT" sz="1600" b="1" dirty="0" smtClean="0">
                <a:latin typeface="Arial" pitchFamily="34" charset="0"/>
                <a:cs typeface="Arial" pitchFamily="34" charset="0"/>
              </a:rPr>
              <a:t>Exercício 5</a:t>
            </a:r>
            <a:endParaRPr lang="pt-PT" sz="1600" b="1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Pesquisa uma imagem que se encontre na internet e </a:t>
            </a:r>
            <a:r>
              <a:rPr lang="pt-PT" sz="1600" dirty="0" err="1">
                <a:latin typeface="Arial" pitchFamily="34" charset="0"/>
                <a:cs typeface="Arial" pitchFamily="34" charset="0"/>
              </a:rPr>
              <a:t>efectua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o download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para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a </a:t>
            </a:r>
            <a:r>
              <a:rPr lang="pt-PT" sz="1600" dirty="0" err="1">
                <a:latin typeface="Arial" pitchFamily="34" charset="0"/>
                <a:cs typeface="Arial" pitchFamily="34" charset="0"/>
              </a:rPr>
              <a:t>directoria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de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trabalho.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Cria o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ficheiro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ex5.html com essa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imagem.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 smtClean="0">
                <a:latin typeface="Arial" pitchFamily="34" charset="0"/>
                <a:cs typeface="Arial" pitchFamily="34" charset="0"/>
              </a:rPr>
              <a:t>Executa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o </a:t>
            </a:r>
            <a:r>
              <a:rPr lang="pt-PT" sz="1600" i="1" dirty="0" smtClean="0">
                <a:latin typeface="Arial" pitchFamily="34" charset="0"/>
                <a:cs typeface="Arial" pitchFamily="34" charset="0"/>
              </a:rPr>
              <a:t>Live </a:t>
            </a:r>
            <a:r>
              <a:rPr lang="pt-PT" sz="1600" i="1" dirty="0" err="1" smtClean="0">
                <a:latin typeface="Arial" pitchFamily="34" charset="0"/>
                <a:cs typeface="Arial" pitchFamily="34" charset="0"/>
              </a:rPr>
              <a:t>Preview</a:t>
            </a:r>
            <a:r>
              <a:rPr lang="pt-PT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do </a:t>
            </a:r>
            <a:r>
              <a:rPr lang="pt-PT" sz="1600" i="1" dirty="0" err="1">
                <a:latin typeface="Arial" pitchFamily="34" charset="0"/>
                <a:cs typeface="Arial" pitchFamily="34" charset="0"/>
              </a:rPr>
              <a:t>brackets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e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confirma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o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resultado.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Altera a imagem para ter 400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pixéis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de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largura.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 smtClean="0">
                <a:latin typeface="Arial" pitchFamily="34" charset="0"/>
                <a:cs typeface="Arial" pitchFamily="34" charset="0"/>
              </a:rPr>
              <a:t>Executa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o </a:t>
            </a:r>
            <a:r>
              <a:rPr lang="pt-PT" sz="1600" i="1" dirty="0" smtClean="0">
                <a:latin typeface="Arial" pitchFamily="34" charset="0"/>
                <a:cs typeface="Arial" pitchFamily="34" charset="0"/>
              </a:rPr>
              <a:t>Live </a:t>
            </a:r>
            <a:r>
              <a:rPr lang="pt-PT" sz="1600" i="1" dirty="0" err="1" smtClean="0">
                <a:latin typeface="Arial" pitchFamily="34" charset="0"/>
                <a:cs typeface="Arial" pitchFamily="34" charset="0"/>
              </a:rPr>
              <a:t>Preview</a:t>
            </a:r>
            <a:r>
              <a:rPr lang="pt-PT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do </a:t>
            </a:r>
            <a:r>
              <a:rPr lang="pt-PT" sz="1600" i="1" dirty="0" err="1">
                <a:latin typeface="Arial" pitchFamily="34" charset="0"/>
                <a:cs typeface="Arial" pitchFamily="34" charset="0"/>
              </a:rPr>
              <a:t>brackets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e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confirma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o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resultado.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r>
              <a:rPr lang="pt-PT" dirty="0"/>
              <a:t/>
            </a:r>
            <a:br>
              <a:rPr lang="pt-PT" dirty="0"/>
            </a:br>
            <a:endParaRPr lang="pt-PT" sz="1600" b="1" dirty="0">
              <a:latin typeface="Arial" pitchFamily="34" charset="0"/>
              <a:cs typeface="Arial" pitchFamily="34" charset="0"/>
            </a:endParaRPr>
          </a:p>
          <a:p>
            <a:pPr lvl="1"/>
            <a:endParaRPr lang="pt-PT" sz="1600" b="1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>
              <a:latin typeface="Arial" pitchFamily="34" charset="0"/>
              <a:cs typeface="Arial" pitchFamily="34" charset="0"/>
            </a:endParaRPr>
          </a:p>
          <a:p>
            <a:endParaRPr lang="pt-PT" sz="1600" dirty="0"/>
          </a:p>
          <a:p>
            <a:endParaRPr lang="pt-PT" sz="1600" dirty="0"/>
          </a:p>
        </p:txBody>
      </p:sp>
      <p:pic>
        <p:nvPicPr>
          <p:cNvPr id="5" name="Picture 4" descr="C:\Users\Academia\Desktop\Rebranding\Rebranding_ElementosFinais\BibliotecaImagens\DeclaracoesFisca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5216"/>
            <a:ext cx="812795" cy="13227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11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>
                <a:solidFill>
                  <a:srgbClr val="1E1E1E"/>
                </a:solidFill>
              </a:rPr>
              <a:t>Para definir uma tabela em </a:t>
            </a:r>
            <a:r>
              <a:rPr lang="pt-PT" sz="1600" b="0" dirty="0" smtClean="0">
                <a:solidFill>
                  <a:srgbClr val="1E1E1E"/>
                </a:solidFill>
              </a:rPr>
              <a:t>HTML </a:t>
            </a:r>
            <a:r>
              <a:rPr lang="pt-PT" sz="1600" b="0" dirty="0">
                <a:solidFill>
                  <a:srgbClr val="1E1E1E"/>
                </a:solidFill>
              </a:rPr>
              <a:t>deve </a:t>
            </a:r>
            <a:r>
              <a:rPr lang="pt-PT" sz="1600" b="0" dirty="0" smtClean="0">
                <a:solidFill>
                  <a:srgbClr val="1E1E1E"/>
                </a:solidFill>
              </a:rPr>
              <a:t>usar-se </a:t>
            </a:r>
            <a:r>
              <a:rPr lang="pt-PT" sz="1600" b="0" dirty="0">
                <a:solidFill>
                  <a:srgbClr val="1E1E1E"/>
                </a:solidFill>
              </a:rPr>
              <a:t>a </a:t>
            </a:r>
            <a:r>
              <a:rPr lang="pt-PT" sz="1600" b="0" i="1" dirty="0" err="1">
                <a:solidFill>
                  <a:srgbClr val="1E1E1E"/>
                </a:solidFill>
              </a:rPr>
              <a:t>tag</a:t>
            </a:r>
            <a:r>
              <a:rPr lang="pt-PT" sz="1600" b="0" dirty="0">
                <a:solidFill>
                  <a:srgbClr val="1E1E1E"/>
                </a:solidFill>
              </a:rPr>
              <a:t> </a:t>
            </a:r>
            <a:r>
              <a:rPr lang="pt-PT" sz="1600" b="0" dirty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PT" sz="1600" b="0" dirty="0" err="1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PT" sz="1600" b="0" dirty="0" smtClean="0">
                <a:solidFill>
                  <a:srgbClr val="1E1E1E"/>
                </a:solidFill>
              </a:rPr>
              <a:t>;</a:t>
            </a:r>
          </a:p>
          <a:p>
            <a:pPr indent="-342900">
              <a:buFont typeface="Arial" panose="020B0604020202020204" pitchFamily="34" charset="0"/>
              <a:buChar char="•"/>
            </a:pPr>
            <a:endParaRPr lang="pt-PT" sz="1600" b="0" dirty="0">
              <a:solidFill>
                <a:srgbClr val="1E1E1E"/>
              </a:solidFill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>
                <a:solidFill>
                  <a:srgbClr val="1E1E1E"/>
                </a:solidFill>
              </a:rPr>
              <a:t>Cada uma das linhas da tabela deve ser inicializada com </a:t>
            </a: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PT" sz="1600" b="0" dirty="0" err="1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indent="-342900">
              <a:buFont typeface="Arial" panose="020B0604020202020204" pitchFamily="34" charset="0"/>
              <a:buChar char="•"/>
            </a:pPr>
            <a:endParaRPr lang="pt-PT" sz="1600" b="0" dirty="0">
              <a:solidFill>
                <a:srgbClr val="1E1E1E"/>
              </a:solidFill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>
                <a:solidFill>
                  <a:srgbClr val="1E1E1E"/>
                </a:solidFill>
              </a:rPr>
              <a:t>A </a:t>
            </a:r>
            <a:r>
              <a:rPr lang="pt-PT" sz="1600" b="0" i="1" dirty="0" err="1">
                <a:solidFill>
                  <a:srgbClr val="1E1E1E"/>
                </a:solidFill>
              </a:rPr>
              <a:t>tag</a:t>
            </a:r>
            <a:r>
              <a:rPr lang="pt-PT" sz="1600" b="0" dirty="0">
                <a:solidFill>
                  <a:srgbClr val="1E1E1E"/>
                </a:solidFill>
              </a:rPr>
              <a:t> </a:t>
            </a:r>
            <a:r>
              <a:rPr lang="pt-PT" sz="1600" b="0" dirty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PT" sz="1600" b="0" dirty="0" err="1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pt-PT" sz="1600" b="0" dirty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PT" sz="1600" b="0" dirty="0">
                <a:solidFill>
                  <a:srgbClr val="1E1E1E"/>
                </a:solidFill>
              </a:rPr>
              <a:t>é usada para definir cada célula do </a:t>
            </a:r>
            <a:r>
              <a:rPr lang="pt-PT" sz="1600" b="0" i="1" dirty="0" err="1">
                <a:solidFill>
                  <a:srgbClr val="1E1E1E"/>
                </a:solidFill>
              </a:rPr>
              <a:t>header</a:t>
            </a:r>
            <a:r>
              <a:rPr lang="pt-PT" sz="1600" b="0" dirty="0">
                <a:solidFill>
                  <a:srgbClr val="1E1E1E"/>
                </a:solidFill>
              </a:rPr>
              <a:t> de uma tabela</a:t>
            </a:r>
            <a:r>
              <a:rPr lang="pt-PT" sz="1600" b="0" dirty="0" smtClean="0">
                <a:solidFill>
                  <a:srgbClr val="1E1E1E"/>
                </a:solidFill>
              </a:rPr>
              <a:t>;</a:t>
            </a:r>
          </a:p>
          <a:p>
            <a:pPr indent="-342900">
              <a:buFont typeface="Arial" panose="020B0604020202020204" pitchFamily="34" charset="0"/>
              <a:buChar char="•"/>
            </a:pPr>
            <a:endParaRPr lang="pt-PT" sz="1600" b="0" dirty="0">
              <a:solidFill>
                <a:srgbClr val="1E1E1E"/>
              </a:solidFill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>
                <a:solidFill>
                  <a:srgbClr val="1E1E1E"/>
                </a:solidFill>
              </a:rPr>
              <a:t>A </a:t>
            </a:r>
            <a:r>
              <a:rPr lang="pt-PT" sz="1600" b="0" i="1" dirty="0" err="1">
                <a:solidFill>
                  <a:srgbClr val="1E1E1E"/>
                </a:solidFill>
              </a:rPr>
              <a:t>tag</a:t>
            </a:r>
            <a:r>
              <a:rPr lang="pt-PT" sz="1600" b="0" dirty="0">
                <a:solidFill>
                  <a:srgbClr val="1E1E1E"/>
                </a:solidFill>
              </a:rPr>
              <a:t> </a:t>
            </a:r>
            <a:r>
              <a:rPr lang="pt-PT" sz="1600" b="0" dirty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PT" sz="1600" b="0" dirty="0" err="1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PT" sz="1600" b="0" dirty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PT" sz="1600" b="0" dirty="0">
                <a:solidFill>
                  <a:srgbClr val="1E1E1E"/>
                </a:solidFill>
              </a:rPr>
              <a:t>especifica cada uma das células da tabela;    </a:t>
            </a:r>
            <a:endParaRPr lang="pt-PT" sz="1600" b="0" dirty="0" smtClean="0">
              <a:solidFill>
                <a:srgbClr val="1E1E1E"/>
              </a:solidFill>
            </a:endParaRPr>
          </a:p>
          <a:p>
            <a:pPr indent="-342900">
              <a:buFont typeface="Arial" panose="020B0604020202020204" pitchFamily="34" charset="0"/>
              <a:buChar char="•"/>
            </a:pPr>
            <a:endParaRPr lang="pt-PT" sz="1600" b="0" dirty="0">
              <a:solidFill>
                <a:srgbClr val="1E1E1E"/>
              </a:solidFill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>
                <a:solidFill>
                  <a:srgbClr val="1E1E1E"/>
                </a:solidFill>
              </a:rPr>
              <a:t>Cada célula de uma </a:t>
            </a:r>
            <a:r>
              <a:rPr lang="pt-PT" sz="1600" b="0" dirty="0" smtClean="0">
                <a:solidFill>
                  <a:srgbClr val="1E1E1E"/>
                </a:solidFill>
              </a:rPr>
              <a:t>tabela </a:t>
            </a:r>
            <a:r>
              <a:rPr lang="pt-PT" sz="1600" b="0" dirty="0">
                <a:solidFill>
                  <a:srgbClr val="1E1E1E"/>
                </a:solidFill>
              </a:rPr>
              <a:t>pode conter qualquer tipo de elemento HTML</a:t>
            </a:r>
            <a:r>
              <a:rPr lang="pt-PT" sz="1600" b="0" dirty="0" smtClean="0">
                <a:solidFill>
                  <a:srgbClr val="1E1E1E"/>
                </a:solidFill>
              </a:rPr>
              <a:t> (parágrafos, </a:t>
            </a:r>
            <a:r>
              <a:rPr lang="pt-PT" sz="1600" b="0" dirty="0">
                <a:solidFill>
                  <a:srgbClr val="1E1E1E"/>
                </a:solidFill>
              </a:rPr>
              <a:t>imagens, links, etc</a:t>
            </a:r>
            <a:r>
              <a:rPr lang="pt-PT" sz="1600" b="0" dirty="0" smtClean="0">
                <a:solidFill>
                  <a:srgbClr val="1E1E1E"/>
                </a:solidFill>
              </a:rPr>
              <a:t>.).</a:t>
            </a:r>
            <a:endParaRPr lang="pt-PT" sz="1600" b="0" dirty="0">
              <a:solidFill>
                <a:srgbClr val="1E1E1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40000" y="807745"/>
            <a:ext cx="7884000" cy="360000"/>
          </a:xfrm>
        </p:spPr>
        <p:txBody>
          <a:bodyPr/>
          <a:lstStyle/>
          <a:p>
            <a:r>
              <a:rPr lang="pt-PT" dirty="0" err="1" smtClean="0"/>
              <a:t>Table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6517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 smtClean="0"/>
              <a:t>Versões HTML</a:t>
            </a:r>
            <a:endParaRPr lang="pt-PT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821844"/>
              </p:ext>
            </p:extLst>
          </p:nvPr>
        </p:nvGraphicFramePr>
        <p:xfrm>
          <a:off x="1691680" y="2060848"/>
          <a:ext cx="6096000" cy="3337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7314364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88341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Versão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Ano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3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HTML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1991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400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HTML 2.0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1995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39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HTML 3.2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1997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09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HTML 4.01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1999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63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XHTML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2000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29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HTML 5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2014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209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HTML</a:t>
                      </a:r>
                      <a:r>
                        <a:rPr lang="pt-PT" baseline="0" dirty="0" smtClean="0"/>
                        <a:t> 5.1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2016 e 2017 (2ª edição)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979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HTML 5.2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2017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895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41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45200" y="1539344"/>
            <a:ext cx="7678800" cy="4977352"/>
          </a:xfrm>
        </p:spPr>
        <p:txBody>
          <a:bodyPr/>
          <a:lstStyle/>
          <a:p>
            <a:r>
              <a:rPr lang="pt-PT" dirty="0" err="1" smtClean="0">
                <a:solidFill>
                  <a:srgbClr val="1E1E1E"/>
                </a:solidFill>
              </a:rPr>
              <a:t>Cell</a:t>
            </a:r>
            <a:r>
              <a:rPr lang="pt-PT" dirty="0" smtClean="0">
                <a:solidFill>
                  <a:srgbClr val="1E1E1E"/>
                </a:solidFill>
              </a:rPr>
              <a:t> </a:t>
            </a:r>
            <a:r>
              <a:rPr lang="pt-PT" dirty="0" err="1" smtClean="0">
                <a:solidFill>
                  <a:srgbClr val="1E1E1E"/>
                </a:solidFill>
              </a:rPr>
              <a:t>span</a:t>
            </a:r>
            <a:endParaRPr lang="pt-PT" dirty="0" smtClean="0">
              <a:solidFill>
                <a:srgbClr val="1E1E1E"/>
              </a:solidFill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Cada </a:t>
            </a:r>
            <a:r>
              <a:rPr lang="pt-PT" sz="1600" b="0" dirty="0">
                <a:solidFill>
                  <a:srgbClr val="1E1E1E"/>
                </a:solidFill>
              </a:rPr>
              <a:t>uma das células pode abranger mais do que uma coluna. Para isso, </a:t>
            </a:r>
            <a:r>
              <a:rPr lang="pt-PT" sz="1600" b="0" dirty="0" smtClean="0">
                <a:solidFill>
                  <a:srgbClr val="1E1E1E"/>
                </a:solidFill>
              </a:rPr>
              <a:t>usa-se </a:t>
            </a:r>
            <a:r>
              <a:rPr lang="pt-PT" sz="1600" b="0" dirty="0">
                <a:solidFill>
                  <a:srgbClr val="1E1E1E"/>
                </a:solidFill>
              </a:rPr>
              <a:t>o atributo </a:t>
            </a:r>
            <a:r>
              <a:rPr lang="pt-PT" sz="1600" i="1" dirty="0" err="1" smtClean="0">
                <a:solidFill>
                  <a:srgbClr val="1E1E1E"/>
                </a:solidFill>
              </a:rPr>
              <a:t>colspan</a:t>
            </a:r>
            <a:r>
              <a:rPr lang="pt-PT" sz="1600" b="0" dirty="0" smtClean="0">
                <a:solidFill>
                  <a:srgbClr val="1E1E1E"/>
                </a:solidFill>
              </a:rPr>
              <a:t>;</a:t>
            </a:r>
            <a:endParaRPr lang="pt-PT" sz="1600" b="0" dirty="0">
              <a:solidFill>
                <a:srgbClr val="1E1E1E"/>
              </a:solidFill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Este comportamento é também aplicado às </a:t>
            </a:r>
            <a:r>
              <a:rPr lang="pt-PT" sz="1600" b="0" dirty="0">
                <a:solidFill>
                  <a:srgbClr val="1E1E1E"/>
                </a:solidFill>
              </a:rPr>
              <a:t>linhas. </a:t>
            </a:r>
            <a:r>
              <a:rPr lang="pt-PT" sz="1600" b="0" dirty="0" smtClean="0">
                <a:solidFill>
                  <a:srgbClr val="1E1E1E"/>
                </a:solidFill>
              </a:rPr>
              <a:t>Neste caso, o atributo a ser utilizado é o </a:t>
            </a:r>
            <a:r>
              <a:rPr lang="pt-PT" sz="1600" i="1" dirty="0" err="1" smtClean="0">
                <a:solidFill>
                  <a:srgbClr val="1E1E1E"/>
                </a:solidFill>
              </a:rPr>
              <a:t>rowspan</a:t>
            </a:r>
            <a:r>
              <a:rPr lang="pt-PT" sz="1600" b="0" i="1" dirty="0" smtClean="0">
                <a:solidFill>
                  <a:srgbClr val="1E1E1E"/>
                </a:solidFill>
              </a:rPr>
              <a:t>.</a:t>
            </a:r>
          </a:p>
          <a:p>
            <a:pPr indent="-342900">
              <a:buFont typeface="Arial" panose="020B0604020202020204" pitchFamily="34" charset="0"/>
              <a:buChar char="•"/>
            </a:pPr>
            <a:endParaRPr lang="pt-PT" sz="1600" b="0" i="1" dirty="0" smtClean="0">
              <a:solidFill>
                <a:srgbClr val="1E1E1E"/>
              </a:solidFill>
            </a:endParaRPr>
          </a:p>
          <a:p>
            <a:pPr indent="-342900">
              <a:buFont typeface="Arial" panose="020B0604020202020204" pitchFamily="34" charset="0"/>
              <a:buChar char="•"/>
            </a:pPr>
            <a:endParaRPr lang="pt-PT" sz="1600" b="0" i="1" dirty="0">
              <a:solidFill>
                <a:srgbClr val="1E1E1E"/>
              </a:solidFill>
            </a:endParaRPr>
          </a:p>
          <a:p>
            <a:r>
              <a:rPr lang="pt-PT" dirty="0" err="1">
                <a:solidFill>
                  <a:schemeClr val="tx1"/>
                </a:solidFill>
              </a:rPr>
              <a:t>Table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caption</a:t>
            </a:r>
            <a:endParaRPr lang="pt-PT" dirty="0">
              <a:solidFill>
                <a:schemeClr val="tx1"/>
              </a:solidFill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>
                <a:solidFill>
                  <a:srgbClr val="1E1E1E"/>
                </a:solidFill>
              </a:rPr>
              <a:t>A </a:t>
            </a:r>
            <a:r>
              <a:rPr lang="pt-PT" sz="1600" b="0" i="1" dirty="0" err="1">
                <a:solidFill>
                  <a:srgbClr val="1E1E1E"/>
                </a:solidFill>
              </a:rPr>
              <a:t>tag</a:t>
            </a:r>
            <a:r>
              <a:rPr lang="pt-PT" sz="1600" b="0" dirty="0">
                <a:solidFill>
                  <a:srgbClr val="1E1E1E"/>
                </a:solidFill>
              </a:rPr>
              <a:t> </a:t>
            </a:r>
            <a:r>
              <a:rPr lang="pt-PT" sz="1600" b="0" dirty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PT" sz="1600" b="0" dirty="0" err="1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pt-PT" sz="1600" b="0" dirty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PT" sz="1600" b="0" dirty="0">
                <a:solidFill>
                  <a:srgbClr val="1E1E1E"/>
                </a:solidFill>
              </a:rPr>
              <a:t>permite adicionar uma legenda a uma tabela</a:t>
            </a:r>
            <a:r>
              <a:rPr lang="pt-PT" sz="1600" b="0" dirty="0" smtClean="0">
                <a:solidFill>
                  <a:srgbClr val="1E1E1E"/>
                </a:solidFill>
              </a:rPr>
              <a:t>,</a:t>
            </a:r>
            <a:endParaRPr lang="pt-PT" sz="1600" b="0" dirty="0">
              <a:solidFill>
                <a:srgbClr val="1E1E1E"/>
              </a:solidFill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Deve </a:t>
            </a:r>
            <a:r>
              <a:rPr lang="pt-PT" sz="1600" b="0" dirty="0">
                <a:solidFill>
                  <a:srgbClr val="1E1E1E"/>
                </a:solidFill>
              </a:rPr>
              <a:t>ser inserida </a:t>
            </a:r>
            <a:r>
              <a:rPr lang="pt-PT" sz="1600" b="0" dirty="0" smtClean="0">
                <a:solidFill>
                  <a:srgbClr val="1E1E1E"/>
                </a:solidFill>
              </a:rPr>
              <a:t>imediatamente a seguir à </a:t>
            </a:r>
            <a:r>
              <a:rPr lang="pt-PT" sz="1600" b="0" i="1" dirty="0" err="1">
                <a:solidFill>
                  <a:srgbClr val="1E1E1E"/>
                </a:solidFill>
              </a:rPr>
              <a:t>tag</a:t>
            </a:r>
            <a:r>
              <a:rPr lang="pt-PT" sz="1600" b="0" dirty="0">
                <a:solidFill>
                  <a:srgbClr val="1E1E1E"/>
                </a:solidFill>
              </a:rPr>
              <a:t> </a:t>
            </a:r>
            <a:r>
              <a:rPr lang="pt-PT" sz="1600" b="0" dirty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PT" sz="1600" b="0" dirty="0" err="1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pt-PT" sz="1600" b="0" dirty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</a:p>
          <a:p>
            <a:endParaRPr lang="pt-PT" sz="1600" b="0" dirty="0">
              <a:solidFill>
                <a:srgbClr val="1E1E1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 err="1"/>
              <a:t>Table</a:t>
            </a:r>
            <a:endParaRPr lang="pt-PT" dirty="0"/>
          </a:p>
        </p:txBody>
      </p:sp>
      <p:sp>
        <p:nvSpPr>
          <p:cNvPr id="5" name="7-Point Star 4"/>
          <p:cNvSpPr/>
          <p:nvPr/>
        </p:nvSpPr>
        <p:spPr>
          <a:xfrm>
            <a:off x="8606316" y="6331024"/>
            <a:ext cx="284296" cy="266328"/>
          </a:xfrm>
          <a:prstGeom prst="star7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 dirty="0" smtClean="0"/>
          </a:p>
        </p:txBody>
      </p:sp>
    </p:spTree>
    <p:extLst>
      <p:ext uri="{BB962C8B-B14F-4D97-AF65-F5344CB8AC3E}">
        <p14:creationId xmlns:p14="http://schemas.microsoft.com/office/powerpoint/2010/main" val="9524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687545" y="1890509"/>
            <a:ext cx="7678800" cy="4977352"/>
          </a:xfrm>
        </p:spPr>
        <p:txBody>
          <a:bodyPr/>
          <a:lstStyle/>
          <a:p>
            <a:r>
              <a:rPr lang="pt-PT" sz="1600" b="0" dirty="0" smtClean="0">
                <a:solidFill>
                  <a:srgbClr val="1E1E1E"/>
                </a:solidFill>
              </a:rPr>
              <a:t>Listas são usadas para apresentar um conjunto de </a:t>
            </a:r>
            <a:r>
              <a:rPr lang="pt-PT" sz="1600" b="0" dirty="0" err="1" smtClean="0">
                <a:solidFill>
                  <a:srgbClr val="1E1E1E"/>
                </a:solidFill>
              </a:rPr>
              <a:t>items</a:t>
            </a:r>
            <a:r>
              <a:rPr lang="pt-PT" sz="1600" b="0" dirty="0" smtClean="0">
                <a:solidFill>
                  <a:srgbClr val="1E1E1E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b="0" dirty="0">
                <a:solidFill>
                  <a:srgbClr val="1E1E1E"/>
                </a:solidFill>
              </a:rPr>
              <a:t>D</a:t>
            </a:r>
            <a:r>
              <a:rPr lang="pt-PT" sz="1600" b="0" dirty="0" smtClean="0">
                <a:solidFill>
                  <a:srgbClr val="1E1E1E"/>
                </a:solidFill>
              </a:rPr>
              <a:t>ividem-se </a:t>
            </a:r>
            <a:r>
              <a:rPr lang="pt-PT" sz="1600" b="0" dirty="0">
                <a:solidFill>
                  <a:srgbClr val="1E1E1E"/>
                </a:solidFill>
              </a:rPr>
              <a:t>em dois tipos:    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pt-PT" sz="1600" b="0" i="1" dirty="0" err="1">
                <a:solidFill>
                  <a:srgbClr val="1E1E1E"/>
                </a:solidFill>
              </a:rPr>
              <a:t>unorder</a:t>
            </a:r>
            <a:r>
              <a:rPr lang="pt-PT" sz="1600" b="0" i="1" dirty="0">
                <a:solidFill>
                  <a:srgbClr val="1E1E1E"/>
                </a:solidFill>
              </a:rPr>
              <a:t> </a:t>
            </a:r>
            <a:r>
              <a:rPr lang="pt-PT" sz="1600" b="0" i="1" dirty="0" err="1">
                <a:solidFill>
                  <a:srgbClr val="1E1E1E"/>
                </a:solidFill>
              </a:rPr>
              <a:t>lists</a:t>
            </a:r>
            <a:r>
              <a:rPr lang="pt-PT" sz="1600" b="0" i="1" dirty="0">
                <a:solidFill>
                  <a:srgbClr val="1E1E1E"/>
                </a:solidFill>
              </a:rPr>
              <a:t> </a:t>
            </a:r>
            <a:r>
              <a:rPr lang="pt-PT" sz="1600" b="0" dirty="0">
                <a:solidFill>
                  <a:srgbClr val="1E1E1E"/>
                </a:solidFill>
              </a:rPr>
              <a:t>(listas não ordenadas) onde se deve usar a </a:t>
            </a:r>
            <a:r>
              <a:rPr lang="pt-PT" sz="1600" b="0" i="1" dirty="0" err="1">
                <a:solidFill>
                  <a:srgbClr val="1E1E1E"/>
                </a:solidFill>
              </a:rPr>
              <a:t>tag</a:t>
            </a:r>
            <a:r>
              <a:rPr lang="pt-PT" sz="1600" b="0" dirty="0">
                <a:solidFill>
                  <a:srgbClr val="1E1E1E"/>
                </a:solidFill>
              </a:rPr>
              <a:t> </a:t>
            </a:r>
            <a:r>
              <a:rPr lang="pt-PT" sz="1600" b="0" dirty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PT" sz="1600" b="0" dirty="0" err="1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pt-PT" sz="1600" b="0" dirty="0">
                <a:solidFill>
                  <a:srgbClr val="1E1E1E"/>
                </a:solidFill>
              </a:rPr>
              <a:t>&gt; (</a:t>
            </a:r>
            <a:r>
              <a:rPr lang="pt-PT" sz="1600" b="0" dirty="0" err="1">
                <a:solidFill>
                  <a:srgbClr val="1E1E1E"/>
                </a:solidFill>
              </a:rPr>
              <a:t>bullet</a:t>
            </a:r>
            <a:r>
              <a:rPr lang="pt-PT" sz="1600" b="0" dirty="0">
                <a:solidFill>
                  <a:srgbClr val="1E1E1E"/>
                </a:solidFill>
              </a:rPr>
              <a:t>); 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pt-PT" sz="1600" b="0" i="1" dirty="0" err="1">
                <a:solidFill>
                  <a:srgbClr val="1E1E1E"/>
                </a:solidFill>
              </a:rPr>
              <a:t>order</a:t>
            </a:r>
            <a:r>
              <a:rPr lang="pt-PT" sz="1600" b="0" i="1" dirty="0">
                <a:solidFill>
                  <a:srgbClr val="1E1E1E"/>
                </a:solidFill>
              </a:rPr>
              <a:t> </a:t>
            </a:r>
            <a:r>
              <a:rPr lang="pt-PT" sz="1600" b="0" i="1" dirty="0" err="1">
                <a:solidFill>
                  <a:srgbClr val="1E1E1E"/>
                </a:solidFill>
              </a:rPr>
              <a:t>lists</a:t>
            </a:r>
            <a:r>
              <a:rPr lang="pt-PT" sz="1600" b="0" dirty="0">
                <a:solidFill>
                  <a:srgbClr val="1E1E1E"/>
                </a:solidFill>
              </a:rPr>
              <a:t> (listas ordenadas) que devem ser inicializadas com a </a:t>
            </a:r>
            <a:r>
              <a:rPr lang="pt-PT" sz="1600" b="0" i="1" dirty="0" err="1">
                <a:solidFill>
                  <a:srgbClr val="1E1E1E"/>
                </a:solidFill>
              </a:rPr>
              <a:t>tag</a:t>
            </a:r>
            <a:r>
              <a:rPr lang="pt-PT" sz="1600" b="0" dirty="0">
                <a:solidFill>
                  <a:srgbClr val="1E1E1E"/>
                </a:solidFill>
              </a:rPr>
              <a:t> </a:t>
            </a:r>
            <a:r>
              <a:rPr lang="pt-PT" sz="1600" b="0" dirty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PT" sz="1600" b="0" dirty="0" err="1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pt-PT" sz="1600" b="0" dirty="0">
                <a:solidFill>
                  <a:srgbClr val="1E1E1E"/>
                </a:solidFill>
              </a:rPr>
              <a:t>&gt; (numérico/alfabeto);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>
                <a:solidFill>
                  <a:srgbClr val="1E1E1E"/>
                </a:solidFill>
              </a:rPr>
              <a:t>Cada item de uma lista (</a:t>
            </a:r>
            <a:r>
              <a:rPr lang="pt-PT" sz="1600" b="0" i="1" dirty="0" err="1">
                <a:solidFill>
                  <a:srgbClr val="1E1E1E"/>
                </a:solidFill>
              </a:rPr>
              <a:t>order</a:t>
            </a:r>
            <a:r>
              <a:rPr lang="pt-PT" sz="1600" b="0" dirty="0">
                <a:solidFill>
                  <a:srgbClr val="1E1E1E"/>
                </a:solidFill>
              </a:rPr>
              <a:t> ou </a:t>
            </a:r>
            <a:r>
              <a:rPr lang="pt-PT" sz="1600" b="0" i="1" dirty="0" err="1">
                <a:solidFill>
                  <a:srgbClr val="1E1E1E"/>
                </a:solidFill>
              </a:rPr>
              <a:t>unorder</a:t>
            </a:r>
            <a:r>
              <a:rPr lang="pt-PT" sz="1600" b="0" dirty="0" smtClean="0">
                <a:solidFill>
                  <a:srgbClr val="1E1E1E"/>
                </a:solidFill>
              </a:rPr>
              <a:t>) </a:t>
            </a:r>
            <a:r>
              <a:rPr lang="pt-PT" sz="1600" b="0" dirty="0">
                <a:solidFill>
                  <a:srgbClr val="1E1E1E"/>
                </a:solidFill>
              </a:rPr>
              <a:t>é identificado pela </a:t>
            </a:r>
            <a:r>
              <a:rPr lang="pt-PT" sz="1600" b="0" i="1" dirty="0" err="1">
                <a:solidFill>
                  <a:srgbClr val="1E1E1E"/>
                </a:solidFill>
              </a:rPr>
              <a:t>tag</a:t>
            </a:r>
            <a:r>
              <a:rPr lang="pt-PT" sz="1600" b="0" dirty="0">
                <a:solidFill>
                  <a:srgbClr val="1E1E1E"/>
                </a:solidFill>
              </a:rPr>
              <a:t> </a:t>
            </a:r>
            <a:r>
              <a:rPr lang="pt-PT" sz="1600" b="0" dirty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&lt;li&gt;.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 err="1" smtClean="0"/>
              <a:t>List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9251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601630" y="1496139"/>
            <a:ext cx="8074825" cy="4977352"/>
          </a:xfrm>
        </p:spPr>
        <p:txBody>
          <a:bodyPr/>
          <a:lstStyle/>
          <a:p>
            <a:r>
              <a:rPr lang="pt-PT" dirty="0" err="1" smtClean="0">
                <a:solidFill>
                  <a:schemeClr val="tx1"/>
                </a:solidFill>
              </a:rPr>
              <a:t>Orderer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List</a:t>
            </a:r>
            <a:endParaRPr lang="pt-PT" sz="1600" b="0" dirty="0" smtClean="0">
              <a:solidFill>
                <a:srgbClr val="1E1E1E"/>
              </a:solidFill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Através </a:t>
            </a:r>
            <a:r>
              <a:rPr lang="pt-PT" sz="1600" b="0" dirty="0">
                <a:solidFill>
                  <a:srgbClr val="1E1E1E"/>
                </a:solidFill>
              </a:rPr>
              <a:t>do atributo </a:t>
            </a:r>
            <a:r>
              <a:rPr lang="pt-PT" sz="1600" b="0" i="1" dirty="0" err="1">
                <a:solidFill>
                  <a:srgbClr val="1E1E1E"/>
                </a:solidFill>
              </a:rPr>
              <a:t>type</a:t>
            </a:r>
            <a:r>
              <a:rPr lang="pt-PT" sz="1600" b="0" dirty="0">
                <a:solidFill>
                  <a:srgbClr val="1E1E1E"/>
                </a:solidFill>
              </a:rPr>
              <a:t> pode definir-se o tipo de marcador da lista ordenada:    </a:t>
            </a:r>
          </a:p>
          <a:p>
            <a:pPr marL="1422900" lvl="2" indent="-342900">
              <a:buFont typeface="Arial" panose="020B0604020202020204" pitchFamily="34" charset="0"/>
              <a:buChar char="•"/>
            </a:pPr>
            <a:r>
              <a:rPr lang="pt-PT" sz="1600" b="0" i="1" dirty="0" err="1">
                <a:solidFill>
                  <a:srgbClr val="1E1E1E"/>
                </a:solidFill>
              </a:rPr>
              <a:t>type</a:t>
            </a:r>
            <a:r>
              <a:rPr lang="pt-PT" sz="1600" b="0" dirty="0">
                <a:solidFill>
                  <a:srgbClr val="1E1E1E"/>
                </a:solidFill>
              </a:rPr>
              <a:t>="1"	Os </a:t>
            </a:r>
            <a:r>
              <a:rPr lang="pt-PT" sz="1600" b="0" dirty="0" err="1">
                <a:solidFill>
                  <a:srgbClr val="1E1E1E"/>
                </a:solidFill>
              </a:rPr>
              <a:t>items</a:t>
            </a:r>
            <a:r>
              <a:rPr lang="pt-PT" sz="1600" b="0" dirty="0">
                <a:solidFill>
                  <a:srgbClr val="1E1E1E"/>
                </a:solidFill>
              </a:rPr>
              <a:t> serão numerados com números (</a:t>
            </a:r>
            <a:r>
              <a:rPr lang="pt-PT" sz="1600" b="0" i="1" dirty="0" err="1">
                <a:solidFill>
                  <a:srgbClr val="1E1E1E"/>
                </a:solidFill>
              </a:rPr>
              <a:t>default</a:t>
            </a:r>
            <a:r>
              <a:rPr lang="pt-PT" sz="1600" b="0" dirty="0">
                <a:solidFill>
                  <a:srgbClr val="1E1E1E"/>
                </a:solidFill>
              </a:rPr>
              <a:t>)    </a:t>
            </a:r>
          </a:p>
          <a:p>
            <a:pPr marL="1422900" lvl="2" indent="-342900">
              <a:buFont typeface="Arial" panose="020B0604020202020204" pitchFamily="34" charset="0"/>
              <a:buChar char="•"/>
            </a:pPr>
            <a:r>
              <a:rPr lang="pt-PT" sz="1600" b="0" i="1" dirty="0" err="1" smtClean="0">
                <a:solidFill>
                  <a:srgbClr val="1E1E1E"/>
                </a:solidFill>
              </a:rPr>
              <a:t>type</a:t>
            </a:r>
            <a:r>
              <a:rPr lang="pt-PT" sz="1600" b="0" dirty="0">
                <a:solidFill>
                  <a:srgbClr val="1E1E1E"/>
                </a:solidFill>
              </a:rPr>
              <a:t>="A"	Os </a:t>
            </a:r>
            <a:r>
              <a:rPr lang="pt-PT" sz="1600" b="0" dirty="0" err="1">
                <a:solidFill>
                  <a:srgbClr val="1E1E1E"/>
                </a:solidFill>
              </a:rPr>
              <a:t>items</a:t>
            </a:r>
            <a:r>
              <a:rPr lang="pt-PT" sz="1600" b="0" dirty="0">
                <a:solidFill>
                  <a:srgbClr val="1E1E1E"/>
                </a:solidFill>
              </a:rPr>
              <a:t> serão numerados com letras maiúsculas    </a:t>
            </a:r>
          </a:p>
          <a:p>
            <a:pPr marL="1422900" lvl="2" indent="-342900">
              <a:buFont typeface="Arial" panose="020B0604020202020204" pitchFamily="34" charset="0"/>
              <a:buChar char="•"/>
            </a:pPr>
            <a:r>
              <a:rPr lang="pt-PT" sz="1600" b="0" i="1" dirty="0" err="1" smtClean="0">
                <a:solidFill>
                  <a:srgbClr val="1E1E1E"/>
                </a:solidFill>
              </a:rPr>
              <a:t>type</a:t>
            </a:r>
            <a:r>
              <a:rPr lang="pt-PT" sz="1600" b="0" dirty="0">
                <a:solidFill>
                  <a:srgbClr val="1E1E1E"/>
                </a:solidFill>
              </a:rPr>
              <a:t>="a"	Os </a:t>
            </a:r>
            <a:r>
              <a:rPr lang="pt-PT" sz="1600" b="0" dirty="0" err="1">
                <a:solidFill>
                  <a:srgbClr val="1E1E1E"/>
                </a:solidFill>
              </a:rPr>
              <a:t>items</a:t>
            </a:r>
            <a:r>
              <a:rPr lang="pt-PT" sz="1600" b="0" dirty="0">
                <a:solidFill>
                  <a:srgbClr val="1E1E1E"/>
                </a:solidFill>
              </a:rPr>
              <a:t> serão numerados com letras minúsculas    </a:t>
            </a:r>
          </a:p>
          <a:p>
            <a:pPr marL="1422900" lvl="2" indent="-342900">
              <a:buFont typeface="Arial" panose="020B0604020202020204" pitchFamily="34" charset="0"/>
              <a:buChar char="•"/>
            </a:pPr>
            <a:r>
              <a:rPr lang="pt-PT" sz="1600" b="0" i="1" dirty="0" err="1" smtClean="0">
                <a:solidFill>
                  <a:srgbClr val="1E1E1E"/>
                </a:solidFill>
              </a:rPr>
              <a:t>type</a:t>
            </a:r>
            <a:r>
              <a:rPr lang="pt-PT" sz="1600" b="0" dirty="0">
                <a:solidFill>
                  <a:srgbClr val="1E1E1E"/>
                </a:solidFill>
              </a:rPr>
              <a:t>="I"	Os </a:t>
            </a:r>
            <a:r>
              <a:rPr lang="pt-PT" sz="1600" b="0" dirty="0" err="1">
                <a:solidFill>
                  <a:srgbClr val="1E1E1E"/>
                </a:solidFill>
              </a:rPr>
              <a:t>items</a:t>
            </a:r>
            <a:r>
              <a:rPr lang="pt-PT" sz="1600" b="0" dirty="0">
                <a:solidFill>
                  <a:srgbClr val="1E1E1E"/>
                </a:solidFill>
              </a:rPr>
              <a:t> serão numerados com numeração romana </a:t>
            </a:r>
            <a:r>
              <a:rPr lang="pt-PT" sz="1600" b="0" dirty="0" smtClean="0">
                <a:solidFill>
                  <a:srgbClr val="1E1E1E"/>
                </a:solidFill>
              </a:rPr>
              <a:t>maiúscula</a:t>
            </a:r>
            <a:endParaRPr lang="pt-PT" sz="1600" dirty="0" smtClean="0"/>
          </a:p>
          <a:p>
            <a:pPr marL="1422900" lvl="2" indent="-342900">
              <a:buFont typeface="Arial" panose="020B0604020202020204" pitchFamily="34" charset="0"/>
              <a:buChar char="•"/>
            </a:pPr>
            <a:r>
              <a:rPr lang="pt-PT" sz="1600" b="0" i="1" dirty="0" err="1" smtClean="0">
                <a:solidFill>
                  <a:srgbClr val="1E1E1E"/>
                </a:solidFill>
                <a:latin typeface="+mn-lt"/>
                <a:cs typeface="+mn-cs"/>
              </a:rPr>
              <a:t>type</a:t>
            </a:r>
            <a:r>
              <a:rPr lang="pt-PT" sz="1600" b="0" i="1" dirty="0">
                <a:solidFill>
                  <a:srgbClr val="1E1E1E"/>
                </a:solidFill>
                <a:latin typeface="+mn-lt"/>
                <a:cs typeface="+mn-cs"/>
              </a:rPr>
              <a:t>="i"	Os </a:t>
            </a:r>
            <a:r>
              <a:rPr lang="pt-PT" sz="1600" b="0" dirty="0" err="1">
                <a:solidFill>
                  <a:srgbClr val="1E1E1E"/>
                </a:solidFill>
                <a:latin typeface="+mn-lt"/>
                <a:cs typeface="+mn-cs"/>
              </a:rPr>
              <a:t>items</a:t>
            </a:r>
            <a:r>
              <a:rPr lang="pt-PT" sz="1600" b="0" i="1" dirty="0">
                <a:solidFill>
                  <a:srgbClr val="1E1E1E"/>
                </a:solidFill>
                <a:latin typeface="+mn-lt"/>
                <a:cs typeface="+mn-cs"/>
              </a:rPr>
              <a:t> serão numerados com numeração romana </a:t>
            </a:r>
            <a:r>
              <a:rPr lang="pt-PT" sz="1600" b="0" i="1" dirty="0" smtClean="0">
                <a:solidFill>
                  <a:srgbClr val="1E1E1E"/>
                </a:solidFill>
                <a:latin typeface="+mn-lt"/>
                <a:cs typeface="+mn-cs"/>
              </a:rPr>
              <a:t>minúscula</a:t>
            </a:r>
            <a:endParaRPr lang="pt-PT" sz="1600" i="1" dirty="0"/>
          </a:p>
          <a:p>
            <a:pPr marL="1422900" lvl="2" indent="-342900">
              <a:buFont typeface="Arial" panose="020B0604020202020204" pitchFamily="34" charset="0"/>
              <a:buChar char="•"/>
            </a:pPr>
            <a:endParaRPr lang="pt-PT" sz="1600" b="0" i="1" dirty="0">
              <a:solidFill>
                <a:srgbClr val="1E1E1E"/>
              </a:solidFill>
              <a:latin typeface="+mn-lt"/>
              <a:cs typeface="+mn-cs"/>
            </a:endParaRPr>
          </a:p>
          <a:p>
            <a:pPr lvl="1" indent="0">
              <a:buNone/>
            </a:pPr>
            <a:r>
              <a:rPr lang="pt-PT" b="1" dirty="0" err="1"/>
              <a:t>Nested</a:t>
            </a:r>
            <a:r>
              <a:rPr lang="pt-PT" b="1" dirty="0"/>
              <a:t> </a:t>
            </a:r>
            <a:r>
              <a:rPr lang="pt-PT" b="1" dirty="0" err="1"/>
              <a:t>List</a:t>
            </a:r>
            <a:endParaRPr lang="pt-PT" b="1" dirty="0"/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>
                <a:solidFill>
                  <a:srgbClr val="1E1E1E"/>
                </a:solidFill>
              </a:rPr>
              <a:t>Cada um dos </a:t>
            </a:r>
            <a:r>
              <a:rPr lang="pt-PT" sz="1600" b="0" dirty="0" err="1">
                <a:solidFill>
                  <a:srgbClr val="1E1E1E"/>
                </a:solidFill>
              </a:rPr>
              <a:t>items</a:t>
            </a:r>
            <a:r>
              <a:rPr lang="pt-PT" sz="1600" b="0" dirty="0">
                <a:solidFill>
                  <a:srgbClr val="1E1E1E"/>
                </a:solidFill>
              </a:rPr>
              <a:t> da </a:t>
            </a:r>
            <a:r>
              <a:rPr lang="pt-PT" sz="1600" b="0" dirty="0" smtClean="0">
                <a:solidFill>
                  <a:srgbClr val="1E1E1E"/>
                </a:solidFill>
              </a:rPr>
              <a:t>lista </a:t>
            </a:r>
            <a:r>
              <a:rPr lang="pt-PT" sz="1600" b="0" dirty="0">
                <a:solidFill>
                  <a:srgbClr val="1E1E1E"/>
                </a:solidFill>
              </a:rPr>
              <a:t>pode conter qualquer elemento </a:t>
            </a:r>
            <a:r>
              <a:rPr lang="pt-PT" sz="1600" b="0" dirty="0" smtClean="0">
                <a:solidFill>
                  <a:srgbClr val="1E1E1E"/>
                </a:solidFill>
              </a:rPr>
              <a:t>HTML, inclusive, uma nova lista &lt;</a:t>
            </a:r>
            <a:r>
              <a:rPr lang="pt-PT" sz="1600" b="0" dirty="0" err="1" smtClean="0">
                <a:solidFill>
                  <a:srgbClr val="1E1E1E"/>
                </a:solidFill>
              </a:rPr>
              <a:t>ul</a:t>
            </a:r>
            <a:r>
              <a:rPr lang="pt-PT" sz="1600" b="0" dirty="0" smtClean="0">
                <a:solidFill>
                  <a:srgbClr val="1E1E1E"/>
                </a:solidFill>
              </a:rPr>
              <a:t>&gt;/&lt;</a:t>
            </a:r>
            <a:r>
              <a:rPr lang="pt-PT" sz="1600" b="0" dirty="0" err="1" smtClean="0">
                <a:solidFill>
                  <a:srgbClr val="1E1E1E"/>
                </a:solidFill>
              </a:rPr>
              <a:t>ol</a:t>
            </a:r>
            <a:r>
              <a:rPr lang="pt-PT" sz="1600" b="0" dirty="0" smtClean="0">
                <a:solidFill>
                  <a:srgbClr val="1E1E1E"/>
                </a:solidFill>
              </a:rPr>
              <a:t>&gt;;</a:t>
            </a:r>
            <a:endParaRPr lang="pt-PT" sz="1600" b="0" i="1" dirty="0" smtClean="0">
              <a:solidFill>
                <a:srgbClr val="1E1E1E"/>
              </a:solidFill>
              <a:latin typeface="+mn-lt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14800" y="756000"/>
            <a:ext cx="7884000" cy="360000"/>
          </a:xfrm>
        </p:spPr>
        <p:txBody>
          <a:bodyPr/>
          <a:lstStyle/>
          <a:p>
            <a:r>
              <a:rPr lang="pt-PT" dirty="0" err="1" smtClean="0"/>
              <a:t>List</a:t>
            </a:r>
            <a:endParaRPr lang="pt-PT" dirty="0"/>
          </a:p>
        </p:txBody>
      </p:sp>
      <p:sp>
        <p:nvSpPr>
          <p:cNvPr id="5" name="7-Point Star 4"/>
          <p:cNvSpPr/>
          <p:nvPr/>
        </p:nvSpPr>
        <p:spPr>
          <a:xfrm>
            <a:off x="8606316" y="6331024"/>
            <a:ext cx="284296" cy="266328"/>
          </a:xfrm>
          <a:prstGeom prst="star7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 dirty="0" smtClean="0"/>
          </a:p>
        </p:txBody>
      </p:sp>
    </p:spTree>
    <p:extLst>
      <p:ext uri="{BB962C8B-B14F-4D97-AF65-F5344CB8AC3E}">
        <p14:creationId xmlns:p14="http://schemas.microsoft.com/office/powerpoint/2010/main" val="336312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 smtClean="0"/>
              <a:t>18 - checkpoint</a:t>
            </a:r>
            <a:endParaRPr lang="pt-PT" dirty="0"/>
          </a:p>
        </p:txBody>
      </p:sp>
      <p:sp>
        <p:nvSpPr>
          <p:cNvPr id="8" name="Marcador de Posição do Tex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pt-PT" sz="1600" b="1" dirty="0" smtClean="0">
                <a:latin typeface="Arial" pitchFamily="34" charset="0"/>
                <a:cs typeface="Arial" pitchFamily="34" charset="0"/>
              </a:rPr>
              <a:t>Exercício 1</a:t>
            </a:r>
            <a:endParaRPr lang="pt-PT" sz="1600" b="1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Altera o ficheiro ex1.html e adiciona o 4 classificado a tabela existente de acordo com este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exemplo:</a:t>
            </a:r>
          </a:p>
          <a:p>
            <a:pPr marL="342900" lvl="1" indent="-342900">
              <a:buFont typeface="+mj-lt"/>
              <a:buAutoNum type="arabicPeriod"/>
            </a:pP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 smtClean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PT" sz="1600" dirty="0"/>
              <a:t/>
            </a:r>
            <a:br>
              <a:rPr lang="pt-PT" sz="1600" dirty="0"/>
            </a:br>
            <a:endParaRPr lang="pt-PT" sz="1600" dirty="0"/>
          </a:p>
          <a:p>
            <a:pPr lvl="1"/>
            <a:endParaRPr lang="pt-PT" sz="1600" b="1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>
              <a:latin typeface="Arial" pitchFamily="34" charset="0"/>
              <a:cs typeface="Arial" pitchFamily="34" charset="0"/>
            </a:endParaRPr>
          </a:p>
          <a:p>
            <a:endParaRPr lang="pt-PT" sz="1600" dirty="0"/>
          </a:p>
          <a:p>
            <a:endParaRPr lang="pt-PT" sz="1600" dirty="0"/>
          </a:p>
        </p:txBody>
      </p:sp>
      <p:pic>
        <p:nvPicPr>
          <p:cNvPr id="5" name="Picture 4" descr="C:\Users\Academia\Desktop\Rebranding\Rebranding_ElementosFinais\BibliotecaImagens\DeclaracoesFisca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5216"/>
            <a:ext cx="812795" cy="13227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dfgomes\Downloads\HTML backup\18 - checkpoint\exercicios\enunciado\class_motog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24944"/>
            <a:ext cx="2857500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7953298" y="5518273"/>
            <a:ext cx="1008112" cy="1080120"/>
            <a:chOff x="7020272" y="1844824"/>
            <a:chExt cx="914400" cy="914400"/>
          </a:xfrm>
        </p:grpSpPr>
        <p:sp>
          <p:nvSpPr>
            <p:cNvPr id="11" name="Oval 10"/>
            <p:cNvSpPr/>
            <p:nvPr/>
          </p:nvSpPr>
          <p:spPr>
            <a:xfrm>
              <a:off x="7020272" y="1844824"/>
              <a:ext cx="914400" cy="9144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200" dirty="0" smtClean="0"/>
            </a:p>
          </p:txBody>
        </p:sp>
        <p:sp>
          <p:nvSpPr>
            <p:cNvPr id="12" name="Oval 11"/>
            <p:cNvSpPr/>
            <p:nvPr/>
          </p:nvSpPr>
          <p:spPr>
            <a:xfrm>
              <a:off x="7092280" y="1916832"/>
              <a:ext cx="770384" cy="770384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800" dirty="0" smtClean="0">
                  <a:solidFill>
                    <a:schemeClr val="tx1"/>
                  </a:solidFill>
                </a:rPr>
                <a:t>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480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18 - checkpoint</a:t>
            </a:r>
          </a:p>
        </p:txBody>
      </p:sp>
      <p:sp>
        <p:nvSpPr>
          <p:cNvPr id="8" name="Marcador de Posição do Tex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pt-PT" sz="1600" b="1" dirty="0" smtClean="0">
                <a:latin typeface="Arial" pitchFamily="34" charset="0"/>
                <a:cs typeface="Arial" pitchFamily="34" charset="0"/>
              </a:rPr>
              <a:t>Exercício 2</a:t>
            </a:r>
            <a:endParaRPr lang="pt-PT" sz="1600" b="1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Altera o ficheiro ex2.html e adiciona o </a:t>
            </a:r>
            <a:r>
              <a:rPr lang="pt-PT" sz="1600" i="1" dirty="0" err="1">
                <a:latin typeface="Arial" pitchFamily="34" charset="0"/>
                <a:cs typeface="Arial" pitchFamily="34" charset="0"/>
              </a:rPr>
              <a:t>header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à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tabela existente de acordo com este exemplo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: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 smtClean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PT" sz="1600" dirty="0"/>
              <a:t/>
            </a:r>
            <a:br>
              <a:rPr lang="pt-PT" sz="1600" dirty="0"/>
            </a:br>
            <a:endParaRPr lang="pt-PT" sz="1600" dirty="0"/>
          </a:p>
          <a:p>
            <a:pPr lvl="1"/>
            <a:endParaRPr lang="pt-PT" sz="1600" b="1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>
              <a:latin typeface="Arial" pitchFamily="34" charset="0"/>
              <a:cs typeface="Arial" pitchFamily="34" charset="0"/>
            </a:endParaRPr>
          </a:p>
          <a:p>
            <a:endParaRPr lang="pt-PT" sz="1600" dirty="0"/>
          </a:p>
          <a:p>
            <a:endParaRPr lang="pt-PT" sz="1600" dirty="0"/>
          </a:p>
        </p:txBody>
      </p:sp>
      <p:pic>
        <p:nvPicPr>
          <p:cNvPr id="5" name="Picture 4" descr="C:\Users\Academia\Desktop\Rebranding\Rebranding_ElementosFinais\BibliotecaImagens\DeclaracoesFisca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5216"/>
            <a:ext cx="812795" cy="13227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dfgomes\Downloads\HTML backup\18 - checkpoint\exercicios\enunciado\class_motog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24944"/>
            <a:ext cx="2857500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26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18 - checkpoint</a:t>
            </a:r>
          </a:p>
        </p:txBody>
      </p:sp>
      <p:sp>
        <p:nvSpPr>
          <p:cNvPr id="8" name="Marcador de Posição do Texto 7"/>
          <p:cNvSpPr>
            <a:spLocks noGrp="1"/>
          </p:cNvSpPr>
          <p:nvPr>
            <p:ph type="body" sz="quarter" idx="13"/>
          </p:nvPr>
        </p:nvSpPr>
        <p:spPr>
          <a:xfrm>
            <a:off x="642600" y="1539344"/>
            <a:ext cx="7678800" cy="4977352"/>
          </a:xfrm>
        </p:spPr>
        <p:txBody>
          <a:bodyPr/>
          <a:lstStyle/>
          <a:p>
            <a:pPr lvl="1"/>
            <a:r>
              <a:rPr lang="pt-PT" sz="1600" b="1" dirty="0" smtClean="0">
                <a:latin typeface="Arial" pitchFamily="34" charset="0"/>
                <a:cs typeface="Arial" pitchFamily="34" charset="0"/>
              </a:rPr>
              <a:t>Exercício 3</a:t>
            </a:r>
            <a:endParaRPr lang="pt-PT" sz="1600" b="1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Cria o ficheiro ex3.html com uma tabela semelhante à seguinte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: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 smtClean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 smtClean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 smtClean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 smtClean="0">
                <a:latin typeface="Arial" pitchFamily="34" charset="0"/>
                <a:cs typeface="Arial" pitchFamily="34" charset="0"/>
              </a:rPr>
              <a:t>Executa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o </a:t>
            </a:r>
            <a:r>
              <a:rPr lang="pt-PT" sz="1600" i="1" dirty="0">
                <a:latin typeface="Arial" pitchFamily="34" charset="0"/>
                <a:cs typeface="Arial" pitchFamily="34" charset="0"/>
              </a:rPr>
              <a:t>Live </a:t>
            </a:r>
            <a:r>
              <a:rPr lang="pt-PT" sz="1600" i="1" dirty="0" err="1">
                <a:latin typeface="Arial" pitchFamily="34" charset="0"/>
                <a:cs typeface="Arial" pitchFamily="34" charset="0"/>
              </a:rPr>
              <a:t>Preview</a:t>
            </a:r>
            <a:r>
              <a:rPr lang="pt-PT" sz="1600" i="1" dirty="0">
                <a:latin typeface="Arial" pitchFamily="34" charset="0"/>
                <a:cs typeface="Arial" pitchFamily="34" charset="0"/>
              </a:rPr>
              <a:t>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do </a:t>
            </a:r>
            <a:r>
              <a:rPr lang="pt-PT" sz="1600" i="1" dirty="0" err="1">
                <a:latin typeface="Arial" pitchFamily="34" charset="0"/>
                <a:cs typeface="Arial" pitchFamily="34" charset="0"/>
              </a:rPr>
              <a:t>brackets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e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confirma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o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resultado.</a:t>
            </a: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Faz as alterações necessárias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de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acordo com a seguinte imagem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342900" lvl="1" indent="-342900">
              <a:buFont typeface="+mj-lt"/>
              <a:buAutoNum type="arabicPeriod"/>
            </a:pPr>
            <a:endParaRPr lang="pt-PT" sz="1600" dirty="0" smtClean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 smtClean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 smtClean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 smtClean="0">
                <a:latin typeface="Arial" pitchFamily="34" charset="0"/>
                <a:cs typeface="Arial" pitchFamily="34" charset="0"/>
              </a:rPr>
              <a:t>Executa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o </a:t>
            </a:r>
            <a:r>
              <a:rPr lang="pt-PT" sz="1600" i="1" dirty="0">
                <a:latin typeface="Arial" pitchFamily="34" charset="0"/>
                <a:cs typeface="Arial" pitchFamily="34" charset="0"/>
              </a:rPr>
              <a:t>Live </a:t>
            </a:r>
            <a:r>
              <a:rPr lang="pt-PT" sz="1600" i="1" dirty="0" err="1">
                <a:latin typeface="Arial" pitchFamily="34" charset="0"/>
                <a:cs typeface="Arial" pitchFamily="34" charset="0"/>
              </a:rPr>
              <a:t>Preview</a:t>
            </a:r>
            <a:r>
              <a:rPr lang="pt-PT" sz="1600" i="1" dirty="0">
                <a:latin typeface="Arial" pitchFamily="34" charset="0"/>
                <a:cs typeface="Arial" pitchFamily="34" charset="0"/>
              </a:rPr>
              <a:t>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do </a:t>
            </a:r>
            <a:r>
              <a:rPr lang="pt-PT" sz="1600" i="1" dirty="0" err="1">
                <a:latin typeface="Arial" pitchFamily="34" charset="0"/>
                <a:cs typeface="Arial" pitchFamily="34" charset="0"/>
              </a:rPr>
              <a:t>brackets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e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confirma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o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resultado.</a:t>
            </a: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Adiciona a legenda "Classificação equipas 2019" à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tabela.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PT" sz="1600" dirty="0"/>
              <a:t/>
            </a:r>
            <a:br>
              <a:rPr lang="pt-PT" sz="1600" dirty="0"/>
            </a:br>
            <a:endParaRPr lang="pt-PT" sz="1600" dirty="0"/>
          </a:p>
          <a:p>
            <a:pPr lvl="1"/>
            <a:endParaRPr lang="pt-PT" sz="1600" b="1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>
              <a:latin typeface="Arial" pitchFamily="34" charset="0"/>
              <a:cs typeface="Arial" pitchFamily="34" charset="0"/>
            </a:endParaRPr>
          </a:p>
          <a:p>
            <a:endParaRPr lang="pt-PT" sz="1600" dirty="0"/>
          </a:p>
          <a:p>
            <a:endParaRPr lang="pt-PT" sz="1600" dirty="0"/>
          </a:p>
        </p:txBody>
      </p:sp>
      <p:pic>
        <p:nvPicPr>
          <p:cNvPr id="5" name="Picture 4" descr="C:\Users\Academia\Desktop\Rebranding\Rebranding_ElementosFinais\BibliotecaImagens\DeclaracoesFisca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5216"/>
            <a:ext cx="812795" cy="13227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dfgomes\Downloads\HTML backup\18 - checkpoint\exercicios\enunciado\class_motogp_teams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52674"/>
            <a:ext cx="285750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:\Users\dfgomes\Downloads\HTML backup\18 - checkpoint\exercicios\enunciado\class_motogp_teams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91" y="4599780"/>
            <a:ext cx="2857500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53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18 - checkpoint</a:t>
            </a:r>
          </a:p>
        </p:txBody>
      </p:sp>
      <p:sp>
        <p:nvSpPr>
          <p:cNvPr id="8" name="Marcador de Posição do Tex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pt-PT" sz="1600" b="1" dirty="0" smtClean="0">
                <a:latin typeface="Arial" pitchFamily="34" charset="0"/>
                <a:cs typeface="Arial" pitchFamily="34" charset="0"/>
              </a:rPr>
              <a:t>Exercício 4</a:t>
            </a:r>
            <a:endParaRPr lang="pt-PT" sz="1600" b="1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Cria o ficheiro ex4.html com uma tabela semelhante à seguinte:</a:t>
            </a:r>
          </a:p>
          <a:p>
            <a:pPr marL="342900" lvl="1" indent="-342900">
              <a:buFont typeface="+mj-lt"/>
              <a:buAutoNum type="arabicPeriod"/>
            </a:pP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 smtClean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 smtClean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smtClean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 smtClean="0"/>
          </a:p>
          <a:p>
            <a:pPr marL="342900" lvl="1" indent="-342900">
              <a:buFont typeface="+mj-lt"/>
              <a:buAutoNum type="arabicPeriod"/>
            </a:pPr>
            <a:endParaRPr lang="pt-PT" sz="1600" dirty="0" smtClean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PT" sz="1600" b="1" dirty="0">
                <a:latin typeface="Arial" pitchFamily="34" charset="0"/>
                <a:cs typeface="Arial" pitchFamily="34" charset="0"/>
              </a:rPr>
              <a:t>Nota</a:t>
            </a:r>
            <a:r>
              <a:rPr lang="pt-PT" sz="1600" i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Relembra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o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atributo </a:t>
            </a:r>
            <a:r>
              <a:rPr lang="pt-PT" sz="1600" i="1" dirty="0" err="1" smtClean="0">
                <a:latin typeface="Arial" pitchFamily="34" charset="0"/>
                <a:cs typeface="Arial" pitchFamily="34" charset="0"/>
              </a:rPr>
              <a:t>rowspan</a:t>
            </a:r>
            <a:r>
              <a:rPr lang="pt-PT" sz="1600" i="1" dirty="0" smtClean="0">
                <a:latin typeface="Arial" pitchFamily="34" charset="0"/>
                <a:cs typeface="Arial" pitchFamily="34" charset="0"/>
              </a:rPr>
              <a:t> e </a:t>
            </a:r>
            <a:r>
              <a:rPr lang="pt-PT" sz="1600" i="1" dirty="0" err="1" smtClean="0">
                <a:latin typeface="Arial" pitchFamily="34" charset="0"/>
                <a:cs typeface="Arial" pitchFamily="34" charset="0"/>
              </a:rPr>
              <a:t>colspan</a:t>
            </a:r>
            <a:endParaRPr lang="pt-PT" sz="1600" i="1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PT" sz="1600" dirty="0"/>
              <a:t/>
            </a:r>
            <a:br>
              <a:rPr lang="pt-PT" sz="1600" dirty="0"/>
            </a:br>
            <a:endParaRPr lang="pt-PT" sz="1600" dirty="0"/>
          </a:p>
          <a:p>
            <a:pPr lvl="1"/>
            <a:endParaRPr lang="pt-PT" sz="1600" b="1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>
              <a:latin typeface="Arial" pitchFamily="34" charset="0"/>
              <a:cs typeface="Arial" pitchFamily="34" charset="0"/>
            </a:endParaRPr>
          </a:p>
          <a:p>
            <a:endParaRPr lang="pt-PT" sz="1600" dirty="0"/>
          </a:p>
          <a:p>
            <a:endParaRPr lang="pt-PT" sz="1600" dirty="0"/>
          </a:p>
        </p:txBody>
      </p:sp>
      <p:pic>
        <p:nvPicPr>
          <p:cNvPr id="5" name="Picture 4" descr="C:\Users\Academia\Desktop\Rebranding\Rebranding_ElementosFinais\BibliotecaImagens\DeclaracoesFisca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5216"/>
            <a:ext cx="812795" cy="13227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25" y="2348880"/>
            <a:ext cx="37623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6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18 - checkpoint</a:t>
            </a:r>
          </a:p>
        </p:txBody>
      </p:sp>
      <p:sp>
        <p:nvSpPr>
          <p:cNvPr id="8" name="Marcador de Posição do Texto 7"/>
          <p:cNvSpPr>
            <a:spLocks noGrp="1"/>
          </p:cNvSpPr>
          <p:nvPr>
            <p:ph type="body" sz="quarter" idx="13"/>
          </p:nvPr>
        </p:nvSpPr>
        <p:spPr>
          <a:xfrm>
            <a:off x="720000" y="1826784"/>
            <a:ext cx="7678800" cy="4122496"/>
          </a:xfrm>
        </p:spPr>
        <p:txBody>
          <a:bodyPr/>
          <a:lstStyle/>
          <a:p>
            <a:pPr lvl="1"/>
            <a:r>
              <a:rPr lang="pt-PT" sz="1600" b="1" dirty="0" smtClean="0">
                <a:latin typeface="Arial" pitchFamily="34" charset="0"/>
                <a:cs typeface="Arial" pitchFamily="34" charset="0"/>
              </a:rPr>
              <a:t>Exercício 5</a:t>
            </a:r>
            <a:endParaRPr lang="pt-PT" sz="1600" b="1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Transforma a lista não ordenada do ficheiro ex5.html numa lista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ordenada.</a:t>
            </a:r>
          </a:p>
          <a:p>
            <a:pPr marL="342900" lvl="1" indent="-342900">
              <a:buFont typeface="+mj-lt"/>
              <a:buAutoNum type="arabicPeriod"/>
            </a:pP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PT" sz="1600" b="1" dirty="0">
                <a:latin typeface="Arial" pitchFamily="34" charset="0"/>
                <a:cs typeface="Arial" pitchFamily="34" charset="0"/>
              </a:rPr>
              <a:t>Exercício </a:t>
            </a:r>
            <a:r>
              <a:rPr lang="pt-PT" sz="1600" b="1" dirty="0" smtClean="0">
                <a:latin typeface="Arial" pitchFamily="34" charset="0"/>
                <a:cs typeface="Arial" pitchFamily="34" charset="0"/>
              </a:rPr>
              <a:t>6</a:t>
            </a:r>
            <a:endParaRPr lang="pt-PT" sz="1600" b="1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Cria o ficheiro ex6.html com a lista de compras para o fim de semana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numerada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com letras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minúsculas.</a:t>
            </a:r>
          </a:p>
          <a:p>
            <a:pPr marL="342900" lvl="1" indent="-342900">
              <a:buFont typeface="+mj-lt"/>
              <a:buAutoNum type="arabicPeriod"/>
            </a:pP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PT" sz="1600" b="1" dirty="0">
                <a:latin typeface="Arial" pitchFamily="34" charset="0"/>
                <a:cs typeface="Arial" pitchFamily="34" charset="0"/>
              </a:rPr>
              <a:t>Exercício </a:t>
            </a:r>
            <a:r>
              <a:rPr lang="pt-PT" sz="1600" b="1" dirty="0" smtClean="0">
                <a:latin typeface="Arial" pitchFamily="34" charset="0"/>
                <a:cs typeface="Arial" pitchFamily="34" charset="0"/>
              </a:rPr>
              <a:t>7</a:t>
            </a:r>
            <a:endParaRPr lang="pt-PT" sz="16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sz="1600" b="0" dirty="0"/>
              <a:t>Cria o ficheiro ex7.html com a lista de compras para o fim de semana dividida nas categorias comestíveis/não-comestíveis. Relembra o conceito de </a:t>
            </a:r>
            <a:r>
              <a:rPr lang="pt-PT" sz="1600" b="0" dirty="0" err="1"/>
              <a:t>Nested</a:t>
            </a:r>
            <a:r>
              <a:rPr lang="pt-PT" sz="1600" b="0" dirty="0"/>
              <a:t> </a:t>
            </a:r>
            <a:r>
              <a:rPr lang="pt-PT" sz="1600" b="0" dirty="0" err="1"/>
              <a:t>lists</a:t>
            </a:r>
            <a:r>
              <a:rPr lang="pt-PT" sz="1600" b="0" dirty="0"/>
              <a:t>.</a:t>
            </a:r>
          </a:p>
          <a:p>
            <a:pPr marL="342900" lvl="1" indent="-342900">
              <a:buFont typeface="+mj-lt"/>
              <a:buAutoNum type="arabicPeriod"/>
            </a:pP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lvl="1"/>
            <a:endParaRPr lang="pt-PT" sz="1600" dirty="0"/>
          </a:p>
          <a:p>
            <a:pPr marL="342900" lvl="1" indent="-342900">
              <a:buFont typeface="+mj-lt"/>
              <a:buAutoNum type="arabicPeriod"/>
            </a:pPr>
            <a:endParaRPr lang="pt-PT" sz="1600" dirty="0" smtClean="0"/>
          </a:p>
          <a:p>
            <a:pPr lvl="1"/>
            <a:r>
              <a:rPr lang="pt-PT" sz="1600" dirty="0"/>
              <a:t/>
            </a:r>
            <a:br>
              <a:rPr lang="pt-PT" sz="1600" dirty="0"/>
            </a:br>
            <a:endParaRPr lang="pt-PT" sz="1600" dirty="0"/>
          </a:p>
          <a:p>
            <a:pPr lvl="1"/>
            <a:endParaRPr lang="pt-PT" sz="1600" b="1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>
              <a:latin typeface="Arial" pitchFamily="34" charset="0"/>
              <a:cs typeface="Arial" pitchFamily="34" charset="0"/>
            </a:endParaRPr>
          </a:p>
          <a:p>
            <a:endParaRPr lang="pt-PT" sz="1600" dirty="0"/>
          </a:p>
          <a:p>
            <a:endParaRPr lang="pt-PT" sz="1600" dirty="0"/>
          </a:p>
        </p:txBody>
      </p:sp>
      <p:pic>
        <p:nvPicPr>
          <p:cNvPr id="5" name="Picture 4" descr="C:\Users\Academia\Desktop\Rebranding\Rebranding_ElementosFinais\BibliotecaImagens\DeclaracoesFiscai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5216"/>
            <a:ext cx="812795" cy="13227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23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20000" y="1870631"/>
            <a:ext cx="7678800" cy="3430577"/>
          </a:xfrm>
        </p:spPr>
        <p:txBody>
          <a:bodyPr/>
          <a:lstStyle/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>
                <a:solidFill>
                  <a:srgbClr val="1E1E1E"/>
                </a:solidFill>
              </a:rPr>
              <a:t>A </a:t>
            </a:r>
            <a:r>
              <a:rPr lang="pt-PT" sz="1600" b="0" i="1" dirty="0" err="1">
                <a:solidFill>
                  <a:srgbClr val="1E1E1E"/>
                </a:solidFill>
              </a:rPr>
              <a:t>tag</a:t>
            </a:r>
            <a:r>
              <a:rPr lang="pt-PT" sz="1600" b="0" dirty="0">
                <a:solidFill>
                  <a:srgbClr val="1E1E1E"/>
                </a:solidFill>
              </a:rPr>
              <a:t> </a:t>
            </a:r>
            <a:r>
              <a:rPr lang="pt-PT" sz="1600" b="0" dirty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PT" sz="1600" b="0" dirty="0" err="1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pt-PT" sz="1600" b="0" dirty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PT" sz="1600" b="0" dirty="0">
                <a:solidFill>
                  <a:srgbClr val="1E1E1E"/>
                </a:solidFill>
              </a:rPr>
              <a:t>define um formulário que normalmente é usado para </a:t>
            </a:r>
            <a:r>
              <a:rPr lang="pt-PT" sz="1600" b="0" dirty="0" smtClean="0">
                <a:solidFill>
                  <a:srgbClr val="1E1E1E"/>
                </a:solidFill>
              </a:rPr>
              <a:t>adquirir </a:t>
            </a:r>
            <a:r>
              <a:rPr lang="pt-PT" sz="1600" b="0" dirty="0">
                <a:solidFill>
                  <a:srgbClr val="1E1E1E"/>
                </a:solidFill>
              </a:rPr>
              <a:t>informação </a:t>
            </a:r>
            <a:r>
              <a:rPr lang="pt-PT" sz="1600" b="0" dirty="0" smtClean="0">
                <a:solidFill>
                  <a:srgbClr val="1E1E1E"/>
                </a:solidFill>
              </a:rPr>
              <a:t>do </a:t>
            </a:r>
            <a:r>
              <a:rPr lang="pt-PT" sz="1600" b="0" dirty="0">
                <a:solidFill>
                  <a:srgbClr val="1E1E1E"/>
                </a:solidFill>
              </a:rPr>
              <a:t>utilizador</a:t>
            </a:r>
            <a:r>
              <a:rPr lang="pt-PT" sz="1600" b="0" dirty="0" smtClean="0">
                <a:solidFill>
                  <a:srgbClr val="1E1E1E"/>
                </a:solidFill>
              </a:rPr>
              <a:t>;</a:t>
            </a:r>
          </a:p>
          <a:p>
            <a:pPr indent="-342900">
              <a:buFont typeface="Arial" panose="020B0604020202020204" pitchFamily="34" charset="0"/>
              <a:buChar char="•"/>
            </a:pPr>
            <a:endParaRPr lang="pt-PT" sz="1600" b="0" dirty="0">
              <a:solidFill>
                <a:srgbClr val="1E1E1E"/>
              </a:solidFill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>
                <a:solidFill>
                  <a:srgbClr val="1E1E1E"/>
                </a:solidFill>
              </a:rPr>
              <a:t>Um formulário normalmente é </a:t>
            </a:r>
            <a:r>
              <a:rPr lang="pt-PT" sz="1600" b="0" dirty="0" smtClean="0">
                <a:solidFill>
                  <a:srgbClr val="1E1E1E"/>
                </a:solidFill>
              </a:rPr>
              <a:t>composto </a:t>
            </a:r>
            <a:r>
              <a:rPr lang="pt-PT" sz="1600" b="0" dirty="0">
                <a:solidFill>
                  <a:srgbClr val="1E1E1E"/>
                </a:solidFill>
              </a:rPr>
              <a:t>por diferentes tipos de elementos de </a:t>
            </a:r>
            <a:r>
              <a:rPr lang="pt-PT" sz="1600" b="0" i="1" dirty="0" smtClean="0">
                <a:solidFill>
                  <a:srgbClr val="1E1E1E"/>
                </a:solidFill>
              </a:rPr>
              <a:t>inputs</a:t>
            </a:r>
            <a:r>
              <a:rPr lang="pt-PT" sz="1600" b="0" dirty="0" smtClean="0">
                <a:solidFill>
                  <a:srgbClr val="1E1E1E"/>
                </a:solidFill>
              </a:rPr>
              <a:t>: 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campos de texto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pt-PT" sz="1600" b="0" i="1" dirty="0" err="1" smtClean="0">
                <a:solidFill>
                  <a:srgbClr val="1E1E1E"/>
                </a:solidFill>
              </a:rPr>
              <a:t>checkboxes</a:t>
            </a:r>
            <a:r>
              <a:rPr lang="pt-PT" sz="1600" b="0" dirty="0" smtClean="0">
                <a:solidFill>
                  <a:srgbClr val="1E1E1E"/>
                </a:solidFill>
              </a:rPr>
              <a:t>,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pt-PT" sz="1600" b="0" i="1" dirty="0" smtClean="0">
                <a:solidFill>
                  <a:srgbClr val="1E1E1E"/>
                </a:solidFill>
              </a:rPr>
              <a:t>radio </a:t>
            </a:r>
            <a:r>
              <a:rPr lang="pt-PT" sz="1600" b="0" i="1" dirty="0" err="1" smtClean="0">
                <a:solidFill>
                  <a:srgbClr val="1E1E1E"/>
                </a:solidFill>
              </a:rPr>
              <a:t>buttons</a:t>
            </a:r>
            <a:r>
              <a:rPr lang="pt-PT" sz="1600" b="0" dirty="0" smtClean="0">
                <a:solidFill>
                  <a:srgbClr val="1E1E1E"/>
                </a:solidFill>
              </a:rPr>
              <a:t>, etc.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 err="1" smtClean="0"/>
              <a:t>Form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7188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dirty="0" err="1" smtClean="0">
                <a:solidFill>
                  <a:schemeClr val="tx1"/>
                </a:solidFill>
              </a:rPr>
              <a:t>Attributes</a:t>
            </a:r>
            <a:endParaRPr lang="pt-PT" b="0" i="1" dirty="0" smtClean="0">
              <a:solidFill>
                <a:schemeClr val="tx1"/>
              </a:solidFill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i="1" dirty="0" err="1" smtClean="0">
                <a:solidFill>
                  <a:srgbClr val="1E1E1E"/>
                </a:solidFill>
              </a:rPr>
              <a:t>action</a:t>
            </a:r>
            <a:r>
              <a:rPr lang="pt-PT" sz="1600" b="0" dirty="0" smtClean="0">
                <a:solidFill>
                  <a:srgbClr val="1E1E1E"/>
                </a:solidFill>
              </a:rPr>
              <a:t> </a:t>
            </a:r>
            <a:r>
              <a:rPr lang="pt-PT" sz="1600" b="0" dirty="0">
                <a:solidFill>
                  <a:srgbClr val="1E1E1E"/>
                </a:solidFill>
              </a:rPr>
              <a:t>- define a </a:t>
            </a:r>
            <a:r>
              <a:rPr lang="pt-PT" sz="1600" b="0" dirty="0" err="1">
                <a:solidFill>
                  <a:srgbClr val="1E1E1E"/>
                </a:solidFill>
              </a:rPr>
              <a:t>acção</a:t>
            </a:r>
            <a:r>
              <a:rPr lang="pt-PT" sz="1600" b="0" dirty="0">
                <a:solidFill>
                  <a:srgbClr val="1E1E1E"/>
                </a:solidFill>
              </a:rPr>
              <a:t> a ser executada quando o formulário é submetido;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i="1" dirty="0">
                <a:solidFill>
                  <a:srgbClr val="1E1E1E"/>
                </a:solidFill>
              </a:rPr>
              <a:t>t</a:t>
            </a:r>
            <a:r>
              <a:rPr lang="pt-PT" sz="1600" b="0" i="1" dirty="0" smtClean="0">
                <a:solidFill>
                  <a:srgbClr val="1E1E1E"/>
                </a:solidFill>
              </a:rPr>
              <a:t>arget</a:t>
            </a:r>
            <a:r>
              <a:rPr lang="pt-PT" sz="1600" b="0" dirty="0" smtClean="0">
                <a:solidFill>
                  <a:srgbClr val="1E1E1E"/>
                </a:solidFill>
              </a:rPr>
              <a:t> </a:t>
            </a:r>
            <a:r>
              <a:rPr lang="pt-PT" sz="1600" b="0" dirty="0">
                <a:solidFill>
                  <a:srgbClr val="1E1E1E"/>
                </a:solidFill>
              </a:rPr>
              <a:t>- especifica se o resultado submetido irá abrir na mesma </a:t>
            </a:r>
            <a:r>
              <a:rPr lang="pt-PT" sz="1600" b="0" dirty="0" smtClean="0">
                <a:solidFill>
                  <a:srgbClr val="1E1E1E"/>
                </a:solidFill>
              </a:rPr>
              <a:t>página </a:t>
            </a:r>
            <a:r>
              <a:rPr lang="pt-PT" sz="1600" b="0" dirty="0">
                <a:solidFill>
                  <a:srgbClr val="1E1E1E"/>
                </a:solidFill>
              </a:rPr>
              <a:t>ou numa nova </a:t>
            </a:r>
            <a:r>
              <a:rPr lang="pt-PT" sz="1600" b="0" i="1" dirty="0" err="1">
                <a:solidFill>
                  <a:srgbClr val="1E1E1E"/>
                </a:solidFill>
              </a:rPr>
              <a:t>tab</a:t>
            </a:r>
            <a:r>
              <a:rPr lang="pt-PT" sz="1600" b="0" dirty="0">
                <a:solidFill>
                  <a:srgbClr val="1E1E1E"/>
                </a:solidFill>
              </a:rPr>
              <a:t> </a:t>
            </a:r>
            <a:r>
              <a:rPr lang="pt-PT" sz="1600" b="0" i="1" dirty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(_self, _</a:t>
            </a:r>
            <a:r>
              <a:rPr lang="pt-PT" sz="1600" b="0" i="1" dirty="0" err="1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blank</a:t>
            </a:r>
            <a:r>
              <a:rPr lang="pt-PT" sz="1600" b="0" i="1" dirty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_top, _</a:t>
            </a:r>
            <a:r>
              <a:rPr lang="pt-PT" sz="1600" b="0" i="1" dirty="0" err="1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pt-PT" sz="1600" b="0" dirty="0">
                <a:solidFill>
                  <a:srgbClr val="1E1E1E"/>
                </a:solidFill>
              </a:rPr>
              <a:t>);-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>
                <a:solidFill>
                  <a:srgbClr val="1E1E1E"/>
                </a:solidFill>
              </a:rPr>
              <a:t> </a:t>
            </a:r>
            <a:r>
              <a:rPr lang="pt-PT" sz="1600" b="0" i="1" dirty="0" err="1">
                <a:solidFill>
                  <a:srgbClr val="1E1E1E"/>
                </a:solidFill>
              </a:rPr>
              <a:t>m</a:t>
            </a:r>
            <a:r>
              <a:rPr lang="pt-PT" sz="1600" b="0" i="1" dirty="0" err="1" smtClean="0">
                <a:solidFill>
                  <a:srgbClr val="1E1E1E"/>
                </a:solidFill>
              </a:rPr>
              <a:t>ethod</a:t>
            </a:r>
            <a:r>
              <a:rPr lang="pt-PT" sz="1600" b="0" dirty="0" smtClean="0">
                <a:solidFill>
                  <a:srgbClr val="1E1E1E"/>
                </a:solidFill>
              </a:rPr>
              <a:t> </a:t>
            </a:r>
            <a:r>
              <a:rPr lang="pt-PT" sz="1600" b="0" dirty="0">
                <a:solidFill>
                  <a:srgbClr val="1E1E1E"/>
                </a:solidFill>
              </a:rPr>
              <a:t>- especifica o </a:t>
            </a:r>
            <a:r>
              <a:rPr lang="pt-PT" sz="1600" b="0" dirty="0" smtClean="0">
                <a:solidFill>
                  <a:srgbClr val="1E1E1E"/>
                </a:solidFill>
              </a:rPr>
              <a:t>método </a:t>
            </a:r>
            <a:r>
              <a:rPr lang="pt-PT" sz="1600" b="0" dirty="0">
                <a:solidFill>
                  <a:srgbClr val="1E1E1E"/>
                </a:solidFill>
              </a:rPr>
              <a:t>HTTP a ser executado quando o </a:t>
            </a:r>
            <a:r>
              <a:rPr lang="pt-PT" sz="1600" b="0" i="1" dirty="0" err="1">
                <a:solidFill>
                  <a:srgbClr val="1E1E1E"/>
                </a:solidFill>
              </a:rPr>
              <a:t>form</a:t>
            </a:r>
            <a:r>
              <a:rPr lang="pt-PT" sz="1600" b="0" dirty="0">
                <a:solidFill>
                  <a:srgbClr val="1E1E1E"/>
                </a:solidFill>
              </a:rPr>
              <a:t> é </a:t>
            </a:r>
            <a:r>
              <a:rPr lang="pt-PT" sz="1600" b="0" dirty="0" smtClean="0">
                <a:solidFill>
                  <a:srgbClr val="1E1E1E"/>
                </a:solidFill>
              </a:rPr>
              <a:t>submetido</a:t>
            </a:r>
            <a:r>
              <a:rPr lang="pt-PT" sz="1600" b="0" dirty="0">
                <a:solidFill>
                  <a:srgbClr val="1E1E1E"/>
                </a:solidFill>
              </a:rPr>
              <a:t>: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pt-PT" sz="1600" b="0" dirty="0">
                <a:solidFill>
                  <a:srgbClr val="1E1E1E"/>
                </a:solidFill>
              </a:rPr>
              <a:t>- GET - a informação do formulário </a:t>
            </a:r>
            <a:r>
              <a:rPr lang="pt-PT" sz="1600" dirty="0" smtClean="0"/>
              <a:t>estará</a:t>
            </a:r>
            <a:r>
              <a:rPr lang="pt-PT" sz="1600" b="0" dirty="0" smtClean="0">
                <a:solidFill>
                  <a:srgbClr val="1E1E1E"/>
                </a:solidFill>
              </a:rPr>
              <a:t> </a:t>
            </a:r>
            <a:r>
              <a:rPr lang="pt-PT" sz="1600" b="0" dirty="0">
                <a:solidFill>
                  <a:srgbClr val="1E1E1E"/>
                </a:solidFill>
              </a:rPr>
              <a:t>no URL;    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pt-PT" sz="1600" b="0" dirty="0">
                <a:solidFill>
                  <a:srgbClr val="1E1E1E"/>
                </a:solidFill>
              </a:rPr>
              <a:t>- POST - </a:t>
            </a:r>
            <a:r>
              <a:rPr lang="pt-PT" sz="1600" b="0" dirty="0" smtClean="0">
                <a:solidFill>
                  <a:srgbClr val="1E1E1E"/>
                </a:solidFill>
              </a:rPr>
              <a:t>quando </a:t>
            </a:r>
            <a:r>
              <a:rPr lang="pt-PT" sz="1600" b="0" dirty="0">
                <a:solidFill>
                  <a:srgbClr val="1E1E1E"/>
                </a:solidFill>
              </a:rPr>
              <a:t>se pretende enviar informação sensível para o servidor;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i="1" dirty="0" err="1">
                <a:solidFill>
                  <a:srgbClr val="1E1E1E"/>
                </a:solidFill>
              </a:rPr>
              <a:t>n</a:t>
            </a:r>
            <a:r>
              <a:rPr lang="pt-PT" sz="1600" b="0" i="1" dirty="0" err="1" smtClean="0">
                <a:solidFill>
                  <a:srgbClr val="1E1E1E"/>
                </a:solidFill>
              </a:rPr>
              <a:t>ame</a:t>
            </a:r>
            <a:r>
              <a:rPr lang="pt-PT" sz="1600" b="0" dirty="0" smtClean="0">
                <a:solidFill>
                  <a:srgbClr val="1E1E1E"/>
                </a:solidFill>
              </a:rPr>
              <a:t> (atributo dos elementos do </a:t>
            </a:r>
            <a:r>
              <a:rPr lang="pt-PT" sz="1600" b="0" dirty="0" err="1" smtClean="0">
                <a:solidFill>
                  <a:srgbClr val="1E1E1E"/>
                </a:solidFill>
              </a:rPr>
              <a:t>from</a:t>
            </a:r>
            <a:r>
              <a:rPr lang="pt-PT" sz="1600" b="0" dirty="0" smtClean="0">
                <a:solidFill>
                  <a:srgbClr val="1E1E1E"/>
                </a:solidFill>
              </a:rPr>
              <a:t>)     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pt-PT" sz="1600" dirty="0"/>
              <a:t>c</a:t>
            </a:r>
            <a:r>
              <a:rPr lang="pt-PT" sz="1600" b="0" dirty="0" smtClean="0">
                <a:solidFill>
                  <a:srgbClr val="1E1E1E"/>
                </a:solidFill>
              </a:rPr>
              <a:t>ada </a:t>
            </a:r>
            <a:r>
              <a:rPr lang="pt-PT" sz="1600" b="0" dirty="0">
                <a:solidFill>
                  <a:srgbClr val="1E1E1E"/>
                </a:solidFill>
              </a:rPr>
              <a:t>elemento do </a:t>
            </a:r>
            <a:r>
              <a:rPr lang="pt-PT" sz="1600" b="0" dirty="0" smtClean="0">
                <a:solidFill>
                  <a:srgbClr val="1E1E1E"/>
                </a:solidFill>
              </a:rPr>
              <a:t>formulário </a:t>
            </a:r>
            <a:r>
              <a:rPr lang="pt-PT" sz="1600" b="0" dirty="0">
                <a:solidFill>
                  <a:srgbClr val="1E1E1E"/>
                </a:solidFill>
              </a:rPr>
              <a:t>deverá ter o </a:t>
            </a:r>
            <a:r>
              <a:rPr lang="pt-PT" sz="1600" b="0" dirty="0" smtClean="0">
                <a:solidFill>
                  <a:srgbClr val="1E1E1E"/>
                </a:solidFill>
              </a:rPr>
              <a:t>atributo </a:t>
            </a:r>
            <a:r>
              <a:rPr lang="pt-PT" sz="1600" b="0" i="1" dirty="0" err="1">
                <a:solidFill>
                  <a:srgbClr val="1E1E1E"/>
                </a:solidFill>
              </a:rPr>
              <a:t>name</a:t>
            </a:r>
            <a:r>
              <a:rPr lang="pt-PT" sz="1600" b="0" dirty="0">
                <a:solidFill>
                  <a:srgbClr val="1E1E1E"/>
                </a:solidFill>
              </a:rPr>
              <a:t> preenchido;    </a:t>
            </a:r>
            <a:endParaRPr lang="pt-PT" sz="1600" b="0" dirty="0" smtClean="0">
              <a:solidFill>
                <a:srgbClr val="1E1E1E"/>
              </a:solidFill>
            </a:endParaRP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pt-PT" sz="1600" dirty="0" smtClean="0"/>
              <a:t>caso contrário</a:t>
            </a:r>
            <a:r>
              <a:rPr lang="pt-PT" sz="1600" b="0" dirty="0" smtClean="0">
                <a:solidFill>
                  <a:srgbClr val="1E1E1E"/>
                </a:solidFill>
              </a:rPr>
              <a:t> </a:t>
            </a:r>
            <a:r>
              <a:rPr lang="pt-PT" sz="1600" b="0" dirty="0">
                <a:solidFill>
                  <a:srgbClr val="1E1E1E"/>
                </a:solidFill>
              </a:rPr>
              <a:t>será ocultado do resultado final do </a:t>
            </a:r>
            <a:r>
              <a:rPr lang="pt-PT" sz="1600" b="0" dirty="0" smtClean="0">
                <a:solidFill>
                  <a:srgbClr val="1E1E1E"/>
                </a:solidFill>
              </a:rPr>
              <a:t>formulário;</a:t>
            </a:r>
            <a:endParaRPr lang="pt-PT" sz="1600" b="0" dirty="0">
              <a:solidFill>
                <a:srgbClr val="1E1E1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 err="1" smtClean="0"/>
              <a:t>Form</a:t>
            </a:r>
            <a:endParaRPr lang="pt-PT" dirty="0"/>
          </a:p>
        </p:txBody>
      </p:sp>
      <p:sp>
        <p:nvSpPr>
          <p:cNvPr id="5" name="7-Point Star 4"/>
          <p:cNvSpPr/>
          <p:nvPr/>
        </p:nvSpPr>
        <p:spPr>
          <a:xfrm>
            <a:off x="8606316" y="6331024"/>
            <a:ext cx="284296" cy="266328"/>
          </a:xfrm>
          <a:prstGeom prst="star7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 dirty="0" smtClean="0"/>
          </a:p>
        </p:txBody>
      </p:sp>
    </p:spTree>
    <p:extLst>
      <p:ext uri="{BB962C8B-B14F-4D97-AF65-F5344CB8AC3E}">
        <p14:creationId xmlns:p14="http://schemas.microsoft.com/office/powerpoint/2010/main" val="314964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O </a:t>
            </a:r>
            <a:r>
              <a:rPr lang="pt-PT" sz="1600" b="0" dirty="0">
                <a:solidFill>
                  <a:srgbClr val="1E1E1E"/>
                </a:solidFill>
              </a:rPr>
              <a:t>documento HTML é construído através de elementos</a:t>
            </a:r>
            <a:r>
              <a:rPr lang="pt-PT" sz="1600" b="0" dirty="0" smtClean="0">
                <a:solidFill>
                  <a:srgbClr val="1E1E1E"/>
                </a:solidFill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b="0" dirty="0">
              <a:solidFill>
                <a:srgbClr val="1E1E1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b="0" dirty="0">
                <a:solidFill>
                  <a:srgbClr val="1E1E1E"/>
                </a:solidFill>
              </a:rPr>
              <a:t>Cada elemento é representado por uma </a:t>
            </a:r>
            <a:r>
              <a:rPr lang="pt-PT" sz="1600" b="0" i="1" dirty="0" err="1">
                <a:solidFill>
                  <a:srgbClr val="1E1E1E"/>
                </a:solidFill>
              </a:rPr>
              <a:t>tag</a:t>
            </a:r>
            <a:r>
              <a:rPr lang="pt-PT" sz="1600" b="0" dirty="0">
                <a:solidFill>
                  <a:srgbClr val="1E1E1E"/>
                </a:solidFill>
              </a:rPr>
              <a:t> (marcador</a:t>
            </a:r>
            <a:r>
              <a:rPr lang="pt-PT" sz="1600" b="0" dirty="0" smtClean="0">
                <a:solidFill>
                  <a:srgbClr val="1E1E1E"/>
                </a:solidFill>
              </a:rPr>
              <a:t>), por diversos atributos/valores </a:t>
            </a:r>
            <a:r>
              <a:rPr lang="pt-PT" sz="1600" b="0" dirty="0">
                <a:solidFill>
                  <a:srgbClr val="1E1E1E"/>
                </a:solidFill>
              </a:rPr>
              <a:t>e </a:t>
            </a:r>
            <a:r>
              <a:rPr lang="pt-PT" sz="1600" b="0" dirty="0" smtClean="0">
                <a:solidFill>
                  <a:srgbClr val="1E1E1E"/>
                </a:solidFill>
              </a:rPr>
              <a:t>pelo seu conteúdo (outros elementos </a:t>
            </a:r>
            <a:r>
              <a:rPr lang="pt-PT" sz="1600" b="0" dirty="0">
                <a:solidFill>
                  <a:srgbClr val="1E1E1E"/>
                </a:solidFill>
              </a:rPr>
              <a:t>ou texto</a:t>
            </a:r>
            <a:r>
              <a:rPr lang="pt-PT" sz="1600" b="0" dirty="0" smtClean="0">
                <a:solidFill>
                  <a:srgbClr val="1E1E1E"/>
                </a:solidFill>
              </a:rPr>
              <a:t>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b="0" dirty="0">
              <a:solidFill>
                <a:srgbClr val="1E1E1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Cada </a:t>
            </a:r>
            <a:r>
              <a:rPr lang="pt-PT" sz="1600" b="0" dirty="0">
                <a:solidFill>
                  <a:srgbClr val="1E1E1E"/>
                </a:solidFill>
              </a:rPr>
              <a:t>uma destas </a:t>
            </a:r>
            <a:r>
              <a:rPr lang="pt-PT" sz="1600" b="0" i="1" dirty="0" err="1" smtClean="0">
                <a:solidFill>
                  <a:srgbClr val="1E1E1E"/>
                </a:solidFill>
              </a:rPr>
              <a:t>tags</a:t>
            </a:r>
            <a:r>
              <a:rPr lang="pt-PT" sz="1600" b="0" dirty="0" smtClean="0">
                <a:solidFill>
                  <a:srgbClr val="1E1E1E"/>
                </a:solidFill>
              </a:rPr>
              <a:t> </a:t>
            </a:r>
            <a:r>
              <a:rPr lang="pt-PT" sz="1600" b="0" dirty="0">
                <a:solidFill>
                  <a:srgbClr val="1E1E1E"/>
                </a:solidFill>
              </a:rPr>
              <a:t>é uma palavra entre parênteses angulares (&lt; e &gt;). Normalmente estas </a:t>
            </a:r>
            <a:r>
              <a:rPr lang="pt-PT" sz="1600" b="0" i="1" dirty="0" err="1">
                <a:solidFill>
                  <a:srgbClr val="1E1E1E"/>
                </a:solidFill>
              </a:rPr>
              <a:t>tags</a:t>
            </a:r>
            <a:r>
              <a:rPr lang="pt-PT" sz="1600" b="0" dirty="0">
                <a:solidFill>
                  <a:srgbClr val="1E1E1E"/>
                </a:solidFill>
              </a:rPr>
              <a:t> andam aos </a:t>
            </a:r>
            <a:r>
              <a:rPr lang="pt-PT" sz="1600" b="0" dirty="0" smtClean="0">
                <a:solidFill>
                  <a:srgbClr val="1E1E1E"/>
                </a:solidFill>
              </a:rPr>
              <a:t>pares;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b="0" dirty="0">
              <a:solidFill>
                <a:srgbClr val="1E1E1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Os </a:t>
            </a:r>
            <a:r>
              <a:rPr lang="pt-PT" sz="1600" b="0" dirty="0">
                <a:solidFill>
                  <a:srgbClr val="1E1E1E"/>
                </a:solidFill>
              </a:rPr>
              <a:t>atributos modificam os resultados padrões dos elementos e os valores caracterizam essa mudança</a:t>
            </a:r>
            <a:r>
              <a:rPr lang="pt-PT" sz="1600" b="0" dirty="0" smtClean="0">
                <a:solidFill>
                  <a:srgbClr val="1E1E1E"/>
                </a:solidFill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b="0" dirty="0">
              <a:solidFill>
                <a:srgbClr val="1E1E1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Cada </a:t>
            </a:r>
            <a:r>
              <a:rPr lang="pt-PT" sz="1600" b="0" dirty="0">
                <a:solidFill>
                  <a:srgbClr val="1E1E1E"/>
                </a:solidFill>
              </a:rPr>
              <a:t>elemento tem associado a si um conjunto de atributos possíveis de alterar.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 smtClean="0"/>
              <a:t>Características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1073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642600" y="1539344"/>
            <a:ext cx="7678800" cy="49773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O elemento </a:t>
            </a: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&lt;input&gt; </a:t>
            </a:r>
            <a:r>
              <a:rPr lang="pt-PT" sz="1600" b="0" dirty="0" smtClean="0">
                <a:solidFill>
                  <a:srgbClr val="1E1E1E"/>
                </a:solidFill>
              </a:rPr>
              <a:t>é o elemento de formulário mais importante;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Dependendo </a:t>
            </a:r>
            <a:r>
              <a:rPr lang="pt-PT" sz="1600" b="0" dirty="0">
                <a:solidFill>
                  <a:srgbClr val="1E1E1E"/>
                </a:solidFill>
              </a:rPr>
              <a:t>do seu atributo </a:t>
            </a:r>
            <a:r>
              <a:rPr lang="pt-PT" sz="1600" b="0" i="1" dirty="0" err="1">
                <a:solidFill>
                  <a:srgbClr val="1E1E1E"/>
                </a:solidFill>
              </a:rPr>
              <a:t>type</a:t>
            </a:r>
            <a:r>
              <a:rPr lang="pt-PT" sz="1600" b="0" dirty="0">
                <a:solidFill>
                  <a:srgbClr val="1E1E1E"/>
                </a:solidFill>
              </a:rPr>
              <a:t>, é possível criar </a:t>
            </a:r>
            <a:r>
              <a:rPr lang="pt-PT" sz="1600" b="0" i="1" dirty="0">
                <a:solidFill>
                  <a:srgbClr val="1E1E1E"/>
                </a:solidFill>
              </a:rPr>
              <a:t>inputs</a:t>
            </a:r>
            <a:r>
              <a:rPr lang="pt-PT" sz="1600" b="0" dirty="0">
                <a:solidFill>
                  <a:srgbClr val="1E1E1E"/>
                </a:solidFill>
              </a:rPr>
              <a:t> para captar diferentes tipos </a:t>
            </a:r>
            <a:r>
              <a:rPr lang="pt-PT" sz="1600" b="0" dirty="0" smtClean="0">
                <a:solidFill>
                  <a:srgbClr val="1E1E1E"/>
                </a:solidFill>
              </a:rPr>
              <a:t>de informação;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 smtClean="0"/>
              <a:t>Input</a:t>
            </a:r>
            <a:endParaRPr lang="pt-PT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517687" y="2628112"/>
            <a:ext cx="7803713" cy="497735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ts val="1000"/>
              </a:spcBef>
              <a:buFont typeface="Arial" pitchFamily="34" charset="0"/>
              <a:buNone/>
              <a:defRPr sz="2000" b="1" kern="1200" baseline="0">
                <a:solidFill>
                  <a:srgbClr val="0076B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-360000" algn="l" defTabSz="914400" rtl="0" eaLnBrk="1" latinLnBrk="0" hangingPunct="1">
              <a:spcBef>
                <a:spcPts val="1000"/>
              </a:spcBef>
              <a:buFont typeface="Arial" pitchFamily="34" charset="0"/>
              <a:buChar char="›"/>
              <a:defRPr sz="2000" kern="1200" baseline="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spcBef>
                <a:spcPts val="1000"/>
              </a:spcBef>
              <a:buFont typeface="Arial" pitchFamily="34" charset="0"/>
              <a:buChar char="›"/>
              <a:defRPr sz="2000" kern="1200" baseline="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3pPr>
            <a:lvl4pPr marL="1440000" indent="-360000" algn="l" defTabSz="914400" rtl="0" eaLnBrk="1" latinLnBrk="0" hangingPunct="1">
              <a:spcBef>
                <a:spcPts val="1000"/>
              </a:spcBef>
              <a:buFont typeface="Arial" pitchFamily="34" charset="0"/>
              <a:buChar char="›"/>
              <a:defRPr sz="20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spcBef>
                <a:spcPts val="1000"/>
              </a:spcBef>
              <a:buFont typeface="Arial" pitchFamily="34" charset="0"/>
              <a:buChar char="›"/>
              <a:defRPr sz="2000" kern="1200" baseline="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indent="-342900">
              <a:buFont typeface="Arial" pitchFamily="34" charset="0"/>
              <a:buChar char="•"/>
            </a:pPr>
            <a:r>
              <a:rPr lang="pt-PT" sz="1600" i="1" dirty="0" err="1" smtClean="0"/>
              <a:t>text</a:t>
            </a:r>
            <a:r>
              <a:rPr lang="pt-PT" sz="1600" dirty="0" smtClean="0"/>
              <a:t> (</a:t>
            </a:r>
            <a:r>
              <a:rPr lang="pt-PT" sz="1600" dirty="0" err="1" smtClean="0"/>
              <a:t>default</a:t>
            </a:r>
            <a:r>
              <a:rPr lang="pt-PT" sz="1600" dirty="0" smtClean="0"/>
              <a:t>);</a:t>
            </a:r>
          </a:p>
          <a:p>
            <a:pPr lvl="2" indent="-342900">
              <a:buFont typeface="Arial" pitchFamily="34" charset="0"/>
              <a:buChar char="•"/>
            </a:pPr>
            <a:r>
              <a:rPr lang="en-US" sz="1600" i="1" dirty="0" smtClean="0"/>
              <a:t>number</a:t>
            </a:r>
          </a:p>
          <a:p>
            <a:pPr lvl="2" indent="-342900">
              <a:buFont typeface="Arial" pitchFamily="34" charset="0"/>
              <a:buChar char="•"/>
            </a:pPr>
            <a:r>
              <a:rPr lang="en-US" sz="1600" i="1" dirty="0" smtClean="0"/>
              <a:t>range</a:t>
            </a:r>
          </a:p>
          <a:p>
            <a:pPr lvl="2" indent="-342900">
              <a:buFont typeface="Arial" pitchFamily="34" charset="0"/>
              <a:buChar char="•"/>
            </a:pPr>
            <a:r>
              <a:rPr lang="en-US" sz="1600" i="1" dirty="0" smtClean="0"/>
              <a:t>checkbox</a:t>
            </a:r>
          </a:p>
          <a:p>
            <a:pPr lvl="2" indent="-342900">
              <a:buFont typeface="Arial" pitchFamily="34" charset="0"/>
              <a:buChar char="•"/>
            </a:pPr>
            <a:r>
              <a:rPr lang="en-US" sz="1600" i="1" dirty="0" smtClean="0"/>
              <a:t>radio</a:t>
            </a:r>
          </a:p>
          <a:p>
            <a:pPr lvl="2" indent="-342900">
              <a:buFont typeface="Arial" pitchFamily="34" charset="0"/>
              <a:buChar char="•"/>
            </a:pPr>
            <a:r>
              <a:rPr lang="en-US" sz="1600" i="1" dirty="0" smtClean="0"/>
              <a:t>password</a:t>
            </a:r>
          </a:p>
          <a:p>
            <a:pPr lvl="2" indent="-342900">
              <a:buFont typeface="Arial" pitchFamily="34" charset="0"/>
              <a:buChar char="•"/>
            </a:pPr>
            <a:r>
              <a:rPr lang="en-US" sz="1600" i="1" dirty="0" smtClean="0"/>
              <a:t>search</a:t>
            </a:r>
            <a:endParaRPr lang="en-US" sz="1600" i="1" dirty="0" smtClean="0">
              <a:solidFill>
                <a:schemeClr val="tx1"/>
              </a:solidFill>
            </a:endParaRPr>
          </a:p>
          <a:p>
            <a:pPr lvl="2" indent="-342900">
              <a:buFont typeface="Arial" pitchFamily="34" charset="0"/>
              <a:buChar char="•"/>
            </a:pPr>
            <a:r>
              <a:rPr lang="en-US" sz="1600" i="1" dirty="0" smtClean="0">
                <a:solidFill>
                  <a:schemeClr val="tx1"/>
                </a:solidFill>
              </a:rPr>
              <a:t>email</a:t>
            </a:r>
          </a:p>
          <a:p>
            <a:pPr lvl="2" indent="-342900">
              <a:buFont typeface="Arial" pitchFamily="34" charset="0"/>
              <a:buChar char="•"/>
            </a:pPr>
            <a:r>
              <a:rPr lang="en-US" sz="1600" i="1" dirty="0" err="1" smtClean="0">
                <a:solidFill>
                  <a:schemeClr val="tx1"/>
                </a:solidFill>
              </a:rPr>
              <a:t>tel</a:t>
            </a:r>
            <a:endParaRPr lang="en-US" sz="1600" i="1" dirty="0" smtClean="0">
              <a:solidFill>
                <a:schemeClr val="tx1"/>
              </a:solidFill>
            </a:endParaRPr>
          </a:p>
          <a:p>
            <a:pPr lvl="2" indent="-342900">
              <a:buFont typeface="Arial" pitchFamily="34" charset="0"/>
              <a:buChar char="•"/>
            </a:pPr>
            <a:r>
              <a:rPr lang="en-US" sz="1600" i="1" dirty="0" err="1" smtClean="0">
                <a:solidFill>
                  <a:schemeClr val="tx1"/>
                </a:solidFill>
              </a:rPr>
              <a:t>url</a:t>
            </a:r>
            <a:endParaRPr lang="en-US" sz="1600" i="1" dirty="0" smtClean="0">
              <a:solidFill>
                <a:schemeClr val="tx1"/>
              </a:solidFill>
            </a:endParaRPr>
          </a:p>
          <a:p>
            <a:pPr lvl="2" indent="-342900">
              <a:buFont typeface="Arial" pitchFamily="34" charset="0"/>
              <a:buChar char="•"/>
            </a:pPr>
            <a:r>
              <a:rPr lang="en-US" sz="1600" i="1" dirty="0" smtClean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4902195" y="2650586"/>
            <a:ext cx="2088232" cy="399571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ts val="1000"/>
              </a:spcBef>
              <a:buFont typeface="Arial" pitchFamily="34" charset="0"/>
              <a:buNone/>
              <a:defRPr sz="2000" b="1" kern="1200" baseline="0">
                <a:solidFill>
                  <a:srgbClr val="0076B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-360000" algn="l" defTabSz="914400" rtl="0" eaLnBrk="1" latinLnBrk="0" hangingPunct="1">
              <a:spcBef>
                <a:spcPts val="1000"/>
              </a:spcBef>
              <a:buFont typeface="Arial" pitchFamily="34" charset="0"/>
              <a:buChar char="›"/>
              <a:defRPr sz="2000" kern="1200" baseline="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spcBef>
                <a:spcPts val="1000"/>
              </a:spcBef>
              <a:buFont typeface="Arial" pitchFamily="34" charset="0"/>
              <a:buChar char="›"/>
              <a:defRPr sz="2000" kern="1200" baseline="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3pPr>
            <a:lvl4pPr marL="1440000" indent="-360000" algn="l" defTabSz="914400" rtl="0" eaLnBrk="1" latinLnBrk="0" hangingPunct="1">
              <a:spcBef>
                <a:spcPts val="1000"/>
              </a:spcBef>
              <a:buFont typeface="Arial" pitchFamily="34" charset="0"/>
              <a:buChar char="›"/>
              <a:defRPr sz="20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spcBef>
                <a:spcPts val="1000"/>
              </a:spcBef>
              <a:buFont typeface="Arial" pitchFamily="34" charset="0"/>
              <a:buChar char="›"/>
              <a:defRPr sz="2000" kern="1200" baseline="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>
              <a:buFont typeface="Arial" pitchFamily="34" charset="0"/>
              <a:buChar char="•"/>
            </a:pPr>
            <a:r>
              <a:rPr lang="en-US" sz="1600" b="0" i="1" dirty="0" smtClean="0">
                <a:solidFill>
                  <a:schemeClr val="tx1"/>
                </a:solidFill>
              </a:rPr>
              <a:t>color</a:t>
            </a:r>
          </a:p>
          <a:p>
            <a:pPr indent="-342900">
              <a:buFont typeface="Arial" pitchFamily="34" charset="0"/>
              <a:buChar char="•"/>
            </a:pPr>
            <a:r>
              <a:rPr lang="en-US" sz="1600" b="0" i="1" dirty="0" smtClean="0">
                <a:solidFill>
                  <a:schemeClr val="tx1"/>
                </a:solidFill>
              </a:rPr>
              <a:t>Image</a:t>
            </a:r>
          </a:p>
          <a:p>
            <a:pPr indent="-342900">
              <a:buFont typeface="Arial" pitchFamily="34" charset="0"/>
              <a:buChar char="•"/>
            </a:pPr>
            <a:r>
              <a:rPr lang="en-US" sz="1600" b="0" i="1" dirty="0" smtClean="0">
                <a:solidFill>
                  <a:schemeClr val="tx1"/>
                </a:solidFill>
              </a:rPr>
              <a:t>date</a:t>
            </a:r>
          </a:p>
          <a:p>
            <a:pPr indent="-342900">
              <a:buFont typeface="Arial" pitchFamily="34" charset="0"/>
              <a:buChar char="•"/>
            </a:pPr>
            <a:r>
              <a:rPr lang="en-US" sz="1600" b="0" i="1" dirty="0" err="1" smtClean="0">
                <a:solidFill>
                  <a:schemeClr val="tx1"/>
                </a:solidFill>
              </a:rPr>
              <a:t>datetime</a:t>
            </a:r>
            <a:r>
              <a:rPr lang="en-US" sz="1600" b="0" i="1" dirty="0" smtClean="0">
                <a:solidFill>
                  <a:schemeClr val="tx1"/>
                </a:solidFill>
              </a:rPr>
              <a:t>-local</a:t>
            </a:r>
          </a:p>
          <a:p>
            <a:pPr indent="-342900">
              <a:buFont typeface="Arial" pitchFamily="34" charset="0"/>
              <a:buChar char="•"/>
            </a:pPr>
            <a:r>
              <a:rPr lang="en-US" sz="1600" b="0" i="1" dirty="0" smtClean="0">
                <a:solidFill>
                  <a:schemeClr val="tx1"/>
                </a:solidFill>
              </a:rPr>
              <a:t>month</a:t>
            </a:r>
          </a:p>
          <a:p>
            <a:pPr indent="-342900">
              <a:buFont typeface="Arial" pitchFamily="34" charset="0"/>
              <a:buChar char="•"/>
            </a:pPr>
            <a:r>
              <a:rPr lang="en-US" sz="1600" b="0" i="1" dirty="0" smtClean="0">
                <a:solidFill>
                  <a:schemeClr val="tx1"/>
                </a:solidFill>
              </a:rPr>
              <a:t>week</a:t>
            </a:r>
          </a:p>
          <a:p>
            <a:pPr indent="-342900">
              <a:buFont typeface="Arial" pitchFamily="34" charset="0"/>
              <a:buChar char="•"/>
            </a:pPr>
            <a:r>
              <a:rPr lang="en-US" sz="1600" b="0" i="1" dirty="0" smtClean="0">
                <a:solidFill>
                  <a:schemeClr val="tx1"/>
                </a:solidFill>
              </a:rPr>
              <a:t>time</a:t>
            </a:r>
          </a:p>
          <a:p>
            <a:pPr indent="-342900">
              <a:buFont typeface="Arial" pitchFamily="34" charset="0"/>
              <a:buChar char="•"/>
            </a:pPr>
            <a:r>
              <a:rPr lang="en-US" sz="1600" b="0" i="1" dirty="0" smtClean="0">
                <a:solidFill>
                  <a:schemeClr val="tx1"/>
                </a:solidFill>
              </a:rPr>
              <a:t>submit</a:t>
            </a:r>
          </a:p>
          <a:p>
            <a:pPr indent="-342900">
              <a:buFont typeface="Arial" pitchFamily="34" charset="0"/>
              <a:buChar char="•"/>
            </a:pPr>
            <a:r>
              <a:rPr lang="en-US" sz="1600" b="0" i="1" dirty="0" smtClean="0">
                <a:solidFill>
                  <a:schemeClr val="tx1"/>
                </a:solidFill>
              </a:rPr>
              <a:t>reset</a:t>
            </a:r>
          </a:p>
          <a:p>
            <a:pPr indent="-342900">
              <a:buFont typeface="Arial" pitchFamily="34" charset="0"/>
              <a:buChar char="•"/>
            </a:pPr>
            <a:r>
              <a:rPr lang="en-US" sz="1600" b="0" i="1" dirty="0" smtClean="0">
                <a:solidFill>
                  <a:schemeClr val="tx1"/>
                </a:solidFill>
              </a:rPr>
              <a:t>hidden</a:t>
            </a:r>
            <a:endParaRPr lang="pt-PT" sz="1600" b="0" i="1" dirty="0">
              <a:solidFill>
                <a:schemeClr val="tx1"/>
              </a:solidFill>
            </a:endParaRPr>
          </a:p>
        </p:txBody>
      </p:sp>
      <p:sp>
        <p:nvSpPr>
          <p:cNvPr id="7" name="7-Point Star 6"/>
          <p:cNvSpPr/>
          <p:nvPr/>
        </p:nvSpPr>
        <p:spPr>
          <a:xfrm>
            <a:off x="8606316" y="6331024"/>
            <a:ext cx="284296" cy="266328"/>
          </a:xfrm>
          <a:prstGeom prst="star7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 dirty="0" smtClean="0"/>
          </a:p>
        </p:txBody>
      </p:sp>
    </p:spTree>
    <p:extLst>
      <p:ext uri="{BB962C8B-B14F-4D97-AF65-F5344CB8AC3E}">
        <p14:creationId xmlns:p14="http://schemas.microsoft.com/office/powerpoint/2010/main" val="239730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44299" y="1880648"/>
            <a:ext cx="7581245" cy="4977352"/>
          </a:xfrm>
        </p:spPr>
        <p:txBody>
          <a:bodyPr/>
          <a:lstStyle/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A </a:t>
            </a:r>
            <a:r>
              <a:rPr lang="pt-PT" sz="1600" b="0" dirty="0" err="1" smtClean="0">
                <a:solidFill>
                  <a:srgbClr val="1E1E1E"/>
                </a:solidFill>
              </a:rPr>
              <a:t>tag</a:t>
            </a:r>
            <a:r>
              <a:rPr lang="pt-PT" sz="1600" b="0" dirty="0" smtClean="0">
                <a:solidFill>
                  <a:srgbClr val="1E1E1E"/>
                </a:solidFill>
              </a:rPr>
              <a:t> </a:t>
            </a: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PT" sz="1600" b="0" dirty="0" err="1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PT" sz="1600" b="0" dirty="0" smtClean="0">
                <a:solidFill>
                  <a:srgbClr val="1E1E1E"/>
                </a:solidFill>
              </a:rPr>
              <a:t>permite a </a:t>
            </a:r>
            <a:r>
              <a:rPr lang="pt-PT" sz="1600" b="0" dirty="0" err="1" smtClean="0">
                <a:solidFill>
                  <a:srgbClr val="1E1E1E"/>
                </a:solidFill>
              </a:rPr>
              <a:t>selecção</a:t>
            </a:r>
            <a:r>
              <a:rPr lang="pt-PT" sz="1600" b="0" dirty="0" smtClean="0">
                <a:solidFill>
                  <a:srgbClr val="1E1E1E"/>
                </a:solidFill>
              </a:rPr>
              <a:t> de uma ou mais opções de uma listagem;    </a:t>
            </a:r>
            <a:endParaRPr lang="pt-PT" sz="1600" b="0" dirty="0">
              <a:solidFill>
                <a:srgbClr val="1E1E1E"/>
              </a:solidFill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pt-PT" sz="1600" dirty="0" smtClean="0"/>
              <a:t>Cada opção da listagem deverá ser criada com a </a:t>
            </a:r>
            <a:r>
              <a:rPr lang="pt-PT" sz="1600" dirty="0" err="1" smtClean="0"/>
              <a:t>tag</a:t>
            </a:r>
            <a:r>
              <a:rPr lang="pt-PT" sz="1600" dirty="0" smtClean="0"/>
              <a:t> </a:t>
            </a:r>
            <a:r>
              <a:rPr lang="pt-P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PT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pt-P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pt-PT" sz="1600" dirty="0" smtClean="0">
                <a:latin typeface="+mj-lt"/>
                <a:cs typeface="Courier New" panose="02070309020205020404" pitchFamily="49" charset="0"/>
              </a:rPr>
              <a:t>Cada uma das opções deverá ter o atributo </a:t>
            </a:r>
            <a:r>
              <a:rPr lang="pt-PT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PT" sz="1600" dirty="0" smtClean="0">
                <a:latin typeface="+mj-lt"/>
                <a:cs typeface="Courier New" panose="02070309020205020404" pitchFamily="49" charset="0"/>
              </a:rPr>
              <a:t>;</a:t>
            </a:r>
            <a:endParaRPr lang="pt-PT" sz="1600" dirty="0">
              <a:latin typeface="+mj-lt"/>
              <a:cs typeface="Courier New" panose="02070309020205020404" pitchFamily="49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Para </a:t>
            </a:r>
            <a:r>
              <a:rPr lang="en-US" sz="1600" dirty="0" err="1" smtClean="0"/>
              <a:t>definir</a:t>
            </a:r>
            <a:r>
              <a:rPr lang="en-US" sz="1600" dirty="0" smtClean="0"/>
              <a:t> </a:t>
            </a:r>
            <a:r>
              <a:rPr lang="en-US" sz="1600" dirty="0" err="1" smtClean="0"/>
              <a:t>uma</a:t>
            </a:r>
            <a:r>
              <a:rPr lang="en-US" sz="1600" dirty="0" smtClean="0"/>
              <a:t> </a:t>
            </a:r>
            <a:r>
              <a:rPr lang="en-US" sz="1600" dirty="0" err="1" smtClean="0"/>
              <a:t>opção</a:t>
            </a:r>
            <a:r>
              <a:rPr lang="en-US" sz="1600" dirty="0" smtClean="0"/>
              <a:t> </a:t>
            </a:r>
            <a:r>
              <a:rPr lang="en-US" sz="1600" dirty="0" err="1" smtClean="0"/>
              <a:t>pré-seleccionada</a:t>
            </a:r>
            <a:r>
              <a:rPr lang="en-US" sz="1600" dirty="0" smtClean="0"/>
              <a:t> </a:t>
            </a:r>
            <a:r>
              <a:rPr lang="en-US" sz="1600" dirty="0" err="1" smtClean="0"/>
              <a:t>deverá</a:t>
            </a:r>
            <a:r>
              <a:rPr lang="en-US" sz="1600" dirty="0" smtClean="0"/>
              <a:t> </a:t>
            </a:r>
            <a:r>
              <a:rPr lang="en-US" sz="1600" dirty="0" err="1" smtClean="0"/>
              <a:t>ser</a:t>
            </a:r>
            <a:r>
              <a:rPr lang="en-US" sz="1600" dirty="0" smtClean="0"/>
              <a:t> </a:t>
            </a:r>
            <a:r>
              <a:rPr lang="en-US" sz="1600" dirty="0" err="1" smtClean="0"/>
              <a:t>usado</a:t>
            </a:r>
            <a:r>
              <a:rPr lang="en-US" sz="1600" dirty="0" smtClean="0"/>
              <a:t> o </a:t>
            </a:r>
            <a:r>
              <a:rPr lang="en-US" sz="1600" dirty="0" err="1" smtClean="0"/>
              <a:t>atributo</a:t>
            </a:r>
            <a:r>
              <a:rPr lang="en-US" sz="1600" dirty="0" smtClean="0"/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selected</a:t>
            </a:r>
            <a:r>
              <a:rPr lang="en-US" sz="1600" dirty="0" smtClean="0"/>
              <a:t> </a:t>
            </a:r>
            <a:r>
              <a:rPr lang="en-US" sz="1600" dirty="0" err="1" smtClean="0"/>
              <a:t>na</a:t>
            </a:r>
            <a:r>
              <a:rPr lang="en-US" sz="1600" dirty="0" smtClean="0"/>
              <a:t> tag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&lt;option&gt;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O </a:t>
            </a:r>
            <a:r>
              <a:rPr lang="en-US" sz="1600" dirty="0" err="1" smtClean="0"/>
              <a:t>atributo</a:t>
            </a:r>
            <a:r>
              <a:rPr lang="en-US" sz="1600" dirty="0" smtClean="0"/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dirty="0" smtClean="0"/>
              <a:t> </a:t>
            </a:r>
            <a:r>
              <a:rPr lang="pt-PT" sz="1600" dirty="0" smtClean="0"/>
              <a:t>define</a:t>
            </a:r>
            <a:r>
              <a:rPr lang="en-US" sz="1600" dirty="0" smtClean="0"/>
              <a:t> o </a:t>
            </a:r>
            <a:r>
              <a:rPr lang="en-US" sz="1600" dirty="0" err="1" smtClean="0"/>
              <a:t>número</a:t>
            </a:r>
            <a:r>
              <a:rPr lang="en-US" sz="1600" dirty="0" smtClean="0"/>
              <a:t> de </a:t>
            </a:r>
            <a:r>
              <a:rPr lang="en-US" sz="1600" dirty="0" err="1" smtClean="0"/>
              <a:t>opções</a:t>
            </a:r>
            <a:r>
              <a:rPr lang="en-US" sz="1600" dirty="0" smtClean="0"/>
              <a:t> </a:t>
            </a:r>
            <a:r>
              <a:rPr lang="en-US" sz="1600" dirty="0" err="1" smtClean="0"/>
              <a:t>visíveis</a:t>
            </a:r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;</a:t>
            </a:r>
            <a:endParaRPr lang="en-US" sz="1600" dirty="0">
              <a:latin typeface="+mj-lt"/>
              <a:cs typeface="Courier New" panose="02070309020205020404" pitchFamily="49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O </a:t>
            </a:r>
            <a:r>
              <a:rPr lang="en-US" sz="1600" dirty="0" err="1" smtClean="0"/>
              <a:t>atributo</a:t>
            </a:r>
            <a:r>
              <a:rPr lang="en-US" sz="1600" dirty="0" smtClean="0"/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multiple</a:t>
            </a:r>
            <a:r>
              <a:rPr lang="en-US" sz="1600" dirty="0" smtClean="0"/>
              <a:t> </a:t>
            </a:r>
            <a:r>
              <a:rPr lang="en-US" sz="1600" dirty="0" err="1" smtClean="0"/>
              <a:t>permite</a:t>
            </a:r>
            <a:r>
              <a:rPr lang="en-US" sz="1600" dirty="0" smtClean="0"/>
              <a:t> a </a:t>
            </a:r>
            <a:r>
              <a:rPr lang="en-US" sz="1600" dirty="0" err="1" smtClean="0"/>
              <a:t>selecção</a:t>
            </a:r>
            <a:r>
              <a:rPr lang="en-US" sz="1600" dirty="0" smtClean="0"/>
              <a:t> de </a:t>
            </a:r>
            <a:r>
              <a:rPr lang="en-US" sz="1600" dirty="0" err="1" smtClean="0"/>
              <a:t>multiplas</a:t>
            </a:r>
            <a:r>
              <a:rPr lang="en-US" sz="1600" dirty="0" smtClean="0"/>
              <a:t> </a:t>
            </a:r>
            <a:r>
              <a:rPr lang="en-US" sz="1600" dirty="0" err="1" smtClean="0"/>
              <a:t>opções</a:t>
            </a:r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;</a:t>
            </a:r>
            <a:endParaRPr lang="en-US" sz="1600" dirty="0">
              <a:latin typeface="+mj-lt"/>
              <a:cs typeface="Courier New" panose="02070309020205020404" pitchFamily="49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1600" dirty="0" err="1" smtClean="0"/>
              <a:t>Existe</a:t>
            </a:r>
            <a:r>
              <a:rPr lang="en-US" sz="1600" dirty="0" smtClean="0"/>
              <a:t> </a:t>
            </a:r>
            <a:r>
              <a:rPr lang="en-US" sz="1600" dirty="0" err="1" smtClean="0"/>
              <a:t>ainda</a:t>
            </a:r>
            <a:r>
              <a:rPr lang="en-US" sz="1600" dirty="0" smtClean="0"/>
              <a:t> a </a:t>
            </a:r>
            <a:r>
              <a:rPr lang="en-US" sz="1600" dirty="0" err="1" smtClean="0"/>
              <a:t>possibilidade</a:t>
            </a:r>
            <a:r>
              <a:rPr lang="en-US" sz="1600" dirty="0" smtClean="0"/>
              <a:t> de </a:t>
            </a:r>
            <a:r>
              <a:rPr lang="en-US" sz="1600" dirty="0" err="1" smtClean="0"/>
              <a:t>categorizar</a:t>
            </a:r>
            <a:r>
              <a:rPr lang="en-US" sz="1600" dirty="0" smtClean="0"/>
              <a:t> as </a:t>
            </a:r>
            <a:r>
              <a:rPr lang="en-US" sz="1600" dirty="0" err="1" smtClean="0"/>
              <a:t>diferentes</a:t>
            </a:r>
            <a:r>
              <a:rPr lang="en-US" sz="1600" dirty="0" smtClean="0"/>
              <a:t> </a:t>
            </a:r>
            <a:r>
              <a:rPr lang="en-US" sz="1600" dirty="0" err="1" smtClean="0"/>
              <a:t>opções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</a:t>
            </a:r>
            <a:r>
              <a:rPr lang="en-US" sz="1600" dirty="0" err="1" smtClean="0"/>
              <a:t>grupos</a:t>
            </a:r>
            <a:r>
              <a:rPr lang="en-US" sz="1600" dirty="0" smtClean="0"/>
              <a:t> com o </a:t>
            </a:r>
            <a:r>
              <a:rPr lang="en-US" sz="1600" dirty="0" err="1" smtClean="0"/>
              <a:t>elemento</a:t>
            </a:r>
            <a:r>
              <a:rPr lang="en-US" sz="1600" dirty="0" smtClean="0"/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optgroup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 smtClean="0"/>
              <a:t>;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Para </a:t>
            </a:r>
            <a:r>
              <a:rPr lang="pt-PT" sz="1600" dirty="0" smtClean="0"/>
              <a:t>definir</a:t>
            </a:r>
            <a:r>
              <a:rPr lang="en-US" sz="1600" dirty="0" smtClean="0"/>
              <a:t> o </a:t>
            </a:r>
            <a:r>
              <a:rPr lang="en-US" sz="1600" dirty="0" err="1" smtClean="0"/>
              <a:t>nome</a:t>
            </a:r>
            <a:r>
              <a:rPr lang="en-US" sz="1600" dirty="0" smtClean="0"/>
              <a:t> do </a:t>
            </a:r>
            <a:r>
              <a:rPr lang="en-US" sz="1600" dirty="0" err="1" smtClean="0"/>
              <a:t>grupo</a:t>
            </a:r>
            <a:r>
              <a:rPr lang="en-US" sz="1600" dirty="0" smtClean="0"/>
              <a:t> </a:t>
            </a:r>
            <a:r>
              <a:rPr lang="en-US" sz="1600" dirty="0" err="1" smtClean="0"/>
              <a:t>deverá</a:t>
            </a:r>
            <a:r>
              <a:rPr lang="en-US" sz="1600" dirty="0" smtClean="0"/>
              <a:t> </a:t>
            </a:r>
            <a:r>
              <a:rPr lang="en-US" sz="1600" dirty="0" err="1" smtClean="0"/>
              <a:t>ser</a:t>
            </a:r>
            <a:r>
              <a:rPr lang="en-US" sz="1600" dirty="0" smtClean="0"/>
              <a:t> </a:t>
            </a:r>
            <a:r>
              <a:rPr lang="en-US" sz="1600" dirty="0" err="1" smtClean="0"/>
              <a:t>usado</a:t>
            </a:r>
            <a:r>
              <a:rPr lang="en-US" sz="1600" dirty="0" smtClean="0"/>
              <a:t> o </a:t>
            </a:r>
            <a:r>
              <a:rPr lang="en-US" sz="1600" dirty="0" err="1" smtClean="0"/>
              <a:t>atributo</a:t>
            </a:r>
            <a:r>
              <a:rPr lang="en-US" sz="1600" dirty="0" smtClean="0"/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1600" dirty="0" smtClean="0"/>
              <a:t>;</a:t>
            </a: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 err="1" smtClean="0"/>
              <a:t>Select</a:t>
            </a:r>
            <a:endParaRPr lang="pt-PT" dirty="0"/>
          </a:p>
        </p:txBody>
      </p:sp>
      <p:sp>
        <p:nvSpPr>
          <p:cNvPr id="5" name="7-Point Star 4"/>
          <p:cNvSpPr/>
          <p:nvPr/>
        </p:nvSpPr>
        <p:spPr>
          <a:xfrm>
            <a:off x="8606316" y="6331024"/>
            <a:ext cx="284296" cy="266328"/>
          </a:xfrm>
          <a:prstGeom prst="star7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 dirty="0" smtClean="0"/>
          </a:p>
        </p:txBody>
      </p:sp>
    </p:spTree>
    <p:extLst>
      <p:ext uri="{BB962C8B-B14F-4D97-AF65-F5344CB8AC3E}">
        <p14:creationId xmlns:p14="http://schemas.microsoft.com/office/powerpoint/2010/main" val="260868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44299" y="1880648"/>
            <a:ext cx="7581245" cy="4977352"/>
          </a:xfrm>
        </p:spPr>
        <p:txBody>
          <a:bodyPr/>
          <a:lstStyle/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O elemento </a:t>
            </a: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PT" sz="1600" b="0" dirty="0" err="1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pt-PT" sz="1600" b="0" dirty="0" smtClean="0">
                <a:solidFill>
                  <a:srgbClr val="1E1E1E"/>
                </a:solidFill>
              </a:rPr>
              <a:t>&gt; é um </a:t>
            </a:r>
            <a:r>
              <a:rPr lang="pt-PT" sz="1600" b="0" i="1" dirty="0" smtClean="0">
                <a:solidFill>
                  <a:srgbClr val="1E1E1E"/>
                </a:solidFill>
              </a:rPr>
              <a:t>input</a:t>
            </a:r>
            <a:r>
              <a:rPr lang="pt-PT" sz="1600" b="0" dirty="0" smtClean="0">
                <a:solidFill>
                  <a:srgbClr val="1E1E1E"/>
                </a:solidFill>
              </a:rPr>
              <a:t> que permite definir um texto com diversas linhas;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O atributo </a:t>
            </a:r>
            <a:r>
              <a:rPr lang="pt-PT" sz="1600" b="0" dirty="0" err="1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pt-PT" sz="1600" b="0" dirty="0" smtClean="0">
                <a:solidFill>
                  <a:srgbClr val="1E1E1E"/>
                </a:solidFill>
              </a:rPr>
              <a:t> define o número de linhas visíveis na </a:t>
            </a:r>
            <a:r>
              <a:rPr lang="pt-PT" sz="1600" b="0" i="1" dirty="0" err="1" smtClean="0">
                <a:solidFill>
                  <a:srgbClr val="1E1E1E"/>
                </a:solidFill>
              </a:rPr>
              <a:t>textarea</a:t>
            </a:r>
            <a:r>
              <a:rPr lang="pt-PT" sz="1600" b="0" dirty="0" smtClean="0">
                <a:solidFill>
                  <a:srgbClr val="1E1E1E"/>
                </a:solidFill>
              </a:rPr>
              <a:t> e o atributo </a:t>
            </a:r>
            <a:r>
              <a:rPr lang="pt-PT" sz="1600" b="0" dirty="0" err="1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pt-PT" sz="1600" b="0" dirty="0" smtClean="0">
                <a:solidFill>
                  <a:srgbClr val="1E1E1E"/>
                </a:solidFill>
              </a:rPr>
              <a:t> o número de colunas;</a:t>
            </a:r>
            <a:endParaRPr lang="pt-PT" sz="1600" b="0" dirty="0">
              <a:solidFill>
                <a:srgbClr val="1E1E1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 err="1" smtClean="0"/>
              <a:t>Textarea</a:t>
            </a:r>
            <a:endParaRPr lang="pt-PT" dirty="0"/>
          </a:p>
        </p:txBody>
      </p:sp>
      <p:sp>
        <p:nvSpPr>
          <p:cNvPr id="5" name="7-Point Star 4"/>
          <p:cNvSpPr/>
          <p:nvPr/>
        </p:nvSpPr>
        <p:spPr>
          <a:xfrm>
            <a:off x="8606316" y="6331024"/>
            <a:ext cx="284296" cy="266328"/>
          </a:xfrm>
          <a:prstGeom prst="star7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 dirty="0" smtClean="0"/>
          </a:p>
        </p:txBody>
      </p:sp>
    </p:spTree>
    <p:extLst>
      <p:ext uri="{BB962C8B-B14F-4D97-AF65-F5344CB8AC3E}">
        <p14:creationId xmlns:p14="http://schemas.microsoft.com/office/powerpoint/2010/main" val="131305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44299" y="1880648"/>
            <a:ext cx="7581245" cy="4977352"/>
          </a:xfrm>
        </p:spPr>
        <p:txBody>
          <a:bodyPr/>
          <a:lstStyle/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O elemento </a:t>
            </a: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PT" sz="1600" b="0" dirty="0" err="1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pt-PT" sz="1600" b="0" dirty="0" smtClean="0">
                <a:solidFill>
                  <a:srgbClr val="1E1E1E"/>
                </a:solidFill>
              </a:rPr>
              <a:t>&gt; define um botão clicável;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PT" sz="1600" b="0" dirty="0" err="1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PT" sz="1600" b="0" dirty="0" smtClean="0">
                <a:solidFill>
                  <a:srgbClr val="1E1E1E"/>
                </a:solidFill>
              </a:rPr>
              <a:t>!== </a:t>
            </a: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pt-PT" sz="1600" b="0" dirty="0" err="1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pt-PT" sz="1600" b="0" dirty="0" err="1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  <a:r>
              <a:rPr lang="pt-PT" sz="1600" b="0" dirty="0" smtClean="0">
                <a:solidFill>
                  <a:srgbClr val="1E1E1E"/>
                </a:solidFill>
              </a:rPr>
              <a:t>;</a:t>
            </a:r>
            <a:endParaRPr lang="pt-PT" sz="1600" b="0" dirty="0">
              <a:solidFill>
                <a:srgbClr val="1E1E1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 err="1" smtClean="0"/>
              <a:t>Button</a:t>
            </a:r>
            <a:endParaRPr lang="pt-PT" dirty="0"/>
          </a:p>
        </p:txBody>
      </p:sp>
      <p:sp>
        <p:nvSpPr>
          <p:cNvPr id="5" name="7-Point Star 4"/>
          <p:cNvSpPr/>
          <p:nvPr/>
        </p:nvSpPr>
        <p:spPr>
          <a:xfrm>
            <a:off x="8606316" y="6331024"/>
            <a:ext cx="284296" cy="266328"/>
          </a:xfrm>
          <a:prstGeom prst="star7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 dirty="0" smtClean="0"/>
          </a:p>
        </p:txBody>
      </p:sp>
    </p:spTree>
    <p:extLst>
      <p:ext uri="{BB962C8B-B14F-4D97-AF65-F5344CB8AC3E}">
        <p14:creationId xmlns:p14="http://schemas.microsoft.com/office/powerpoint/2010/main" val="386521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44299" y="1880648"/>
            <a:ext cx="7581245" cy="4977352"/>
          </a:xfrm>
        </p:spPr>
        <p:txBody>
          <a:bodyPr/>
          <a:lstStyle/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PT" sz="1600" b="0" dirty="0" err="1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datalist</a:t>
            </a:r>
            <a:r>
              <a:rPr lang="pt-PT" sz="1600" b="0" dirty="0" smtClean="0">
                <a:solidFill>
                  <a:srgbClr val="1E1E1E"/>
                </a:solidFill>
              </a:rPr>
              <a:t>&gt; é igualmente um </a:t>
            </a:r>
            <a:r>
              <a:rPr lang="pt-PT" sz="1600" b="0" i="1" dirty="0" smtClean="0">
                <a:solidFill>
                  <a:srgbClr val="1E1E1E"/>
                </a:solidFill>
              </a:rPr>
              <a:t>input</a:t>
            </a:r>
            <a:r>
              <a:rPr lang="pt-PT" sz="1600" b="0" dirty="0" smtClean="0">
                <a:solidFill>
                  <a:srgbClr val="1E1E1E"/>
                </a:solidFill>
              </a:rPr>
              <a:t> mas com algumas opções já pré-definidas e que servirão de auxílio ao utilizador para preenchimento do mesmo;</a:t>
            </a:r>
          </a:p>
          <a:p>
            <a:pPr indent="-342900">
              <a:buFont typeface="Arial" panose="020B0604020202020204" pitchFamily="34" charset="0"/>
              <a:buChar char="•"/>
            </a:pPr>
            <a:endParaRPr lang="pt-PT" sz="1600" b="0" dirty="0" smtClean="0">
              <a:solidFill>
                <a:srgbClr val="1E1E1E"/>
              </a:solidFill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  <a:latin typeface="+mj-lt"/>
                <a:cs typeface="Courier New" panose="02070309020205020404" pitchFamily="49" charset="0"/>
              </a:rPr>
              <a:t>Cada opção da </a:t>
            </a:r>
            <a:r>
              <a:rPr lang="pt-PT" sz="1600" b="0" i="1" dirty="0" err="1" smtClean="0">
                <a:solidFill>
                  <a:srgbClr val="1E1E1E"/>
                </a:solidFill>
                <a:latin typeface="+mj-lt"/>
                <a:cs typeface="Courier New" panose="02070309020205020404" pitchFamily="49" charset="0"/>
              </a:rPr>
              <a:t>datalist</a:t>
            </a:r>
            <a:r>
              <a:rPr lang="pt-PT" sz="1600" b="0" dirty="0" smtClean="0">
                <a:solidFill>
                  <a:srgbClr val="1E1E1E"/>
                </a:solidFill>
                <a:latin typeface="+mj-lt"/>
                <a:cs typeface="Courier New" panose="02070309020205020404" pitchFamily="49" charset="0"/>
              </a:rPr>
              <a:t> deverá ser criada com a </a:t>
            </a:r>
            <a:r>
              <a:rPr lang="pt-PT" sz="1600" b="0" i="1" dirty="0" err="1" smtClean="0">
                <a:solidFill>
                  <a:srgbClr val="1E1E1E"/>
                </a:solidFill>
                <a:latin typeface="+mj-lt"/>
                <a:cs typeface="Courier New" panose="02070309020205020404" pitchFamily="49" charset="0"/>
              </a:rPr>
              <a:t>tag</a:t>
            </a:r>
            <a:r>
              <a:rPr lang="pt-PT" sz="1600" b="0" dirty="0" smtClean="0">
                <a:solidFill>
                  <a:srgbClr val="1E1E1E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PT" sz="1600" b="0" dirty="0" err="1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PT" sz="1600" b="0" dirty="0" smtClean="0">
                <a:solidFill>
                  <a:srgbClr val="1E1E1E"/>
                </a:solidFill>
                <a:latin typeface="+mn-lt"/>
                <a:cs typeface="Courier New" panose="02070309020205020404" pitchFamily="49" charset="0"/>
              </a:rPr>
              <a:t>;</a:t>
            </a:r>
          </a:p>
          <a:p>
            <a:pPr indent="-342900">
              <a:buFont typeface="Arial" panose="020B0604020202020204" pitchFamily="34" charset="0"/>
              <a:buChar char="•"/>
            </a:pPr>
            <a:endParaRPr lang="pt-PT" sz="1600" b="0" dirty="0">
              <a:solidFill>
                <a:srgbClr val="1E1E1E"/>
              </a:solidFill>
              <a:latin typeface="+mn-lt"/>
              <a:cs typeface="Courier New" panose="02070309020205020404" pitchFamily="49" charset="0"/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  <a:latin typeface="+mn-lt"/>
                <a:cs typeface="Courier New" panose="02070309020205020404" pitchFamily="49" charset="0"/>
              </a:rPr>
              <a:t>O valor do atributo </a:t>
            </a:r>
            <a:r>
              <a:rPr lang="pt-PT" sz="1600" b="0" dirty="0" err="1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PT" sz="1600" b="0" dirty="0" smtClean="0">
                <a:solidFill>
                  <a:srgbClr val="1E1E1E"/>
                </a:solidFill>
                <a:latin typeface="+mn-lt"/>
                <a:cs typeface="Courier New" panose="02070309020205020404" pitchFamily="49" charset="0"/>
              </a:rPr>
              <a:t> do </a:t>
            </a:r>
            <a:r>
              <a:rPr lang="pt-PT" sz="1600" b="0" i="1" dirty="0" smtClean="0">
                <a:solidFill>
                  <a:srgbClr val="1E1E1E"/>
                </a:solidFill>
                <a:latin typeface="+mn-lt"/>
                <a:cs typeface="Courier New" panose="02070309020205020404" pitchFamily="49" charset="0"/>
              </a:rPr>
              <a:t>input</a:t>
            </a:r>
            <a:r>
              <a:rPr lang="pt-PT" sz="1600" b="0" dirty="0" smtClean="0">
                <a:solidFill>
                  <a:srgbClr val="1E1E1E"/>
                </a:solidFill>
                <a:latin typeface="+mn-lt"/>
                <a:cs typeface="Courier New" panose="02070309020205020404" pitchFamily="49" charset="0"/>
              </a:rPr>
              <a:t> deverá ser igual ao valor do atributo </a:t>
            </a: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pt-PT" sz="1600" b="0" dirty="0" smtClean="0">
                <a:solidFill>
                  <a:srgbClr val="1E1E1E"/>
                </a:solidFill>
                <a:latin typeface="+mn-lt"/>
                <a:cs typeface="Courier New" panose="02070309020205020404" pitchFamily="49" charset="0"/>
              </a:rPr>
              <a:t> da </a:t>
            </a:r>
            <a:r>
              <a:rPr lang="pt-PT" sz="1600" b="0" i="1" dirty="0" err="1" smtClean="0">
                <a:solidFill>
                  <a:srgbClr val="1E1E1E"/>
                </a:solidFill>
                <a:latin typeface="+mn-lt"/>
                <a:cs typeface="Courier New" panose="02070309020205020404" pitchFamily="49" charset="0"/>
              </a:rPr>
              <a:t>datalist</a:t>
            </a:r>
            <a:r>
              <a:rPr lang="pt-PT" sz="1600" b="0" dirty="0">
                <a:solidFill>
                  <a:srgbClr val="1E1E1E"/>
                </a:solidFill>
                <a:latin typeface="+mn-lt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 err="1" smtClean="0"/>
              <a:t>Datalist</a:t>
            </a:r>
            <a:endParaRPr lang="pt-PT" dirty="0"/>
          </a:p>
        </p:txBody>
      </p:sp>
      <p:sp>
        <p:nvSpPr>
          <p:cNvPr id="5" name="7-Point Star 4"/>
          <p:cNvSpPr/>
          <p:nvPr/>
        </p:nvSpPr>
        <p:spPr>
          <a:xfrm>
            <a:off x="8606316" y="6331024"/>
            <a:ext cx="284296" cy="266328"/>
          </a:xfrm>
          <a:prstGeom prst="star7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 dirty="0" smtClean="0"/>
          </a:p>
        </p:txBody>
      </p:sp>
    </p:spTree>
    <p:extLst>
      <p:ext uri="{BB962C8B-B14F-4D97-AF65-F5344CB8AC3E}">
        <p14:creationId xmlns:p14="http://schemas.microsoft.com/office/powerpoint/2010/main" val="272186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44299" y="1880648"/>
            <a:ext cx="7581245" cy="4977352"/>
          </a:xfrm>
        </p:spPr>
        <p:txBody>
          <a:bodyPr/>
          <a:lstStyle/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  <a:latin typeface="+mn-lt"/>
                <a:cs typeface="Courier New" panose="02070309020205020404" pitchFamily="49" charset="0"/>
              </a:rPr>
              <a:t>A </a:t>
            </a:r>
            <a:r>
              <a:rPr lang="pt-PT" sz="1600" b="0" i="1" dirty="0" err="1" smtClean="0">
                <a:solidFill>
                  <a:srgbClr val="1E1E1E"/>
                </a:solidFill>
                <a:latin typeface="+mn-lt"/>
                <a:cs typeface="Courier New" panose="02070309020205020404" pitchFamily="49" charset="0"/>
              </a:rPr>
              <a:t>tag</a:t>
            </a:r>
            <a:r>
              <a:rPr lang="pt-PT" sz="1600" b="0" dirty="0" smtClean="0">
                <a:solidFill>
                  <a:srgbClr val="1E1E1E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PT" sz="1600" b="0" dirty="0" err="1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pt-PT" sz="1600" b="0" dirty="0" smtClean="0">
                <a:solidFill>
                  <a:srgbClr val="1E1E1E"/>
                </a:solidFill>
              </a:rPr>
              <a:t>&gt; define uma etiqueta para qualquer tipo de elemento de um </a:t>
            </a:r>
            <a:r>
              <a:rPr lang="pt-PT" sz="1600" b="0" i="1" dirty="0" err="1" smtClean="0">
                <a:solidFill>
                  <a:srgbClr val="1E1E1E"/>
                </a:solidFill>
              </a:rPr>
              <a:t>form</a:t>
            </a:r>
            <a:r>
              <a:rPr lang="pt-PT" sz="1600" b="0" dirty="0" smtClean="0">
                <a:solidFill>
                  <a:srgbClr val="1E1E1E"/>
                </a:solidFill>
              </a:rPr>
              <a:t>;</a:t>
            </a:r>
          </a:p>
          <a:p>
            <a:pPr indent="-342900">
              <a:buFont typeface="Arial" panose="020B0604020202020204" pitchFamily="34" charset="0"/>
              <a:buChar char="•"/>
            </a:pPr>
            <a:endParaRPr lang="pt-PT" sz="1600" b="0" dirty="0" smtClean="0">
              <a:solidFill>
                <a:srgbClr val="1E1E1E"/>
              </a:solidFill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Para além de oferecer contexto, quando se clica, também </a:t>
            </a:r>
            <a:r>
              <a:rPr lang="pt-PT" sz="1600" b="0" dirty="0" err="1" smtClean="0">
                <a:solidFill>
                  <a:srgbClr val="1E1E1E"/>
                </a:solidFill>
              </a:rPr>
              <a:t>activa</a:t>
            </a:r>
            <a:r>
              <a:rPr lang="pt-PT" sz="1600" b="0" dirty="0" smtClean="0">
                <a:solidFill>
                  <a:srgbClr val="1E1E1E"/>
                </a:solidFill>
              </a:rPr>
              <a:t> o elemento do formulário;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O valor do atributo </a:t>
            </a: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PT" sz="1600" b="0" dirty="0" smtClean="0">
                <a:solidFill>
                  <a:srgbClr val="1E1E1E"/>
                </a:solidFill>
              </a:rPr>
              <a:t> da etiqueta deverá ser igual ao valor do atributo </a:t>
            </a: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pt-PT" sz="1600" b="0" dirty="0" smtClean="0">
                <a:solidFill>
                  <a:srgbClr val="1E1E1E"/>
                </a:solidFill>
              </a:rPr>
              <a:t> do elemento do formulário correspondente;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 err="1" smtClean="0"/>
              <a:t>Label</a:t>
            </a:r>
            <a:endParaRPr lang="pt-PT" dirty="0"/>
          </a:p>
        </p:txBody>
      </p:sp>
      <p:sp>
        <p:nvSpPr>
          <p:cNvPr id="5" name="7-Point Star 4"/>
          <p:cNvSpPr/>
          <p:nvPr/>
        </p:nvSpPr>
        <p:spPr>
          <a:xfrm>
            <a:off x="8606316" y="6331024"/>
            <a:ext cx="284296" cy="266328"/>
          </a:xfrm>
          <a:prstGeom prst="star7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 dirty="0" smtClean="0"/>
          </a:p>
        </p:txBody>
      </p:sp>
    </p:spTree>
    <p:extLst>
      <p:ext uri="{BB962C8B-B14F-4D97-AF65-F5344CB8AC3E}">
        <p14:creationId xmlns:p14="http://schemas.microsoft.com/office/powerpoint/2010/main" val="260582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 smtClean="0"/>
              <a:t>26 - checkpoint</a:t>
            </a:r>
            <a:endParaRPr lang="pt-PT" dirty="0"/>
          </a:p>
        </p:txBody>
      </p:sp>
      <p:sp>
        <p:nvSpPr>
          <p:cNvPr id="8" name="Marcador de Posição do Tex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pt-PT" sz="1600" b="1" dirty="0" smtClean="0">
                <a:latin typeface="Arial" pitchFamily="34" charset="0"/>
                <a:cs typeface="Arial" pitchFamily="34" charset="0"/>
              </a:rPr>
              <a:t>Exercício 1</a:t>
            </a:r>
            <a:endParaRPr lang="pt-PT" sz="1600" b="1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 smtClean="0">
                <a:latin typeface="Arial" pitchFamily="34" charset="0"/>
                <a:cs typeface="Arial" pitchFamily="34" charset="0"/>
              </a:rPr>
              <a:t>Executa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o </a:t>
            </a:r>
            <a:r>
              <a:rPr lang="pt-PT" sz="1600" i="1" dirty="0" smtClean="0">
                <a:latin typeface="Arial" pitchFamily="34" charset="0"/>
                <a:cs typeface="Arial" pitchFamily="34" charset="0"/>
              </a:rPr>
              <a:t>Live </a:t>
            </a:r>
            <a:r>
              <a:rPr lang="pt-PT" sz="1600" i="1" dirty="0" err="1" smtClean="0">
                <a:latin typeface="Arial" pitchFamily="34" charset="0"/>
                <a:cs typeface="Arial" pitchFamily="34" charset="0"/>
              </a:rPr>
              <a:t>Preview</a:t>
            </a:r>
            <a:r>
              <a:rPr lang="pt-PT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do </a:t>
            </a:r>
            <a:r>
              <a:rPr lang="pt-PT" sz="1600" i="1" dirty="0" err="1">
                <a:latin typeface="Arial" pitchFamily="34" charset="0"/>
                <a:cs typeface="Arial" pitchFamily="34" charset="0"/>
              </a:rPr>
              <a:t>brackets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para o ficheiro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ex1.html.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Submete o formulário e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analisa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o novo URL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produzido.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Altera o ficheiro de forma a que esse o URL contenha os valores introduzidos no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formulário.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Executa o </a:t>
            </a:r>
            <a:r>
              <a:rPr lang="pt-PT" sz="1600" i="1" dirty="0">
                <a:latin typeface="Arial" pitchFamily="34" charset="0"/>
                <a:cs typeface="Arial" pitchFamily="34" charset="0"/>
              </a:rPr>
              <a:t>Live </a:t>
            </a:r>
            <a:r>
              <a:rPr lang="pt-PT" sz="1600" i="1" dirty="0" err="1">
                <a:latin typeface="Arial" pitchFamily="34" charset="0"/>
                <a:cs typeface="Arial" pitchFamily="34" charset="0"/>
              </a:rPr>
              <a:t>Preview</a:t>
            </a:r>
            <a:r>
              <a:rPr lang="pt-PT" sz="1600" i="1" dirty="0">
                <a:latin typeface="Arial" pitchFamily="34" charset="0"/>
                <a:cs typeface="Arial" pitchFamily="34" charset="0"/>
              </a:rPr>
              <a:t>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do </a:t>
            </a:r>
            <a:r>
              <a:rPr lang="pt-PT" sz="1600" i="1" dirty="0" err="1">
                <a:latin typeface="Arial" pitchFamily="34" charset="0"/>
                <a:cs typeface="Arial" pitchFamily="34" charset="0"/>
              </a:rPr>
              <a:t>brackets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e confirma o resultado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Altera o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ficheiro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para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que os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valores do formulário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sejam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enviados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dentro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do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pedido.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Adiciona um campo numérico para recolher a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idade.</a:t>
            </a:r>
          </a:p>
          <a:p>
            <a:pPr marL="342900" lvl="1" indent="-342900">
              <a:buFont typeface="+mj-lt"/>
              <a:buAutoNum type="arabicPeriod"/>
            </a:pP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 smtClean="0"/>
          </a:p>
          <a:p>
            <a:pPr marL="342900" lvl="1" indent="-342900">
              <a:buFont typeface="+mj-lt"/>
              <a:buAutoNum type="arabicPeriod"/>
            </a:pPr>
            <a:endParaRPr lang="pt-PT" sz="1600" dirty="0"/>
          </a:p>
          <a:p>
            <a:pPr marL="342900" lvl="1" indent="-342900">
              <a:buFont typeface="+mj-lt"/>
              <a:buAutoNum type="arabicPeriod"/>
            </a:pPr>
            <a:endParaRPr lang="pt-PT" sz="1600" dirty="0" smtClean="0"/>
          </a:p>
          <a:p>
            <a:pPr lvl="1"/>
            <a:r>
              <a:rPr lang="pt-PT" sz="1600" dirty="0"/>
              <a:t/>
            </a:r>
            <a:br>
              <a:rPr lang="pt-PT" sz="1600" dirty="0"/>
            </a:br>
            <a:endParaRPr lang="pt-PT" sz="1600" dirty="0"/>
          </a:p>
          <a:p>
            <a:pPr lvl="1"/>
            <a:endParaRPr lang="pt-PT" sz="1600" b="1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>
              <a:latin typeface="Arial" pitchFamily="34" charset="0"/>
              <a:cs typeface="Arial" pitchFamily="34" charset="0"/>
            </a:endParaRPr>
          </a:p>
          <a:p>
            <a:endParaRPr lang="pt-PT" sz="1600" dirty="0"/>
          </a:p>
          <a:p>
            <a:endParaRPr lang="pt-PT" sz="1600" dirty="0"/>
          </a:p>
        </p:txBody>
      </p:sp>
      <p:pic>
        <p:nvPicPr>
          <p:cNvPr id="5" name="Picture 4" descr="C:\Users\Academia\Desktop\Rebranding\Rebranding_ElementosFinais\BibliotecaImagens\DeclaracoesFisca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5216"/>
            <a:ext cx="812795" cy="13227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7953298" y="5518273"/>
            <a:ext cx="1008112" cy="1080120"/>
            <a:chOff x="7020272" y="1844824"/>
            <a:chExt cx="914400" cy="914400"/>
          </a:xfrm>
        </p:grpSpPr>
        <p:sp>
          <p:nvSpPr>
            <p:cNvPr id="10" name="Oval 9"/>
            <p:cNvSpPr/>
            <p:nvPr/>
          </p:nvSpPr>
          <p:spPr>
            <a:xfrm>
              <a:off x="7020272" y="1844824"/>
              <a:ext cx="914400" cy="9144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200" dirty="0" smtClean="0"/>
            </a:p>
          </p:txBody>
        </p:sp>
        <p:sp>
          <p:nvSpPr>
            <p:cNvPr id="11" name="Oval 10"/>
            <p:cNvSpPr/>
            <p:nvPr/>
          </p:nvSpPr>
          <p:spPr>
            <a:xfrm>
              <a:off x="7092280" y="1916832"/>
              <a:ext cx="770384" cy="770384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800" dirty="0" smtClean="0">
                  <a:solidFill>
                    <a:schemeClr val="tx1"/>
                  </a:solidFill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634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26 - checkpoint</a:t>
            </a:r>
          </a:p>
        </p:txBody>
      </p:sp>
      <p:sp>
        <p:nvSpPr>
          <p:cNvPr id="8" name="Marcador de Posição do Tex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pt-PT" sz="1600" b="1" dirty="0" smtClean="0">
                <a:latin typeface="Arial" pitchFamily="34" charset="0"/>
                <a:cs typeface="Arial" pitchFamily="34" charset="0"/>
              </a:rPr>
              <a:t>Exercício 2</a:t>
            </a:r>
            <a:endParaRPr lang="pt-PT" sz="1600" b="1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Cria um formulário de contactos de um </a:t>
            </a:r>
            <a:r>
              <a:rPr lang="pt-PT" sz="1600" i="1" dirty="0" smtClean="0">
                <a:latin typeface="Arial" pitchFamily="34" charset="0"/>
                <a:cs typeface="Arial" pitchFamily="34" charset="0"/>
              </a:rPr>
              <a:t>website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com os seguintes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campos:</a:t>
            </a:r>
          </a:p>
          <a:p>
            <a:pPr marL="342900" lvl="1" indent="-342900">
              <a:buFont typeface="+mj-lt"/>
              <a:buAutoNum type="arabicPeriod"/>
            </a:pPr>
            <a:endParaRPr lang="pt-PT" sz="1600" dirty="0" smtClean="0">
              <a:latin typeface="Arial" pitchFamily="34" charset="0"/>
              <a:cs typeface="Arial" pitchFamily="34" charset="0"/>
            </a:endParaRPr>
          </a:p>
          <a:p>
            <a:pPr marL="1422900" lvl="2" indent="-342900">
              <a:buFont typeface="+mj-lt"/>
              <a:buAutoNum type="arabicPeriod"/>
            </a:pPr>
            <a:r>
              <a:rPr lang="pt-PT" sz="1600" dirty="0" smtClean="0">
                <a:latin typeface="Arial" pitchFamily="34" charset="0"/>
                <a:cs typeface="Arial" pitchFamily="34" charset="0"/>
              </a:rPr>
              <a:t>Nome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1422900" lvl="2" indent="-342900">
              <a:buFont typeface="+mj-lt"/>
              <a:buAutoNum type="arabicPeriod"/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Email</a:t>
            </a:r>
          </a:p>
          <a:p>
            <a:pPr marL="1422900" lvl="2" indent="-342900">
              <a:buFont typeface="+mj-lt"/>
              <a:buAutoNum type="arabicPeriod"/>
            </a:pPr>
            <a:r>
              <a:rPr lang="pt-PT" sz="1600" dirty="0" smtClean="0">
                <a:latin typeface="Arial" pitchFamily="34" charset="0"/>
                <a:cs typeface="Arial" pitchFamily="34" charset="0"/>
              </a:rPr>
              <a:t>Número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de telefone</a:t>
            </a:r>
          </a:p>
          <a:p>
            <a:pPr marL="1422900" lvl="2" indent="-342900">
              <a:buFont typeface="+mj-lt"/>
              <a:buAutoNum type="arabicPeriod"/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Assunto - uma listagem com as seguintes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opções: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1782900" lvl="3" indent="-342900">
              <a:buFont typeface="+mj-lt"/>
              <a:buAutoNum type="arabicPeriod"/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Sugestão</a:t>
            </a:r>
          </a:p>
          <a:p>
            <a:pPr marL="1782900" lvl="3" indent="-342900">
              <a:buFont typeface="+mj-lt"/>
              <a:buAutoNum type="arabicPeriod"/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Reclamação</a:t>
            </a:r>
          </a:p>
          <a:p>
            <a:pPr marL="1782900" lvl="3" indent="-342900">
              <a:buFont typeface="+mj-lt"/>
              <a:buAutoNum type="arabicPeriod"/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Informação</a:t>
            </a:r>
          </a:p>
          <a:p>
            <a:pPr marL="1422900" lvl="2" indent="-342900">
              <a:buFont typeface="+mj-lt"/>
              <a:buAutoNum type="arabicPeriod"/>
            </a:pPr>
            <a:r>
              <a:rPr lang="pt-PT" sz="1600" dirty="0" smtClean="0">
                <a:latin typeface="Arial" pitchFamily="34" charset="0"/>
                <a:cs typeface="Arial" pitchFamily="34" charset="0"/>
              </a:rPr>
              <a:t>Comentário – Pode conter várias frases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1422900" lvl="2" indent="-342900">
              <a:buFont typeface="+mj-lt"/>
              <a:buAutoNum type="arabicPeriod"/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Botão de submissão</a:t>
            </a:r>
          </a:p>
          <a:p>
            <a:pPr marL="342900" lvl="1" indent="-342900">
              <a:buFont typeface="+mj-lt"/>
              <a:buAutoNum type="arabicPeriod"/>
            </a:pP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 smtClean="0"/>
          </a:p>
          <a:p>
            <a:pPr marL="342900" lvl="1" indent="-342900">
              <a:buFont typeface="+mj-lt"/>
              <a:buAutoNum type="arabicPeriod"/>
            </a:pPr>
            <a:endParaRPr lang="pt-PT" sz="1600" dirty="0"/>
          </a:p>
          <a:p>
            <a:pPr marL="342900" lvl="1" indent="-342900">
              <a:buFont typeface="+mj-lt"/>
              <a:buAutoNum type="arabicPeriod"/>
            </a:pPr>
            <a:endParaRPr lang="pt-PT" sz="1600" dirty="0" smtClean="0"/>
          </a:p>
          <a:p>
            <a:pPr lvl="1"/>
            <a:r>
              <a:rPr lang="pt-PT" sz="1600" dirty="0"/>
              <a:t/>
            </a:r>
            <a:br>
              <a:rPr lang="pt-PT" sz="1600" dirty="0"/>
            </a:br>
            <a:endParaRPr lang="pt-PT" sz="1600" dirty="0"/>
          </a:p>
          <a:p>
            <a:pPr lvl="1"/>
            <a:endParaRPr lang="pt-PT" sz="1600" b="1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>
              <a:latin typeface="Arial" pitchFamily="34" charset="0"/>
              <a:cs typeface="Arial" pitchFamily="34" charset="0"/>
            </a:endParaRPr>
          </a:p>
          <a:p>
            <a:endParaRPr lang="pt-PT" sz="1600" dirty="0"/>
          </a:p>
          <a:p>
            <a:endParaRPr lang="pt-PT" sz="1600" dirty="0"/>
          </a:p>
        </p:txBody>
      </p:sp>
      <p:pic>
        <p:nvPicPr>
          <p:cNvPr id="5" name="Picture 4" descr="C:\Users\Academia\Desktop\Rebranding\Rebranding_ElementosFinais\BibliotecaImagens\DeclaracoesFisca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5216"/>
            <a:ext cx="812795" cy="13227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80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A </a:t>
            </a:r>
            <a:r>
              <a:rPr lang="pt-PT" sz="1600" b="0" i="1" dirty="0" err="1" smtClean="0">
                <a:solidFill>
                  <a:srgbClr val="1E1E1E"/>
                </a:solidFill>
              </a:rPr>
              <a:t>tag</a:t>
            </a:r>
            <a:r>
              <a:rPr lang="pt-PT" sz="1600" b="0" dirty="0" smtClean="0">
                <a:solidFill>
                  <a:srgbClr val="1E1E1E"/>
                </a:solidFill>
              </a:rPr>
              <a:t> </a:t>
            </a: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PT" sz="1600" b="0" dirty="0" err="1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video</a:t>
            </a: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PT" sz="1600" b="0" dirty="0" smtClean="0">
                <a:solidFill>
                  <a:srgbClr val="1E1E1E"/>
                </a:solidFill>
              </a:rPr>
              <a:t> surgiu com o HTML5 e permite visualizar vídeos num website;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600" b="0" dirty="0" smtClean="0">
              <a:solidFill>
                <a:srgbClr val="1E1E1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Dentro do elemento </a:t>
            </a: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PT" sz="1600" b="0" dirty="0" err="1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video</a:t>
            </a: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PT" sz="1600" b="0" dirty="0" smtClean="0">
                <a:solidFill>
                  <a:srgbClr val="1E1E1E"/>
                </a:solidFill>
              </a:rPr>
              <a:t> deverá existir um ou mais elementos </a:t>
            </a: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PT" sz="1600" b="0" dirty="0" err="1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PT" sz="1600" b="0" dirty="0" smtClean="0">
                <a:solidFill>
                  <a:srgbClr val="1E1E1E"/>
                </a:solidFill>
              </a:rPr>
              <a:t> com os seguintes atributos:</a:t>
            </a:r>
          </a:p>
          <a:p>
            <a:pPr marL="1365750" lvl="2" indent="-285750">
              <a:buFont typeface="Arial" panose="020B0604020202020204" pitchFamily="34" charset="0"/>
              <a:buChar char="•"/>
            </a:pPr>
            <a:r>
              <a:rPr 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PT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pt-PT" sz="1600" dirty="0" smtClean="0"/>
              <a:t> – URL para o vídeo</a:t>
            </a:r>
          </a:p>
          <a:p>
            <a:pPr marL="1365750" lvl="2" indent="-285750">
              <a:buFont typeface="Arial" panose="020B0604020202020204" pitchFamily="34" charset="0"/>
              <a:buChar char="•"/>
            </a:pPr>
            <a:r>
              <a:rPr 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PT" sz="1600" b="0" dirty="0" err="1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</a:t>
            </a:r>
            <a:r>
              <a:rPr lang="pt-PT" sz="1600" b="0" dirty="0" smtClean="0">
                <a:solidFill>
                  <a:srgbClr val="1E1E1E"/>
                </a:solidFill>
              </a:rPr>
              <a:t> – tipo/extensão do vídeo</a:t>
            </a:r>
          </a:p>
          <a:p>
            <a:pPr indent="-342900">
              <a:buFont typeface="Arial" panose="020B0604020202020204" pitchFamily="34" charset="0"/>
              <a:buChar char="•"/>
            </a:pPr>
            <a:endParaRPr lang="pt-PT" sz="1600" b="0" dirty="0">
              <a:solidFill>
                <a:srgbClr val="1E1E1E"/>
              </a:solidFill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O URL pode ser local ou encontrar-se num servidor na internet;</a:t>
            </a:r>
          </a:p>
          <a:p>
            <a:pPr indent="-342900">
              <a:buFont typeface="Arial" panose="020B0604020202020204" pitchFamily="34" charset="0"/>
              <a:buChar char="•"/>
            </a:pPr>
            <a:endParaRPr lang="pt-PT" sz="1600" b="0" dirty="0">
              <a:solidFill>
                <a:srgbClr val="1E1E1E"/>
              </a:solidFill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O texto inserido dentro do elemento </a:t>
            </a:r>
            <a:r>
              <a:rPr lang="pt-PT" sz="1600" b="0" dirty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PT" sz="1600" b="0" dirty="0" err="1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video</a:t>
            </a:r>
            <a:r>
              <a:rPr lang="pt-PT" sz="1600" b="0" dirty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PT" sz="1600" b="0" dirty="0" smtClean="0">
                <a:solidFill>
                  <a:srgbClr val="1E1E1E"/>
                </a:solidFill>
              </a:rPr>
              <a:t> será apresentado caso o </a:t>
            </a:r>
            <a:r>
              <a:rPr lang="pt-PT" sz="1600" b="0" i="1" dirty="0" smtClean="0">
                <a:solidFill>
                  <a:srgbClr val="1E1E1E"/>
                </a:solidFill>
              </a:rPr>
              <a:t>browser</a:t>
            </a:r>
            <a:r>
              <a:rPr lang="pt-PT" sz="1600" b="0" dirty="0" smtClean="0">
                <a:solidFill>
                  <a:srgbClr val="1E1E1E"/>
                </a:solidFill>
              </a:rPr>
              <a:t> não suporte esta </a:t>
            </a:r>
            <a:r>
              <a:rPr lang="pt-PT" sz="1600" b="0" i="1" dirty="0" err="1" smtClean="0">
                <a:solidFill>
                  <a:srgbClr val="1E1E1E"/>
                </a:solidFill>
              </a:rPr>
              <a:t>tag</a:t>
            </a:r>
            <a:r>
              <a:rPr lang="pt-PT" sz="1600" b="0" dirty="0">
                <a:solidFill>
                  <a:srgbClr val="1E1E1E"/>
                </a:solidFill>
              </a:rPr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 err="1" smtClean="0"/>
              <a:t>Video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4252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20000" y="1620000"/>
            <a:ext cx="7678800" cy="2241048"/>
          </a:xfrm>
        </p:spPr>
        <p:txBody>
          <a:bodyPr/>
          <a:lstStyle/>
          <a:p>
            <a:r>
              <a:rPr lang="pt-PT" dirty="0" smtClean="0">
                <a:solidFill>
                  <a:srgbClr val="1E1E1E"/>
                </a:solidFill>
              </a:rPr>
              <a:t>Atributos</a:t>
            </a:r>
            <a:endParaRPr lang="pt-PT" sz="1600" b="0" dirty="0" smtClean="0">
              <a:solidFill>
                <a:srgbClr val="1E1E1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b="0" dirty="0" err="1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controls</a:t>
            </a:r>
            <a:r>
              <a:rPr lang="pt-PT" sz="1600" b="0" dirty="0" smtClean="0">
                <a:solidFill>
                  <a:srgbClr val="1E1E1E"/>
                </a:solidFill>
              </a:rPr>
              <a:t> – possibilita o controlo do vídeo através do play, do pause e do volume;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b="0" dirty="0" err="1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PT" sz="1600" b="0" dirty="0" err="1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utoplay</a:t>
            </a:r>
            <a:r>
              <a:rPr lang="pt-PT" sz="1600" b="0" dirty="0" smtClean="0">
                <a:solidFill>
                  <a:srgbClr val="1E1E1E"/>
                </a:solidFill>
              </a:rPr>
              <a:t> – o vídeo inicia automaticamente;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b="0" dirty="0" err="1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pt-PT" sz="1600" b="0" dirty="0" smtClean="0">
                <a:solidFill>
                  <a:srgbClr val="1E1E1E"/>
                </a:solidFill>
              </a:rPr>
              <a:t> – define a largura que o vídeo irá ocupar (</a:t>
            </a:r>
            <a:r>
              <a:rPr lang="pt-PT" sz="1600" b="0" dirty="0" err="1" smtClean="0">
                <a:solidFill>
                  <a:srgbClr val="1E1E1E"/>
                </a:solidFill>
              </a:rPr>
              <a:t>px</a:t>
            </a:r>
            <a:r>
              <a:rPr lang="pt-PT" sz="1600" b="0" dirty="0" smtClean="0">
                <a:solidFill>
                  <a:srgbClr val="1E1E1E"/>
                </a:solidFill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b="0" dirty="0" err="1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pt-PT" sz="1600" b="0" dirty="0" smtClean="0">
                <a:solidFill>
                  <a:srgbClr val="1E1E1E"/>
                </a:solidFill>
              </a:rPr>
              <a:t> – define a altura que o vídeo irá ocupar (</a:t>
            </a:r>
            <a:r>
              <a:rPr lang="pt-PT" sz="1600" b="0" dirty="0" err="1" smtClean="0">
                <a:solidFill>
                  <a:srgbClr val="1E1E1E"/>
                </a:solidFill>
              </a:rPr>
              <a:t>px</a:t>
            </a:r>
            <a:r>
              <a:rPr lang="pt-PT" sz="1600" b="0" dirty="0" smtClean="0">
                <a:solidFill>
                  <a:srgbClr val="1E1E1E"/>
                </a:solidFill>
              </a:rPr>
              <a:t>);</a:t>
            </a:r>
            <a:endParaRPr lang="pt-PT" sz="1600" b="0" dirty="0">
              <a:solidFill>
                <a:srgbClr val="1E1E1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 err="1" smtClean="0"/>
              <a:t>Video</a:t>
            </a:r>
            <a:endParaRPr lang="pt-PT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745200" y="3861048"/>
            <a:ext cx="7678800" cy="224104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ts val="1000"/>
              </a:spcBef>
              <a:buFont typeface="Arial" pitchFamily="34" charset="0"/>
              <a:buNone/>
              <a:defRPr sz="2000" b="1" kern="1200" baseline="0">
                <a:solidFill>
                  <a:srgbClr val="0076B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-360000" algn="l" defTabSz="914400" rtl="0" eaLnBrk="1" latinLnBrk="0" hangingPunct="1">
              <a:spcBef>
                <a:spcPts val="1000"/>
              </a:spcBef>
              <a:buFont typeface="Arial" pitchFamily="34" charset="0"/>
              <a:buChar char="›"/>
              <a:defRPr sz="2000" kern="1200" baseline="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spcBef>
                <a:spcPts val="1000"/>
              </a:spcBef>
              <a:buFont typeface="Arial" pitchFamily="34" charset="0"/>
              <a:buChar char="›"/>
              <a:defRPr sz="2000" kern="1200" baseline="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3pPr>
            <a:lvl4pPr marL="1440000" indent="-360000" algn="l" defTabSz="914400" rtl="0" eaLnBrk="1" latinLnBrk="0" hangingPunct="1">
              <a:spcBef>
                <a:spcPts val="1000"/>
              </a:spcBef>
              <a:buFont typeface="Arial" pitchFamily="34" charset="0"/>
              <a:buChar char="›"/>
              <a:defRPr sz="20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spcBef>
                <a:spcPts val="1000"/>
              </a:spcBef>
              <a:buFont typeface="Arial" pitchFamily="34" charset="0"/>
              <a:buChar char="›"/>
              <a:defRPr sz="2000" kern="1200" baseline="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 smtClean="0">
                <a:solidFill>
                  <a:srgbClr val="1E1E1E"/>
                </a:solidFill>
              </a:rPr>
              <a:t>Video</a:t>
            </a:r>
            <a:r>
              <a:rPr lang="pt-PT" dirty="0" smtClean="0">
                <a:solidFill>
                  <a:srgbClr val="1E1E1E"/>
                </a:solidFill>
              </a:rPr>
              <a:t> </a:t>
            </a:r>
            <a:r>
              <a:rPr lang="pt-PT" dirty="0" err="1" smtClean="0">
                <a:solidFill>
                  <a:srgbClr val="1E1E1E"/>
                </a:solidFill>
              </a:rPr>
              <a:t>support</a:t>
            </a:r>
            <a:r>
              <a:rPr lang="pt-PT" dirty="0" smtClean="0">
                <a:solidFill>
                  <a:srgbClr val="1E1E1E"/>
                </a:solidFill>
              </a:rPr>
              <a:t> / </a:t>
            </a:r>
            <a:r>
              <a:rPr lang="pt-PT" dirty="0" err="1" smtClean="0">
                <a:solidFill>
                  <a:srgbClr val="1E1E1E"/>
                </a:solidFill>
              </a:rPr>
              <a:t>type</a:t>
            </a:r>
            <a:endParaRPr lang="pt-PT" sz="1600" b="0" dirty="0" smtClean="0">
              <a:solidFill>
                <a:srgbClr val="1E1E1E"/>
              </a:solidFill>
            </a:endParaRPr>
          </a:p>
          <a:p>
            <a:r>
              <a:rPr lang="pt-PT" sz="1600" b="0" dirty="0" smtClean="0">
                <a:solidFill>
                  <a:srgbClr val="1E1E1E"/>
                </a:solidFill>
              </a:rPr>
              <a:t>Apenas vídeos com as seguintes extensões são suportados: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MP4 – </a:t>
            </a:r>
            <a:r>
              <a:rPr lang="pt-PT" sz="1600" b="0" dirty="0" err="1" smtClean="0">
                <a:solidFill>
                  <a:srgbClr val="1E1E1E"/>
                </a:solidFill>
              </a:rPr>
              <a:t>video</a:t>
            </a:r>
            <a:r>
              <a:rPr lang="pt-PT" sz="1600" b="0" dirty="0" smtClean="0">
                <a:solidFill>
                  <a:srgbClr val="1E1E1E"/>
                </a:solidFill>
              </a:rPr>
              <a:t>/mp4;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PT" sz="1600" b="0" dirty="0" err="1" smtClean="0">
                <a:solidFill>
                  <a:srgbClr val="1E1E1E"/>
                </a:solidFill>
              </a:rPr>
              <a:t>WebM</a:t>
            </a:r>
            <a:r>
              <a:rPr lang="pt-PT" sz="1600" b="0" dirty="0" smtClean="0">
                <a:solidFill>
                  <a:srgbClr val="1E1E1E"/>
                </a:solidFill>
              </a:rPr>
              <a:t> – </a:t>
            </a:r>
            <a:r>
              <a:rPr lang="pt-PT" sz="1600" b="0" dirty="0" err="1" smtClean="0">
                <a:solidFill>
                  <a:srgbClr val="1E1E1E"/>
                </a:solidFill>
              </a:rPr>
              <a:t>video</a:t>
            </a:r>
            <a:r>
              <a:rPr lang="pt-PT" sz="1600" b="0" dirty="0" smtClean="0">
                <a:solidFill>
                  <a:srgbClr val="1E1E1E"/>
                </a:solidFill>
              </a:rPr>
              <a:t>/</a:t>
            </a:r>
            <a:r>
              <a:rPr lang="pt-PT" sz="1600" b="0" dirty="0" err="1" smtClean="0">
                <a:solidFill>
                  <a:srgbClr val="1E1E1E"/>
                </a:solidFill>
              </a:rPr>
              <a:t>webm</a:t>
            </a:r>
            <a:r>
              <a:rPr lang="pt-PT" sz="1600" b="0" dirty="0" smtClean="0">
                <a:solidFill>
                  <a:srgbClr val="1E1E1E"/>
                </a:solidFill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PT" sz="1600" b="0" dirty="0" err="1" smtClean="0">
                <a:solidFill>
                  <a:srgbClr val="1E1E1E"/>
                </a:solidFill>
              </a:rPr>
              <a:t>Ogg</a:t>
            </a:r>
            <a:r>
              <a:rPr lang="pt-PT" sz="1600" b="0" dirty="0" smtClean="0">
                <a:solidFill>
                  <a:srgbClr val="1E1E1E"/>
                </a:solidFill>
              </a:rPr>
              <a:t> – </a:t>
            </a:r>
            <a:r>
              <a:rPr lang="pt-PT" sz="1600" b="0" dirty="0" err="1" smtClean="0">
                <a:solidFill>
                  <a:srgbClr val="1E1E1E"/>
                </a:solidFill>
              </a:rPr>
              <a:t>video</a:t>
            </a:r>
            <a:r>
              <a:rPr lang="pt-PT" sz="1600" b="0" dirty="0" smtClean="0">
                <a:solidFill>
                  <a:srgbClr val="1E1E1E"/>
                </a:solidFill>
              </a:rPr>
              <a:t>/</a:t>
            </a:r>
            <a:r>
              <a:rPr lang="pt-PT" sz="1600" b="0" dirty="0" err="1" smtClean="0">
                <a:solidFill>
                  <a:srgbClr val="1E1E1E"/>
                </a:solidFill>
              </a:rPr>
              <a:t>ogg</a:t>
            </a:r>
            <a:r>
              <a:rPr lang="pt-PT" sz="1600" b="0" dirty="0" smtClean="0">
                <a:solidFill>
                  <a:srgbClr val="1E1E1E"/>
                </a:solidFill>
              </a:rPr>
              <a:t>;</a:t>
            </a:r>
            <a:endParaRPr lang="pt-PT" sz="1600" b="0" dirty="0">
              <a:solidFill>
                <a:srgbClr val="1E1E1E"/>
              </a:solidFill>
            </a:endParaRPr>
          </a:p>
        </p:txBody>
      </p:sp>
      <p:sp>
        <p:nvSpPr>
          <p:cNvPr id="6" name="7-Point Star 5"/>
          <p:cNvSpPr/>
          <p:nvPr/>
        </p:nvSpPr>
        <p:spPr>
          <a:xfrm>
            <a:off x="8606316" y="6331024"/>
            <a:ext cx="284296" cy="266328"/>
          </a:xfrm>
          <a:prstGeom prst="star7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 dirty="0" smtClean="0"/>
          </a:p>
        </p:txBody>
      </p:sp>
    </p:spTree>
    <p:extLst>
      <p:ext uri="{BB962C8B-B14F-4D97-AF65-F5344CB8AC3E}">
        <p14:creationId xmlns:p14="http://schemas.microsoft.com/office/powerpoint/2010/main" val="34141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20000" y="1620000"/>
            <a:ext cx="7678800" cy="4977352"/>
          </a:xfrm>
        </p:spPr>
        <p:txBody>
          <a:bodyPr/>
          <a:lstStyle/>
          <a:p>
            <a:pPr lvl="1" indent="0">
              <a:buNone/>
            </a:pPr>
            <a:r>
              <a:rPr lang="pt-PT" b="1" i="1" dirty="0" err="1" smtClean="0"/>
              <a:t>Elements</a:t>
            </a:r>
            <a:r>
              <a:rPr lang="pt-PT" b="1" dirty="0" smtClean="0"/>
              <a:t> </a:t>
            </a:r>
            <a:r>
              <a:rPr lang="pt-PT" b="1" dirty="0"/>
              <a:t>(Elementos)</a:t>
            </a:r>
            <a:endParaRPr lang="pt-PT" b="1" dirty="0" smtClean="0">
              <a:solidFill>
                <a:srgbClr val="1E1E1E"/>
              </a:solidFill>
            </a:endParaRPr>
          </a:p>
          <a:p>
            <a:endParaRPr lang="pt-PT" sz="1600" b="0" dirty="0" smtClean="0">
              <a:solidFill>
                <a:srgbClr val="1E1E1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Um </a:t>
            </a:r>
            <a:r>
              <a:rPr lang="pt-PT" sz="1600" b="0" dirty="0">
                <a:solidFill>
                  <a:srgbClr val="1E1E1E"/>
                </a:solidFill>
              </a:rPr>
              <a:t>elemento HTML normalmente consiste numa </a:t>
            </a:r>
            <a:r>
              <a:rPr lang="pt-PT" sz="1600" b="0" i="1" dirty="0" err="1">
                <a:solidFill>
                  <a:srgbClr val="1E1E1E"/>
                </a:solidFill>
              </a:rPr>
              <a:t>start</a:t>
            </a:r>
            <a:r>
              <a:rPr lang="pt-PT" sz="1600" b="0" i="1" dirty="0">
                <a:solidFill>
                  <a:srgbClr val="1E1E1E"/>
                </a:solidFill>
              </a:rPr>
              <a:t> </a:t>
            </a:r>
            <a:r>
              <a:rPr lang="pt-PT" sz="1600" b="0" i="1" dirty="0" err="1">
                <a:solidFill>
                  <a:srgbClr val="1E1E1E"/>
                </a:solidFill>
              </a:rPr>
              <a:t>tag</a:t>
            </a:r>
            <a:r>
              <a:rPr lang="pt-PT" sz="1600" b="0" i="1" dirty="0">
                <a:solidFill>
                  <a:srgbClr val="1E1E1E"/>
                </a:solidFill>
              </a:rPr>
              <a:t> </a:t>
            </a:r>
            <a:r>
              <a:rPr lang="pt-PT" sz="1600" b="0" dirty="0">
                <a:solidFill>
                  <a:srgbClr val="1E1E1E"/>
                </a:solidFill>
              </a:rPr>
              <a:t>(marcador de </a:t>
            </a:r>
            <a:r>
              <a:rPr lang="pt-PT" sz="1600" b="0" dirty="0" smtClean="0">
                <a:solidFill>
                  <a:srgbClr val="1E1E1E"/>
                </a:solidFill>
              </a:rPr>
              <a:t>inicialização) </a:t>
            </a:r>
            <a:r>
              <a:rPr lang="pt-PT" sz="1600" b="0" dirty="0">
                <a:solidFill>
                  <a:srgbClr val="1E1E1E"/>
                </a:solidFill>
              </a:rPr>
              <a:t>e numa </a:t>
            </a:r>
            <a:r>
              <a:rPr lang="pt-PT" sz="1600" b="0" i="1" dirty="0" err="1">
                <a:solidFill>
                  <a:srgbClr val="1E1E1E"/>
                </a:solidFill>
              </a:rPr>
              <a:t>end</a:t>
            </a:r>
            <a:r>
              <a:rPr lang="pt-PT" sz="1600" b="0" i="1" dirty="0">
                <a:solidFill>
                  <a:srgbClr val="1E1E1E"/>
                </a:solidFill>
              </a:rPr>
              <a:t> </a:t>
            </a:r>
            <a:r>
              <a:rPr lang="pt-PT" sz="1600" b="0" i="1" dirty="0" err="1">
                <a:solidFill>
                  <a:srgbClr val="1E1E1E"/>
                </a:solidFill>
              </a:rPr>
              <a:t>tag</a:t>
            </a:r>
            <a:r>
              <a:rPr lang="pt-PT" sz="1600" b="0" dirty="0">
                <a:solidFill>
                  <a:srgbClr val="1E1E1E"/>
                </a:solidFill>
              </a:rPr>
              <a:t> (marcador de fecho</a:t>
            </a:r>
            <a:r>
              <a:rPr lang="pt-PT" sz="1600" b="0" dirty="0" smtClean="0">
                <a:solidFill>
                  <a:srgbClr val="1E1E1E"/>
                </a:solidFill>
              </a:rPr>
              <a:t>):</a:t>
            </a:r>
          </a:p>
          <a:p>
            <a:pPr lvl="2" indent="0">
              <a:buNone/>
            </a:pPr>
            <a:r>
              <a:rPr lang="pt-PT" sz="1600" b="1" dirty="0" smtClean="0">
                <a:solidFill>
                  <a:srgbClr val="0076BD"/>
                </a:solidFill>
              </a:rPr>
              <a:t>&lt;</a:t>
            </a:r>
            <a:r>
              <a:rPr lang="pt-PT" sz="1600" b="0" dirty="0" err="1" smtClean="0">
                <a:solidFill>
                  <a:srgbClr val="FF0000"/>
                </a:solidFill>
              </a:rPr>
              <a:t>tagname</a:t>
            </a:r>
            <a:r>
              <a:rPr lang="pt-PT" sz="1600" b="1" dirty="0" smtClean="0">
                <a:solidFill>
                  <a:srgbClr val="0076BD"/>
                </a:solidFill>
              </a:rPr>
              <a:t>&gt;</a:t>
            </a:r>
            <a:r>
              <a:rPr lang="pt-PT" sz="1600" b="0" dirty="0" smtClean="0">
                <a:solidFill>
                  <a:srgbClr val="1E1E1E"/>
                </a:solidFill>
              </a:rPr>
              <a:t>Conteúdo </a:t>
            </a:r>
            <a:r>
              <a:rPr lang="pt-PT" sz="1600" b="0" dirty="0">
                <a:solidFill>
                  <a:srgbClr val="1E1E1E"/>
                </a:solidFill>
              </a:rPr>
              <a:t>entra aqui</a:t>
            </a:r>
            <a:r>
              <a:rPr lang="pt-PT" sz="1600" b="0" dirty="0" smtClean="0">
                <a:solidFill>
                  <a:srgbClr val="1E1E1E"/>
                </a:solidFill>
              </a:rPr>
              <a:t>...</a:t>
            </a:r>
            <a:r>
              <a:rPr lang="pt-PT" sz="1600" b="1" dirty="0" smtClean="0">
                <a:solidFill>
                  <a:srgbClr val="0076BD"/>
                </a:solidFill>
              </a:rPr>
              <a:t>&lt;/</a:t>
            </a:r>
            <a:r>
              <a:rPr lang="pt-PT" sz="1600" b="0" dirty="0" err="1" smtClean="0">
                <a:solidFill>
                  <a:srgbClr val="FF0000"/>
                </a:solidFill>
              </a:rPr>
              <a:t>tagname</a:t>
            </a:r>
            <a:r>
              <a:rPr lang="pt-PT" sz="1600" b="1" dirty="0" smtClean="0">
                <a:solidFill>
                  <a:srgbClr val="0076BD"/>
                </a:solidFill>
              </a:rPr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b="0" dirty="0">
              <a:solidFill>
                <a:srgbClr val="1E1E1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b="0" dirty="0">
                <a:solidFill>
                  <a:srgbClr val="1E1E1E"/>
                </a:solidFill>
              </a:rPr>
              <a:t>Os elementos HTML podem ser </a:t>
            </a:r>
            <a:r>
              <a:rPr lang="pt-PT" sz="1600" b="0" dirty="0" smtClean="0">
                <a:solidFill>
                  <a:srgbClr val="1E1E1E"/>
                </a:solidFill>
              </a:rPr>
              <a:t>chamados:</a:t>
            </a:r>
          </a:p>
          <a:p>
            <a:pPr marL="1422900" lvl="2" indent="-342900">
              <a:buFont typeface="Arial" panose="020B0604020202020204" pitchFamily="34" charset="0"/>
              <a:buChar char="•"/>
            </a:pPr>
            <a:r>
              <a:rPr lang="pt-PT" sz="1600" b="0" i="1" dirty="0" err="1" smtClean="0">
                <a:solidFill>
                  <a:srgbClr val="1E1E1E"/>
                </a:solidFill>
              </a:rPr>
              <a:t>empty</a:t>
            </a:r>
            <a:r>
              <a:rPr lang="pt-PT" sz="1600" b="0" i="1" dirty="0" smtClean="0">
                <a:solidFill>
                  <a:srgbClr val="1E1E1E"/>
                </a:solidFill>
              </a:rPr>
              <a:t> </a:t>
            </a:r>
            <a:r>
              <a:rPr lang="pt-PT" sz="1600" b="0" i="1" dirty="0" err="1">
                <a:solidFill>
                  <a:srgbClr val="1E1E1E"/>
                </a:solidFill>
              </a:rPr>
              <a:t>elements</a:t>
            </a:r>
            <a:r>
              <a:rPr lang="pt-PT" sz="1600" b="0" dirty="0">
                <a:solidFill>
                  <a:srgbClr val="1E1E1E"/>
                </a:solidFill>
              </a:rPr>
              <a:t> (elementos sem </a:t>
            </a:r>
            <a:r>
              <a:rPr lang="pt-PT" sz="1600" b="0" dirty="0" smtClean="0">
                <a:solidFill>
                  <a:srgbClr val="1E1E1E"/>
                </a:solidFill>
              </a:rPr>
              <a:t>conteúdo </a:t>
            </a:r>
            <a:r>
              <a:rPr lang="pt-PT" sz="1600" b="0" dirty="0">
                <a:solidFill>
                  <a:srgbClr val="1E1E1E"/>
                </a:solidFill>
              </a:rPr>
              <a:t>- não precisam de uma </a:t>
            </a:r>
            <a:r>
              <a:rPr lang="pt-PT" sz="1600" b="0" i="1" dirty="0" err="1">
                <a:solidFill>
                  <a:srgbClr val="1E1E1E"/>
                </a:solidFill>
              </a:rPr>
              <a:t>end</a:t>
            </a:r>
            <a:r>
              <a:rPr lang="pt-PT" sz="1600" b="0" i="1" dirty="0">
                <a:solidFill>
                  <a:srgbClr val="1E1E1E"/>
                </a:solidFill>
              </a:rPr>
              <a:t> </a:t>
            </a:r>
            <a:r>
              <a:rPr lang="pt-PT" sz="1600" b="0" i="1" dirty="0" err="1">
                <a:solidFill>
                  <a:srgbClr val="1E1E1E"/>
                </a:solidFill>
              </a:rPr>
              <a:t>tag</a:t>
            </a:r>
            <a:r>
              <a:rPr lang="pt-PT" sz="1600" b="0" dirty="0" smtClean="0">
                <a:solidFill>
                  <a:srgbClr val="1E1E1E"/>
                </a:solidFill>
              </a:rPr>
              <a:t>);</a:t>
            </a:r>
          </a:p>
          <a:p>
            <a:pPr marL="1422900" lvl="2" indent="-342900">
              <a:buFont typeface="Arial" panose="020B0604020202020204" pitchFamily="34" charset="0"/>
              <a:buChar char="•"/>
            </a:pPr>
            <a:r>
              <a:rPr lang="pt-PT" sz="1600" i="1" dirty="0" err="1" smtClean="0"/>
              <a:t>nested</a:t>
            </a:r>
            <a:r>
              <a:rPr lang="pt-PT" sz="1600" i="1" dirty="0" smtClean="0"/>
              <a:t> </a:t>
            </a:r>
            <a:r>
              <a:rPr lang="pt-PT" sz="1600" i="1" dirty="0" err="1"/>
              <a:t>elements</a:t>
            </a:r>
            <a:r>
              <a:rPr lang="pt-PT" sz="1600" i="1" dirty="0"/>
              <a:t> (</a:t>
            </a:r>
            <a:r>
              <a:rPr lang="pt-PT" sz="1600" dirty="0"/>
              <a:t>elementos cujo conteúdo são outros elementos</a:t>
            </a:r>
            <a:r>
              <a:rPr lang="pt-PT" sz="1600" i="1" dirty="0"/>
              <a:t>).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 smtClean="0"/>
              <a:t>Características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3554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20000" y="1692008"/>
            <a:ext cx="7678800" cy="49773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A </a:t>
            </a:r>
            <a:r>
              <a:rPr lang="pt-PT" sz="1600" b="0" dirty="0" err="1" smtClean="0">
                <a:solidFill>
                  <a:srgbClr val="1E1E1E"/>
                </a:solidFill>
              </a:rPr>
              <a:t>tag</a:t>
            </a:r>
            <a:r>
              <a:rPr lang="pt-PT" sz="1600" b="0" dirty="0" smtClean="0">
                <a:solidFill>
                  <a:srgbClr val="1E1E1E"/>
                </a:solidFill>
              </a:rPr>
              <a:t> </a:t>
            </a: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PT" sz="1600" b="0" dirty="0" err="1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</a:t>
            </a: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PT" sz="1600" b="0" dirty="0" smtClean="0">
                <a:solidFill>
                  <a:srgbClr val="1E1E1E"/>
                </a:solidFill>
              </a:rPr>
              <a:t> surgiu com o HTML5 e permite coloca áudio num </a:t>
            </a:r>
            <a:r>
              <a:rPr lang="pt-PT" sz="1600" b="0" i="1" dirty="0" smtClean="0">
                <a:solidFill>
                  <a:srgbClr val="1E1E1E"/>
                </a:solidFill>
              </a:rPr>
              <a:t>website</a:t>
            </a:r>
            <a:r>
              <a:rPr lang="pt-PT" sz="1600" b="0" dirty="0" smtClean="0">
                <a:solidFill>
                  <a:srgbClr val="1E1E1E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600" b="0" dirty="0" smtClean="0">
              <a:solidFill>
                <a:srgbClr val="1E1E1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Dentro do elemento </a:t>
            </a: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PT" sz="1600" b="0" dirty="0" err="1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</a:t>
            </a: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PT" sz="1600" b="0" dirty="0" smtClean="0">
                <a:solidFill>
                  <a:srgbClr val="1E1E1E"/>
                </a:solidFill>
              </a:rPr>
              <a:t> deverá existir um ou mais elementos </a:t>
            </a: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PT" sz="1600" b="0" dirty="0" err="1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PT" sz="1600" b="0" dirty="0" smtClean="0">
                <a:solidFill>
                  <a:srgbClr val="1E1E1E"/>
                </a:solidFill>
              </a:rPr>
              <a:t> com os seguintes atributos:</a:t>
            </a:r>
          </a:p>
          <a:p>
            <a:pPr marL="1365750" lvl="2" indent="-285750">
              <a:buFont typeface="Arial" panose="020B0604020202020204" pitchFamily="34" charset="0"/>
              <a:buChar char="•"/>
            </a:pPr>
            <a:r>
              <a:rPr 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PT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pt-PT" sz="1600" dirty="0" smtClean="0"/>
              <a:t> – URL para o áudio</a:t>
            </a:r>
          </a:p>
          <a:p>
            <a:pPr marL="1365750" lvl="2" indent="-285750">
              <a:buFont typeface="Arial" panose="020B0604020202020204" pitchFamily="34" charset="0"/>
              <a:buChar char="•"/>
            </a:pPr>
            <a:r>
              <a:rPr 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PT" sz="1600" b="0" dirty="0" err="1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</a:t>
            </a:r>
            <a:r>
              <a:rPr lang="pt-PT" sz="1600" b="0" dirty="0" smtClean="0">
                <a:solidFill>
                  <a:srgbClr val="1E1E1E"/>
                </a:solidFill>
              </a:rPr>
              <a:t> – tipo/extensão do áudio</a:t>
            </a:r>
          </a:p>
          <a:p>
            <a:pPr indent="-342900">
              <a:buFont typeface="Arial" panose="020B0604020202020204" pitchFamily="34" charset="0"/>
              <a:buChar char="•"/>
            </a:pPr>
            <a:endParaRPr lang="pt-PT" sz="1600" b="0" dirty="0">
              <a:solidFill>
                <a:srgbClr val="1E1E1E"/>
              </a:solidFill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O URL pode ser local ou encontrar-se num servidor na internet;</a:t>
            </a:r>
          </a:p>
          <a:p>
            <a:pPr indent="-342900">
              <a:buFont typeface="Arial" panose="020B0604020202020204" pitchFamily="34" charset="0"/>
              <a:buChar char="•"/>
            </a:pPr>
            <a:endParaRPr lang="pt-PT" sz="1600" b="0" dirty="0">
              <a:solidFill>
                <a:srgbClr val="1E1E1E"/>
              </a:solidFill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O texto inserido dentro do elemento </a:t>
            </a: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PT" sz="1600" b="0" dirty="0" err="1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</a:t>
            </a: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PT" sz="1600" b="0" dirty="0" smtClean="0">
                <a:solidFill>
                  <a:srgbClr val="1E1E1E"/>
                </a:solidFill>
              </a:rPr>
              <a:t> será apresentado caso o </a:t>
            </a:r>
            <a:r>
              <a:rPr lang="pt-PT" sz="1600" b="0" i="1" dirty="0" smtClean="0">
                <a:solidFill>
                  <a:srgbClr val="1E1E1E"/>
                </a:solidFill>
              </a:rPr>
              <a:t>browser</a:t>
            </a:r>
            <a:r>
              <a:rPr lang="pt-PT" sz="1600" b="0" dirty="0" smtClean="0">
                <a:solidFill>
                  <a:srgbClr val="1E1E1E"/>
                </a:solidFill>
              </a:rPr>
              <a:t> não suporte esta </a:t>
            </a:r>
            <a:r>
              <a:rPr lang="pt-PT" sz="1600" b="0" i="1" dirty="0" err="1" smtClean="0">
                <a:solidFill>
                  <a:srgbClr val="1E1E1E"/>
                </a:solidFill>
              </a:rPr>
              <a:t>tag</a:t>
            </a:r>
            <a:r>
              <a:rPr lang="pt-PT" sz="1600" b="0" dirty="0" smtClean="0">
                <a:solidFill>
                  <a:srgbClr val="1E1E1E"/>
                </a:solidFill>
              </a:rPr>
              <a:t>;</a:t>
            </a:r>
            <a:endParaRPr lang="pt-PT" sz="1600" b="0" dirty="0">
              <a:solidFill>
                <a:srgbClr val="1E1E1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 err="1" smtClean="0"/>
              <a:t>Audio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4020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19383" y="1620000"/>
            <a:ext cx="7678800" cy="2241048"/>
          </a:xfrm>
        </p:spPr>
        <p:txBody>
          <a:bodyPr/>
          <a:lstStyle/>
          <a:p>
            <a:r>
              <a:rPr lang="pt-PT" dirty="0" smtClean="0">
                <a:solidFill>
                  <a:srgbClr val="1E1E1E"/>
                </a:solidFill>
              </a:rPr>
              <a:t>Atributos</a:t>
            </a:r>
            <a:endParaRPr lang="pt-PT" sz="1600" b="0" dirty="0" smtClean="0">
              <a:solidFill>
                <a:srgbClr val="1E1E1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b="0" dirty="0" err="1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controls</a:t>
            </a:r>
            <a:r>
              <a:rPr lang="pt-PT" sz="1600" b="0" dirty="0" smtClean="0">
                <a:solidFill>
                  <a:srgbClr val="1E1E1E"/>
                </a:solidFill>
              </a:rPr>
              <a:t> – possibilita o controlo do áudio através do play, do pause e do volume;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b="0" dirty="0" err="1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PT" sz="1600" b="0" dirty="0" err="1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utoplay</a:t>
            </a:r>
            <a:r>
              <a:rPr lang="pt-PT" sz="1600" b="0" dirty="0" smtClean="0">
                <a:solidFill>
                  <a:srgbClr val="1E1E1E"/>
                </a:solidFill>
              </a:rPr>
              <a:t> – </a:t>
            </a:r>
            <a:r>
              <a:rPr lang="pt-PT" sz="1600" b="0" dirty="0">
                <a:solidFill>
                  <a:srgbClr val="1E1E1E"/>
                </a:solidFill>
              </a:rPr>
              <a:t>o vídeo inicia automaticamente</a:t>
            </a:r>
            <a:r>
              <a:rPr lang="pt-PT" sz="1600" b="0" dirty="0" smtClean="0">
                <a:solidFill>
                  <a:srgbClr val="1E1E1E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b="0" dirty="0" err="1">
                <a:solidFill>
                  <a:srgbClr val="1E1E1E"/>
                </a:solidFill>
              </a:rPr>
              <a:t>m</a:t>
            </a:r>
            <a:r>
              <a:rPr lang="pt-PT" sz="1600" b="0" dirty="0" err="1" smtClean="0">
                <a:solidFill>
                  <a:srgbClr val="1E1E1E"/>
                </a:solidFill>
              </a:rPr>
              <a:t>uted</a:t>
            </a:r>
            <a:r>
              <a:rPr lang="pt-PT" sz="1600" b="0" dirty="0" smtClean="0">
                <a:solidFill>
                  <a:srgbClr val="1E1E1E"/>
                </a:solidFill>
              </a:rPr>
              <a:t> – </a:t>
            </a:r>
            <a:r>
              <a:rPr lang="pt-PT" sz="1600" b="0" smtClean="0">
                <a:solidFill>
                  <a:srgbClr val="1E1E1E"/>
                </a:solidFill>
              </a:rPr>
              <a:t>permite retirar o som;</a:t>
            </a:r>
            <a:endParaRPr lang="pt-PT" sz="1600" b="0" dirty="0">
              <a:solidFill>
                <a:srgbClr val="1E1E1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 err="1" smtClean="0"/>
              <a:t>Audio</a:t>
            </a:r>
            <a:endParaRPr lang="pt-PT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745200" y="3861048"/>
            <a:ext cx="7678800" cy="224104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ts val="1000"/>
              </a:spcBef>
              <a:buFont typeface="Arial" pitchFamily="34" charset="0"/>
              <a:buNone/>
              <a:defRPr sz="2000" b="1" kern="1200" baseline="0">
                <a:solidFill>
                  <a:srgbClr val="0076B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-360000" algn="l" defTabSz="914400" rtl="0" eaLnBrk="1" latinLnBrk="0" hangingPunct="1">
              <a:spcBef>
                <a:spcPts val="1000"/>
              </a:spcBef>
              <a:buFont typeface="Arial" pitchFamily="34" charset="0"/>
              <a:buChar char="›"/>
              <a:defRPr sz="2000" kern="1200" baseline="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spcBef>
                <a:spcPts val="1000"/>
              </a:spcBef>
              <a:buFont typeface="Arial" pitchFamily="34" charset="0"/>
              <a:buChar char="›"/>
              <a:defRPr sz="2000" kern="1200" baseline="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3pPr>
            <a:lvl4pPr marL="1440000" indent="-360000" algn="l" defTabSz="914400" rtl="0" eaLnBrk="1" latinLnBrk="0" hangingPunct="1">
              <a:spcBef>
                <a:spcPts val="1000"/>
              </a:spcBef>
              <a:buFont typeface="Arial" pitchFamily="34" charset="0"/>
              <a:buChar char="›"/>
              <a:defRPr sz="20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spcBef>
                <a:spcPts val="1000"/>
              </a:spcBef>
              <a:buFont typeface="Arial" pitchFamily="34" charset="0"/>
              <a:buChar char="›"/>
              <a:defRPr sz="2000" kern="1200" baseline="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 smtClean="0">
                <a:solidFill>
                  <a:srgbClr val="1E1E1E"/>
                </a:solidFill>
              </a:rPr>
              <a:t>Audio</a:t>
            </a:r>
            <a:r>
              <a:rPr lang="pt-PT" dirty="0" smtClean="0">
                <a:solidFill>
                  <a:srgbClr val="1E1E1E"/>
                </a:solidFill>
              </a:rPr>
              <a:t> </a:t>
            </a:r>
            <a:r>
              <a:rPr lang="pt-PT" dirty="0" err="1" smtClean="0">
                <a:solidFill>
                  <a:srgbClr val="1E1E1E"/>
                </a:solidFill>
              </a:rPr>
              <a:t>support</a:t>
            </a:r>
            <a:r>
              <a:rPr lang="pt-PT" dirty="0" smtClean="0">
                <a:solidFill>
                  <a:srgbClr val="1E1E1E"/>
                </a:solidFill>
              </a:rPr>
              <a:t> / </a:t>
            </a:r>
            <a:r>
              <a:rPr lang="pt-PT" dirty="0" err="1" smtClean="0">
                <a:solidFill>
                  <a:srgbClr val="1E1E1E"/>
                </a:solidFill>
              </a:rPr>
              <a:t>type</a:t>
            </a:r>
            <a:endParaRPr lang="pt-PT" sz="1600" b="0" dirty="0" smtClean="0">
              <a:solidFill>
                <a:srgbClr val="1E1E1E"/>
              </a:solidFill>
            </a:endParaRPr>
          </a:p>
          <a:p>
            <a:r>
              <a:rPr lang="pt-PT" sz="1600" b="0" dirty="0" smtClean="0">
                <a:solidFill>
                  <a:srgbClr val="1E1E1E"/>
                </a:solidFill>
              </a:rPr>
              <a:t>Apenas vídeos com as seguintes extensões são suportadas: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MP3 – </a:t>
            </a:r>
            <a:r>
              <a:rPr lang="pt-PT" sz="1600" b="0" dirty="0" err="1" smtClean="0">
                <a:solidFill>
                  <a:srgbClr val="1E1E1E"/>
                </a:solidFill>
              </a:rPr>
              <a:t>audio</a:t>
            </a:r>
            <a:r>
              <a:rPr lang="pt-PT" sz="1600" b="0" dirty="0" smtClean="0">
                <a:solidFill>
                  <a:srgbClr val="1E1E1E"/>
                </a:solidFill>
              </a:rPr>
              <a:t>/</a:t>
            </a:r>
            <a:r>
              <a:rPr lang="pt-PT" sz="1600" b="0" dirty="0" err="1" smtClean="0">
                <a:solidFill>
                  <a:srgbClr val="1E1E1E"/>
                </a:solidFill>
              </a:rPr>
              <a:t>mpeg</a:t>
            </a:r>
            <a:r>
              <a:rPr lang="pt-PT" sz="1600" b="0" dirty="0" smtClean="0">
                <a:solidFill>
                  <a:srgbClr val="1E1E1E"/>
                </a:solidFill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OGG – </a:t>
            </a:r>
            <a:r>
              <a:rPr lang="pt-PT" sz="1600" b="0" dirty="0" err="1" smtClean="0">
                <a:solidFill>
                  <a:srgbClr val="1E1E1E"/>
                </a:solidFill>
              </a:rPr>
              <a:t>audio</a:t>
            </a:r>
            <a:r>
              <a:rPr lang="pt-PT" sz="1600" b="0" dirty="0" smtClean="0">
                <a:solidFill>
                  <a:srgbClr val="1E1E1E"/>
                </a:solidFill>
              </a:rPr>
              <a:t>/</a:t>
            </a:r>
            <a:r>
              <a:rPr lang="pt-PT" sz="1600" b="0" dirty="0" err="1" smtClean="0">
                <a:solidFill>
                  <a:srgbClr val="1E1E1E"/>
                </a:solidFill>
              </a:rPr>
              <a:t>ogg</a:t>
            </a:r>
            <a:r>
              <a:rPr lang="pt-PT" sz="1600" b="0" dirty="0" smtClean="0">
                <a:solidFill>
                  <a:srgbClr val="1E1E1E"/>
                </a:solidFill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PT" sz="1600" b="0" dirty="0">
                <a:solidFill>
                  <a:srgbClr val="1E1E1E"/>
                </a:solidFill>
              </a:rPr>
              <a:t>W</a:t>
            </a:r>
            <a:r>
              <a:rPr lang="pt-PT" sz="1600" b="0" dirty="0" smtClean="0">
                <a:solidFill>
                  <a:srgbClr val="1E1E1E"/>
                </a:solidFill>
              </a:rPr>
              <a:t>AV – </a:t>
            </a:r>
            <a:r>
              <a:rPr lang="pt-PT" sz="1600" b="0" dirty="0" err="1" smtClean="0">
                <a:solidFill>
                  <a:srgbClr val="1E1E1E"/>
                </a:solidFill>
              </a:rPr>
              <a:t>audio</a:t>
            </a:r>
            <a:r>
              <a:rPr lang="pt-PT" sz="1600" b="0" dirty="0" smtClean="0">
                <a:solidFill>
                  <a:srgbClr val="1E1E1E"/>
                </a:solidFill>
              </a:rPr>
              <a:t>/</a:t>
            </a:r>
            <a:r>
              <a:rPr lang="pt-PT" sz="1600" b="0" dirty="0" err="1" smtClean="0">
                <a:solidFill>
                  <a:srgbClr val="1E1E1E"/>
                </a:solidFill>
              </a:rPr>
              <a:t>wav</a:t>
            </a:r>
            <a:r>
              <a:rPr lang="pt-PT" sz="1600" b="0" dirty="0" smtClean="0">
                <a:solidFill>
                  <a:srgbClr val="1E1E1E"/>
                </a:solidFill>
              </a:rPr>
              <a:t>;</a:t>
            </a:r>
            <a:endParaRPr lang="pt-PT" sz="1600" b="0" dirty="0">
              <a:solidFill>
                <a:srgbClr val="1E1E1E"/>
              </a:solidFill>
            </a:endParaRPr>
          </a:p>
        </p:txBody>
      </p:sp>
      <p:sp>
        <p:nvSpPr>
          <p:cNvPr id="6" name="7-Point Star 5"/>
          <p:cNvSpPr/>
          <p:nvPr/>
        </p:nvSpPr>
        <p:spPr>
          <a:xfrm>
            <a:off x="8606316" y="6331024"/>
            <a:ext cx="284296" cy="266328"/>
          </a:xfrm>
          <a:prstGeom prst="star7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 dirty="0" smtClean="0"/>
          </a:p>
        </p:txBody>
      </p:sp>
    </p:spTree>
    <p:extLst>
      <p:ext uri="{BB962C8B-B14F-4D97-AF65-F5344CB8AC3E}">
        <p14:creationId xmlns:p14="http://schemas.microsoft.com/office/powerpoint/2010/main" val="345911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 smtClean="0"/>
              <a:t>29 - checkpoint</a:t>
            </a:r>
            <a:endParaRPr lang="pt-PT" dirty="0"/>
          </a:p>
        </p:txBody>
      </p:sp>
      <p:sp>
        <p:nvSpPr>
          <p:cNvPr id="8" name="Marcador de Posição do Tex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pt-PT" sz="1600" b="1" dirty="0" smtClean="0">
                <a:latin typeface="Arial" pitchFamily="34" charset="0"/>
                <a:cs typeface="Arial" pitchFamily="34" charset="0"/>
              </a:rPr>
              <a:t>Exercício 1</a:t>
            </a:r>
            <a:endParaRPr lang="pt-PT" sz="1600" b="1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Adiciona controladores ao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vídeo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do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ficheiro ex1.html.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Quando a página HTML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carregar o vídeo deverá começar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logo a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tocar.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PT" sz="1600" b="1" dirty="0">
                <a:latin typeface="Arial" pitchFamily="34" charset="0"/>
                <a:cs typeface="Arial" pitchFamily="34" charset="0"/>
              </a:rPr>
              <a:t>Exercício 2</a:t>
            </a: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Cria uma página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HTML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e insere um áudio que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esteja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no teu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computador.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Adiciona os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controladores.</a:t>
            </a:r>
          </a:p>
          <a:p>
            <a:pPr marL="342900" lvl="1" indent="-342900">
              <a:buFont typeface="+mj-lt"/>
              <a:buAutoNum type="arabicPeriod"/>
            </a:pP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PT" sz="1600" b="1" dirty="0" smtClean="0">
                <a:latin typeface="Arial" pitchFamily="34" charset="0"/>
                <a:cs typeface="Arial" pitchFamily="34" charset="0"/>
              </a:rPr>
              <a:t>Desafio:</a:t>
            </a:r>
            <a:endParaRPr lang="pt-PT" sz="1600" b="1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Cria uma página HTML e insere um vídeo do </a:t>
            </a:r>
            <a:r>
              <a:rPr lang="pt-PT" sz="1600" i="1" dirty="0" err="1" smtClean="0">
                <a:latin typeface="Arial" pitchFamily="34" charset="0"/>
                <a:cs typeface="Arial" pitchFamily="34" charset="0"/>
              </a:rPr>
              <a:t>youtube</a:t>
            </a:r>
            <a:r>
              <a:rPr lang="pt-PT" sz="1600" i="1" dirty="0" smtClean="0">
                <a:latin typeface="Arial" pitchFamily="34" charset="0"/>
                <a:cs typeface="Arial" pitchFamily="34" charset="0"/>
              </a:rPr>
              <a:t>.</a:t>
            </a:r>
            <a:endParaRPr lang="pt-PT" sz="1600" i="1" dirty="0">
              <a:latin typeface="Arial" pitchFamily="34" charset="0"/>
              <a:cs typeface="Arial" pitchFamily="34" charset="0"/>
            </a:endParaRPr>
          </a:p>
          <a:p>
            <a:pPr lvl="1"/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 smtClean="0"/>
          </a:p>
          <a:p>
            <a:pPr marL="342900" lvl="1" indent="-342900">
              <a:buFont typeface="+mj-lt"/>
              <a:buAutoNum type="arabicPeriod"/>
            </a:pPr>
            <a:endParaRPr lang="pt-PT" sz="1600" dirty="0"/>
          </a:p>
          <a:p>
            <a:pPr marL="342900" lvl="1" indent="-342900">
              <a:buFont typeface="+mj-lt"/>
              <a:buAutoNum type="arabicPeriod"/>
            </a:pPr>
            <a:endParaRPr lang="pt-PT" sz="1600" dirty="0" smtClean="0"/>
          </a:p>
          <a:p>
            <a:pPr lvl="1"/>
            <a:r>
              <a:rPr lang="pt-PT" sz="1600" dirty="0"/>
              <a:t/>
            </a:r>
            <a:br>
              <a:rPr lang="pt-PT" sz="1600" dirty="0"/>
            </a:br>
            <a:endParaRPr lang="pt-PT" sz="1600" dirty="0"/>
          </a:p>
          <a:p>
            <a:pPr lvl="1"/>
            <a:endParaRPr lang="pt-PT" sz="1600" b="1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>
              <a:latin typeface="Arial" pitchFamily="34" charset="0"/>
              <a:cs typeface="Arial" pitchFamily="34" charset="0"/>
            </a:endParaRPr>
          </a:p>
          <a:p>
            <a:endParaRPr lang="pt-PT" sz="1600" dirty="0"/>
          </a:p>
          <a:p>
            <a:endParaRPr lang="pt-PT" sz="1600" dirty="0"/>
          </a:p>
        </p:txBody>
      </p:sp>
      <p:pic>
        <p:nvPicPr>
          <p:cNvPr id="5" name="Picture 4" descr="C:\Users\Academia\Desktop\Rebranding\Rebranding_ElementosFinais\BibliotecaImagens\DeclaracoesFisca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5216"/>
            <a:ext cx="812795" cy="13227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7953298" y="5518273"/>
            <a:ext cx="1008112" cy="1080120"/>
            <a:chOff x="7020272" y="1844824"/>
            <a:chExt cx="914400" cy="914400"/>
          </a:xfrm>
        </p:grpSpPr>
        <p:sp>
          <p:nvSpPr>
            <p:cNvPr id="10" name="Oval 9"/>
            <p:cNvSpPr/>
            <p:nvPr/>
          </p:nvSpPr>
          <p:spPr>
            <a:xfrm>
              <a:off x="7020272" y="1844824"/>
              <a:ext cx="914400" cy="9144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200" dirty="0" smtClean="0"/>
            </a:p>
          </p:txBody>
        </p:sp>
        <p:sp>
          <p:nvSpPr>
            <p:cNvPr id="11" name="Oval 10"/>
            <p:cNvSpPr/>
            <p:nvPr/>
          </p:nvSpPr>
          <p:spPr>
            <a:xfrm>
              <a:off x="7092280" y="1916832"/>
              <a:ext cx="770384" cy="770384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800" dirty="0" smtClean="0">
                  <a:solidFill>
                    <a:schemeClr val="tx1"/>
                  </a:solidFill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950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>
                <a:solidFill>
                  <a:srgbClr val="1E1E1E"/>
                </a:solidFill>
              </a:rPr>
              <a:t>Todos os elementos HTML têm um valor </a:t>
            </a:r>
            <a:r>
              <a:rPr lang="pt-PT" sz="1600" b="0" i="1" dirty="0" err="1">
                <a:solidFill>
                  <a:srgbClr val="1E1E1E"/>
                </a:solidFill>
              </a:rPr>
              <a:t>default</a:t>
            </a:r>
            <a:r>
              <a:rPr lang="pt-PT" sz="1600" b="0" dirty="0">
                <a:solidFill>
                  <a:srgbClr val="1E1E1E"/>
                </a:solidFill>
              </a:rPr>
              <a:t> </a:t>
            </a:r>
            <a:r>
              <a:rPr lang="pt-PT" sz="1600" b="0" dirty="0" smtClean="0">
                <a:solidFill>
                  <a:srgbClr val="1E1E1E"/>
                </a:solidFill>
              </a:rPr>
              <a:t>de </a:t>
            </a:r>
            <a:r>
              <a:rPr lang="pt-PT" sz="1600" b="0" i="1" dirty="0" smtClean="0">
                <a:solidFill>
                  <a:srgbClr val="1E1E1E"/>
                </a:solidFill>
              </a:rPr>
              <a:t>display</a:t>
            </a:r>
            <a:r>
              <a:rPr lang="pt-PT" sz="1600" b="0" dirty="0" smtClean="0">
                <a:solidFill>
                  <a:srgbClr val="1E1E1E"/>
                </a:solidFill>
              </a:rPr>
              <a:t>;</a:t>
            </a:r>
          </a:p>
          <a:p>
            <a:pPr indent="-342900">
              <a:buFont typeface="Arial" panose="020B0604020202020204" pitchFamily="34" charset="0"/>
              <a:buChar char="•"/>
            </a:pPr>
            <a:endParaRPr lang="pt-PT" sz="1600" b="0" dirty="0">
              <a:solidFill>
                <a:srgbClr val="1E1E1E"/>
              </a:solidFill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>
                <a:solidFill>
                  <a:srgbClr val="1E1E1E"/>
                </a:solidFill>
              </a:rPr>
              <a:t>Os </a:t>
            </a:r>
            <a:r>
              <a:rPr lang="pt-PT" sz="1600" b="0" i="1" dirty="0" smtClean="0">
                <a:solidFill>
                  <a:srgbClr val="1E1E1E"/>
                </a:solidFill>
              </a:rPr>
              <a:t>displays </a:t>
            </a:r>
            <a:r>
              <a:rPr lang="pt-PT" sz="1600" b="0" dirty="0" smtClean="0">
                <a:solidFill>
                  <a:srgbClr val="1E1E1E"/>
                </a:solidFill>
              </a:rPr>
              <a:t>(</a:t>
            </a:r>
            <a:r>
              <a:rPr lang="pt-PT" sz="1600" b="0" dirty="0" err="1" smtClean="0">
                <a:solidFill>
                  <a:srgbClr val="1E1E1E"/>
                </a:solidFill>
              </a:rPr>
              <a:t>default</a:t>
            </a:r>
            <a:r>
              <a:rPr lang="pt-PT" sz="1600" b="0" dirty="0" smtClean="0">
                <a:solidFill>
                  <a:srgbClr val="1E1E1E"/>
                </a:solidFill>
              </a:rPr>
              <a:t>) </a:t>
            </a:r>
            <a:r>
              <a:rPr lang="pt-PT" sz="1600" b="0" dirty="0">
                <a:solidFill>
                  <a:srgbClr val="1E1E1E"/>
                </a:solidFill>
              </a:rPr>
              <a:t>disponíveis para cada elemento são:   </a:t>
            </a:r>
            <a:endParaRPr lang="pt-PT" sz="1600" b="0" dirty="0" smtClean="0">
              <a:solidFill>
                <a:srgbClr val="1E1E1E"/>
              </a:solidFill>
            </a:endParaRPr>
          </a:p>
          <a:p>
            <a:pPr indent="-342900">
              <a:buFont typeface="Arial" panose="020B0604020202020204" pitchFamily="34" charset="0"/>
              <a:buChar char="•"/>
            </a:pPr>
            <a:endParaRPr lang="pt-PT" sz="1600" b="0" dirty="0">
              <a:solidFill>
                <a:srgbClr val="1E1E1E"/>
              </a:solidFill>
            </a:endParaRPr>
          </a:p>
          <a:p>
            <a:pPr marL="1422900" lvl="2" indent="-342900">
              <a:buFont typeface="Arial" panose="020B0604020202020204" pitchFamily="34" charset="0"/>
              <a:buChar char="•"/>
            </a:pPr>
            <a:r>
              <a:rPr lang="pt-PT" sz="1600" b="0" i="1" dirty="0" err="1">
                <a:solidFill>
                  <a:srgbClr val="1E1E1E"/>
                </a:solidFill>
              </a:rPr>
              <a:t>block</a:t>
            </a:r>
            <a:r>
              <a:rPr lang="pt-PT" sz="1600" b="0" dirty="0">
                <a:solidFill>
                  <a:srgbClr val="1E1E1E"/>
                </a:solidFill>
              </a:rPr>
              <a:t> - um elemento com </a:t>
            </a:r>
            <a:r>
              <a:rPr lang="pt-PT" sz="1600" b="0" dirty="0" smtClean="0">
                <a:solidFill>
                  <a:srgbClr val="1E1E1E"/>
                </a:solidFill>
              </a:rPr>
              <a:t>este</a:t>
            </a:r>
            <a:r>
              <a:rPr lang="pt-PT" sz="1600" b="0" i="1" dirty="0" smtClean="0">
                <a:solidFill>
                  <a:srgbClr val="1E1E1E"/>
                </a:solidFill>
              </a:rPr>
              <a:t> display</a:t>
            </a:r>
            <a:r>
              <a:rPr lang="pt-PT" sz="1600" b="0" dirty="0" smtClean="0">
                <a:solidFill>
                  <a:srgbClr val="1E1E1E"/>
                </a:solidFill>
              </a:rPr>
              <a:t> começa </a:t>
            </a:r>
            <a:r>
              <a:rPr lang="pt-PT" sz="1600" b="0" dirty="0">
                <a:solidFill>
                  <a:srgbClr val="1E1E1E"/>
                </a:solidFill>
              </a:rPr>
              <a:t>numa nova </a:t>
            </a:r>
            <a:r>
              <a:rPr lang="pt-PT" sz="1600" b="0" dirty="0" smtClean="0">
                <a:solidFill>
                  <a:srgbClr val="1E1E1E"/>
                </a:solidFill>
              </a:rPr>
              <a:t>linha </a:t>
            </a:r>
            <a:r>
              <a:rPr lang="pt-PT" sz="1600" b="0" dirty="0">
                <a:solidFill>
                  <a:srgbClr val="1E1E1E"/>
                </a:solidFill>
              </a:rPr>
              <a:t>e </a:t>
            </a:r>
            <a:r>
              <a:rPr lang="pt-PT" sz="1600" b="0" dirty="0" err="1" smtClean="0">
                <a:solidFill>
                  <a:srgbClr val="1E1E1E"/>
                </a:solidFill>
              </a:rPr>
              <a:t>extende-se</a:t>
            </a:r>
            <a:r>
              <a:rPr lang="pt-PT" sz="1600" b="0" dirty="0" smtClean="0">
                <a:solidFill>
                  <a:srgbClr val="1E1E1E"/>
                </a:solidFill>
              </a:rPr>
              <a:t> </a:t>
            </a:r>
            <a:r>
              <a:rPr lang="pt-PT" sz="1600" b="0" dirty="0">
                <a:solidFill>
                  <a:srgbClr val="1E1E1E"/>
                </a:solidFill>
              </a:rPr>
              <a:t>por toda a largura disponível;    </a:t>
            </a:r>
            <a:endParaRPr lang="pt-PT" sz="1600" b="0" dirty="0" smtClean="0">
              <a:solidFill>
                <a:srgbClr val="1E1E1E"/>
              </a:solidFill>
            </a:endParaRPr>
          </a:p>
          <a:p>
            <a:pPr marL="1422900" lvl="2" indent="-342900">
              <a:buFont typeface="Arial" panose="020B0604020202020204" pitchFamily="34" charset="0"/>
              <a:buChar char="•"/>
            </a:pPr>
            <a:endParaRPr lang="pt-PT" sz="1600" b="0" dirty="0">
              <a:solidFill>
                <a:srgbClr val="1E1E1E"/>
              </a:solidFill>
            </a:endParaRPr>
          </a:p>
          <a:p>
            <a:pPr marL="1422900" lvl="2" indent="-342900">
              <a:buFont typeface="Arial" panose="020B0604020202020204" pitchFamily="34" charset="0"/>
              <a:buChar char="•"/>
            </a:pPr>
            <a:r>
              <a:rPr lang="pt-PT" sz="1600" b="0" i="1" dirty="0" err="1" smtClean="0">
                <a:solidFill>
                  <a:srgbClr val="1E1E1E"/>
                </a:solidFill>
              </a:rPr>
              <a:t>inline</a:t>
            </a:r>
            <a:r>
              <a:rPr lang="pt-PT" sz="1600" b="0" dirty="0" smtClean="0">
                <a:solidFill>
                  <a:srgbClr val="1E1E1E"/>
                </a:solidFill>
              </a:rPr>
              <a:t> </a:t>
            </a:r>
            <a:r>
              <a:rPr lang="pt-PT" sz="1600" b="0" dirty="0">
                <a:solidFill>
                  <a:srgbClr val="1E1E1E"/>
                </a:solidFill>
              </a:rPr>
              <a:t>- um elemento com </a:t>
            </a:r>
            <a:r>
              <a:rPr lang="pt-PT" sz="1600" b="0" dirty="0" smtClean="0">
                <a:solidFill>
                  <a:srgbClr val="1E1E1E"/>
                </a:solidFill>
              </a:rPr>
              <a:t>este </a:t>
            </a:r>
            <a:r>
              <a:rPr lang="pt-PT" sz="1600" b="0" i="1" dirty="0" smtClean="0">
                <a:solidFill>
                  <a:srgbClr val="1E1E1E"/>
                </a:solidFill>
              </a:rPr>
              <a:t>display</a:t>
            </a:r>
            <a:r>
              <a:rPr lang="pt-PT" sz="1600" b="0" dirty="0" smtClean="0">
                <a:solidFill>
                  <a:srgbClr val="1E1E1E"/>
                </a:solidFill>
              </a:rPr>
              <a:t> </a:t>
            </a:r>
            <a:r>
              <a:rPr lang="pt-PT" sz="1600" b="0" dirty="0">
                <a:solidFill>
                  <a:srgbClr val="1E1E1E"/>
                </a:solidFill>
              </a:rPr>
              <a:t>não </a:t>
            </a:r>
            <a:r>
              <a:rPr lang="pt-PT" sz="1600" b="0" dirty="0" smtClean="0">
                <a:solidFill>
                  <a:srgbClr val="1E1E1E"/>
                </a:solidFill>
              </a:rPr>
              <a:t>se inicia numa </a:t>
            </a:r>
            <a:r>
              <a:rPr lang="pt-PT" sz="1600" b="0" dirty="0">
                <a:solidFill>
                  <a:srgbClr val="1E1E1E"/>
                </a:solidFill>
              </a:rPr>
              <a:t>nova </a:t>
            </a:r>
            <a:r>
              <a:rPr lang="pt-PT" sz="1600" b="0" dirty="0" smtClean="0">
                <a:solidFill>
                  <a:srgbClr val="1E1E1E"/>
                </a:solidFill>
              </a:rPr>
              <a:t>linha </a:t>
            </a:r>
            <a:r>
              <a:rPr lang="pt-PT" sz="1600" b="0" dirty="0">
                <a:solidFill>
                  <a:srgbClr val="1E1E1E"/>
                </a:solidFill>
              </a:rPr>
              <a:t>e apenas ocupa a largura que </a:t>
            </a:r>
            <a:r>
              <a:rPr lang="pt-PT" sz="1600" b="0" dirty="0" smtClean="0">
                <a:solidFill>
                  <a:srgbClr val="1E1E1E"/>
                </a:solidFill>
              </a:rPr>
              <a:t>necessita.</a:t>
            </a:r>
            <a:endParaRPr lang="pt-PT" sz="1600" b="0" dirty="0">
              <a:solidFill>
                <a:srgbClr val="1E1E1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 smtClean="0"/>
              <a:t>Display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6904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dirty="0" err="1" smtClean="0">
                <a:solidFill>
                  <a:srgbClr val="1E1E1E"/>
                </a:solidFill>
              </a:rPr>
              <a:t>div</a:t>
            </a:r>
            <a:endParaRPr lang="pt-PT" dirty="0" smtClean="0">
              <a:solidFill>
                <a:srgbClr val="1E1E1E"/>
              </a:solidFill>
            </a:endParaRPr>
          </a:p>
          <a:p>
            <a:pPr indent="-342900">
              <a:buFont typeface="Arial" panose="020B0604020202020204" pitchFamily="34" charset="0"/>
              <a:buChar char="•"/>
            </a:pPr>
            <a:endParaRPr lang="pt-PT" sz="1600" b="0" dirty="0">
              <a:solidFill>
                <a:srgbClr val="1E1E1E"/>
              </a:solidFill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O </a:t>
            </a:r>
            <a:r>
              <a:rPr lang="pt-PT" sz="1600" b="0" dirty="0">
                <a:solidFill>
                  <a:srgbClr val="1E1E1E"/>
                </a:solidFill>
              </a:rPr>
              <a:t>elemento </a:t>
            </a:r>
            <a:r>
              <a:rPr lang="pt-PT" sz="1600" b="0" i="1" dirty="0" err="1">
                <a:solidFill>
                  <a:srgbClr val="1E1E1E"/>
                </a:solidFill>
              </a:rPr>
              <a:t>div</a:t>
            </a:r>
            <a:r>
              <a:rPr lang="pt-PT" sz="1600" b="0" dirty="0">
                <a:solidFill>
                  <a:srgbClr val="1E1E1E"/>
                </a:solidFill>
              </a:rPr>
              <a:t> é normalmente usado para agregar outros elementos </a:t>
            </a:r>
            <a:r>
              <a:rPr lang="pt-PT" sz="1600" b="0" dirty="0" smtClean="0">
                <a:solidFill>
                  <a:srgbClr val="1E1E1E"/>
                </a:solidFill>
              </a:rPr>
              <a:t>HTML de forma a funcionar </a:t>
            </a:r>
            <a:r>
              <a:rPr lang="pt-PT" sz="1600" b="0" dirty="0">
                <a:solidFill>
                  <a:srgbClr val="1E1E1E"/>
                </a:solidFill>
              </a:rPr>
              <a:t>como um </a:t>
            </a:r>
            <a:r>
              <a:rPr lang="pt-PT" sz="1600" b="0" i="1" dirty="0" err="1">
                <a:solidFill>
                  <a:srgbClr val="1E1E1E"/>
                </a:solidFill>
              </a:rPr>
              <a:t>container</a:t>
            </a:r>
            <a:r>
              <a:rPr lang="pt-PT" sz="1600" b="0" dirty="0" smtClean="0">
                <a:solidFill>
                  <a:srgbClr val="1E1E1E"/>
                </a:solidFill>
              </a:rPr>
              <a:t>;</a:t>
            </a:r>
          </a:p>
          <a:p>
            <a:pPr indent="-342900">
              <a:buFont typeface="Arial" panose="020B0604020202020204" pitchFamily="34" charset="0"/>
              <a:buChar char="•"/>
            </a:pPr>
            <a:endParaRPr lang="pt-PT" sz="1600" b="0" dirty="0">
              <a:solidFill>
                <a:srgbClr val="1E1E1E"/>
              </a:solidFill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>
                <a:solidFill>
                  <a:srgbClr val="1E1E1E"/>
                </a:solidFill>
              </a:rPr>
              <a:t>Quando usado com </a:t>
            </a:r>
            <a:r>
              <a:rPr lang="pt-PT" sz="1600" b="0" dirty="0" smtClean="0">
                <a:solidFill>
                  <a:srgbClr val="1E1E1E"/>
                </a:solidFill>
              </a:rPr>
              <a:t>CSS </a:t>
            </a:r>
            <a:r>
              <a:rPr lang="pt-PT" sz="1600" b="0" dirty="0">
                <a:solidFill>
                  <a:srgbClr val="1E1E1E"/>
                </a:solidFill>
              </a:rPr>
              <a:t>este elemento é </a:t>
            </a:r>
            <a:r>
              <a:rPr lang="pt-PT" sz="1600" b="0" dirty="0" smtClean="0">
                <a:solidFill>
                  <a:srgbClr val="1E1E1E"/>
                </a:solidFill>
              </a:rPr>
              <a:t>utilizado </a:t>
            </a:r>
            <a:r>
              <a:rPr lang="pt-PT" sz="1600" b="0" dirty="0">
                <a:solidFill>
                  <a:srgbClr val="1E1E1E"/>
                </a:solidFill>
              </a:rPr>
              <a:t>para atribuir estilos aos diversos elementos que o </a:t>
            </a:r>
            <a:r>
              <a:rPr lang="pt-PT" sz="1600" b="0" dirty="0" smtClean="0">
                <a:solidFill>
                  <a:srgbClr val="1E1E1E"/>
                </a:solidFill>
              </a:rPr>
              <a:t>compõem;</a:t>
            </a:r>
            <a:endParaRPr lang="pt-PT" sz="1600" b="0" dirty="0">
              <a:solidFill>
                <a:srgbClr val="1E1E1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387029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dirty="0" err="1" smtClean="0">
                <a:solidFill>
                  <a:srgbClr val="1E1E1E"/>
                </a:solidFill>
              </a:rPr>
              <a:t>span</a:t>
            </a:r>
            <a:endParaRPr lang="pt-PT" dirty="0" smtClean="0">
              <a:solidFill>
                <a:srgbClr val="1E1E1E"/>
              </a:solidFill>
            </a:endParaRPr>
          </a:p>
          <a:p>
            <a:pPr indent="-342900">
              <a:buFont typeface="Arial" panose="020B0604020202020204" pitchFamily="34" charset="0"/>
              <a:buChar char="•"/>
            </a:pPr>
            <a:endParaRPr lang="pt-PT" sz="1600" b="0" dirty="0">
              <a:solidFill>
                <a:srgbClr val="1E1E1E"/>
              </a:solidFill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O </a:t>
            </a:r>
            <a:r>
              <a:rPr lang="pt-PT" sz="1600" b="0" dirty="0">
                <a:solidFill>
                  <a:srgbClr val="1E1E1E"/>
                </a:solidFill>
              </a:rPr>
              <a:t>elemento </a:t>
            </a:r>
            <a:r>
              <a:rPr lang="pt-PT" sz="1600" b="0" i="1" dirty="0" err="1" smtClean="0">
                <a:solidFill>
                  <a:srgbClr val="1E1E1E"/>
                </a:solidFill>
              </a:rPr>
              <a:t>span</a:t>
            </a:r>
            <a:r>
              <a:rPr lang="pt-PT" sz="1600" b="0" dirty="0" smtClean="0">
                <a:solidFill>
                  <a:srgbClr val="1E1E1E"/>
                </a:solidFill>
              </a:rPr>
              <a:t> </a:t>
            </a:r>
            <a:r>
              <a:rPr lang="pt-PT" sz="1600" b="0" dirty="0">
                <a:solidFill>
                  <a:srgbClr val="1E1E1E"/>
                </a:solidFill>
              </a:rPr>
              <a:t>é usado com frequência para conter algum texto</a:t>
            </a:r>
            <a:r>
              <a:rPr lang="pt-PT" sz="1600" b="0" dirty="0" smtClean="0">
                <a:solidFill>
                  <a:srgbClr val="1E1E1E"/>
                </a:solidFill>
              </a:rPr>
              <a:t>;</a:t>
            </a:r>
          </a:p>
          <a:p>
            <a:pPr indent="-342900">
              <a:buFont typeface="Arial" panose="020B0604020202020204" pitchFamily="34" charset="0"/>
              <a:buChar char="•"/>
            </a:pPr>
            <a:endParaRPr lang="pt-PT" sz="1600" b="0" dirty="0">
              <a:solidFill>
                <a:srgbClr val="1E1E1E"/>
              </a:solidFill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>
                <a:solidFill>
                  <a:srgbClr val="1E1E1E"/>
                </a:solidFill>
              </a:rPr>
              <a:t>Quando </a:t>
            </a:r>
            <a:r>
              <a:rPr lang="pt-PT" sz="1600" b="0" dirty="0" smtClean="0">
                <a:solidFill>
                  <a:srgbClr val="1E1E1E"/>
                </a:solidFill>
              </a:rPr>
              <a:t>aplicado </a:t>
            </a:r>
            <a:r>
              <a:rPr lang="pt-PT" sz="1600" b="0" dirty="0">
                <a:solidFill>
                  <a:srgbClr val="1E1E1E"/>
                </a:solidFill>
              </a:rPr>
              <a:t>com </a:t>
            </a:r>
            <a:r>
              <a:rPr lang="pt-PT" sz="1600" b="0" dirty="0" smtClean="0">
                <a:solidFill>
                  <a:srgbClr val="1E1E1E"/>
                </a:solidFill>
              </a:rPr>
              <a:t>CSS </a:t>
            </a:r>
            <a:r>
              <a:rPr lang="pt-PT" sz="1600" b="0" dirty="0">
                <a:solidFill>
                  <a:srgbClr val="1E1E1E"/>
                </a:solidFill>
              </a:rPr>
              <a:t>este </a:t>
            </a:r>
            <a:r>
              <a:rPr lang="pt-PT" sz="1600" b="0" dirty="0" smtClean="0">
                <a:solidFill>
                  <a:srgbClr val="1E1E1E"/>
                </a:solidFill>
              </a:rPr>
              <a:t>elemento </a:t>
            </a:r>
            <a:r>
              <a:rPr lang="pt-PT" sz="1600" b="0" dirty="0">
                <a:solidFill>
                  <a:srgbClr val="1E1E1E"/>
                </a:solidFill>
              </a:rPr>
              <a:t>pode ser usado para atribuir estilos a partes de um texto.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Display</a:t>
            </a:r>
          </a:p>
        </p:txBody>
      </p:sp>
      <p:sp>
        <p:nvSpPr>
          <p:cNvPr id="5" name="7-Point Star 4"/>
          <p:cNvSpPr/>
          <p:nvPr/>
        </p:nvSpPr>
        <p:spPr>
          <a:xfrm>
            <a:off x="8606316" y="6331024"/>
            <a:ext cx="284296" cy="266328"/>
          </a:xfrm>
          <a:prstGeom prst="star7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 dirty="0" smtClean="0"/>
          </a:p>
        </p:txBody>
      </p:sp>
    </p:spTree>
    <p:extLst>
      <p:ext uri="{BB962C8B-B14F-4D97-AF65-F5344CB8AC3E}">
        <p14:creationId xmlns:p14="http://schemas.microsoft.com/office/powerpoint/2010/main" val="316362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PT" sz="1600" b="0" dirty="0" err="1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PT" sz="1600" b="0" dirty="0" smtClean="0">
                <a:solidFill>
                  <a:srgbClr val="1E1E1E"/>
                </a:solidFill>
              </a:rPr>
              <a:t>- define o cabeçalho para um documento ou secção;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600" b="0" dirty="0" smtClean="0">
              <a:solidFill>
                <a:srgbClr val="1E1E1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PT" sz="1600" b="0" dirty="0" err="1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PT" sz="1600" b="0" dirty="0" smtClean="0">
                <a:solidFill>
                  <a:srgbClr val="1E1E1E"/>
                </a:solidFill>
              </a:rPr>
              <a:t>- define um contentor para links de navegação;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600" b="0" dirty="0" smtClean="0">
              <a:solidFill>
                <a:srgbClr val="1E1E1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PT" sz="1600" b="0" dirty="0" err="1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PT" sz="1600" b="0" dirty="0" smtClean="0">
                <a:solidFill>
                  <a:srgbClr val="1E1E1E"/>
                </a:solidFill>
              </a:rPr>
              <a:t>- define uma secção num documento;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600" b="0" dirty="0" smtClean="0">
              <a:solidFill>
                <a:srgbClr val="1E1E1E"/>
              </a:solidFill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PT" sz="1600" b="0" dirty="0" err="1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aside</a:t>
            </a: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PT" sz="1600" b="0" dirty="0" smtClean="0">
                <a:solidFill>
                  <a:srgbClr val="1E1E1E"/>
                </a:solidFill>
              </a:rPr>
              <a:t>- define um conteúdo lateral ao conteúdo principal (uma espécie de </a:t>
            </a:r>
            <a:r>
              <a:rPr lang="pt-PT" sz="1600" b="0" i="1" dirty="0" err="1" smtClean="0">
                <a:solidFill>
                  <a:srgbClr val="1E1E1E"/>
                </a:solidFill>
              </a:rPr>
              <a:t>sidebar</a:t>
            </a:r>
            <a:r>
              <a:rPr lang="pt-PT" sz="1600" b="0" dirty="0" smtClean="0">
                <a:solidFill>
                  <a:srgbClr val="1E1E1E"/>
                </a:solidFill>
              </a:rPr>
              <a:t>);</a:t>
            </a:r>
          </a:p>
          <a:p>
            <a:pPr indent="-342900">
              <a:buFont typeface="Arial" panose="020B0604020202020204" pitchFamily="34" charset="0"/>
              <a:buChar char="•"/>
            </a:pPr>
            <a:endParaRPr lang="pt-PT" sz="1600" b="0" dirty="0" smtClean="0">
              <a:solidFill>
                <a:srgbClr val="1E1E1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PT" sz="1600" b="0" dirty="0" err="1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lang="pt-PT" sz="1600" b="0" dirty="0" smtClean="0">
                <a:solidFill>
                  <a:srgbClr val="1E1E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PT" sz="1600" b="0" dirty="0" smtClean="0">
                <a:solidFill>
                  <a:srgbClr val="1E1E1E"/>
                </a:solidFill>
              </a:rPr>
              <a:t>- define </a:t>
            </a:r>
            <a:r>
              <a:rPr lang="pt-PT" sz="1600" b="0" dirty="0">
                <a:solidFill>
                  <a:srgbClr val="1E1E1E"/>
                </a:solidFill>
              </a:rPr>
              <a:t>o </a:t>
            </a:r>
            <a:r>
              <a:rPr lang="pt-PT" sz="1600" b="0" dirty="0" smtClean="0">
                <a:solidFill>
                  <a:srgbClr val="1E1E1E"/>
                </a:solidFill>
              </a:rPr>
              <a:t>rodapé </a:t>
            </a:r>
            <a:r>
              <a:rPr lang="pt-PT" sz="1600" b="0" dirty="0">
                <a:solidFill>
                  <a:srgbClr val="1E1E1E"/>
                </a:solidFill>
              </a:rPr>
              <a:t>para um documento ou secção</a:t>
            </a:r>
            <a:r>
              <a:rPr lang="pt-PT" sz="1600" b="0" dirty="0" smtClean="0">
                <a:solidFill>
                  <a:srgbClr val="1E1E1E"/>
                </a:solidFill>
              </a:rPr>
              <a:t>;</a:t>
            </a:r>
            <a:endParaRPr lang="pt-PT" sz="1600" b="0" dirty="0">
              <a:solidFill>
                <a:srgbClr val="1E1E1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 smtClean="0"/>
              <a:t>Layout</a:t>
            </a:r>
            <a:endParaRPr lang="pt-PT" dirty="0"/>
          </a:p>
        </p:txBody>
      </p:sp>
      <p:sp>
        <p:nvSpPr>
          <p:cNvPr id="5" name="7-Point Star 4"/>
          <p:cNvSpPr/>
          <p:nvPr/>
        </p:nvSpPr>
        <p:spPr>
          <a:xfrm>
            <a:off x="8606316" y="6331024"/>
            <a:ext cx="284296" cy="266328"/>
          </a:xfrm>
          <a:prstGeom prst="star7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 dirty="0" smtClean="0"/>
          </a:p>
        </p:txBody>
      </p:sp>
    </p:spTree>
    <p:extLst>
      <p:ext uri="{BB962C8B-B14F-4D97-AF65-F5344CB8AC3E}">
        <p14:creationId xmlns:p14="http://schemas.microsoft.com/office/powerpoint/2010/main" val="201207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 smtClean="0"/>
              <a:t>Layout</a:t>
            </a:r>
            <a:endParaRPr lang="pt-PT" dirty="0"/>
          </a:p>
        </p:txBody>
      </p:sp>
      <p:sp>
        <p:nvSpPr>
          <p:cNvPr id="5" name="7-Point Star 4"/>
          <p:cNvSpPr/>
          <p:nvPr/>
        </p:nvSpPr>
        <p:spPr>
          <a:xfrm>
            <a:off x="8606316" y="6331024"/>
            <a:ext cx="284296" cy="266328"/>
          </a:xfrm>
          <a:prstGeom prst="star7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 dirty="0" smtClean="0"/>
          </a:p>
        </p:txBody>
      </p:sp>
      <p:pic>
        <p:nvPicPr>
          <p:cNvPr id="1026" name="Picture 2" descr="3-8: Introducing HTML5 footer, header, nav, article, section and aside  elements – Bioinformatics Web Develop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99" y="1293595"/>
            <a:ext cx="6228264" cy="530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02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642600" y="1412776"/>
            <a:ext cx="7678800" cy="4977352"/>
          </a:xfrm>
        </p:spPr>
        <p:txBody>
          <a:bodyPr/>
          <a:lstStyle/>
          <a:p>
            <a:r>
              <a:rPr lang="pt-PT" sz="1600" b="0" dirty="0" smtClean="0">
                <a:solidFill>
                  <a:srgbClr val="1E1E1E"/>
                </a:solidFill>
              </a:rPr>
              <a:t>Alguns caracteres podem ser inseridos no HTML através de </a:t>
            </a:r>
            <a:r>
              <a:rPr lang="pt-PT" sz="1600" b="0" i="1" dirty="0" err="1" smtClean="0">
                <a:solidFill>
                  <a:srgbClr val="1E1E1E"/>
                </a:solidFill>
              </a:rPr>
              <a:t>entities</a:t>
            </a:r>
            <a:r>
              <a:rPr lang="pt-PT" sz="1600" b="0" dirty="0" smtClean="0">
                <a:solidFill>
                  <a:srgbClr val="1E1E1E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Caracteres reservados em HTML:</a:t>
            </a:r>
          </a:p>
          <a:p>
            <a:pPr marL="1365750" lvl="2" indent="-285750">
              <a:buFont typeface="Arial" panose="020B0604020202020204" pitchFamily="34" charset="0"/>
              <a:buChar char="•"/>
            </a:pPr>
            <a:r>
              <a:rPr lang="pt-PT" sz="1600" dirty="0" smtClean="0"/>
              <a:t>&lt;</a:t>
            </a:r>
          </a:p>
          <a:p>
            <a:pPr marL="1365750" lvl="2" indent="-28575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&gt;</a:t>
            </a:r>
          </a:p>
          <a:p>
            <a:pPr marL="1365750" lvl="2" indent="-285750">
              <a:buFont typeface="Arial" panose="020B0604020202020204" pitchFamily="34" charset="0"/>
              <a:buChar char="•"/>
            </a:pPr>
            <a:r>
              <a:rPr lang="pt-PT" sz="1600" dirty="0" smtClean="0"/>
              <a:t>Non-</a:t>
            </a:r>
            <a:r>
              <a:rPr lang="pt-PT" sz="1600" dirty="0" err="1" smtClean="0"/>
              <a:t>breaking</a:t>
            </a:r>
            <a:r>
              <a:rPr lang="pt-PT" sz="1600" dirty="0" smtClean="0"/>
              <a:t> </a:t>
            </a:r>
            <a:r>
              <a:rPr lang="pt-PT" sz="1600" dirty="0" err="1" smtClean="0"/>
              <a:t>spaces</a:t>
            </a:r>
            <a:r>
              <a:rPr lang="pt-PT" sz="1600" dirty="0" smtClean="0"/>
              <a:t>;</a:t>
            </a:r>
            <a:endParaRPr lang="pt-PT" sz="1600" b="0" dirty="0">
              <a:solidFill>
                <a:srgbClr val="1E1E1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Alguns caracteres especiais que não aparecem no teclado:</a:t>
            </a:r>
          </a:p>
          <a:p>
            <a:pPr marL="1365750" lvl="2" indent="-285750">
              <a:buFont typeface="Arial" panose="020B0604020202020204" pitchFamily="34" charset="0"/>
              <a:buChar char="•"/>
            </a:pPr>
            <a:r>
              <a:rPr lang="pt-PT" sz="1600" dirty="0" smtClean="0"/>
              <a:t>€</a:t>
            </a:r>
          </a:p>
          <a:p>
            <a:pPr marL="1365750" lvl="2" indent="-285750">
              <a:buFont typeface="Arial" panose="020B0604020202020204" pitchFamily="34" charset="0"/>
              <a:buChar char="•"/>
            </a:pPr>
            <a:r>
              <a:rPr lang="pt-PT" dirty="0" smtClean="0"/>
              <a:t>©</a:t>
            </a:r>
          </a:p>
          <a:p>
            <a:pPr marL="1365750" lvl="2" indent="-285750">
              <a:buFont typeface="Arial" panose="020B0604020202020204" pitchFamily="34" charset="0"/>
              <a:buChar char="•"/>
            </a:pPr>
            <a:r>
              <a:rPr lang="pt-PT" dirty="0" smtClean="0"/>
              <a:t>®</a:t>
            </a:r>
          </a:p>
          <a:p>
            <a:pPr lvl="1" indent="0">
              <a:buNone/>
            </a:pPr>
            <a:r>
              <a:rPr lang="pt-PT" sz="1600" b="1" dirty="0" smtClean="0">
                <a:solidFill>
                  <a:srgbClr val="1E1E1E"/>
                </a:solidFill>
              </a:rPr>
              <a:t>Formato:</a:t>
            </a:r>
          </a:p>
          <a:p>
            <a:pPr marL="1365750" lvl="2" indent="-285750">
              <a:buFont typeface="Arial" panose="020B0604020202020204" pitchFamily="34" charset="0"/>
              <a:buChar char="•"/>
            </a:pPr>
            <a:r>
              <a:rPr lang="pt-PT" sz="1600" dirty="0" smtClean="0"/>
              <a:t>&amp;</a:t>
            </a:r>
            <a:r>
              <a:rPr lang="pt-PT" sz="1600" dirty="0" err="1" smtClean="0"/>
              <a:t>entity_name</a:t>
            </a:r>
            <a:endParaRPr lang="pt-PT" sz="1600" dirty="0" smtClean="0"/>
          </a:p>
          <a:p>
            <a:pPr marL="1365750" lvl="2" indent="-285750">
              <a:buFont typeface="Arial" panose="020B0604020202020204" pitchFamily="34" charset="0"/>
              <a:buChar char="•"/>
            </a:pPr>
            <a:r>
              <a:rPr lang="pt-PT" sz="1600" dirty="0" smtClean="0"/>
              <a:t>&amp;#</a:t>
            </a:r>
            <a:r>
              <a:rPr lang="pt-PT" sz="1600" dirty="0" err="1" smtClean="0"/>
              <a:t>entity_number</a:t>
            </a:r>
            <a:endParaRPr lang="pt-PT" sz="1600" dirty="0" smtClean="0"/>
          </a:p>
          <a:p>
            <a:r>
              <a:rPr lang="pt-PT" sz="1600" b="0" dirty="0">
                <a:hlinkClick r:id="rId3"/>
              </a:rPr>
              <a:t>https://www.freeformatter.com/html-entities.html</a:t>
            </a:r>
            <a:endParaRPr lang="pt-PT" sz="1600" b="0" dirty="0">
              <a:solidFill>
                <a:srgbClr val="1E1E1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 err="1" smtClean="0"/>
              <a:t>Entities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7035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 smtClean="0"/>
              <a:t>32 - Website</a:t>
            </a:r>
            <a:endParaRPr lang="pt-PT" dirty="0"/>
          </a:p>
        </p:txBody>
      </p:sp>
      <p:sp>
        <p:nvSpPr>
          <p:cNvPr id="8" name="Marcador de Posição do Texto 7"/>
          <p:cNvSpPr>
            <a:spLocks noGrp="1"/>
          </p:cNvSpPr>
          <p:nvPr>
            <p:ph type="body" sz="quarter" idx="13"/>
          </p:nvPr>
        </p:nvSpPr>
        <p:spPr>
          <a:xfrm>
            <a:off x="720000" y="1620000"/>
            <a:ext cx="7678800" cy="4113256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PT" sz="1600" dirty="0" smtClean="0">
                <a:latin typeface="Arial" pitchFamily="34" charset="0"/>
                <a:cs typeface="Arial" pitchFamily="34" charset="0"/>
              </a:rPr>
              <a:t>Cria um website com 3 páginas:</a:t>
            </a:r>
          </a:p>
          <a:p>
            <a:pPr marL="1422900" lvl="2" indent="-342900">
              <a:buFont typeface="Arial" panose="020B0604020202020204" pitchFamily="34" charset="0"/>
              <a:buChar char="•"/>
            </a:pPr>
            <a:r>
              <a:rPr lang="pt-PT" sz="1600" dirty="0" smtClean="0">
                <a:latin typeface="Arial" pitchFamily="34" charset="0"/>
                <a:cs typeface="Arial" pitchFamily="34" charset="0"/>
              </a:rPr>
              <a:t>index.html;</a:t>
            </a:r>
          </a:p>
          <a:p>
            <a:pPr marL="1422900" lvl="2" indent="-342900">
              <a:buFont typeface="Arial" panose="020B0604020202020204" pitchFamily="34" charset="0"/>
              <a:buChar char="•"/>
            </a:pPr>
            <a:r>
              <a:rPr lang="pt-PT" sz="1600" dirty="0" smtClean="0">
                <a:latin typeface="Arial" pitchFamily="34" charset="0"/>
                <a:cs typeface="Arial" pitchFamily="34" charset="0"/>
              </a:rPr>
              <a:t>mytrips.html;</a:t>
            </a:r>
          </a:p>
          <a:p>
            <a:pPr marL="1422900" lvl="2" indent="-342900">
              <a:buFont typeface="Arial" panose="020B0604020202020204" pitchFamily="34" charset="0"/>
              <a:buChar char="•"/>
            </a:pPr>
            <a:r>
              <a:rPr lang="pt-PT" sz="1600" dirty="0" smtClean="0">
                <a:latin typeface="Arial" pitchFamily="34" charset="0"/>
                <a:cs typeface="Arial" pitchFamily="34" charset="0"/>
              </a:rPr>
              <a:t>contacts.html;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PT" sz="1600" dirty="0" smtClean="0">
                <a:latin typeface="Arial" pitchFamily="34" charset="0"/>
                <a:cs typeface="Arial" pitchFamily="34" charset="0"/>
              </a:rPr>
              <a:t>O titulo do website deverá ser “</a:t>
            </a:r>
            <a:r>
              <a:rPr lang="pt-PT" sz="1600" dirty="0" err="1" smtClean="0">
                <a:latin typeface="Arial" pitchFamily="34" charset="0"/>
                <a:cs typeface="Arial" pitchFamily="34" charset="0"/>
              </a:rPr>
              <a:t>About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 Me”.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PT" sz="1600" dirty="0" smtClean="0">
                <a:latin typeface="Arial" pitchFamily="34" charset="0"/>
                <a:cs typeface="Arial" pitchFamily="34" charset="0"/>
              </a:rPr>
              <a:t>Cada uma das páginas, deverá ter um cabeçalho, uma navegação (para cada uma das 3 páginas), um corpo e um rodapé.</a:t>
            </a:r>
            <a:endParaRPr lang="pt-PT" sz="1600" i="1" dirty="0" smtClean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PT" sz="1600" dirty="0" smtClean="0">
                <a:latin typeface="Arial" pitchFamily="34" charset="0"/>
                <a:cs typeface="Arial" pitchFamily="34" charset="0"/>
              </a:rPr>
              <a:t>O cabeçalho deverá ter um texto com o título “</a:t>
            </a:r>
            <a:r>
              <a:rPr lang="pt-PT" sz="1600" dirty="0" err="1" smtClean="0">
                <a:latin typeface="Arial" pitchFamily="34" charset="0"/>
                <a:cs typeface="Arial" pitchFamily="34" charset="0"/>
              </a:rPr>
              <a:t>About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 Me”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PT" sz="1600" dirty="0" smtClean="0">
                <a:latin typeface="Arial" pitchFamily="34" charset="0"/>
                <a:cs typeface="Arial" pitchFamily="34" charset="0"/>
              </a:rPr>
              <a:t>O rodapé deverá ter a mensagem “@copyright [o teu nome]”</a:t>
            </a:r>
          </a:p>
          <a:p>
            <a:pPr lvl="1"/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lvl="1"/>
            <a:endParaRPr lang="pt-PT" sz="1600" dirty="0" smtClean="0">
              <a:latin typeface="Arial" pitchFamily="34" charset="0"/>
              <a:cs typeface="Arial" pitchFamily="34" charset="0"/>
            </a:endParaRPr>
          </a:p>
          <a:p>
            <a:pPr marL="1422900" lvl="2" indent="-342900">
              <a:buFont typeface="+mj-lt"/>
              <a:buAutoNum type="arabicPeriod"/>
            </a:pP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lvl="1"/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 smtClean="0"/>
          </a:p>
          <a:p>
            <a:pPr marL="342900" lvl="1" indent="-342900">
              <a:buFont typeface="+mj-lt"/>
              <a:buAutoNum type="arabicPeriod"/>
            </a:pPr>
            <a:endParaRPr lang="pt-PT" sz="1600" dirty="0"/>
          </a:p>
          <a:p>
            <a:pPr marL="342900" lvl="1" indent="-342900">
              <a:buFont typeface="+mj-lt"/>
              <a:buAutoNum type="arabicPeriod"/>
            </a:pPr>
            <a:endParaRPr lang="pt-PT" sz="1600" dirty="0" smtClean="0"/>
          </a:p>
          <a:p>
            <a:pPr lvl="1"/>
            <a:r>
              <a:rPr lang="pt-PT" sz="1600" dirty="0"/>
              <a:t/>
            </a:r>
            <a:br>
              <a:rPr lang="pt-PT" sz="1600" dirty="0"/>
            </a:br>
            <a:endParaRPr lang="pt-PT" sz="1600" dirty="0"/>
          </a:p>
          <a:p>
            <a:pPr lvl="1"/>
            <a:endParaRPr lang="pt-PT" sz="1600" b="1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>
              <a:latin typeface="Arial" pitchFamily="34" charset="0"/>
              <a:cs typeface="Arial" pitchFamily="34" charset="0"/>
            </a:endParaRPr>
          </a:p>
          <a:p>
            <a:endParaRPr lang="pt-PT" sz="1600" dirty="0"/>
          </a:p>
          <a:p>
            <a:endParaRPr lang="pt-PT" sz="1600" dirty="0"/>
          </a:p>
        </p:txBody>
      </p:sp>
      <p:pic>
        <p:nvPicPr>
          <p:cNvPr id="5" name="Picture 4" descr="C:\Users\Academia\Desktop\Rebranding\Rebranding_ElementosFinais\BibliotecaImagens\DeclaracoesFisca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5216"/>
            <a:ext cx="812795" cy="132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7953298" y="5518273"/>
            <a:ext cx="1008112" cy="1080120"/>
            <a:chOff x="7020272" y="1844824"/>
            <a:chExt cx="914400" cy="914400"/>
          </a:xfrm>
        </p:grpSpPr>
        <p:sp>
          <p:nvSpPr>
            <p:cNvPr id="10" name="Oval 9"/>
            <p:cNvSpPr/>
            <p:nvPr/>
          </p:nvSpPr>
          <p:spPr>
            <a:xfrm>
              <a:off x="7020272" y="1844824"/>
              <a:ext cx="914400" cy="9144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200" dirty="0" smtClean="0"/>
            </a:p>
          </p:txBody>
        </p:sp>
        <p:sp>
          <p:nvSpPr>
            <p:cNvPr id="11" name="Oval 10"/>
            <p:cNvSpPr/>
            <p:nvPr/>
          </p:nvSpPr>
          <p:spPr>
            <a:xfrm>
              <a:off x="7092280" y="1916832"/>
              <a:ext cx="770384" cy="770384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800" dirty="0" smtClean="0">
                  <a:solidFill>
                    <a:schemeClr val="tx1"/>
                  </a:solidFill>
                </a:rPr>
                <a:t>90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03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i="1" dirty="0" err="1">
                <a:solidFill>
                  <a:schemeClr val="tx1"/>
                </a:solidFill>
              </a:rPr>
              <a:t>Attributes</a:t>
            </a:r>
            <a:r>
              <a:rPr lang="pt-PT" dirty="0">
                <a:solidFill>
                  <a:schemeClr val="tx1"/>
                </a:solidFill>
              </a:rPr>
              <a:t> (Atributos</a:t>
            </a:r>
            <a:r>
              <a:rPr lang="pt-PT" dirty="0" smtClean="0">
                <a:solidFill>
                  <a:schemeClr val="tx1"/>
                </a:solidFill>
              </a:rPr>
              <a:t>)</a:t>
            </a:r>
          </a:p>
          <a:p>
            <a:endParaRPr lang="pt-PT" sz="1600" b="0" dirty="0" smtClean="0">
              <a:solidFill>
                <a:srgbClr val="1E1E1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Todos </a:t>
            </a:r>
            <a:r>
              <a:rPr lang="pt-PT" sz="1600" b="0" dirty="0">
                <a:solidFill>
                  <a:srgbClr val="1E1E1E"/>
                </a:solidFill>
              </a:rPr>
              <a:t>os elementos HTML podem </a:t>
            </a:r>
            <a:r>
              <a:rPr lang="pt-PT" sz="1600" b="0" dirty="0" smtClean="0">
                <a:solidFill>
                  <a:srgbClr val="1E1E1E"/>
                </a:solidFill>
              </a:rPr>
              <a:t>conter </a:t>
            </a:r>
            <a:r>
              <a:rPr lang="pt-PT" sz="1600" b="0" dirty="0">
                <a:solidFill>
                  <a:srgbClr val="1E1E1E"/>
                </a:solidFill>
              </a:rPr>
              <a:t>atributos</a:t>
            </a:r>
            <a:r>
              <a:rPr lang="pt-PT" sz="1600" b="0" dirty="0" smtClean="0">
                <a:solidFill>
                  <a:srgbClr val="1E1E1E"/>
                </a:solidFill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b="0" dirty="0">
              <a:solidFill>
                <a:srgbClr val="1E1E1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b="0" dirty="0">
                <a:solidFill>
                  <a:srgbClr val="1E1E1E"/>
                </a:solidFill>
              </a:rPr>
              <a:t>Os atributos fornecem informação adicional acerca dos elementos HTML</a:t>
            </a:r>
            <a:r>
              <a:rPr lang="pt-PT" sz="1600" b="0" dirty="0" smtClean="0">
                <a:solidFill>
                  <a:srgbClr val="1E1E1E"/>
                </a:solidFill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b="0" dirty="0" smtClean="0">
              <a:solidFill>
                <a:srgbClr val="1E1E1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Esses atributos </a:t>
            </a:r>
            <a:r>
              <a:rPr lang="pt-PT" sz="1600" b="0" dirty="0">
                <a:solidFill>
                  <a:srgbClr val="1E1E1E"/>
                </a:solidFill>
              </a:rPr>
              <a:t>são sempre especificados dentro da </a:t>
            </a:r>
            <a:r>
              <a:rPr lang="pt-PT" sz="1600" b="0" i="1" dirty="0" err="1">
                <a:solidFill>
                  <a:srgbClr val="1E1E1E"/>
                </a:solidFill>
              </a:rPr>
              <a:t>start</a:t>
            </a:r>
            <a:r>
              <a:rPr lang="pt-PT" sz="1600" b="0" i="1" dirty="0">
                <a:solidFill>
                  <a:srgbClr val="1E1E1E"/>
                </a:solidFill>
              </a:rPr>
              <a:t> </a:t>
            </a:r>
            <a:r>
              <a:rPr lang="pt-PT" sz="1600" b="0" i="1" dirty="0" err="1">
                <a:solidFill>
                  <a:srgbClr val="1E1E1E"/>
                </a:solidFill>
              </a:rPr>
              <a:t>tag</a:t>
            </a:r>
            <a:r>
              <a:rPr lang="pt-PT" sz="1600" b="0" dirty="0" smtClean="0">
                <a:solidFill>
                  <a:srgbClr val="1E1E1E"/>
                </a:solidFill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b="0" dirty="0">
              <a:solidFill>
                <a:srgbClr val="1E1E1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b="0" smtClean="0">
                <a:solidFill>
                  <a:srgbClr val="1E1E1E"/>
                </a:solidFill>
              </a:rPr>
              <a:t>Os </a:t>
            </a:r>
            <a:r>
              <a:rPr lang="pt-PT" sz="1600" b="0" dirty="0" smtClean="0">
                <a:solidFill>
                  <a:srgbClr val="1E1E1E"/>
                </a:solidFill>
              </a:rPr>
              <a:t>atributos </a:t>
            </a:r>
            <a:r>
              <a:rPr lang="pt-PT" sz="1600" b="0" dirty="0">
                <a:solidFill>
                  <a:srgbClr val="1E1E1E"/>
                </a:solidFill>
              </a:rPr>
              <a:t>normalmente existem em pares nome/valor: nome="valor</a:t>
            </a:r>
            <a:r>
              <a:rPr lang="pt-PT" sz="1600" b="0" dirty="0" smtClean="0">
                <a:solidFill>
                  <a:srgbClr val="1E1E1E"/>
                </a:solidFill>
              </a:rPr>
              <a:t>“.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b="0" dirty="0">
              <a:solidFill>
                <a:srgbClr val="1E1E1E"/>
              </a:solidFill>
            </a:endParaRPr>
          </a:p>
          <a:p>
            <a:r>
              <a:rPr lang="pt-PT" sz="1600" b="0" dirty="0">
                <a:solidFill>
                  <a:schemeClr val="tx1"/>
                </a:solidFill>
              </a:rPr>
              <a:t>&lt;</a:t>
            </a:r>
            <a:r>
              <a:rPr lang="pt-PT" sz="1600" b="0" dirty="0" err="1" smtClean="0">
                <a:solidFill>
                  <a:schemeClr val="tx1"/>
                </a:solidFill>
              </a:rPr>
              <a:t>tagname</a:t>
            </a:r>
            <a:r>
              <a:rPr lang="pt-PT" sz="1600" b="0" dirty="0" smtClean="0">
                <a:solidFill>
                  <a:srgbClr val="FF0000"/>
                </a:solidFill>
              </a:rPr>
              <a:t> </a:t>
            </a:r>
            <a:r>
              <a:rPr lang="pt-PT" sz="1600" b="0" dirty="0" err="1" smtClean="0">
                <a:solidFill>
                  <a:srgbClr val="FF0000"/>
                </a:solidFill>
              </a:rPr>
              <a:t>attributeName</a:t>
            </a:r>
            <a:r>
              <a:rPr lang="pt-PT" sz="1600" b="0" dirty="0" smtClean="0">
                <a:solidFill>
                  <a:schemeClr val="tx1"/>
                </a:solidFill>
              </a:rPr>
              <a:t>=“</a:t>
            </a:r>
            <a:r>
              <a:rPr lang="pt-PT" sz="1600" b="0" dirty="0" err="1" smtClean="0">
                <a:solidFill>
                  <a:schemeClr val="accent2"/>
                </a:solidFill>
              </a:rPr>
              <a:t>attributeValue</a:t>
            </a:r>
            <a:r>
              <a:rPr lang="pt-PT" sz="1600" b="0" dirty="0" smtClean="0">
                <a:solidFill>
                  <a:schemeClr val="tx1"/>
                </a:solidFill>
              </a:rPr>
              <a:t>”&gt;</a:t>
            </a:r>
            <a:r>
              <a:rPr lang="pt-PT" sz="1600" b="0" dirty="0" smtClean="0">
                <a:solidFill>
                  <a:srgbClr val="1E1E1E"/>
                </a:solidFill>
              </a:rPr>
              <a:t>Conteúdo </a:t>
            </a:r>
            <a:r>
              <a:rPr lang="pt-PT" sz="1600" b="0" dirty="0">
                <a:solidFill>
                  <a:srgbClr val="1E1E1E"/>
                </a:solidFill>
              </a:rPr>
              <a:t>entra aqui</a:t>
            </a:r>
            <a:r>
              <a:rPr lang="pt-PT" sz="1600" b="0" dirty="0">
                <a:solidFill>
                  <a:schemeClr val="tx1"/>
                </a:solidFill>
              </a:rPr>
              <a:t>...&lt;/</a:t>
            </a:r>
            <a:r>
              <a:rPr lang="pt-PT" sz="1600" b="0" dirty="0" err="1">
                <a:solidFill>
                  <a:schemeClr val="tx1"/>
                </a:solidFill>
              </a:rPr>
              <a:t>tagname</a:t>
            </a:r>
            <a:r>
              <a:rPr lang="pt-PT" sz="1600" b="0" dirty="0">
                <a:solidFill>
                  <a:schemeClr val="tx1"/>
                </a:solidFill>
              </a:rPr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b="0" dirty="0">
              <a:solidFill>
                <a:srgbClr val="1E1E1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34881" y="767417"/>
            <a:ext cx="7884000" cy="360000"/>
          </a:xfrm>
        </p:spPr>
        <p:txBody>
          <a:bodyPr/>
          <a:lstStyle/>
          <a:p>
            <a:r>
              <a:rPr lang="pt-PT" dirty="0" smtClean="0"/>
              <a:t>Características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4385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32 - Website</a:t>
            </a:r>
          </a:p>
        </p:txBody>
      </p:sp>
      <p:sp>
        <p:nvSpPr>
          <p:cNvPr id="8" name="Marcador de Posição do Tex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pt-PT" sz="1600" b="1" dirty="0" err="1">
                <a:latin typeface="Arial" pitchFamily="34" charset="0"/>
                <a:cs typeface="Arial" pitchFamily="34" charset="0"/>
              </a:rPr>
              <a:t>Index</a:t>
            </a:r>
            <a:endParaRPr lang="pt-PT" sz="1600" b="1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PT" sz="1600" dirty="0">
                <a:latin typeface="Arial" pitchFamily="34" charset="0"/>
                <a:cs typeface="Arial" pitchFamily="34" charset="0"/>
              </a:rPr>
              <a:t>O corpo da página index.html deverá ter um breve descritivo sobre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ti.</a:t>
            </a:r>
            <a:endParaRPr lang="pt-PT" sz="1600" b="1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pt-PT" sz="1600" b="1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PT" sz="1600" b="1" dirty="0" err="1" smtClean="0">
                <a:latin typeface="Arial" pitchFamily="34" charset="0"/>
                <a:cs typeface="Arial" pitchFamily="34" charset="0"/>
              </a:rPr>
              <a:t>My</a:t>
            </a:r>
            <a:r>
              <a:rPr lang="pt-PT" sz="1600" b="1" dirty="0" smtClean="0">
                <a:latin typeface="Arial" pitchFamily="34" charset="0"/>
                <a:cs typeface="Arial" pitchFamily="34" charset="0"/>
              </a:rPr>
              <a:t> Trips</a:t>
            </a:r>
          </a:p>
          <a:p>
            <a:pPr lvl="1"/>
            <a:r>
              <a:rPr lang="pt-PT" sz="1600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corpo da página mytrips.html deverá ter uma listagem das viagens que já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fizeste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em que cada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item 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deverá ter:</a:t>
            </a:r>
          </a:p>
          <a:p>
            <a:pPr marL="1422900" lvl="2" indent="-342900">
              <a:buFont typeface="Arial" panose="020B0604020202020204" pitchFamily="34" charset="0"/>
              <a:buChar char="•"/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O nome do país/cidade;</a:t>
            </a:r>
          </a:p>
          <a:p>
            <a:pPr marL="1422900" lvl="2" indent="-342900">
              <a:buFont typeface="Arial" panose="020B0604020202020204" pitchFamily="34" charset="0"/>
              <a:buChar char="•"/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Uma foto desse país/cidade;</a:t>
            </a:r>
          </a:p>
          <a:p>
            <a:pPr marL="1422900" lvl="2" indent="-342900">
              <a:buFont typeface="Arial" panose="020B0604020202020204" pitchFamily="34" charset="0"/>
              <a:buChar char="•"/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Um breve descritivo da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viagem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.</a:t>
            </a:r>
            <a:endParaRPr lang="pt-PT" sz="1600" dirty="0" smtClean="0"/>
          </a:p>
          <a:p>
            <a:pPr marL="342900" lvl="1" indent="-342900">
              <a:buFont typeface="+mj-lt"/>
              <a:buAutoNum type="arabicPeriod"/>
            </a:pPr>
            <a:endParaRPr lang="pt-PT" sz="1600" dirty="0"/>
          </a:p>
          <a:p>
            <a:pPr marL="342900" lvl="1" indent="-342900">
              <a:buFont typeface="+mj-lt"/>
              <a:buAutoNum type="arabicPeriod"/>
            </a:pPr>
            <a:endParaRPr lang="pt-PT" sz="1600" dirty="0" smtClean="0"/>
          </a:p>
          <a:p>
            <a:pPr lvl="1"/>
            <a:r>
              <a:rPr lang="pt-PT" sz="1600" dirty="0"/>
              <a:t/>
            </a:r>
            <a:br>
              <a:rPr lang="pt-PT" sz="1600" dirty="0"/>
            </a:br>
            <a:endParaRPr lang="pt-PT" sz="1600" dirty="0"/>
          </a:p>
          <a:p>
            <a:pPr lvl="1"/>
            <a:endParaRPr lang="pt-PT" sz="1600" b="1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>
              <a:latin typeface="Arial" pitchFamily="34" charset="0"/>
              <a:cs typeface="Arial" pitchFamily="34" charset="0"/>
            </a:endParaRPr>
          </a:p>
          <a:p>
            <a:endParaRPr lang="pt-PT" sz="1600" dirty="0"/>
          </a:p>
          <a:p>
            <a:endParaRPr lang="pt-PT" sz="1600" dirty="0"/>
          </a:p>
        </p:txBody>
      </p:sp>
      <p:pic>
        <p:nvPicPr>
          <p:cNvPr id="5" name="Picture 4" descr="C:\Users\Academia\Desktop\Rebranding\Rebranding_ElementosFinais\BibliotecaImagens\DeclaracoesFisca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5216"/>
            <a:ext cx="812795" cy="132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35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32 - Website</a:t>
            </a:r>
          </a:p>
          <a:p>
            <a:endParaRPr lang="pt-PT" dirty="0"/>
          </a:p>
        </p:txBody>
      </p:sp>
      <p:sp>
        <p:nvSpPr>
          <p:cNvPr id="8" name="Marcador de Posição do Tex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pt-PT" sz="1600" b="1" dirty="0" err="1" smtClean="0">
                <a:latin typeface="Arial" pitchFamily="34" charset="0"/>
                <a:cs typeface="Arial" pitchFamily="34" charset="0"/>
              </a:rPr>
              <a:t>Contacts</a:t>
            </a:r>
            <a:endParaRPr lang="pt-PT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PT" sz="1600" dirty="0" smtClean="0">
                <a:latin typeface="Arial" pitchFamily="34" charset="0"/>
                <a:cs typeface="Arial" pitchFamily="34" charset="0"/>
              </a:rPr>
              <a:t>O corpo da página contacts.html deverá ter um formulário de contacto com os seguintes dados:</a:t>
            </a:r>
          </a:p>
          <a:p>
            <a:pPr marL="1422900" lvl="2" indent="-342900">
              <a:buFont typeface="Arial" panose="020B0604020202020204" pitchFamily="34" charset="0"/>
              <a:buChar char="•"/>
            </a:pPr>
            <a:r>
              <a:rPr lang="pt-PT" sz="1600" dirty="0" smtClean="0">
                <a:latin typeface="Arial" pitchFamily="34" charset="0"/>
                <a:cs typeface="Arial" pitchFamily="34" charset="0"/>
              </a:rPr>
              <a:t>Nome;</a:t>
            </a:r>
          </a:p>
          <a:p>
            <a:pPr marL="1422900" lvl="2" indent="-342900">
              <a:buFont typeface="Arial" panose="020B0604020202020204" pitchFamily="34" charset="0"/>
              <a:buChar char="•"/>
            </a:pPr>
            <a:r>
              <a:rPr lang="pt-PT" sz="1600" dirty="0" smtClean="0">
                <a:latin typeface="Arial" pitchFamily="34" charset="0"/>
                <a:cs typeface="Arial" pitchFamily="34" charset="0"/>
              </a:rPr>
              <a:t>Email;</a:t>
            </a:r>
          </a:p>
          <a:p>
            <a:pPr marL="1422900" lvl="2" indent="-342900">
              <a:buFont typeface="Arial" panose="020B0604020202020204" pitchFamily="34" charset="0"/>
              <a:buChar char="•"/>
            </a:pPr>
            <a:r>
              <a:rPr lang="pt-PT" sz="1600" dirty="0" smtClean="0">
                <a:latin typeface="Arial" pitchFamily="34" charset="0"/>
                <a:cs typeface="Arial" pitchFamily="34" charset="0"/>
              </a:rPr>
              <a:t>Número de telefone;</a:t>
            </a:r>
          </a:p>
          <a:p>
            <a:pPr marL="1422900" lvl="2" indent="-342900">
              <a:buFont typeface="Arial" panose="020B0604020202020204" pitchFamily="34" charset="0"/>
              <a:buChar char="•"/>
            </a:pPr>
            <a:r>
              <a:rPr lang="pt-PT" sz="1600" dirty="0" smtClean="0">
                <a:latin typeface="Arial" pitchFamily="34" charset="0"/>
                <a:cs typeface="Arial" pitchFamily="34" charset="0"/>
              </a:rPr>
              <a:t>Assunto - uma listagem com as seguintes opções:</a:t>
            </a:r>
          </a:p>
          <a:p>
            <a:pPr marL="1782900" lvl="3" indent="-342900">
              <a:buFont typeface="Arial" panose="020B0604020202020204" pitchFamily="34" charset="0"/>
              <a:buChar char="•"/>
            </a:pPr>
            <a:r>
              <a:rPr lang="pt-PT" sz="1600" dirty="0" smtClean="0">
                <a:latin typeface="Arial" pitchFamily="34" charset="0"/>
                <a:cs typeface="Arial" pitchFamily="34" charset="0"/>
              </a:rPr>
              <a:t>Sugestão;</a:t>
            </a:r>
          </a:p>
          <a:p>
            <a:pPr marL="1782900" lvl="3" indent="-342900">
              <a:buFont typeface="Arial" panose="020B0604020202020204" pitchFamily="34" charset="0"/>
              <a:buChar char="•"/>
            </a:pPr>
            <a:r>
              <a:rPr lang="pt-PT" sz="1600" dirty="0" smtClean="0">
                <a:latin typeface="Arial" pitchFamily="34" charset="0"/>
                <a:cs typeface="Arial" pitchFamily="34" charset="0"/>
              </a:rPr>
              <a:t>Reclamação;</a:t>
            </a:r>
          </a:p>
          <a:p>
            <a:pPr marL="1782900" lvl="3" indent="-342900">
              <a:buFont typeface="Arial" panose="020B0604020202020204" pitchFamily="34" charset="0"/>
              <a:buChar char="•"/>
            </a:pPr>
            <a:r>
              <a:rPr lang="pt-PT" sz="1600" dirty="0" smtClean="0">
                <a:latin typeface="Arial" pitchFamily="34" charset="0"/>
                <a:cs typeface="Arial" pitchFamily="34" charset="0"/>
              </a:rPr>
              <a:t>Informação;</a:t>
            </a:r>
          </a:p>
          <a:p>
            <a:pPr marL="1422900" lvl="2" indent="-342900">
              <a:buFont typeface="Arial" panose="020B0604020202020204" pitchFamily="34" charset="0"/>
              <a:buChar char="•"/>
            </a:pPr>
            <a:r>
              <a:rPr lang="pt-PT" sz="1600" dirty="0" smtClean="0">
                <a:latin typeface="Arial" pitchFamily="34" charset="0"/>
                <a:cs typeface="Arial" pitchFamily="34" charset="0"/>
              </a:rPr>
              <a:t>Comentário – Pode conter várias frases;</a:t>
            </a:r>
          </a:p>
          <a:p>
            <a:pPr marL="1422900" lvl="2" indent="-342900">
              <a:buFont typeface="Arial" panose="020B0604020202020204" pitchFamily="34" charset="0"/>
              <a:buChar char="•"/>
            </a:pPr>
            <a:r>
              <a:rPr lang="pt-PT" sz="1600" dirty="0" smtClean="0">
                <a:latin typeface="Arial" pitchFamily="34" charset="0"/>
                <a:cs typeface="Arial" pitchFamily="34" charset="0"/>
              </a:rPr>
              <a:t>Botão de submissão;</a:t>
            </a:r>
          </a:p>
          <a:p>
            <a:pPr marL="1422900" lvl="2" indent="-342900">
              <a:buFont typeface="Arial" panose="020B0604020202020204" pitchFamily="34" charset="0"/>
              <a:buChar char="•"/>
            </a:pPr>
            <a:r>
              <a:rPr lang="pt-PT" sz="1600" dirty="0" smtClean="0">
                <a:latin typeface="Arial" pitchFamily="34" charset="0"/>
                <a:cs typeface="Arial" pitchFamily="34" charset="0"/>
              </a:rPr>
              <a:t>Ao submeter o formulário, deverá ser chamada a </a:t>
            </a:r>
            <a:r>
              <a:rPr lang="pt-PT" sz="1600" dirty="0" err="1" smtClean="0">
                <a:latin typeface="Arial" pitchFamily="34" charset="0"/>
                <a:cs typeface="Arial" pitchFamily="34" charset="0"/>
              </a:rPr>
              <a:t>acção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pt-PT" sz="1600" dirty="0" err="1" smtClean="0">
                <a:latin typeface="Arial" pitchFamily="34" charset="0"/>
                <a:cs typeface="Arial" pitchFamily="34" charset="0"/>
              </a:rPr>
              <a:t>contacts.php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” e os campos do formulário enviados no corpo do pedido.</a:t>
            </a:r>
          </a:p>
          <a:p>
            <a:pPr marL="342900" lvl="1" indent="-342900">
              <a:buFont typeface="+mj-lt"/>
              <a:buAutoNum type="arabicPeriod"/>
            </a:pPr>
            <a:endParaRPr lang="pt-PT" sz="1600" dirty="0" smtClean="0">
              <a:latin typeface="Arial" pitchFamily="34" charset="0"/>
              <a:cs typeface="Arial" pitchFamily="34" charset="0"/>
            </a:endParaRPr>
          </a:p>
          <a:p>
            <a:pPr marL="1422900" lvl="2" indent="-342900">
              <a:buFont typeface="+mj-lt"/>
              <a:buAutoNum type="arabicPeriod"/>
            </a:pP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lvl="1"/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 smtClean="0"/>
          </a:p>
          <a:p>
            <a:pPr marL="342900" lvl="1" indent="-342900">
              <a:buFont typeface="+mj-lt"/>
              <a:buAutoNum type="arabicPeriod"/>
            </a:pPr>
            <a:endParaRPr lang="pt-PT" sz="1600" dirty="0"/>
          </a:p>
          <a:p>
            <a:pPr marL="342900" lvl="1" indent="-342900">
              <a:buFont typeface="+mj-lt"/>
              <a:buAutoNum type="arabicPeriod"/>
            </a:pPr>
            <a:endParaRPr lang="pt-PT" sz="1600" dirty="0" smtClean="0"/>
          </a:p>
          <a:p>
            <a:pPr lvl="1"/>
            <a:r>
              <a:rPr lang="pt-PT" sz="1600" dirty="0"/>
              <a:t/>
            </a:r>
            <a:br>
              <a:rPr lang="pt-PT" sz="1600" dirty="0"/>
            </a:br>
            <a:endParaRPr lang="pt-PT" sz="1600" dirty="0"/>
          </a:p>
          <a:p>
            <a:pPr lvl="1"/>
            <a:endParaRPr lang="pt-PT" sz="1600" b="1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>
              <a:latin typeface="Arial" pitchFamily="34" charset="0"/>
              <a:cs typeface="Arial" pitchFamily="34" charset="0"/>
            </a:endParaRPr>
          </a:p>
          <a:p>
            <a:endParaRPr lang="pt-PT" sz="1600" dirty="0"/>
          </a:p>
          <a:p>
            <a:endParaRPr lang="pt-PT" sz="1600" dirty="0"/>
          </a:p>
        </p:txBody>
      </p:sp>
      <p:pic>
        <p:nvPicPr>
          <p:cNvPr id="5" name="Picture 4" descr="C:\Users\Academia\Desktop\Rebranding\Rebranding_ElementosFinais\BibliotecaImagens\DeclaracoesFisca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5216"/>
            <a:ext cx="812795" cy="132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6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 smtClean="0"/>
              <a:t>33 </a:t>
            </a:r>
            <a:r>
              <a:rPr lang="pt-PT" dirty="0"/>
              <a:t>- Website</a:t>
            </a:r>
          </a:p>
          <a:p>
            <a:endParaRPr lang="pt-PT" dirty="0"/>
          </a:p>
        </p:txBody>
      </p:sp>
      <p:sp>
        <p:nvSpPr>
          <p:cNvPr id="8" name="Marcador de Posição do Tex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pt-PT" sz="1600" b="1" dirty="0" err="1" smtClean="0">
                <a:latin typeface="Arial" pitchFamily="34" charset="0"/>
                <a:cs typeface="Arial" pitchFamily="34" charset="0"/>
              </a:rPr>
              <a:t>Index</a:t>
            </a:r>
            <a:endParaRPr lang="pt-PT" sz="1600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PT" sz="1600" dirty="0" smtClean="0">
                <a:latin typeface="Arial" pitchFamily="34" charset="0"/>
                <a:cs typeface="Arial" pitchFamily="34" charset="0"/>
              </a:rPr>
              <a:t>Adiciona ao corpo da página uma área lateral com o título “</a:t>
            </a:r>
            <a:r>
              <a:rPr lang="pt-PT" sz="1600" dirty="0" err="1" smtClean="0">
                <a:latin typeface="Arial" pitchFamily="34" charset="0"/>
                <a:cs typeface="Arial" pitchFamily="34" charset="0"/>
              </a:rPr>
              <a:t>Interests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” que contém um conjunto de links para páginas do teu interesse;</a:t>
            </a:r>
          </a:p>
          <a:p>
            <a:pPr lvl="1"/>
            <a:endParaRPr lang="pt-PT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PT" sz="1600" b="1" dirty="0" err="1">
                <a:latin typeface="Arial" pitchFamily="34" charset="0"/>
                <a:cs typeface="Arial" pitchFamily="34" charset="0"/>
              </a:rPr>
              <a:t>My</a:t>
            </a:r>
            <a:r>
              <a:rPr lang="pt-PT" sz="1600" b="1" dirty="0">
                <a:latin typeface="Arial" pitchFamily="34" charset="0"/>
                <a:cs typeface="Arial" pitchFamily="34" charset="0"/>
              </a:rPr>
              <a:t> Trips</a:t>
            </a:r>
          </a:p>
          <a:p>
            <a:pPr lvl="1"/>
            <a:r>
              <a:rPr lang="pt-PT" sz="1600" dirty="0" smtClean="0">
                <a:latin typeface="Arial" pitchFamily="34" charset="0"/>
                <a:cs typeface="Arial" pitchFamily="34" charset="0"/>
              </a:rPr>
              <a:t>Adiciona um link a cada um dos </a:t>
            </a:r>
            <a:r>
              <a:rPr lang="pt-PT" sz="1600" dirty="0" err="1" smtClean="0">
                <a:latin typeface="Arial" pitchFamily="34" charset="0"/>
                <a:cs typeface="Arial" pitchFamily="34" charset="0"/>
              </a:rPr>
              <a:t>items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 que abrirá a página de detalhe do mesmo. O Corpo da página de detalhe deverá ter a seguinte estrutura:</a:t>
            </a:r>
          </a:p>
          <a:p>
            <a:pPr lvl="1"/>
            <a:endParaRPr lang="pt-PT" sz="1600" dirty="0" smtClean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 smtClean="0">
              <a:latin typeface="Arial" pitchFamily="34" charset="0"/>
              <a:cs typeface="Arial" pitchFamily="34" charset="0"/>
            </a:endParaRPr>
          </a:p>
          <a:p>
            <a:pPr marL="1422900" lvl="2" indent="-342900">
              <a:buFont typeface="+mj-lt"/>
              <a:buAutoNum type="arabicPeriod"/>
            </a:pP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lvl="1"/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 smtClean="0"/>
          </a:p>
          <a:p>
            <a:pPr marL="342900" lvl="1" indent="-342900">
              <a:buFont typeface="+mj-lt"/>
              <a:buAutoNum type="arabicPeriod"/>
            </a:pPr>
            <a:endParaRPr lang="pt-PT" sz="1600" dirty="0"/>
          </a:p>
          <a:p>
            <a:pPr marL="342900" lvl="1" indent="-342900">
              <a:buFont typeface="+mj-lt"/>
              <a:buAutoNum type="arabicPeriod"/>
            </a:pPr>
            <a:endParaRPr lang="pt-PT" sz="1600" dirty="0" smtClean="0"/>
          </a:p>
          <a:p>
            <a:pPr lvl="1"/>
            <a:r>
              <a:rPr lang="pt-PT" sz="1600" dirty="0"/>
              <a:t/>
            </a:r>
            <a:br>
              <a:rPr lang="pt-PT" sz="1600" dirty="0"/>
            </a:br>
            <a:endParaRPr lang="pt-PT" sz="1600" dirty="0"/>
          </a:p>
          <a:p>
            <a:pPr lvl="1"/>
            <a:endParaRPr lang="pt-PT" sz="1600" b="1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pt-PT" sz="1600" dirty="0">
              <a:latin typeface="Arial" pitchFamily="34" charset="0"/>
              <a:cs typeface="Arial" pitchFamily="34" charset="0"/>
            </a:endParaRPr>
          </a:p>
          <a:p>
            <a:endParaRPr lang="pt-PT" sz="1600" dirty="0"/>
          </a:p>
          <a:p>
            <a:endParaRPr lang="pt-PT" sz="1600" dirty="0"/>
          </a:p>
        </p:txBody>
      </p:sp>
      <p:pic>
        <p:nvPicPr>
          <p:cNvPr id="5" name="Picture 4" descr="C:\Users\Academia\Desktop\Rebranding\Rebranding_ElementosFinais\BibliotecaImagens\DeclaracoesFiscai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5216"/>
            <a:ext cx="812795" cy="132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03848" y="4005064"/>
            <a:ext cx="2304256" cy="864096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3203848" y="4941168"/>
            <a:ext cx="2304256" cy="288088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TITLE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03848" y="5301208"/>
            <a:ext cx="2304256" cy="1090267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DESCRIPTION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612009" y="5589240"/>
            <a:ext cx="2373186" cy="1080120"/>
            <a:chOff x="7020272" y="1844824"/>
            <a:chExt cx="914400" cy="914400"/>
          </a:xfrm>
        </p:grpSpPr>
        <p:sp>
          <p:nvSpPr>
            <p:cNvPr id="12" name="Oval 11"/>
            <p:cNvSpPr/>
            <p:nvPr/>
          </p:nvSpPr>
          <p:spPr>
            <a:xfrm>
              <a:off x="7020272" y="1844824"/>
              <a:ext cx="914400" cy="9144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200" dirty="0" smtClean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092280" y="1916832"/>
              <a:ext cx="770384" cy="770384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800" dirty="0" smtClean="0">
                  <a:solidFill>
                    <a:schemeClr val="tx1"/>
                  </a:solidFill>
                </a:rPr>
                <a:t>EXTRA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988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20000" y="1620000"/>
            <a:ext cx="7678800" cy="4977352"/>
          </a:xfrm>
        </p:spPr>
        <p:txBody>
          <a:bodyPr/>
          <a:lstStyle/>
          <a:p>
            <a:r>
              <a:rPr lang="en-US" dirty="0" err="1" smtClean="0">
                <a:solidFill>
                  <a:srgbClr val="1E1E1E"/>
                </a:solidFill>
              </a:rPr>
              <a:t>Exemplos</a:t>
            </a:r>
            <a:endParaRPr lang="pt-PT" sz="1600" dirty="0" smtClean="0">
              <a:solidFill>
                <a:srgbClr val="1E1E1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Elemento </a:t>
            </a:r>
            <a:r>
              <a:rPr lang="pt-PT" sz="1600" b="0" dirty="0">
                <a:solidFill>
                  <a:srgbClr val="1E1E1E"/>
                </a:solidFill>
              </a:rPr>
              <a:t>sem conteúdo:</a:t>
            </a:r>
          </a:p>
          <a:p>
            <a:pPr marL="1062900" lvl="4" indent="-342900">
              <a:buFont typeface="Arial" panose="020B0604020202020204" pitchFamily="34" charset="0"/>
              <a:buChar char="•"/>
            </a:pPr>
            <a:r>
              <a:rPr lang="pt-P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     </a:t>
            </a:r>
            <a:endParaRPr lang="pt-P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62900" lvl="4" indent="-342900">
              <a:buFont typeface="Arial" panose="020B0604020202020204" pitchFamily="34" charset="0"/>
              <a:buChar char="•"/>
            </a:pPr>
            <a:r>
              <a:rPr lang="pt-P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Elemento com texto como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conteúdo:</a:t>
            </a:r>
          </a:p>
          <a:p>
            <a:pPr marL="720000" lvl="4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&lt;p&gt;Primavera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RE_START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05750" lvl="4" indent="-285750">
              <a:buFont typeface="Arial" panose="020B0604020202020204" pitchFamily="34" charset="0"/>
              <a:buChar char="•"/>
            </a:pPr>
            <a:r>
              <a:rPr lang="pt-PT" sz="1400" b="1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&lt;p&gt; </a:t>
            </a:r>
            <a:r>
              <a:rPr lang="pt-PT" sz="14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pt-PT" sz="14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1400" i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tag</a:t>
            </a:r>
            <a:r>
              <a:rPr lang="pt-PT" sz="14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pt-PT" sz="14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abertura</a:t>
            </a:r>
          </a:p>
          <a:p>
            <a:pPr marL="1005750" lvl="4" indent="-285750">
              <a:buFont typeface="Arial" panose="020B0604020202020204" pitchFamily="34" charset="0"/>
              <a:buChar char="•"/>
            </a:pPr>
            <a:r>
              <a:rPr lang="pt-PT" sz="1400" b="1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&lt;/p&gt; </a:t>
            </a:r>
            <a:r>
              <a:rPr lang="pt-PT" sz="14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pt-PT" sz="14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1400" i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tag</a:t>
            </a:r>
            <a:r>
              <a:rPr lang="pt-PT" sz="14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pt-PT" sz="14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fecho</a:t>
            </a: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Elemento com outro elemento como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conteúdo:</a:t>
            </a:r>
          </a:p>
          <a:p>
            <a:pPr marL="720000" lvl="4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720000" lvl="4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p&gt;Primavera RE_START&lt;/p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720000" lvl="4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lang="pt-P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eriod"/>
            </a:pPr>
            <a:endParaRPr lang="pt-PT" sz="1600" b="0" dirty="0">
              <a:solidFill>
                <a:srgbClr val="1E1E1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1377558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O ficheiro criado </a:t>
            </a:r>
            <a:r>
              <a:rPr lang="pt-PT" sz="1600" b="0" dirty="0">
                <a:solidFill>
                  <a:srgbClr val="1E1E1E"/>
                </a:solidFill>
              </a:rPr>
              <a:t>deverá ter a extensão </a:t>
            </a:r>
            <a:r>
              <a:rPr lang="pt-PT" sz="1600" b="0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pt-PT" sz="1600" dirty="0" err="1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pt-PT" sz="1600" b="0" dirty="0" smtClean="0">
                <a:solidFill>
                  <a:srgbClr val="1E1E1E"/>
                </a:solidFill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b="0" dirty="0">
              <a:solidFill>
                <a:srgbClr val="1E1E1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b="0" dirty="0">
                <a:solidFill>
                  <a:srgbClr val="1E1E1E"/>
                </a:solidFill>
              </a:rPr>
              <a:t>No topo de cada </a:t>
            </a:r>
            <a:r>
              <a:rPr lang="pt-PT" sz="1600" b="0" dirty="0" smtClean="0">
                <a:solidFill>
                  <a:srgbClr val="1E1E1E"/>
                </a:solidFill>
              </a:rPr>
              <a:t>ficheiro, de forma a identificá-lo como sendo </a:t>
            </a:r>
            <a:r>
              <a:rPr lang="pt-PT" sz="1600" b="0" dirty="0">
                <a:solidFill>
                  <a:srgbClr val="1E1E1E"/>
                </a:solidFill>
              </a:rPr>
              <a:t>um ficheiro HTML5, deverá </a:t>
            </a:r>
            <a:r>
              <a:rPr lang="pt-PT" sz="1600" b="0" dirty="0" smtClean="0">
                <a:solidFill>
                  <a:srgbClr val="1E1E1E"/>
                </a:solidFill>
              </a:rPr>
              <a:t>aparecer </a:t>
            </a:r>
            <a:r>
              <a:rPr lang="pt-PT" sz="1600" b="0" dirty="0">
                <a:solidFill>
                  <a:srgbClr val="1E1E1E"/>
                </a:solidFill>
              </a:rPr>
              <a:t>o seguinte </a:t>
            </a:r>
            <a:r>
              <a:rPr lang="pt-PT" sz="1600" b="0" dirty="0" smtClean="0">
                <a:solidFill>
                  <a:srgbClr val="1E1E1E"/>
                </a:solidFill>
              </a:rPr>
              <a:t>texto: </a:t>
            </a:r>
            <a:endParaRPr lang="pt-PT" sz="1600" b="0" dirty="0">
              <a:solidFill>
                <a:srgbClr val="1E1E1E"/>
              </a:solidFill>
            </a:endParaRPr>
          </a:p>
          <a:p>
            <a:pPr lvl="2" indent="0">
              <a:buNone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pt-PT" sz="16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DOCTYPE </a:t>
            </a:r>
            <a:r>
              <a:rPr lang="pt-PT" sz="16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b="0" dirty="0">
                <a:solidFill>
                  <a:srgbClr val="1E1E1E"/>
                </a:solidFill>
              </a:rPr>
              <a:t>Como base de cada página, que funciona como abertura do documento, deverá ser </a:t>
            </a:r>
            <a:r>
              <a:rPr lang="pt-PT" sz="1600" b="0" dirty="0" smtClean="0">
                <a:solidFill>
                  <a:srgbClr val="1E1E1E"/>
                </a:solidFill>
              </a:rPr>
              <a:t>usado </a:t>
            </a:r>
            <a:r>
              <a:rPr lang="pt-PT" sz="1600" b="0" dirty="0">
                <a:solidFill>
                  <a:srgbClr val="1E1E1E"/>
                </a:solidFill>
              </a:rPr>
              <a:t>o seguinte elemento</a:t>
            </a:r>
            <a:r>
              <a:rPr lang="pt-PT" sz="1600" b="0" dirty="0" smtClean="0">
                <a:solidFill>
                  <a:srgbClr val="1E1E1E"/>
                </a:solidFill>
              </a:rPr>
              <a:t>: </a:t>
            </a:r>
          </a:p>
          <a:p>
            <a:pPr lvl="2" indent="0">
              <a:buNone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PT" sz="16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PT" sz="16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pt-PT" sz="1600" b="0" dirty="0">
              <a:solidFill>
                <a:srgbClr val="1E1E1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b="0" dirty="0" smtClean="0">
                <a:solidFill>
                  <a:srgbClr val="1E1E1E"/>
                </a:solidFill>
              </a:rPr>
              <a:t>Dentro </a:t>
            </a:r>
            <a:r>
              <a:rPr lang="pt-PT" sz="1600" b="0" dirty="0">
                <a:solidFill>
                  <a:srgbClr val="1E1E1E"/>
                </a:solidFill>
              </a:rPr>
              <a:t>deste elemento </a:t>
            </a:r>
            <a:r>
              <a:rPr lang="pt-PT" sz="1600" b="0" dirty="0" smtClean="0">
                <a:solidFill>
                  <a:srgbClr val="1E1E1E"/>
                </a:solidFill>
              </a:rPr>
              <a:t>inicial </a:t>
            </a:r>
            <a:r>
              <a:rPr lang="pt-PT" sz="1600" b="0" dirty="0">
                <a:solidFill>
                  <a:srgbClr val="1E1E1E"/>
                </a:solidFill>
              </a:rPr>
              <a:t>deverão ser adicionados os dois seguintes elementos</a:t>
            </a:r>
            <a:r>
              <a:rPr lang="pt-PT" sz="1600" b="0" dirty="0" smtClean="0">
                <a:solidFill>
                  <a:srgbClr val="1E1E1E"/>
                </a:solidFill>
              </a:rPr>
              <a:t>:</a:t>
            </a:r>
          </a:p>
          <a:p>
            <a:pPr marL="1365750" lvl="2" indent="-285750">
              <a:buFont typeface="Arial" panose="020B0604020202020204" pitchFamily="34" charset="0"/>
              <a:buChar char="•"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PT" sz="16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PT" sz="1600" b="0" dirty="0" smtClean="0">
                <a:solidFill>
                  <a:srgbClr val="1E1E1E"/>
                </a:solidFill>
              </a:rPr>
              <a:t>define </a:t>
            </a:r>
            <a:r>
              <a:rPr lang="pt-PT" sz="1600" b="0" dirty="0">
                <a:solidFill>
                  <a:srgbClr val="1E1E1E"/>
                </a:solidFill>
              </a:rPr>
              <a:t>o cabeçalho de um documento </a:t>
            </a:r>
            <a:r>
              <a:rPr lang="pt-PT" sz="1600" b="0" dirty="0" smtClean="0">
                <a:solidFill>
                  <a:srgbClr val="1E1E1E"/>
                </a:solidFill>
              </a:rPr>
              <a:t>HTML</a:t>
            </a:r>
          </a:p>
          <a:p>
            <a:pPr marL="1365750" lvl="2" indent="-285750">
              <a:buFont typeface="Arial" panose="020B0604020202020204" pitchFamily="34" charset="0"/>
              <a:buChar char="•"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 </a:t>
            </a:r>
            <a:r>
              <a:rPr lang="pt-PT" sz="1600" b="0" dirty="0" smtClean="0">
                <a:solidFill>
                  <a:srgbClr val="1E1E1E"/>
                </a:solidFill>
              </a:rPr>
              <a:t>define </a:t>
            </a:r>
            <a:r>
              <a:rPr lang="pt-PT" sz="1600" b="0" dirty="0">
                <a:solidFill>
                  <a:srgbClr val="1E1E1E"/>
                </a:solidFill>
              </a:rPr>
              <a:t>o conteúdo principal, o corpo do documento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Estrutura de um Documento</a:t>
            </a:r>
          </a:p>
        </p:txBody>
      </p:sp>
    </p:spTree>
    <p:extLst>
      <p:ext uri="{BB962C8B-B14F-4D97-AF65-F5344CB8AC3E}">
        <p14:creationId xmlns:p14="http://schemas.microsoft.com/office/powerpoint/2010/main" val="1167780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7&quot;/&gt;&lt;/object&gt;&lt;object type=&quot;3&quot; unique_id=&quot;10004&quot;&gt;&lt;property id=&quot;20148&quot; value=&quot;5&quot;/&gt;&lt;property id=&quot;20300&quot; value=&quot;Slide 2&quot;/&gt;&lt;property id=&quot;20307&quot; value=&quot;258&quot;/&gt;&lt;/object&gt;&lt;object type=&quot;3&quot; unique_id=&quot;10005&quot;&gt;&lt;property id=&quot;20148&quot; value=&quot;5&quot;/&gt;&lt;property id=&quot;20300&quot; value=&quot;Slide 3&quot;/&gt;&lt;property id=&quot;20307&quot; value=&quot;256&quot;/&gt;&lt;/object&gt;&lt;object type=&quot;3&quot; unique_id=&quot;10008&quot;&gt;&lt;property id=&quot;20148&quot; value=&quot;5&quot;/&gt;&lt;property id=&quot;20300&quot; value=&quot;Slide 6&quot;/&gt;&lt;property id=&quot;20307&quot; value=&quot;261&quot;/&gt;&lt;/object&gt;&lt;object type=&quot;3&quot; unique_id=&quot;10012&quot;&gt;&lt;property id=&quot;20148&quot; value=&quot;5&quot;/&gt;&lt;property id=&quot;20300&quot; value=&quot;Slide 4 - &amp;quot;Recursos Humanos I Processamentos&amp;quot;&quot;/&gt;&lt;property id=&quot;20307&quot; value=&quot;273&quot;/&gt;&lt;/object&gt;&lt;object type=&quot;3&quot; unique_id=&quot;10014&quot;&gt;&lt;property id=&quot;20148&quot; value=&quot;5&quot;/&gt;&lt;property id=&quot;20300&quot; value=&quot;Slide 5&quot;/&gt;&lt;property id=&quot;20307&quot; value=&quot;274&quot;/&gt;&lt;/object&gt;&lt;object type=&quot;3&quot; unique_id=&quot;10015&quot;&gt;&lt;property id=&quot;20148&quot; value=&quot;5&quot;/&gt;&lt;property id=&quot;20300&quot; value=&quot;Slide 7 - &amp;quot;Recursos Humanos I Processamento de Vencimento&amp;quot;&quot;/&gt;&lt;property id=&quot;20307&quot; value=&quot;262&quot;/&gt;&lt;/object&gt;&lt;object type=&quot;3&quot; unique_id=&quot;10017&quot;&gt;&lt;property id=&quot;20148&quot; value=&quot;5&quot;/&gt;&lt;property id=&quot;20300&quot; value=&quot;Slide 8&quot;/&gt;&lt;property id=&quot;20307&quot; value=&quot;268&quot;/&gt;&lt;/object&gt;&lt;object type=&quot;3&quot; unique_id=&quot;10018&quot;&gt;&lt;property id=&quot;20148&quot; value=&quot;5&quot;/&gt;&lt;property id=&quot;20300&quot; value=&quot;Slide 9&quot;/&gt;&lt;property id=&quot;20307&quot; value=&quot;276&quot;/&gt;&lt;/object&gt;&lt;object type=&quot;3&quot; unique_id=&quot;10019&quot;&gt;&lt;property id=&quot;20148&quot; value=&quot;5&quot;/&gt;&lt;property id=&quot;20300&quot; value=&quot;Slide 10&quot;/&gt;&lt;property id=&quot;20307&quot; value=&quot;272&quot;/&gt;&lt;/object&gt;&lt;object type=&quot;3&quot; unique_id=&quot;10021&quot;&gt;&lt;property id=&quot;20148&quot; value=&quot;5&quot;/&gt;&lt;property id=&quot;20300&quot; value=&quot;Slide 11&quot;/&gt;&lt;property id=&quot;20307&quot; value=&quot;283&quot;/&gt;&lt;/object&gt;&lt;object type=&quot;3&quot; unique_id=&quot;10022&quot;&gt;&lt;property id=&quot;20148&quot; value=&quot;5&quot;/&gt;&lt;property id=&quot;20300&quot; value=&quot;Slide 12&quot;/&gt;&lt;property id=&quot;20307&quot; value=&quot;269&quot;/&gt;&lt;/object&gt;&lt;object type=&quot;3&quot; unique_id=&quot;10026&quot;&gt;&lt;property id=&quot;20148&quot; value=&quot;5&quot;/&gt;&lt;property id=&quot;20300&quot; value=&quot;Slide 14&quot;/&gt;&lt;property id=&quot;20307&quot; value=&quot;266&quot;/&gt;&lt;/object&gt;&lt;object type=&quot;3&quot; unique_id=&quot;10105&quot;&gt;&lt;property id=&quot;20148&quot; value=&quot;5&quot;/&gt;&lt;property id=&quot;20300&quot; value=&quot;Slide 13&quot;/&gt;&lt;property id=&quot;20307&quot; value=&quot;284&quot;/&gt;&lt;/object&gt;&lt;/object&gt;&lt;object type=&quot;8&quot; unique_id=&quot;1005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Modelo base">
  <a:themeElements>
    <a:clrScheme name="Personalizado 2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00316D"/>
      </a:accent1>
      <a:accent2>
        <a:srgbClr val="0076BD"/>
      </a:accent2>
      <a:accent3>
        <a:srgbClr val="E85832"/>
      </a:accent3>
      <a:accent4>
        <a:srgbClr val="7D73AB"/>
      </a:accent4>
      <a:accent5>
        <a:srgbClr val="00C4DB"/>
      </a:accent5>
      <a:accent6>
        <a:srgbClr val="4C4C4C"/>
      </a:accent6>
      <a:hlink>
        <a:srgbClr val="789890"/>
      </a:hlink>
      <a:folHlink>
        <a:srgbClr val="789890"/>
      </a:folHlink>
    </a:clrScheme>
    <a:fontScheme name="Texto Ger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sz="1200" dirty="0" smtClean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Template_PPT_Formacao_Academy_20130304</Template>
  <TotalTime>1481</TotalTime>
  <Words>4391</Words>
  <Application>Microsoft Office PowerPoint</Application>
  <PresentationFormat>On-screen Show (4:3)</PresentationFormat>
  <Paragraphs>744</Paragraphs>
  <Slides>72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Arial</vt:lpstr>
      <vt:lpstr>Calibri</vt:lpstr>
      <vt:lpstr>Consolas</vt:lpstr>
      <vt:lpstr>Courier New</vt:lpstr>
      <vt:lpstr>Modelo base</vt:lpstr>
      <vt:lpstr>PowerPoint Presentation</vt:lpstr>
      <vt:lpstr>Learning &lt;HTML5&gt; Introdução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Learning &lt;HTML5&gt; Editores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Learning &lt;HTML5&gt; Elementos 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Vitor Lopes</dc:creator>
  <cp:lastModifiedBy>Jose Filipe Vilas Boas</cp:lastModifiedBy>
  <cp:revision>271</cp:revision>
  <dcterms:created xsi:type="dcterms:W3CDTF">2016-09-27T09:36:08Z</dcterms:created>
  <dcterms:modified xsi:type="dcterms:W3CDTF">2022-04-09T11:28:16Z</dcterms:modified>
</cp:coreProperties>
</file>