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9" r:id="rId2"/>
    <p:sldId id="389" r:id="rId3"/>
    <p:sldId id="390" r:id="rId4"/>
    <p:sldId id="391" r:id="rId5"/>
    <p:sldId id="392" r:id="rId6"/>
    <p:sldId id="263" r:id="rId7"/>
    <p:sldId id="267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89"/>
            <p14:sldId id="390"/>
            <p14:sldId id="391"/>
            <p14:sldId id="392"/>
            <p14:sldId id="263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38" autoAdjust="0"/>
    <p:restoredTop sz="92950" autoAdjust="0"/>
  </p:normalViewPr>
  <p:slideViewPr>
    <p:cSldViewPr>
      <p:cViewPr varScale="1">
        <p:scale>
          <a:sx n="80" d="100"/>
          <a:sy n="80" d="100"/>
        </p:scale>
        <p:origin x="1064" y="19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3600" noProof="0" dirty="0">
                <a:solidFill>
                  <a:schemeClr val="bg1"/>
                </a:solidFill>
              </a:rPr>
              <a:t>Modelação de Dados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7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7338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Modelação</a:t>
            </a:r>
            <a:r>
              <a:rPr lang="en-US" sz="3200" dirty="0"/>
              <a:t> de Dados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Teórico-Práticas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0D643-14F5-184C-A00C-764D8A48B0AC}"/>
              </a:ext>
            </a:extLst>
          </p:cNvPr>
          <p:cNvSpPr/>
          <p:nvPr/>
        </p:nvSpPr>
        <p:spPr>
          <a:xfrm>
            <a:off x="152400" y="1066800"/>
            <a:ext cx="8458200" cy="49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Esboçar um modelo de dados normalizado explicitando as principais entidades, atributos mais significativos e atributos chave, o tipo de relações e respetivas cardinalidades entre as entidades.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 esqueça de mencionar as restrições de integridade, se houver alguma, que seja impossível de representar no desenho do modelo.</a:t>
            </a: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Enunciado: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responsáveis do Rali ISEP-Dakar, decidiram construir uma base de dados para armazenar informação acerca das provas realizadas ao longo dos anos, 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sendo cada prova identificada pelo ano. 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Consideremos, então, os seguintes requisitos: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"/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ISEP-Dakar participam várias equipas, cada uma delas tendo um número único de identificação, um nome e uma nacionalidade. Cada equipa pode ser de um (e apenas um) de três tipos, tipos esses que na prática correspondem às três competições existentes no Rali, a saber: há equipas de motos, equipas de carros, e equipas de camiões.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2874-CBCC-D847-893C-893C01DDFF83}"/>
              </a:ext>
            </a:extLst>
          </p:cNvPr>
          <p:cNvSpPr/>
          <p:nvPr/>
        </p:nvSpPr>
        <p:spPr>
          <a:xfrm>
            <a:off x="304800" y="1143000"/>
            <a:ext cx="8382000" cy="5017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"/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Independentemente do tipo, todas as equipas têm um piloto. Com efeito, cada equipa corre com um veículo (moto, carro ou camião, consoante o tipo de equipa), que é de uma marca e de um tipo (e.g. a equipa portuguesa “Renault </a:t>
            </a:r>
            <a:r>
              <a:rPr lang="pt-PT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Truck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lang="pt-PT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Trifene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200” corre com um camião marca “Renault” e tipo “</a:t>
            </a:r>
            <a:r>
              <a:rPr lang="pt-PT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Kerax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”).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7051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bom não esquecer que, por exemplo, 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 equipa de motos não pode correr com um veículo que é um camião. Para além disso, as equipas de carros têm um </a:t>
            </a:r>
            <a:r>
              <a:rPr lang="pt-PT" sz="16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as de camiões têm um ou dois </a:t>
            </a:r>
            <a:r>
              <a:rPr lang="pt-PT" sz="16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co-pilotos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270510">
              <a:spcAft>
                <a:spcPts val="0"/>
              </a:spcAft>
            </a:pPr>
            <a:r>
              <a:rPr lang="pt-PT" sz="10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"/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cada uma das pessoas participantes na prova (pilotos ou </a:t>
            </a:r>
            <a:r>
              <a:rPr lang="pt-PT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co-pilotos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existe necessidade de armazenar alguma informação relevante, como por exemplo, a nacionalidade. A nacionalidade duma equipa não é completamente independente das nacionalidades dos seus membros (pilotos e </a:t>
            </a:r>
            <a:r>
              <a:rPr lang="pt-PT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co-pilotos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Nada obriga a que todos os membros duma equipa sejam da mesma nacionalidade. 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Mas a nacionalidade da equipa tem que ser uma (qualquer) das nacionalidades dos seus membros.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2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7312E-5C24-E749-BB42-72BE402AD6B7}"/>
              </a:ext>
            </a:extLst>
          </p:cNvPr>
          <p:cNvSpPr/>
          <p:nvPr/>
        </p:nvSpPr>
        <p:spPr>
          <a:xfrm>
            <a:off x="152400" y="1066800"/>
            <a:ext cx="8305800" cy="5317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"/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Relativamente às pessoas participantes, 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há que não esquecer que cada uma só pode ser de uma equipa (não faz sentido alguém, por exemplo, ser piloto ou </a:t>
            </a:r>
            <a:r>
              <a:rPr lang="pt-PT" sz="16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duma equipa e simultaneamente piloto ou </a:t>
            </a:r>
            <a:r>
              <a:rPr lang="pt-PT" sz="16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outra!).</a:t>
            </a:r>
          </a:p>
          <a:p>
            <a:endParaRPr lang="pt-PT" sz="1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"/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Rali possui um conjunto de etapas a serem realizadas pelas diferentes equipas. Cada etapa é realizada em determinados dias, tendo início numa determinada localidade e contém vários troços.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7051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exemplo, a etapa 11 que parte de </a:t>
            </a:r>
            <a:r>
              <a:rPr lang="pt-PT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Kayes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chega a </a:t>
            </a:r>
            <a:r>
              <a:rPr lang="pt-PT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Bamako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(ambos no Mali), tem 3 troços: um primeiro de 51 km, um segundo de 23 km  e um 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endParaRPr lang="pt-PT" sz="1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Ainda relativamente ao Rali ISEP-Dakar interessa saber o tempo e a classificação que cada equipa obteve em cada etapa realizada, e as eventuais penalizações que tiveram (tipo de penalização e tempo de penalização). As penalizações são tipificadas numa tabela com um descritivo e valor de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penalização máxima (tempo em minutos).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288949-134B-1441-99F6-803C493BA5E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"/>
          <a:stretch/>
        </p:blipFill>
        <p:spPr bwMode="auto">
          <a:xfrm>
            <a:off x="228600" y="914400"/>
            <a:ext cx="8153399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407EA3-FD32-484C-99A9-9C140652776A}"/>
              </a:ext>
            </a:extLst>
          </p:cNvPr>
          <p:cNvSpPr/>
          <p:nvPr/>
        </p:nvSpPr>
        <p:spPr>
          <a:xfrm>
            <a:off x="228600" y="5257800"/>
            <a:ext cx="8686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 equipa só pode participar numa categoria e o tipo de veículo tem que ser dessa categoria.</a:t>
            </a: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As equipas de motos não têm </a:t>
            </a:r>
            <a:r>
              <a:rPr lang="pt-PT" sz="16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as de carros têm apenas um </a:t>
            </a:r>
            <a:r>
              <a:rPr lang="pt-PT" sz="16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as de camiões têm um ou dois </a:t>
            </a:r>
            <a:r>
              <a:rPr lang="pt-PT" sz="16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co-pilotos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nacionalidade da equipa tem que ser uma (qualquer) das nacionalidades dos seus membros.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Numa prova cada participante só pode ser de uma equipa 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0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F24728-DAA5-9541-9B61-95676BF4130E}"/>
              </a:ext>
            </a:extLst>
          </p:cNvPr>
          <p:cNvSpPr/>
          <p:nvPr/>
        </p:nvSpPr>
        <p:spPr>
          <a:xfrm>
            <a:off x="152400" y="914400"/>
            <a:ext cx="8760417" cy="5455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2418080" algn="l"/>
                <a:tab pos="2524760" algn="l"/>
                <a:tab pos="2705100" algn="l"/>
                <a:tab pos="4124960" algn="l"/>
              </a:tabLs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Considere o seguinte problema: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 empresa decidiu construir uma base de dados para armazenar informação sobre a programação de várias emissoras de rádio com base nos seguintes requisitos.</a:t>
            </a: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Existe um conjunto de emissoras de rádio, caraterizadas por: nome, frequência de transmissão, tipo de transmissão (AM-FM) e cidade de localização.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Cada emissora de rádio, emite vários programas que são identificados por um nome e um género (jornalístico, musical, desporto, cultural, </a:t>
            </a:r>
            <a:r>
              <a:rPr lang="pt-PT" sz="16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etc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Os programas podem ser transmitidos por diferentes emissoras de rádio.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Cada emissora de rádio pode emitir cada programa mais do que uma vez. Para cada emissão regista-se: a data, a hora de início, a duração e se é uma repetição ou não.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Sobre cada programa sabe-se que é produzido por um único consórcio.</a:t>
            </a: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Cada consórcio é composto por uma das emissoras de rádio que o transmite e uma empresa de produção.  </a:t>
            </a: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7. Das empresas de produção conhece-se o seu número de contribuinte, nome, e os seus telefones.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3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F24728-DAA5-9541-9B61-95676BF4130E}"/>
              </a:ext>
            </a:extLst>
          </p:cNvPr>
          <p:cNvSpPr/>
          <p:nvPr/>
        </p:nvSpPr>
        <p:spPr>
          <a:xfrm>
            <a:off x="0" y="1219200"/>
            <a:ext cx="8839199" cy="485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8. Em cada empresa de produção trabalham pessoas relacionadas diretamente com os programas, das quais se conhece o número do bilhete de identidade e o seu nome.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9. Estas pessoas podem ser locutores, operadores ou produtores.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10. As empresas de produção exigem exclusividade aos seus funcionários.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11. Para cada programa interessa registar quem são os seus locutores, os produtores e os operadores. </a:t>
            </a: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12. Os produtores podem exercer a função de produção jornalística ou comercial em cada programa que trabalham.  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13. Existem locutores que têm preferência em trabalhar com alguns operadores. 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14. Cada programa tem pelo menos um operador, um locutor e um produtor, mas pode ter várias pessoas para cada função.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15. Ainda relativamente aos programas emitidos interessa saber, mensalmente, o número total de entrevistados, o número total de pessoas que gostam do programa e o número total de pessoas que não gostam do programa.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9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DC7DB-8F99-BC44-B953-A0BE75011D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200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945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972</Words>
  <Application>Microsoft Macintosh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Wingdings</vt:lpstr>
      <vt:lpstr>Project Status Report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2019-11-17T16:21:52Z</dcterms:modified>
</cp:coreProperties>
</file>