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6"/>
  </p:notesMasterIdLst>
  <p:sldIdLst>
    <p:sldId id="256" r:id="rId2"/>
    <p:sldId id="257" r:id="rId3"/>
    <p:sldId id="318" r:id="rId4"/>
    <p:sldId id="319" r:id="rId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7"/>
    </p:embeddedFont>
    <p:embeddedFont>
      <p:font typeface="Lora" pitchFamily="2" charset="0"/>
      <p:regular r:id="rId8"/>
      <p:bold r:id="rId9"/>
      <p:italic r:id="rId10"/>
      <p:boldItalic r:id="rId11"/>
    </p:embeddedFont>
    <p:embeddedFont>
      <p:font typeface="Lora Medium" pitchFamily="2" charset="0"/>
      <p:regular r:id="rId12"/>
      <p:bold r:id="rId13"/>
      <p:italic r:id="rId14"/>
      <p:boldItalic r:id="rId15"/>
    </p:embeddedFont>
    <p:embeddedFont>
      <p:font typeface="Lora SemiBold" panose="020B0604020202020204" charset="0"/>
      <p:regular r:id="rId16"/>
      <p:bold r:id="rId17"/>
      <p:italic r:id="rId18"/>
      <p:boldItalic r:id="rId19"/>
    </p:embeddedFont>
    <p:embeddedFont>
      <p:font typeface="Raleway Medium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E79349-ECFE-4733-A743-502A96D50653}">
  <a:tblStyle styleId="{DFE79349-ECFE-4733-A743-502A96D506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>
        <p:scale>
          <a:sx n="100" d="100"/>
          <a:sy n="100" d="100"/>
        </p:scale>
        <p:origin x="21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7" name="Google Shape;12947;g135dda21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8" name="Google Shape;12948;g135dda21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" name="Google Shape;12953;g135f7fe0b0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4" name="Google Shape;12954;g135f7fe0b0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" name="Google Shape;12953;g135f7fe0b0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4" name="Google Shape;12954;g135f7fe0b0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01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" name="Google Shape;12953;g135f7fe0b0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4" name="Google Shape;12954;g135f7fe0b0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69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2825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34192" y="-561936"/>
            <a:ext cx="11127500" cy="9546465"/>
            <a:chOff x="1134192" y="-561936"/>
            <a:chExt cx="11127500" cy="9546465"/>
          </a:xfrm>
        </p:grpSpPr>
        <p:grpSp>
          <p:nvGrpSpPr>
            <p:cNvPr id="12" name="Google Shape;12;p2"/>
            <p:cNvGrpSpPr/>
            <p:nvPr/>
          </p:nvGrpSpPr>
          <p:grpSpPr>
            <a:xfrm rot="-758029">
              <a:off x="5961678" y="-1375"/>
              <a:ext cx="5751533" cy="5652084"/>
              <a:chOff x="1385050" y="238275"/>
              <a:chExt cx="4584443" cy="45051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2"/>
            <p:cNvGrpSpPr/>
            <p:nvPr/>
          </p:nvGrpSpPr>
          <p:grpSpPr>
            <a:xfrm rot="-758029">
              <a:off x="1682673" y="2771884"/>
              <a:ext cx="5751533" cy="5652084"/>
              <a:chOff x="1385050" y="238275"/>
              <a:chExt cx="4584443" cy="4505175"/>
            </a:xfrm>
          </p:grpSpPr>
          <p:sp>
            <p:nvSpPr>
              <p:cNvPr id="246" name="Google Shape;246;p2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8" name="Google Shape;478;p2"/>
          <p:cNvSpPr/>
          <p:nvPr/>
        </p:nvSpPr>
        <p:spPr>
          <a:xfrm>
            <a:off x="-12825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 txBox="1">
            <a:spLocks noGrp="1"/>
          </p:cNvSpPr>
          <p:nvPr>
            <p:ph type="ctrTitle"/>
          </p:nvPr>
        </p:nvSpPr>
        <p:spPr>
          <a:xfrm>
            <a:off x="1352550" y="1177050"/>
            <a:ext cx="6438900" cy="216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0" name="Google Shape;480;p2"/>
          <p:cNvSpPr txBox="1">
            <a:spLocks noGrp="1"/>
          </p:cNvSpPr>
          <p:nvPr>
            <p:ph type="subTitle" idx="1"/>
          </p:nvPr>
        </p:nvSpPr>
        <p:spPr>
          <a:xfrm>
            <a:off x="1352550" y="3552638"/>
            <a:ext cx="6438900" cy="409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" name="Google Shape;120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6"/>
          <p:cNvSpPr txBox="1">
            <a:spLocks noGrp="1"/>
          </p:cNvSpPr>
          <p:nvPr>
            <p:ph type="title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 b="0"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6"/>
          <p:cNvSpPr/>
          <p:nvPr/>
        </p:nvSpPr>
        <p:spPr>
          <a:xfrm>
            <a:off x="8777100" y="0"/>
            <a:ext cx="366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6"/>
          <p:cNvSpPr/>
          <p:nvPr/>
        </p:nvSpPr>
        <p:spPr>
          <a:xfrm>
            <a:off x="5736000" y="4878475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7" name="Google Shape;1207;p6"/>
          <p:cNvGrpSpPr/>
          <p:nvPr/>
        </p:nvGrpSpPr>
        <p:grpSpPr>
          <a:xfrm rot="-758029">
            <a:off x="-4915872" y="-3058900"/>
            <a:ext cx="5751533" cy="5652084"/>
            <a:chOff x="1385050" y="238275"/>
            <a:chExt cx="4584443" cy="4505175"/>
          </a:xfrm>
        </p:grpSpPr>
        <p:sp>
          <p:nvSpPr>
            <p:cNvPr id="1208" name="Google Shape;1208;p6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61" name="Google Shape;11761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62" name="Google Shape;11762;p37"/>
          <p:cNvSpPr/>
          <p:nvPr/>
        </p:nvSpPr>
        <p:spPr>
          <a:xfrm>
            <a:off x="5735275" y="4878475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63" name="Google Shape;11763;p37"/>
          <p:cNvGrpSpPr/>
          <p:nvPr/>
        </p:nvGrpSpPr>
        <p:grpSpPr>
          <a:xfrm flipH="1">
            <a:off x="-7268008" y="-2487236"/>
            <a:ext cx="11127500" cy="9546465"/>
            <a:chOff x="1134192" y="-561936"/>
            <a:chExt cx="11127500" cy="9546465"/>
          </a:xfrm>
        </p:grpSpPr>
        <p:grpSp>
          <p:nvGrpSpPr>
            <p:cNvPr id="11764" name="Google Shape;11764;p37"/>
            <p:cNvGrpSpPr/>
            <p:nvPr/>
          </p:nvGrpSpPr>
          <p:grpSpPr>
            <a:xfrm rot="-758029">
              <a:off x="5961678" y="-1375"/>
              <a:ext cx="5751533" cy="5652084"/>
              <a:chOff x="1385050" y="238275"/>
              <a:chExt cx="4584443" cy="4505175"/>
            </a:xfrm>
          </p:grpSpPr>
          <p:sp>
            <p:nvSpPr>
              <p:cNvPr id="11765" name="Google Shape;11765;p37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6" name="Google Shape;11766;p37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7" name="Google Shape;11767;p37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8" name="Google Shape;11768;p37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9" name="Google Shape;11769;p37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0" name="Google Shape;11770;p37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1" name="Google Shape;11771;p37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2" name="Google Shape;11772;p37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3" name="Google Shape;11773;p37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4" name="Google Shape;11774;p37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5" name="Google Shape;11775;p37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6" name="Google Shape;11776;p37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7" name="Google Shape;11777;p37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8" name="Google Shape;11778;p37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9" name="Google Shape;11779;p37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0" name="Google Shape;11780;p37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1" name="Google Shape;11781;p37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2" name="Google Shape;11782;p37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3" name="Google Shape;11783;p37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4" name="Google Shape;11784;p37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5" name="Google Shape;11785;p37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6" name="Google Shape;11786;p37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7" name="Google Shape;11787;p37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8" name="Google Shape;11788;p37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9" name="Google Shape;11789;p37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0" name="Google Shape;11790;p37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1" name="Google Shape;11791;p37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2" name="Google Shape;11792;p37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3" name="Google Shape;11793;p37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4" name="Google Shape;11794;p37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5" name="Google Shape;11795;p37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6" name="Google Shape;11796;p37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7" name="Google Shape;11797;p37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8" name="Google Shape;11798;p37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9" name="Google Shape;11799;p37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0" name="Google Shape;11800;p37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1" name="Google Shape;11801;p37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2" name="Google Shape;11802;p37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3" name="Google Shape;11803;p37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4" name="Google Shape;11804;p37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5" name="Google Shape;11805;p37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6" name="Google Shape;11806;p37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7" name="Google Shape;11807;p37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8" name="Google Shape;11808;p37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9" name="Google Shape;11809;p37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0" name="Google Shape;11810;p37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1" name="Google Shape;11811;p37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2" name="Google Shape;11812;p37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3" name="Google Shape;11813;p37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4" name="Google Shape;11814;p37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5" name="Google Shape;11815;p37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6" name="Google Shape;11816;p37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7" name="Google Shape;11817;p37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8" name="Google Shape;11818;p37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9" name="Google Shape;11819;p37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0" name="Google Shape;11820;p37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1" name="Google Shape;11821;p37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2" name="Google Shape;11822;p37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3" name="Google Shape;11823;p37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4" name="Google Shape;11824;p37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5" name="Google Shape;11825;p37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6" name="Google Shape;11826;p37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7" name="Google Shape;11827;p37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8" name="Google Shape;11828;p37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9" name="Google Shape;11829;p37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0" name="Google Shape;11830;p37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1" name="Google Shape;11831;p37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2" name="Google Shape;11832;p37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3" name="Google Shape;11833;p37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4" name="Google Shape;11834;p37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5" name="Google Shape;11835;p37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6" name="Google Shape;11836;p37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7" name="Google Shape;11837;p37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8" name="Google Shape;11838;p37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9" name="Google Shape;11839;p37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0" name="Google Shape;11840;p37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1" name="Google Shape;11841;p37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2" name="Google Shape;11842;p37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3" name="Google Shape;11843;p37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4" name="Google Shape;11844;p37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5" name="Google Shape;11845;p37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6" name="Google Shape;11846;p37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7" name="Google Shape;11847;p37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8" name="Google Shape;11848;p37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9" name="Google Shape;11849;p37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0" name="Google Shape;11850;p37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1" name="Google Shape;11851;p37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2" name="Google Shape;11852;p37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3" name="Google Shape;11853;p37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4" name="Google Shape;11854;p37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5" name="Google Shape;11855;p37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6" name="Google Shape;11856;p37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7" name="Google Shape;11857;p37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8" name="Google Shape;11858;p37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9" name="Google Shape;11859;p37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0" name="Google Shape;11860;p37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1" name="Google Shape;11861;p37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2" name="Google Shape;11862;p37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3" name="Google Shape;11863;p37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4" name="Google Shape;11864;p37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5" name="Google Shape;11865;p37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6" name="Google Shape;11866;p37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7" name="Google Shape;11867;p37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8" name="Google Shape;11868;p37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9" name="Google Shape;11869;p37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0" name="Google Shape;11870;p37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1" name="Google Shape;11871;p37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2" name="Google Shape;11872;p37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3" name="Google Shape;11873;p37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4" name="Google Shape;11874;p37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5" name="Google Shape;11875;p37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6" name="Google Shape;11876;p37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7" name="Google Shape;11877;p37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8" name="Google Shape;11878;p37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9" name="Google Shape;11879;p37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0" name="Google Shape;11880;p37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1" name="Google Shape;11881;p37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2" name="Google Shape;11882;p37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3" name="Google Shape;11883;p37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4" name="Google Shape;11884;p37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5" name="Google Shape;11885;p37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6" name="Google Shape;11886;p37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7" name="Google Shape;11887;p37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8" name="Google Shape;11888;p37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9" name="Google Shape;11889;p37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0" name="Google Shape;11890;p37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1" name="Google Shape;11891;p37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2" name="Google Shape;11892;p37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3" name="Google Shape;11893;p37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4" name="Google Shape;11894;p37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5" name="Google Shape;11895;p37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6" name="Google Shape;11896;p37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7" name="Google Shape;11897;p37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8" name="Google Shape;11898;p37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9" name="Google Shape;11899;p37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0" name="Google Shape;11900;p37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1" name="Google Shape;11901;p37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2" name="Google Shape;11902;p37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3" name="Google Shape;11903;p37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4" name="Google Shape;11904;p37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5" name="Google Shape;11905;p37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6" name="Google Shape;11906;p37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7" name="Google Shape;11907;p37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8" name="Google Shape;11908;p37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9" name="Google Shape;11909;p37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0" name="Google Shape;11910;p37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1" name="Google Shape;11911;p37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2" name="Google Shape;11912;p37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3" name="Google Shape;11913;p37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4" name="Google Shape;11914;p37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5" name="Google Shape;11915;p37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6" name="Google Shape;11916;p37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7" name="Google Shape;11917;p37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8" name="Google Shape;11918;p37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9" name="Google Shape;11919;p37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0" name="Google Shape;11920;p37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1" name="Google Shape;11921;p37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2" name="Google Shape;11922;p37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3" name="Google Shape;11923;p37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4" name="Google Shape;11924;p37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5" name="Google Shape;11925;p37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6" name="Google Shape;11926;p37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7" name="Google Shape;11927;p37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8" name="Google Shape;11928;p37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9" name="Google Shape;11929;p37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0" name="Google Shape;11930;p37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1" name="Google Shape;11931;p37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2" name="Google Shape;11932;p37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3" name="Google Shape;11933;p37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4" name="Google Shape;11934;p37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5" name="Google Shape;11935;p37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6" name="Google Shape;11936;p37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7" name="Google Shape;11937;p37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8" name="Google Shape;11938;p37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9" name="Google Shape;11939;p37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0" name="Google Shape;11940;p37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1" name="Google Shape;11941;p37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2" name="Google Shape;11942;p37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3" name="Google Shape;11943;p37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4" name="Google Shape;11944;p37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5" name="Google Shape;11945;p37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6" name="Google Shape;11946;p37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7" name="Google Shape;11947;p37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8" name="Google Shape;11948;p37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9" name="Google Shape;11949;p37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0" name="Google Shape;11950;p37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1" name="Google Shape;11951;p37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2" name="Google Shape;11952;p37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3" name="Google Shape;11953;p37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4" name="Google Shape;11954;p37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5" name="Google Shape;11955;p37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6" name="Google Shape;11956;p37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7" name="Google Shape;11957;p37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8" name="Google Shape;11958;p37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9" name="Google Shape;11959;p37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0" name="Google Shape;11960;p37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1" name="Google Shape;11961;p37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2" name="Google Shape;11962;p37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3" name="Google Shape;11963;p37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4" name="Google Shape;11964;p37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5" name="Google Shape;11965;p37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6" name="Google Shape;11966;p37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7" name="Google Shape;11967;p37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8" name="Google Shape;11968;p37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9" name="Google Shape;11969;p37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0" name="Google Shape;11970;p37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1" name="Google Shape;11971;p37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2" name="Google Shape;11972;p37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3" name="Google Shape;11973;p37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4" name="Google Shape;11974;p37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5" name="Google Shape;11975;p37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6" name="Google Shape;11976;p37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7" name="Google Shape;11977;p37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8" name="Google Shape;11978;p37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9" name="Google Shape;11979;p37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0" name="Google Shape;11980;p37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1" name="Google Shape;11981;p37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2" name="Google Shape;11982;p37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3" name="Google Shape;11983;p37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4" name="Google Shape;11984;p37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5" name="Google Shape;11985;p37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6" name="Google Shape;11986;p37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7" name="Google Shape;11987;p37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8" name="Google Shape;11988;p37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9" name="Google Shape;11989;p37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0" name="Google Shape;11990;p37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1" name="Google Shape;11991;p37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2" name="Google Shape;11992;p37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3" name="Google Shape;11993;p37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4" name="Google Shape;11994;p37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5" name="Google Shape;11995;p37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6" name="Google Shape;11996;p37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97" name="Google Shape;11997;p37"/>
            <p:cNvGrpSpPr/>
            <p:nvPr/>
          </p:nvGrpSpPr>
          <p:grpSpPr>
            <a:xfrm rot="-758029">
              <a:off x="1682673" y="2771884"/>
              <a:ext cx="5751533" cy="5652084"/>
              <a:chOff x="1385050" y="238275"/>
              <a:chExt cx="4584443" cy="4505175"/>
            </a:xfrm>
          </p:grpSpPr>
          <p:sp>
            <p:nvSpPr>
              <p:cNvPr id="11998" name="Google Shape;11998;p37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9" name="Google Shape;11999;p37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0" name="Google Shape;12000;p37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1" name="Google Shape;12001;p37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2" name="Google Shape;12002;p37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3" name="Google Shape;12003;p37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4" name="Google Shape;12004;p37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5" name="Google Shape;12005;p37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6" name="Google Shape;12006;p37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7" name="Google Shape;12007;p37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8" name="Google Shape;12008;p37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9" name="Google Shape;12009;p37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0" name="Google Shape;12010;p37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1" name="Google Shape;12011;p37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2" name="Google Shape;12012;p37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3" name="Google Shape;12013;p37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4" name="Google Shape;12014;p37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5" name="Google Shape;12015;p37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6" name="Google Shape;12016;p37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7" name="Google Shape;12017;p37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8" name="Google Shape;12018;p37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9" name="Google Shape;12019;p37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0" name="Google Shape;12020;p37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1" name="Google Shape;12021;p37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2" name="Google Shape;12022;p37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3" name="Google Shape;12023;p37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4" name="Google Shape;12024;p37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5" name="Google Shape;12025;p37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6" name="Google Shape;12026;p37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7" name="Google Shape;12027;p37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8" name="Google Shape;12028;p37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9" name="Google Shape;12029;p37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0" name="Google Shape;12030;p37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1" name="Google Shape;12031;p37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2" name="Google Shape;12032;p37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3" name="Google Shape;12033;p37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4" name="Google Shape;12034;p37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5" name="Google Shape;12035;p37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6" name="Google Shape;12036;p37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7" name="Google Shape;12037;p37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8" name="Google Shape;12038;p37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9" name="Google Shape;12039;p37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0" name="Google Shape;12040;p37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1" name="Google Shape;12041;p37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2" name="Google Shape;12042;p37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3" name="Google Shape;12043;p37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4" name="Google Shape;12044;p37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5" name="Google Shape;12045;p37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6" name="Google Shape;12046;p37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7" name="Google Shape;12047;p37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8" name="Google Shape;12048;p37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9" name="Google Shape;12049;p37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0" name="Google Shape;12050;p37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1" name="Google Shape;12051;p37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2" name="Google Shape;12052;p37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3" name="Google Shape;12053;p37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4" name="Google Shape;12054;p37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5" name="Google Shape;12055;p37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6" name="Google Shape;12056;p37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7" name="Google Shape;12057;p37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8" name="Google Shape;12058;p37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9" name="Google Shape;12059;p37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0" name="Google Shape;12060;p37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1" name="Google Shape;12061;p37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2" name="Google Shape;12062;p37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3" name="Google Shape;12063;p37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4" name="Google Shape;12064;p37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5" name="Google Shape;12065;p37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6" name="Google Shape;12066;p37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7" name="Google Shape;12067;p37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8" name="Google Shape;12068;p37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9" name="Google Shape;12069;p37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0" name="Google Shape;12070;p37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1" name="Google Shape;12071;p37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2" name="Google Shape;12072;p37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3" name="Google Shape;12073;p37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4" name="Google Shape;12074;p37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5" name="Google Shape;12075;p37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6" name="Google Shape;12076;p37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7" name="Google Shape;12077;p37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8" name="Google Shape;12078;p37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9" name="Google Shape;12079;p37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0" name="Google Shape;12080;p37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1" name="Google Shape;12081;p37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2" name="Google Shape;12082;p37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3" name="Google Shape;12083;p37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4" name="Google Shape;12084;p37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5" name="Google Shape;12085;p37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6" name="Google Shape;12086;p37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7" name="Google Shape;12087;p37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8" name="Google Shape;12088;p37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9" name="Google Shape;12089;p37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0" name="Google Shape;12090;p37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1" name="Google Shape;12091;p37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2" name="Google Shape;12092;p37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3" name="Google Shape;12093;p37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4" name="Google Shape;12094;p37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5" name="Google Shape;12095;p37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6" name="Google Shape;12096;p37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7" name="Google Shape;12097;p37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8" name="Google Shape;12098;p37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9" name="Google Shape;12099;p37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0" name="Google Shape;12100;p37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1" name="Google Shape;12101;p37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2" name="Google Shape;12102;p37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3" name="Google Shape;12103;p37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4" name="Google Shape;12104;p37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5" name="Google Shape;12105;p37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6" name="Google Shape;12106;p37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7" name="Google Shape;12107;p37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8" name="Google Shape;12108;p37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9" name="Google Shape;12109;p37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0" name="Google Shape;12110;p37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1" name="Google Shape;12111;p37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2" name="Google Shape;12112;p37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3" name="Google Shape;12113;p37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4" name="Google Shape;12114;p37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5" name="Google Shape;12115;p37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6" name="Google Shape;12116;p37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7" name="Google Shape;12117;p37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8" name="Google Shape;12118;p37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9" name="Google Shape;12119;p37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0" name="Google Shape;12120;p37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1" name="Google Shape;12121;p37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2" name="Google Shape;12122;p37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3" name="Google Shape;12123;p37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4" name="Google Shape;12124;p37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5" name="Google Shape;12125;p37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6" name="Google Shape;12126;p37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7" name="Google Shape;12127;p37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8" name="Google Shape;12128;p37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9" name="Google Shape;12129;p37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0" name="Google Shape;12130;p37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1" name="Google Shape;12131;p37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2" name="Google Shape;12132;p37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3" name="Google Shape;12133;p37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4" name="Google Shape;12134;p37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5" name="Google Shape;12135;p37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6" name="Google Shape;12136;p37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7" name="Google Shape;12137;p37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8" name="Google Shape;12138;p37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9" name="Google Shape;12139;p37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0" name="Google Shape;12140;p37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1" name="Google Shape;12141;p37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2" name="Google Shape;12142;p37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3" name="Google Shape;12143;p37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4" name="Google Shape;12144;p37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5" name="Google Shape;12145;p37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6" name="Google Shape;12146;p37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7" name="Google Shape;12147;p37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8" name="Google Shape;12148;p37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9" name="Google Shape;12149;p37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0" name="Google Shape;12150;p37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1" name="Google Shape;12151;p37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2" name="Google Shape;12152;p37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3" name="Google Shape;12153;p37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4" name="Google Shape;12154;p37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5" name="Google Shape;12155;p37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6" name="Google Shape;12156;p37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7" name="Google Shape;12157;p37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8" name="Google Shape;12158;p37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9" name="Google Shape;12159;p37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0" name="Google Shape;12160;p37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1" name="Google Shape;12161;p37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2" name="Google Shape;12162;p37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3" name="Google Shape;12163;p37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4" name="Google Shape;12164;p37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5" name="Google Shape;12165;p37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6" name="Google Shape;12166;p37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7" name="Google Shape;12167;p37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8" name="Google Shape;12168;p37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9" name="Google Shape;12169;p37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0" name="Google Shape;12170;p37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1" name="Google Shape;12171;p37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2" name="Google Shape;12172;p37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3" name="Google Shape;12173;p37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4" name="Google Shape;12174;p37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5" name="Google Shape;12175;p37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6" name="Google Shape;12176;p37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7" name="Google Shape;12177;p37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8" name="Google Shape;12178;p37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9" name="Google Shape;12179;p37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0" name="Google Shape;12180;p37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1" name="Google Shape;12181;p37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2" name="Google Shape;12182;p37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3" name="Google Shape;12183;p37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4" name="Google Shape;12184;p37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5" name="Google Shape;12185;p37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6" name="Google Shape;12186;p37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7" name="Google Shape;12187;p37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8" name="Google Shape;12188;p37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9" name="Google Shape;12189;p37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0" name="Google Shape;12190;p37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1" name="Google Shape;12191;p37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2" name="Google Shape;12192;p37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3" name="Google Shape;12193;p37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4" name="Google Shape;12194;p37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5" name="Google Shape;12195;p37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6" name="Google Shape;12196;p37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7" name="Google Shape;12197;p37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8" name="Google Shape;12198;p37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9" name="Google Shape;12199;p37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0" name="Google Shape;12200;p37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1" name="Google Shape;12201;p37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2" name="Google Shape;12202;p37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3" name="Google Shape;12203;p37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4" name="Google Shape;12204;p37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5" name="Google Shape;12205;p37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6" name="Google Shape;12206;p37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7" name="Google Shape;12207;p37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8" name="Google Shape;12208;p37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9" name="Google Shape;12209;p37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0" name="Google Shape;12210;p37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1" name="Google Shape;12211;p37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2" name="Google Shape;12212;p37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3" name="Google Shape;12213;p37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4" name="Google Shape;12214;p37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5" name="Google Shape;12215;p37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6" name="Google Shape;12216;p37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7" name="Google Shape;12217;p37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8" name="Google Shape;12218;p37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9" name="Google Shape;12219;p37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0" name="Google Shape;12220;p37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1" name="Google Shape;12221;p37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2" name="Google Shape;12222;p37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3" name="Google Shape;12223;p37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4" name="Google Shape;12224;p37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5" name="Google Shape;12225;p37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6" name="Google Shape;12226;p37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7" name="Google Shape;12227;p37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8" name="Google Shape;12228;p37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9" name="Google Shape;12229;p37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30" name="Google Shape;12230;p37"/>
          <p:cNvSpPr/>
          <p:nvPr/>
        </p:nvSpPr>
        <p:spPr>
          <a:xfrm>
            <a:off x="-12825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1" name="Google Shape;12231;p37"/>
          <p:cNvSpPr/>
          <p:nvPr/>
        </p:nvSpPr>
        <p:spPr>
          <a:xfrm>
            <a:off x="-12825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3" name="Google Shape;122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34" name="Google Shape;12234;p38"/>
          <p:cNvGrpSpPr/>
          <p:nvPr/>
        </p:nvGrpSpPr>
        <p:grpSpPr>
          <a:xfrm>
            <a:off x="3216342" y="-441086"/>
            <a:ext cx="11127500" cy="9546465"/>
            <a:chOff x="1134192" y="-561936"/>
            <a:chExt cx="11127500" cy="9546465"/>
          </a:xfrm>
        </p:grpSpPr>
        <p:grpSp>
          <p:nvGrpSpPr>
            <p:cNvPr id="12235" name="Google Shape;12235;p38"/>
            <p:cNvGrpSpPr/>
            <p:nvPr/>
          </p:nvGrpSpPr>
          <p:grpSpPr>
            <a:xfrm rot="-758029">
              <a:off x="5961678" y="-1375"/>
              <a:ext cx="5751533" cy="5652084"/>
              <a:chOff x="1385050" y="238275"/>
              <a:chExt cx="4584443" cy="4505175"/>
            </a:xfrm>
          </p:grpSpPr>
          <p:sp>
            <p:nvSpPr>
              <p:cNvPr id="12236" name="Google Shape;12236;p38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7" name="Google Shape;12237;p38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8" name="Google Shape;12238;p38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9" name="Google Shape;12239;p38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0" name="Google Shape;12240;p38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1" name="Google Shape;12241;p38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2" name="Google Shape;12242;p38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3" name="Google Shape;12243;p38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4" name="Google Shape;12244;p38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5" name="Google Shape;12245;p38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6" name="Google Shape;12246;p38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7" name="Google Shape;12247;p38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8" name="Google Shape;12248;p38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9" name="Google Shape;12249;p38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0" name="Google Shape;12250;p38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1" name="Google Shape;12251;p38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2" name="Google Shape;12252;p38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3" name="Google Shape;12253;p38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4" name="Google Shape;12254;p38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5" name="Google Shape;12255;p38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6" name="Google Shape;12256;p38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7" name="Google Shape;12257;p38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8" name="Google Shape;12258;p38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9" name="Google Shape;12259;p38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0" name="Google Shape;12260;p38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1" name="Google Shape;12261;p38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2" name="Google Shape;12262;p38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3" name="Google Shape;12263;p38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4" name="Google Shape;12264;p38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5" name="Google Shape;12265;p38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6" name="Google Shape;12266;p38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7" name="Google Shape;12267;p38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8" name="Google Shape;12268;p38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9" name="Google Shape;12269;p38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0" name="Google Shape;12270;p38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1" name="Google Shape;12271;p38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2" name="Google Shape;12272;p38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3" name="Google Shape;12273;p38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4" name="Google Shape;12274;p38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5" name="Google Shape;12275;p38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6" name="Google Shape;12276;p38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7" name="Google Shape;12277;p38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8" name="Google Shape;12278;p38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9" name="Google Shape;12279;p38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0" name="Google Shape;12280;p38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1" name="Google Shape;12281;p38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2" name="Google Shape;12282;p38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3" name="Google Shape;12283;p38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4" name="Google Shape;12284;p38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5" name="Google Shape;12285;p38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6" name="Google Shape;12286;p38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7" name="Google Shape;12287;p38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8" name="Google Shape;12288;p38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9" name="Google Shape;12289;p38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0" name="Google Shape;12290;p38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1" name="Google Shape;12291;p38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2" name="Google Shape;12292;p38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3" name="Google Shape;12293;p38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4" name="Google Shape;12294;p38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5" name="Google Shape;12295;p38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6" name="Google Shape;12296;p38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7" name="Google Shape;12297;p38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8" name="Google Shape;12298;p38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9" name="Google Shape;12299;p38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0" name="Google Shape;12300;p38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1" name="Google Shape;12301;p38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2" name="Google Shape;12302;p38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3" name="Google Shape;12303;p38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4" name="Google Shape;12304;p38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5" name="Google Shape;12305;p38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6" name="Google Shape;12306;p38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7" name="Google Shape;12307;p38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8" name="Google Shape;12308;p38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9" name="Google Shape;12309;p38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0" name="Google Shape;12310;p38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1" name="Google Shape;12311;p38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2" name="Google Shape;12312;p38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3" name="Google Shape;12313;p38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4" name="Google Shape;12314;p38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5" name="Google Shape;12315;p38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6" name="Google Shape;12316;p38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7" name="Google Shape;12317;p38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8" name="Google Shape;12318;p38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9" name="Google Shape;12319;p38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0" name="Google Shape;12320;p38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1" name="Google Shape;12321;p38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2" name="Google Shape;12322;p38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3" name="Google Shape;12323;p38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4" name="Google Shape;12324;p38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5" name="Google Shape;12325;p38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6" name="Google Shape;12326;p38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7" name="Google Shape;12327;p38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8" name="Google Shape;12328;p38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9" name="Google Shape;12329;p38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0" name="Google Shape;12330;p38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1" name="Google Shape;12331;p38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2" name="Google Shape;12332;p38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3" name="Google Shape;12333;p38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4" name="Google Shape;12334;p38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5" name="Google Shape;12335;p38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6" name="Google Shape;12336;p38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7" name="Google Shape;12337;p38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8" name="Google Shape;12338;p38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9" name="Google Shape;12339;p38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0" name="Google Shape;12340;p38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1" name="Google Shape;12341;p38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2" name="Google Shape;12342;p38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3" name="Google Shape;12343;p38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4" name="Google Shape;12344;p38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5" name="Google Shape;12345;p38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6" name="Google Shape;12346;p38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7" name="Google Shape;12347;p38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8" name="Google Shape;12348;p38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9" name="Google Shape;12349;p38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0" name="Google Shape;12350;p38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1" name="Google Shape;12351;p38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2" name="Google Shape;12352;p38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3" name="Google Shape;12353;p38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4" name="Google Shape;12354;p38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5" name="Google Shape;12355;p38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6" name="Google Shape;12356;p38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7" name="Google Shape;12357;p38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8" name="Google Shape;12358;p38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9" name="Google Shape;12359;p38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0" name="Google Shape;12360;p38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1" name="Google Shape;12361;p38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2" name="Google Shape;12362;p38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3" name="Google Shape;12363;p38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4" name="Google Shape;12364;p38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5" name="Google Shape;12365;p38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6" name="Google Shape;12366;p38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7" name="Google Shape;12367;p38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8" name="Google Shape;12368;p38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9" name="Google Shape;12369;p38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0" name="Google Shape;12370;p38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1" name="Google Shape;12371;p38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2" name="Google Shape;12372;p38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3" name="Google Shape;12373;p38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4" name="Google Shape;12374;p38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5" name="Google Shape;12375;p38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6" name="Google Shape;12376;p38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7" name="Google Shape;12377;p38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8" name="Google Shape;12378;p38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9" name="Google Shape;12379;p38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0" name="Google Shape;12380;p38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1" name="Google Shape;12381;p38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2" name="Google Shape;12382;p38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3" name="Google Shape;12383;p38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4" name="Google Shape;12384;p38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5" name="Google Shape;12385;p38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6" name="Google Shape;12386;p38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7" name="Google Shape;12387;p38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8" name="Google Shape;12388;p38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9" name="Google Shape;12389;p38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0" name="Google Shape;12390;p38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1" name="Google Shape;12391;p38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2" name="Google Shape;12392;p38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3" name="Google Shape;12393;p38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4" name="Google Shape;12394;p38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5" name="Google Shape;12395;p38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6" name="Google Shape;12396;p38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7" name="Google Shape;12397;p38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8" name="Google Shape;12398;p38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9" name="Google Shape;12399;p38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0" name="Google Shape;12400;p38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1" name="Google Shape;12401;p38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2" name="Google Shape;12402;p38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3" name="Google Shape;12403;p38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4" name="Google Shape;12404;p38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5" name="Google Shape;12405;p38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6" name="Google Shape;12406;p38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7" name="Google Shape;12407;p38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8" name="Google Shape;12408;p38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9" name="Google Shape;12409;p38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0" name="Google Shape;12410;p38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1" name="Google Shape;12411;p38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2" name="Google Shape;12412;p38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3" name="Google Shape;12413;p38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4" name="Google Shape;12414;p38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5" name="Google Shape;12415;p38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6" name="Google Shape;12416;p38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7" name="Google Shape;12417;p38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8" name="Google Shape;12418;p38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9" name="Google Shape;12419;p38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0" name="Google Shape;12420;p38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1" name="Google Shape;12421;p38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2" name="Google Shape;12422;p38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3" name="Google Shape;12423;p38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4" name="Google Shape;12424;p38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5" name="Google Shape;12425;p38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6" name="Google Shape;12426;p38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7" name="Google Shape;12427;p38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8" name="Google Shape;12428;p38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9" name="Google Shape;12429;p38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0" name="Google Shape;12430;p38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1" name="Google Shape;12431;p38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2" name="Google Shape;12432;p38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3" name="Google Shape;12433;p38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4" name="Google Shape;12434;p38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5" name="Google Shape;12435;p38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6" name="Google Shape;12436;p38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7" name="Google Shape;12437;p38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8" name="Google Shape;12438;p38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9" name="Google Shape;12439;p38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0" name="Google Shape;12440;p38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1" name="Google Shape;12441;p38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2" name="Google Shape;12442;p38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3" name="Google Shape;12443;p38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4" name="Google Shape;12444;p38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5" name="Google Shape;12445;p38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6" name="Google Shape;12446;p38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7" name="Google Shape;12447;p38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8" name="Google Shape;12448;p38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9" name="Google Shape;12449;p38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0" name="Google Shape;12450;p38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1" name="Google Shape;12451;p38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2" name="Google Shape;12452;p38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3" name="Google Shape;12453;p38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4" name="Google Shape;12454;p38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5" name="Google Shape;12455;p38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6" name="Google Shape;12456;p38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7" name="Google Shape;12457;p38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8" name="Google Shape;12458;p38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9" name="Google Shape;12459;p38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0" name="Google Shape;12460;p38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1" name="Google Shape;12461;p38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2" name="Google Shape;12462;p38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3" name="Google Shape;12463;p38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4" name="Google Shape;12464;p38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5" name="Google Shape;12465;p38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6" name="Google Shape;12466;p38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7" name="Google Shape;12467;p38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68" name="Google Shape;12468;p38"/>
            <p:cNvGrpSpPr/>
            <p:nvPr/>
          </p:nvGrpSpPr>
          <p:grpSpPr>
            <a:xfrm rot="-758029">
              <a:off x="1682673" y="2771884"/>
              <a:ext cx="5751533" cy="5652084"/>
              <a:chOff x="1385050" y="238275"/>
              <a:chExt cx="4584443" cy="4505175"/>
            </a:xfrm>
          </p:grpSpPr>
          <p:sp>
            <p:nvSpPr>
              <p:cNvPr id="12469" name="Google Shape;12469;p38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0" name="Google Shape;12470;p38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1" name="Google Shape;12471;p38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2" name="Google Shape;12472;p38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3" name="Google Shape;12473;p38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4" name="Google Shape;12474;p38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5" name="Google Shape;12475;p38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6" name="Google Shape;12476;p38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7" name="Google Shape;12477;p38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8" name="Google Shape;12478;p38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9" name="Google Shape;12479;p38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0" name="Google Shape;12480;p38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1" name="Google Shape;12481;p38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2" name="Google Shape;12482;p38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3" name="Google Shape;12483;p38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4" name="Google Shape;12484;p38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5" name="Google Shape;12485;p38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6" name="Google Shape;12486;p38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7" name="Google Shape;12487;p38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8" name="Google Shape;12488;p38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9" name="Google Shape;12489;p38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0" name="Google Shape;12490;p38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1" name="Google Shape;12491;p38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2" name="Google Shape;12492;p38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3" name="Google Shape;12493;p38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4" name="Google Shape;12494;p38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5" name="Google Shape;12495;p38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6" name="Google Shape;12496;p38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7" name="Google Shape;12497;p38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8" name="Google Shape;12498;p38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9" name="Google Shape;12499;p38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0" name="Google Shape;12500;p38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1" name="Google Shape;12501;p38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2" name="Google Shape;12502;p38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3" name="Google Shape;12503;p38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4" name="Google Shape;12504;p38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5" name="Google Shape;12505;p38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6" name="Google Shape;12506;p38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7" name="Google Shape;12507;p38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8" name="Google Shape;12508;p38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9" name="Google Shape;12509;p38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0" name="Google Shape;12510;p38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1" name="Google Shape;12511;p38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2" name="Google Shape;12512;p38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3" name="Google Shape;12513;p38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4" name="Google Shape;12514;p38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5" name="Google Shape;12515;p38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6" name="Google Shape;12516;p38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7" name="Google Shape;12517;p38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8" name="Google Shape;12518;p38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9" name="Google Shape;12519;p38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0" name="Google Shape;12520;p38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1" name="Google Shape;12521;p38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2" name="Google Shape;12522;p38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3" name="Google Shape;12523;p38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4" name="Google Shape;12524;p38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5" name="Google Shape;12525;p38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6" name="Google Shape;12526;p38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7" name="Google Shape;12527;p38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8" name="Google Shape;12528;p38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9" name="Google Shape;12529;p38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0" name="Google Shape;12530;p38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1" name="Google Shape;12531;p38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2" name="Google Shape;12532;p38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3" name="Google Shape;12533;p38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4" name="Google Shape;12534;p38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5" name="Google Shape;12535;p38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6" name="Google Shape;12536;p38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7" name="Google Shape;12537;p38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8" name="Google Shape;12538;p38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9" name="Google Shape;12539;p38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0" name="Google Shape;12540;p38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1" name="Google Shape;12541;p38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2" name="Google Shape;12542;p38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3" name="Google Shape;12543;p38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4" name="Google Shape;12544;p38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5" name="Google Shape;12545;p38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6" name="Google Shape;12546;p38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7" name="Google Shape;12547;p38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8" name="Google Shape;12548;p38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9" name="Google Shape;12549;p38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0" name="Google Shape;12550;p38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1" name="Google Shape;12551;p38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2" name="Google Shape;12552;p38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3" name="Google Shape;12553;p38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4" name="Google Shape;12554;p38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5" name="Google Shape;12555;p38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6" name="Google Shape;12556;p38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7" name="Google Shape;12557;p38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8" name="Google Shape;12558;p38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9" name="Google Shape;12559;p38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0" name="Google Shape;12560;p38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1" name="Google Shape;12561;p38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2" name="Google Shape;12562;p38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3" name="Google Shape;12563;p38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4" name="Google Shape;12564;p38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5" name="Google Shape;12565;p38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6" name="Google Shape;12566;p38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7" name="Google Shape;12567;p38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8" name="Google Shape;12568;p38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9" name="Google Shape;12569;p38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0" name="Google Shape;12570;p38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1" name="Google Shape;12571;p38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2" name="Google Shape;12572;p38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3" name="Google Shape;12573;p38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4" name="Google Shape;12574;p38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5" name="Google Shape;12575;p38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6" name="Google Shape;12576;p38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7" name="Google Shape;12577;p38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8" name="Google Shape;12578;p38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9" name="Google Shape;12579;p38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0" name="Google Shape;12580;p38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1" name="Google Shape;12581;p38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2" name="Google Shape;12582;p38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3" name="Google Shape;12583;p38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4" name="Google Shape;12584;p38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5" name="Google Shape;12585;p38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6" name="Google Shape;12586;p38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7" name="Google Shape;12587;p38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8" name="Google Shape;12588;p38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9" name="Google Shape;12589;p38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0" name="Google Shape;12590;p38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1" name="Google Shape;12591;p38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2" name="Google Shape;12592;p38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3" name="Google Shape;12593;p38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4" name="Google Shape;12594;p38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5" name="Google Shape;12595;p38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6" name="Google Shape;12596;p38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7" name="Google Shape;12597;p38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8" name="Google Shape;12598;p38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9" name="Google Shape;12599;p38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0" name="Google Shape;12600;p38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1" name="Google Shape;12601;p38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2" name="Google Shape;12602;p38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3" name="Google Shape;12603;p38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4" name="Google Shape;12604;p38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5" name="Google Shape;12605;p38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6" name="Google Shape;12606;p38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7" name="Google Shape;12607;p38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8" name="Google Shape;12608;p38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9" name="Google Shape;12609;p38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0" name="Google Shape;12610;p38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1" name="Google Shape;12611;p38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2" name="Google Shape;12612;p38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3" name="Google Shape;12613;p38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4" name="Google Shape;12614;p38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5" name="Google Shape;12615;p38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6" name="Google Shape;12616;p38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7" name="Google Shape;12617;p38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8" name="Google Shape;12618;p38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9" name="Google Shape;12619;p38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0" name="Google Shape;12620;p38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1" name="Google Shape;12621;p38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2" name="Google Shape;12622;p38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3" name="Google Shape;12623;p38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4" name="Google Shape;12624;p38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5" name="Google Shape;12625;p38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6" name="Google Shape;12626;p38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7" name="Google Shape;12627;p38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8" name="Google Shape;12628;p38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9" name="Google Shape;12629;p38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0" name="Google Shape;12630;p38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1" name="Google Shape;12631;p38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2" name="Google Shape;12632;p38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3" name="Google Shape;12633;p38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4" name="Google Shape;12634;p38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5" name="Google Shape;12635;p38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6" name="Google Shape;12636;p38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7" name="Google Shape;12637;p38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8" name="Google Shape;12638;p38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9" name="Google Shape;12639;p38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0" name="Google Shape;12640;p38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1" name="Google Shape;12641;p38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2" name="Google Shape;12642;p38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3" name="Google Shape;12643;p38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4" name="Google Shape;12644;p38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5" name="Google Shape;12645;p38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6" name="Google Shape;12646;p38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7" name="Google Shape;12647;p38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8" name="Google Shape;12648;p38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9" name="Google Shape;12649;p38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0" name="Google Shape;12650;p38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1" name="Google Shape;12651;p38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2" name="Google Shape;12652;p38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3" name="Google Shape;12653;p38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4" name="Google Shape;12654;p38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5" name="Google Shape;12655;p38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6" name="Google Shape;12656;p38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7" name="Google Shape;12657;p38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8" name="Google Shape;12658;p38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9" name="Google Shape;12659;p38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0" name="Google Shape;12660;p38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1" name="Google Shape;12661;p38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2" name="Google Shape;12662;p38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3" name="Google Shape;12663;p38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4" name="Google Shape;12664;p38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5" name="Google Shape;12665;p38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6" name="Google Shape;12666;p38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7" name="Google Shape;12667;p38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8" name="Google Shape;12668;p38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9" name="Google Shape;12669;p38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0" name="Google Shape;12670;p38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1" name="Google Shape;12671;p38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2" name="Google Shape;12672;p38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3" name="Google Shape;12673;p38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4" name="Google Shape;12674;p38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5" name="Google Shape;12675;p38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6" name="Google Shape;12676;p38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7" name="Google Shape;12677;p38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8" name="Google Shape;12678;p38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9" name="Google Shape;12679;p38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0" name="Google Shape;12680;p38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1" name="Google Shape;12681;p38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2" name="Google Shape;12682;p38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3" name="Google Shape;12683;p38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4" name="Google Shape;12684;p38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5" name="Google Shape;12685;p38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6" name="Google Shape;12686;p38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7" name="Google Shape;12687;p38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8" name="Google Shape;12688;p38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9" name="Google Shape;12689;p38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0" name="Google Shape;12690;p38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1" name="Google Shape;12691;p38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2" name="Google Shape;12692;p38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3" name="Google Shape;12693;p38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4" name="Google Shape;12694;p38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5" name="Google Shape;12695;p38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6" name="Google Shape;12696;p38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7" name="Google Shape;12697;p38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8" name="Google Shape;12698;p38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9" name="Google Shape;12699;p38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0" name="Google Shape;12700;p38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01" name="Google Shape;12701;p38"/>
          <p:cNvSpPr/>
          <p:nvPr/>
        </p:nvSpPr>
        <p:spPr>
          <a:xfrm>
            <a:off x="8416200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2" name="Google Shape;12702;p38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4" name="Google Shape;1270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705" name="Google Shape;12705;p39"/>
          <p:cNvSpPr/>
          <p:nvPr/>
        </p:nvSpPr>
        <p:spPr>
          <a:xfrm>
            <a:off x="0" y="0"/>
            <a:ext cx="366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06" name="Google Shape;12706;p39"/>
          <p:cNvGrpSpPr/>
          <p:nvPr/>
        </p:nvGrpSpPr>
        <p:grpSpPr>
          <a:xfrm rot="-8861584">
            <a:off x="1970939" y="-3047427"/>
            <a:ext cx="5752270" cy="5652809"/>
            <a:chOff x="1385050" y="238275"/>
            <a:chExt cx="4584443" cy="4505175"/>
          </a:xfrm>
        </p:grpSpPr>
        <p:sp>
          <p:nvSpPr>
            <p:cNvPr id="12707" name="Google Shape;12707;p39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39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39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39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39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39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39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39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39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39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39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39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39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39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39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39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39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39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39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39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39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39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39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39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39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39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39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39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39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39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39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39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39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39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39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39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39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39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39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39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39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39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39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39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39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39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39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39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39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39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39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39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39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39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39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39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39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4" name="Google Shape;12764;p39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5" name="Google Shape;12765;p39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6" name="Google Shape;12766;p39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7" name="Google Shape;12767;p39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8" name="Google Shape;12768;p39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9" name="Google Shape;12769;p39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0" name="Google Shape;12770;p39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1" name="Google Shape;12771;p39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2" name="Google Shape;12772;p39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3" name="Google Shape;12773;p39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4" name="Google Shape;12774;p39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5" name="Google Shape;12775;p39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6" name="Google Shape;12776;p39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7" name="Google Shape;12777;p39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8" name="Google Shape;12778;p39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9" name="Google Shape;12779;p39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0" name="Google Shape;12780;p39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1" name="Google Shape;12781;p39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2" name="Google Shape;12782;p39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3" name="Google Shape;12783;p39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4" name="Google Shape;12784;p39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5" name="Google Shape;12785;p39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6" name="Google Shape;12786;p39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7" name="Google Shape;12787;p39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8" name="Google Shape;12788;p39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9" name="Google Shape;12789;p39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0" name="Google Shape;12790;p39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1" name="Google Shape;12791;p39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2" name="Google Shape;12792;p39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3" name="Google Shape;12793;p39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4" name="Google Shape;12794;p39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5" name="Google Shape;12795;p39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6" name="Google Shape;12796;p39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7" name="Google Shape;12797;p39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8" name="Google Shape;12798;p39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9" name="Google Shape;12799;p39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0" name="Google Shape;12800;p39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1" name="Google Shape;12801;p39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2" name="Google Shape;12802;p39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3" name="Google Shape;12803;p39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4" name="Google Shape;12804;p39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5" name="Google Shape;12805;p39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6" name="Google Shape;12806;p39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7" name="Google Shape;12807;p39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8" name="Google Shape;12808;p39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9" name="Google Shape;12809;p39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0" name="Google Shape;12810;p39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1" name="Google Shape;12811;p39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2" name="Google Shape;12812;p39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3" name="Google Shape;12813;p39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4" name="Google Shape;12814;p39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5" name="Google Shape;12815;p39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6" name="Google Shape;12816;p39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7" name="Google Shape;12817;p39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8" name="Google Shape;12818;p39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9" name="Google Shape;12819;p39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0" name="Google Shape;12820;p39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1" name="Google Shape;12821;p39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2" name="Google Shape;12822;p39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3" name="Google Shape;12823;p39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4" name="Google Shape;12824;p39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5" name="Google Shape;12825;p39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6" name="Google Shape;12826;p39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7" name="Google Shape;12827;p39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8" name="Google Shape;12828;p39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9" name="Google Shape;12829;p39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0" name="Google Shape;12830;p39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1" name="Google Shape;12831;p39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2" name="Google Shape;12832;p39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3" name="Google Shape;12833;p39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4" name="Google Shape;12834;p39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5" name="Google Shape;12835;p39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6" name="Google Shape;12836;p39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7" name="Google Shape;12837;p39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8" name="Google Shape;12838;p39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9" name="Google Shape;12839;p39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0" name="Google Shape;12840;p39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1" name="Google Shape;12841;p39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2" name="Google Shape;12842;p39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3" name="Google Shape;12843;p39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4" name="Google Shape;12844;p39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5" name="Google Shape;12845;p39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6" name="Google Shape;12846;p39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7" name="Google Shape;12847;p39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8" name="Google Shape;12848;p39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9" name="Google Shape;12849;p39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0" name="Google Shape;12850;p39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1" name="Google Shape;12851;p39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2" name="Google Shape;12852;p39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3" name="Google Shape;12853;p39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4" name="Google Shape;12854;p39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5" name="Google Shape;12855;p39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6" name="Google Shape;12856;p39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7" name="Google Shape;12857;p39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8" name="Google Shape;12858;p39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9" name="Google Shape;12859;p39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0" name="Google Shape;12860;p39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1" name="Google Shape;12861;p39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2" name="Google Shape;12862;p39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3" name="Google Shape;12863;p39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4" name="Google Shape;12864;p39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5" name="Google Shape;12865;p39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6" name="Google Shape;12866;p39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7" name="Google Shape;12867;p39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8" name="Google Shape;12868;p39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9" name="Google Shape;12869;p39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0" name="Google Shape;12870;p39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1" name="Google Shape;12871;p39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2" name="Google Shape;12872;p39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3" name="Google Shape;12873;p39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4" name="Google Shape;12874;p39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5" name="Google Shape;12875;p39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6" name="Google Shape;12876;p39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7" name="Google Shape;12877;p39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8" name="Google Shape;12878;p39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9" name="Google Shape;12879;p39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0" name="Google Shape;12880;p39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1" name="Google Shape;12881;p39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2" name="Google Shape;12882;p39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3" name="Google Shape;12883;p39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4" name="Google Shape;12884;p39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5" name="Google Shape;12885;p39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6" name="Google Shape;12886;p39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7" name="Google Shape;12887;p39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8" name="Google Shape;12888;p39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9" name="Google Shape;12889;p39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0" name="Google Shape;12890;p39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1" name="Google Shape;12891;p39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2" name="Google Shape;12892;p39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3" name="Google Shape;12893;p39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4" name="Google Shape;12894;p39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5" name="Google Shape;12895;p39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6" name="Google Shape;12896;p39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7" name="Google Shape;12897;p39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8" name="Google Shape;12898;p39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9" name="Google Shape;12899;p39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0" name="Google Shape;12900;p39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1" name="Google Shape;12901;p39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2" name="Google Shape;12902;p39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3" name="Google Shape;12903;p39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4" name="Google Shape;12904;p39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5" name="Google Shape;12905;p39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6" name="Google Shape;12906;p39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7" name="Google Shape;12907;p39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8" name="Google Shape;12908;p39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9" name="Google Shape;12909;p39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0" name="Google Shape;12910;p39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1" name="Google Shape;12911;p39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2" name="Google Shape;12912;p39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3" name="Google Shape;12913;p39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4" name="Google Shape;12914;p39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5" name="Google Shape;12915;p39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6" name="Google Shape;12916;p39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7" name="Google Shape;12917;p39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8" name="Google Shape;12918;p39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9" name="Google Shape;12919;p39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0" name="Google Shape;12920;p39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1" name="Google Shape;12921;p39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2" name="Google Shape;12922;p39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3" name="Google Shape;12923;p39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4" name="Google Shape;12924;p39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5" name="Google Shape;12925;p39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6" name="Google Shape;12926;p39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7" name="Google Shape;12927;p39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8" name="Google Shape;12928;p39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9" name="Google Shape;12929;p39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0" name="Google Shape;12930;p39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1" name="Google Shape;12931;p39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2" name="Google Shape;12932;p39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3" name="Google Shape;12933;p39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4" name="Google Shape;12934;p39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5" name="Google Shape;12935;p39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6" name="Google Shape;12936;p39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7" name="Google Shape;12937;p39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8" name="Google Shape;12938;p39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9" name="Google Shape;12939;p39"/>
          <p:cNvSpPr/>
          <p:nvPr/>
        </p:nvSpPr>
        <p:spPr>
          <a:xfrm>
            <a:off x="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35000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83" r:id="rId4"/>
    <p:sldLayoutId id="2147483684" r:id="rId5"/>
    <p:sldLayoutId id="214748368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0" name="Google Shape;12950;p43"/>
          <p:cNvSpPr txBox="1">
            <a:spLocks noGrp="1"/>
          </p:cNvSpPr>
          <p:nvPr>
            <p:ph type="ctrTitle"/>
          </p:nvPr>
        </p:nvSpPr>
        <p:spPr>
          <a:xfrm>
            <a:off x="1352550" y="1177050"/>
            <a:ext cx="6438900" cy="21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Lora SemiBold"/>
                <a:ea typeface="Lora SemiBold"/>
                <a:cs typeface="Lora SemiBold"/>
                <a:sym typeface="Lora SemiBold"/>
              </a:rPr>
              <a:t>Project A - MedKnow</a:t>
            </a:r>
            <a:endParaRPr i="1" dirty="0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2951" name="Google Shape;12951;p43"/>
          <p:cNvSpPr txBox="1">
            <a:spLocks noGrp="1"/>
          </p:cNvSpPr>
          <p:nvPr>
            <p:ph type="subTitle" idx="1"/>
          </p:nvPr>
        </p:nvSpPr>
        <p:spPr>
          <a:xfrm>
            <a:off x="1352550" y="3552638"/>
            <a:ext cx="6438900" cy="1240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Alunos:</a:t>
            </a:r>
            <a:br>
              <a:rPr lang="en-US" dirty="0"/>
            </a:br>
            <a:r>
              <a:rPr lang="en-US" dirty="0"/>
              <a:t>Gonçalo Silva – 47255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João Rocha – 47196</a:t>
            </a:r>
            <a:br>
              <a:rPr lang="en-US" dirty="0"/>
            </a:br>
            <a:r>
              <a:rPr lang="en-US" dirty="0"/>
              <a:t>Luis Morgado – 51358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6" name="Google Shape;12956;p44"/>
          <p:cNvSpPr txBox="1">
            <a:spLocks noGrp="1"/>
          </p:cNvSpPr>
          <p:nvPr>
            <p:ph type="title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Suposições sobre o trabalho da MedKnow</a:t>
            </a:r>
            <a:endParaRPr dirty="0"/>
          </a:p>
        </p:txBody>
      </p:sp>
      <p:sp>
        <p:nvSpPr>
          <p:cNvPr id="12958" name="Google Shape;12958;p44"/>
          <p:cNvSpPr txBox="1"/>
          <p:nvPr/>
        </p:nvSpPr>
        <p:spPr>
          <a:xfrm>
            <a:off x="542880" y="1882894"/>
            <a:ext cx="8058240" cy="195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MedKnow é um cetro médico especializado em oftalmologia.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MedKnow é composta por pacientes e médicos.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Paciente e médicos comunicam através de consultas (Appointments)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Cada consulta tem como objetivo de prescrever o tipo de lentes mais apropriado para cada paciente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 paciente é avaliado tendo em conta a sua idade e alguns aspetos de saúde ocular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6" name="Google Shape;12956;p44"/>
          <p:cNvSpPr txBox="1">
            <a:spLocks noGrp="1"/>
          </p:cNvSpPr>
          <p:nvPr>
            <p:ph type="title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Dados fornecidos pela MedKnow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A7A42-B69D-C7B7-3F00-86B65661A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0" y="1193245"/>
            <a:ext cx="4972140" cy="3314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E05E8-5B3D-5099-2767-3D2EBF3DD8CA}"/>
              </a:ext>
            </a:extLst>
          </p:cNvPr>
          <p:cNvSpPr txBox="1"/>
          <p:nvPr/>
        </p:nvSpPr>
        <p:spPr>
          <a:xfrm>
            <a:off x="5966460" y="1193245"/>
            <a:ext cx="2164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lt1"/>
                </a:solidFill>
                <a:latin typeface="Raleway Medium"/>
              </a:rPr>
              <a:t>4 Atributos:</a:t>
            </a:r>
            <a:br>
              <a:rPr lang="pt-PT" dirty="0">
                <a:solidFill>
                  <a:schemeClr val="lt1"/>
                </a:solidFill>
                <a:latin typeface="Raleway Medium"/>
              </a:rPr>
            </a:br>
            <a:br>
              <a:rPr lang="pt-PT" dirty="0">
                <a:solidFill>
                  <a:schemeClr val="lt1"/>
                </a:solidFill>
                <a:latin typeface="Raleway Medium"/>
              </a:rPr>
            </a:br>
            <a:r>
              <a:rPr lang="pt-PT" dirty="0">
                <a:solidFill>
                  <a:schemeClr val="lt1"/>
                </a:solidFill>
                <a:latin typeface="Raleway Medium"/>
              </a:rPr>
              <a:t>- Idade</a:t>
            </a:r>
            <a:br>
              <a:rPr lang="pt-PT" dirty="0">
                <a:solidFill>
                  <a:schemeClr val="lt1"/>
                </a:solidFill>
                <a:latin typeface="Raleway Medium"/>
              </a:rPr>
            </a:br>
            <a:r>
              <a:rPr lang="pt-PT" dirty="0">
                <a:solidFill>
                  <a:schemeClr val="lt1"/>
                </a:solidFill>
                <a:latin typeface="Raleway Medium"/>
              </a:rPr>
              <a:t>- Prescrição</a:t>
            </a:r>
            <a:br>
              <a:rPr lang="pt-PT" dirty="0">
                <a:solidFill>
                  <a:schemeClr val="lt1"/>
                </a:solidFill>
                <a:latin typeface="Raleway Medium"/>
              </a:rPr>
            </a:br>
            <a:r>
              <a:rPr lang="pt-PT" dirty="0">
                <a:solidFill>
                  <a:schemeClr val="lt1"/>
                </a:solidFill>
                <a:latin typeface="Raleway Medium"/>
              </a:rPr>
              <a:t>- Astigmático</a:t>
            </a:r>
            <a:br>
              <a:rPr lang="pt-PT" dirty="0">
                <a:solidFill>
                  <a:schemeClr val="lt1"/>
                </a:solidFill>
                <a:latin typeface="Raleway Medium"/>
              </a:rPr>
            </a:br>
            <a:r>
              <a:rPr lang="pt-PT" dirty="0">
                <a:solidFill>
                  <a:schemeClr val="lt1"/>
                </a:solidFill>
                <a:latin typeface="Raleway Medium"/>
              </a:rPr>
              <a:t>- Taxa de lágrima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52A4F-53BB-4D80-5DB6-77C320A824A8}"/>
              </a:ext>
            </a:extLst>
          </p:cNvPr>
          <p:cNvSpPr txBox="1"/>
          <p:nvPr/>
        </p:nvSpPr>
        <p:spPr>
          <a:xfrm>
            <a:off x="5966460" y="3135391"/>
            <a:ext cx="1562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lt1"/>
                </a:solidFill>
                <a:latin typeface="Raleway Medium"/>
              </a:rPr>
              <a:t>1 Classe/Alvo:</a:t>
            </a:r>
          </a:p>
          <a:p>
            <a:endParaRPr lang="pt-PT" dirty="0">
              <a:solidFill>
                <a:schemeClr val="lt1"/>
              </a:solidFill>
              <a:latin typeface="Raleway Medium"/>
            </a:endParaRPr>
          </a:p>
          <a:p>
            <a:r>
              <a:rPr lang="pt-PT" dirty="0">
                <a:solidFill>
                  <a:schemeClr val="lt1"/>
                </a:solidFill>
                <a:latin typeface="Raleway Medium"/>
              </a:rPr>
              <a:t>- Tipo de Lentes</a:t>
            </a:r>
          </a:p>
        </p:txBody>
      </p:sp>
    </p:spTree>
    <p:extLst>
      <p:ext uri="{BB962C8B-B14F-4D97-AF65-F5344CB8AC3E}">
        <p14:creationId xmlns:p14="http://schemas.microsoft.com/office/powerpoint/2010/main" val="6581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6" name="Google Shape;12956;p44"/>
          <p:cNvSpPr txBox="1">
            <a:spLocks noGrp="1"/>
          </p:cNvSpPr>
          <p:nvPr>
            <p:ph type="title"/>
          </p:nvPr>
        </p:nvSpPr>
        <p:spPr>
          <a:xfrm>
            <a:off x="720000" y="219660"/>
            <a:ext cx="7704000" cy="44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Modelo Entidade-Relação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A4F29-D7CC-29DF-7765-471C2FB89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" y="667260"/>
            <a:ext cx="6717030" cy="433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31016"/>
      </p:ext>
    </p:extLst>
  </p:cSld>
  <p:clrMapOvr>
    <a:masterClrMapping/>
  </p:clrMapOvr>
</p:sld>
</file>

<file path=ppt/theme/theme1.xml><?xml version="1.0" encoding="utf-8"?>
<a:theme xmlns:a="http://schemas.openxmlformats.org/drawingml/2006/main" name="Mining Industry Business Plan by Slidesgo">
  <a:themeElements>
    <a:clrScheme name="Simple Light">
      <a:dk1>
        <a:srgbClr val="313131"/>
      </a:dk1>
      <a:lt1>
        <a:srgbClr val="474747"/>
      </a:lt1>
      <a:dk2>
        <a:srgbClr val="ABABAB"/>
      </a:dk2>
      <a:lt2>
        <a:srgbClr val="E4E4E4"/>
      </a:lt2>
      <a:accent1>
        <a:srgbClr val="F3F3F3"/>
      </a:accent1>
      <a:accent2>
        <a:srgbClr val="B26A4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747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120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Raleway Medium</vt:lpstr>
      <vt:lpstr>Lora</vt:lpstr>
      <vt:lpstr>Bebas Neue</vt:lpstr>
      <vt:lpstr>Lora SemiBold</vt:lpstr>
      <vt:lpstr>Lora Medium</vt:lpstr>
      <vt:lpstr>Mining Industry Business Plan by Slidesgo</vt:lpstr>
      <vt:lpstr>Project A - MedKnow</vt:lpstr>
      <vt:lpstr>Suposições sobre o trabalho da MedKnow</vt:lpstr>
      <vt:lpstr>Dados fornecidos pela MedKnow</vt:lpstr>
      <vt:lpstr>Modelo Entidade-Relação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 - MedKnow</dc:title>
  <cp:lastModifiedBy>Gonçalo Silva</cp:lastModifiedBy>
  <cp:revision>3</cp:revision>
  <dcterms:modified xsi:type="dcterms:W3CDTF">2023-10-02T21:09:01Z</dcterms:modified>
</cp:coreProperties>
</file>