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74A3A-EF52-081B-EE4C-C710C410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8B9EE-3535-BDF5-E0EA-963C64FF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2C5182-0B8A-25D3-EFBD-27540A6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F02528-E989-FB87-5B7C-5AB89F5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1CEB7D-54A2-E1CE-FDA8-D1DFE0DA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09AE-75B5-F77D-25DF-6B4FF200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32260B-C060-1F63-A19D-C5BE7910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023553-EA88-C731-3255-8983485B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235869-F582-0D46-CE26-B9BC4B51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DB3375-0D15-7390-1D74-0656390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1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8F12F3-890D-9F6D-A474-4F75354B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7C4635F-93DA-2C9C-B58E-DCAAFE8C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4B2C6-9650-CE32-FE56-C349B00F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34AA51-0244-BC7A-097E-3AEFE3AB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3ED432-3D13-38EA-333C-23A96032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7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61298-9E93-00AB-BA03-E0F922E1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B2636-B0AC-40DA-BF63-425F086D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042243-869A-D915-26A1-62145891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B11F12-7726-8DC9-0DF2-F1E6C52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20E2CF-D6B3-2BC9-D74F-F6751EDA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5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6A31-C45E-75B8-D8BD-1D7D6602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2E45B7-000C-D8E2-94DD-61AA94DB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EB98E8-B74C-8C90-58ED-4E984F0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6A384F-486F-248C-97F0-76D40CE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FFA47F-54A2-F379-0C32-1BE8C926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93CBB-4174-A398-3C92-1508304A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B2EA95-1309-308D-D1BB-CB015CBFD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166AC1-40E0-FB5A-9ADC-5FA4103C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CE1E64-19D8-3AC4-00C6-ECF2C91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675A6C-A670-6BB8-22D9-8AA6ABA1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4E212E-4935-CC7C-FBE0-FA13C27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9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7CB4-33DD-632F-B5C9-2F8A008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1EF097-5450-1131-A963-4E1A0E1A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848C1A-256F-006B-5B0A-7451152D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810DC92-A468-753F-7958-ACB0B6EA8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D42198-FB17-3CB2-BE81-C71372D03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4A8B22E-9A91-6283-2348-DC16034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8E6588-EAFD-C938-1E14-8609D27A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1A82FC-B883-909A-96A0-B529127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9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700E-3328-1485-225E-CAA8D862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40CEFF1-EF78-DE25-0F1C-AA43D5C7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2F2A360-A20C-C547-C4AF-D3801DA8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57FCAF-F4A0-4561-4412-D9C7E1C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2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6F446C3-49CC-D6F7-E7BC-8B7A02C8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B0398BB-CA01-E135-5834-5F1894AC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0F6427-0EE5-4EA8-884C-0BA0F9C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2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69E54-44FC-1222-627F-D9B724CB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F16FB-1A74-8EC4-2B30-FEC59222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8636209-2158-6330-89F0-DB90573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68150D-03DB-7950-619F-D0EC078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D37572-A07C-BBDC-9C88-DC2A388C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699236-484B-4326-A581-D921D68C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91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FA71-7DA8-A9B0-C59A-4FD8BE64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480BB7C-81BB-6995-1EA5-99B25FAE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6C0756F-1F4E-0720-EB48-0EB35549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A66685-72E6-CA89-26A1-E9B618B3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369B31-F32A-0463-0D3E-5E400EE2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326407-658A-BFA2-C1F0-F4475430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8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0E8A408-5898-6D93-CF88-680E759E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E42AE4-DF1E-79B3-9ED9-3AB1F312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574564-0F2B-17AA-7D1A-78C02529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B844-6202-4F57-AC75-16D329F31978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086744-575B-B775-2125-682F3956A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0E5D3A-D6C9-04D9-8C89-06CC54A6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ECAE-8CD6-405F-A876-8FE1725CD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9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35C771-A286-DF95-94FB-4B777811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1" b="94681" l="7292" r="95833">
                        <a14:foregroundMark x1="27083" y1="34043" x2="27083" y2="45745"/>
                        <a14:foregroundMark x1="71875" y1="33535" x2="71875" y2="34043"/>
                        <a14:foregroundMark x1="53125" y1="38298" x2="53125" y2="38298"/>
                        <a14:foregroundMark x1="58333" y1="29787" x2="58333" y2="29787"/>
                        <a14:foregroundMark x1="46875" y1="25532" x2="46875" y2="25532"/>
                        <a14:foregroundMark x1="52083" y1="94681" x2="52083" y2="94681"/>
                        <a14:foregroundMark x1="56250" y1="93617" x2="94792" y2="52128"/>
                        <a14:foregroundMark x1="94792" y1="52128" x2="77501" y2="31035"/>
                        <a14:foregroundMark x1="47101" y1="15462" x2="8333" y2="50000"/>
                        <a14:foregroundMark x1="8333" y1="50000" x2="51042" y2="92553"/>
                        <a14:foregroundMark x1="48958" y1="94681" x2="9375" y2="50000"/>
                        <a14:foregroundMark x1="9375" y1="50000" x2="8333" y2="48936"/>
                        <a14:foregroundMark x1="15625" y1="40426" x2="50963" y2="18279"/>
                        <a14:foregroundMark x1="50000" y1="4255" x2="23958" y2="31915"/>
                        <a14:foregroundMark x1="95833" y1="50000" x2="95833" y2="50000"/>
                        <a14:backgroundMark x1="23958" y1="12766" x2="23958" y2="12766"/>
                        <a14:backgroundMark x1="26042" y1="11702" x2="39583" y2="0"/>
                        <a14:backgroundMark x1="36458" y1="9574" x2="44792" y2="2128"/>
                        <a14:backgroundMark x1="57292" y1="1064" x2="86458" y2="22340"/>
                        <a14:backgroundMark x1="73958" y1="95745" x2="88542" y2="87234"/>
                        <a14:backgroundMark x1="83333" y1="84043" x2="98958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3205" y="1938707"/>
            <a:ext cx="914400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109FEDB-67DE-94C9-E9C4-380D76519C92}"/>
              </a:ext>
            </a:extLst>
          </p:cNvPr>
          <p:cNvSpPr/>
          <p:nvPr/>
        </p:nvSpPr>
        <p:spPr>
          <a:xfrm>
            <a:off x="1912620" y="428625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Tipo_terreno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9B8548AC-808D-7E1F-3698-A40B16D87570}"/>
              </a:ext>
            </a:extLst>
          </p:cNvPr>
          <p:cNvSpPr/>
          <p:nvPr/>
        </p:nvSpPr>
        <p:spPr>
          <a:xfrm>
            <a:off x="2055495" y="1062058"/>
            <a:ext cx="819150" cy="83343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tipo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B3CEA02-363D-1FFA-3A96-4610BDC621C0}"/>
              </a:ext>
            </a:extLst>
          </p:cNvPr>
          <p:cNvGrpSpPr/>
          <p:nvPr/>
        </p:nvGrpSpPr>
        <p:grpSpPr>
          <a:xfrm>
            <a:off x="1941198" y="2194812"/>
            <a:ext cx="1104900" cy="409575"/>
            <a:chOff x="1800225" y="3852863"/>
            <a:chExt cx="1104900" cy="40957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6E1C5F9-FA4E-0BEA-7557-4B8532C93DE2}"/>
                </a:ext>
              </a:extLst>
            </p:cNvPr>
            <p:cNvSpPr/>
            <p:nvPr/>
          </p:nvSpPr>
          <p:spPr>
            <a:xfrm>
              <a:off x="1800225" y="3852863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Terreno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D4413E-022D-D563-185B-E8D68A0D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512" y="3862388"/>
              <a:ext cx="263840" cy="247569"/>
            </a:xfrm>
            <a:prstGeom prst="rect">
              <a:avLst/>
            </a:prstGeom>
          </p:spPr>
        </p:pic>
      </p:grp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4614EA9-760B-58ED-7DBE-3281092D0C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65070" y="838200"/>
            <a:ext cx="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9BD0CA-BC2C-8723-B259-D24E26C78085}"/>
              </a:ext>
            </a:extLst>
          </p:cNvPr>
          <p:cNvSpPr txBox="1"/>
          <p:nvPr/>
        </p:nvSpPr>
        <p:spPr>
          <a:xfrm>
            <a:off x="2475654" y="88877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E0966D-57D8-9EC3-B0D5-C07B24CD9E02}"/>
              </a:ext>
            </a:extLst>
          </p:cNvPr>
          <p:cNvSpPr txBox="1"/>
          <p:nvPr/>
        </p:nvSpPr>
        <p:spPr>
          <a:xfrm>
            <a:off x="2480309" y="192008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A4FE835-11FF-96EE-7142-AC072D7A0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8550" y="2941880"/>
            <a:ext cx="909055" cy="93003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492871D-7942-908B-9234-BAB2C9F7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1" b="94681" l="7292" r="95833">
                        <a14:foregroundMark x1="27083" y1="34043" x2="27083" y2="45745"/>
                        <a14:foregroundMark x1="71875" y1="33535" x2="71875" y2="34043"/>
                        <a14:foregroundMark x1="53125" y1="38298" x2="53125" y2="38298"/>
                        <a14:foregroundMark x1="58333" y1="29787" x2="58333" y2="29787"/>
                        <a14:foregroundMark x1="46875" y1="25532" x2="46875" y2="25532"/>
                        <a14:foregroundMark x1="52083" y1="94681" x2="52083" y2="94681"/>
                        <a14:foregroundMark x1="56250" y1="93617" x2="94792" y2="52128"/>
                        <a14:foregroundMark x1="94792" y1="52128" x2="77501" y2="31035"/>
                        <a14:foregroundMark x1="47101" y1="15462" x2="8333" y2="50000"/>
                        <a14:foregroundMark x1="8333" y1="50000" x2="51042" y2="92553"/>
                        <a14:foregroundMark x1="48958" y1="94681" x2="9375" y2="50000"/>
                        <a14:foregroundMark x1="9375" y1="50000" x2="8333" y2="48936"/>
                        <a14:foregroundMark x1="15625" y1="40426" x2="50963" y2="18279"/>
                        <a14:foregroundMark x1="50000" y1="4255" x2="23958" y2="31915"/>
                        <a14:foregroundMark x1="95833" y1="50000" x2="95833" y2="50000"/>
                        <a14:backgroundMark x1="23958" y1="12766" x2="23958" y2="12766"/>
                        <a14:backgroundMark x1="26042" y1="11702" x2="39583" y2="0"/>
                        <a14:backgroundMark x1="36458" y1="9574" x2="44792" y2="2128"/>
                        <a14:backgroundMark x1="57292" y1="1064" x2="86458" y2="22340"/>
                        <a14:backgroundMark x1="73958" y1="95745" x2="88542" y2="87234"/>
                        <a14:backgroundMark x1="83333" y1="84043" x2="98958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345" y="2880297"/>
            <a:ext cx="914400" cy="895350"/>
          </a:xfrm>
          <a:prstGeom prst="rect">
            <a:avLst/>
          </a:prstGeom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58FBC2C-611F-254F-D6C6-64B25584CACA}"/>
              </a:ext>
            </a:extLst>
          </p:cNvPr>
          <p:cNvGrpSpPr/>
          <p:nvPr/>
        </p:nvGrpSpPr>
        <p:grpSpPr>
          <a:xfrm>
            <a:off x="1903092" y="4051557"/>
            <a:ext cx="1104900" cy="409575"/>
            <a:chOff x="864867" y="5110856"/>
            <a:chExt cx="1104900" cy="40957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C3DFBD6-2A97-63E0-3D61-37BD96038CEC}"/>
                </a:ext>
              </a:extLst>
            </p:cNvPr>
            <p:cNvSpPr/>
            <p:nvPr/>
          </p:nvSpPr>
          <p:spPr>
            <a:xfrm>
              <a:off x="864867" y="5110856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Objeto_movel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6AA2F200-19C3-FC28-EB2D-35B0DE80C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682" y="5111270"/>
              <a:ext cx="171506" cy="195436"/>
            </a:xfrm>
            <a:prstGeom prst="rect">
              <a:avLst/>
            </a:prstGeom>
          </p:spPr>
        </p:pic>
      </p:grp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1AE4710-D53A-9A17-494F-794639FD0063}"/>
              </a:ext>
            </a:extLst>
          </p:cNvPr>
          <p:cNvCxnSpPr>
            <a:cxnSpLocks/>
          </p:cNvCxnSpPr>
          <p:nvPr/>
        </p:nvCxnSpPr>
        <p:spPr>
          <a:xfrm>
            <a:off x="2455542" y="2599882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E3FDB336-7EE6-3150-24F1-1B055B1762C1}"/>
              </a:ext>
            </a:extLst>
          </p:cNvPr>
          <p:cNvCxnSpPr>
            <a:cxnSpLocks/>
          </p:cNvCxnSpPr>
          <p:nvPr/>
        </p:nvCxnSpPr>
        <p:spPr>
          <a:xfrm>
            <a:off x="2465070" y="3707964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43887EE-77CA-1B45-4E59-BCE4694A768C}"/>
              </a:ext>
            </a:extLst>
          </p:cNvPr>
          <p:cNvSpPr txBox="1"/>
          <p:nvPr/>
        </p:nvSpPr>
        <p:spPr>
          <a:xfrm>
            <a:off x="2434591" y="367869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EC12FB2-8074-0954-DA81-4E5214A2519C}"/>
              </a:ext>
            </a:extLst>
          </p:cNvPr>
          <p:cNvSpPr txBox="1"/>
          <p:nvPr/>
        </p:nvSpPr>
        <p:spPr>
          <a:xfrm>
            <a:off x="2465070" y="2674979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18135E5F-43D0-66D5-C45B-F9A855758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869" y="3917037"/>
            <a:ext cx="663306" cy="678613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D1976E3-213E-E3FC-01A0-7E18C4B637DF}"/>
              </a:ext>
            </a:extLst>
          </p:cNvPr>
          <p:cNvGrpSpPr/>
          <p:nvPr/>
        </p:nvGrpSpPr>
        <p:grpSpPr>
          <a:xfrm>
            <a:off x="4401725" y="4054120"/>
            <a:ext cx="1104900" cy="409575"/>
            <a:chOff x="864867" y="5110856"/>
            <a:chExt cx="1104900" cy="409575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37CD7C8-4C5F-B49C-1550-49BC261509FE}"/>
                </a:ext>
              </a:extLst>
            </p:cNvPr>
            <p:cNvSpPr/>
            <p:nvPr/>
          </p:nvSpPr>
          <p:spPr>
            <a:xfrm>
              <a:off x="864867" y="5110856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Cinemática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3FD4282-A59D-BFC8-032A-4888EB5A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157" y="5123697"/>
              <a:ext cx="201930" cy="230106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709056B-C404-F364-4D85-51E1EB4E8B52}"/>
              </a:ext>
            </a:extLst>
          </p:cNvPr>
          <p:cNvGrpSpPr/>
          <p:nvPr/>
        </p:nvGrpSpPr>
        <p:grpSpPr>
          <a:xfrm rot="16200000">
            <a:off x="3167831" y="4032052"/>
            <a:ext cx="76200" cy="437674"/>
            <a:chOff x="4941570" y="2731294"/>
            <a:chExt cx="95250" cy="814388"/>
          </a:xfrm>
        </p:grpSpPr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575AF28-C9C8-4FE1-D072-5C9C65A706A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AD6D96FD-5A82-0B0C-9208-8ED204BCAD6A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0892F88-B77C-288A-C6BC-6F57652ADFDF}"/>
              </a:ext>
            </a:extLst>
          </p:cNvPr>
          <p:cNvGrpSpPr/>
          <p:nvPr/>
        </p:nvGrpSpPr>
        <p:grpSpPr>
          <a:xfrm rot="16200000">
            <a:off x="4163426" y="4050687"/>
            <a:ext cx="90485" cy="386112"/>
            <a:chOff x="4941570" y="2731294"/>
            <a:chExt cx="95250" cy="814388"/>
          </a:xfrm>
        </p:grpSpPr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C544602C-B6E4-3CE0-8C5A-A35AAF145074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5640ACE5-7FB8-FFAD-5B27-8B16D871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A59FA3-2EBD-0815-A89F-A7E145112ECE}"/>
              </a:ext>
            </a:extLst>
          </p:cNvPr>
          <p:cNvSpPr txBox="1"/>
          <p:nvPr/>
        </p:nvSpPr>
        <p:spPr>
          <a:xfrm>
            <a:off x="3227297" y="3940552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6B535B-121B-E858-0CCB-C7807F4B112C}"/>
              </a:ext>
            </a:extLst>
          </p:cNvPr>
          <p:cNvSpPr txBox="1"/>
          <p:nvPr/>
        </p:nvSpPr>
        <p:spPr>
          <a:xfrm>
            <a:off x="3961441" y="3928461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1D716B9-2612-13FF-F895-1664032808BE}"/>
              </a:ext>
            </a:extLst>
          </p:cNvPr>
          <p:cNvGrpSpPr/>
          <p:nvPr/>
        </p:nvGrpSpPr>
        <p:grpSpPr>
          <a:xfrm>
            <a:off x="2419824" y="1859795"/>
            <a:ext cx="73824" cy="337288"/>
            <a:chOff x="4941570" y="2731294"/>
            <a:chExt cx="95250" cy="814388"/>
          </a:xfrm>
        </p:grpSpPr>
        <p:cxnSp>
          <p:nvCxnSpPr>
            <p:cNvPr id="59" name="Conexão reta 58">
              <a:extLst>
                <a:ext uri="{FF2B5EF4-FFF2-40B4-BE49-F238E27FC236}">
                  <a16:creationId xmlns:a16="http://schemas.microsoft.com/office/drawing/2014/main" id="{C3A675D4-E750-3E97-ECAF-A987D9C0802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xão reta 59">
              <a:extLst>
                <a:ext uri="{FF2B5EF4-FFF2-40B4-BE49-F238E27FC236}">
                  <a16:creationId xmlns:a16="http://schemas.microsoft.com/office/drawing/2014/main" id="{97795075-BFCF-4C2E-4E1B-B49756439EAD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F8AFC707-3211-102A-0C72-A72DC1A60AD0}"/>
              </a:ext>
            </a:extLst>
          </p:cNvPr>
          <p:cNvSpPr/>
          <p:nvPr/>
        </p:nvSpPr>
        <p:spPr>
          <a:xfrm>
            <a:off x="4401725" y="2208602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Cinematica_Hist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6DBAA83-6D0E-AFA6-4E1E-EACCB9B8CE11}"/>
              </a:ext>
            </a:extLst>
          </p:cNvPr>
          <p:cNvGrpSpPr/>
          <p:nvPr/>
        </p:nvGrpSpPr>
        <p:grpSpPr>
          <a:xfrm>
            <a:off x="4908933" y="2618177"/>
            <a:ext cx="83348" cy="348860"/>
            <a:chOff x="4941570" y="2731294"/>
            <a:chExt cx="95250" cy="814388"/>
          </a:xfrm>
        </p:grpSpPr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EDCE868-B97C-28F8-08A2-EA96B90D3B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reta 68">
              <a:extLst>
                <a:ext uri="{FF2B5EF4-FFF2-40B4-BE49-F238E27FC236}">
                  <a16:creationId xmlns:a16="http://schemas.microsoft.com/office/drawing/2014/main" id="{27C3B372-CA95-4EE0-ADE7-B94CB916A7C5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9276CFC5-645E-538D-940B-D951A86A2601}"/>
              </a:ext>
            </a:extLst>
          </p:cNvPr>
          <p:cNvCxnSpPr>
            <a:cxnSpLocks/>
          </p:cNvCxnSpPr>
          <p:nvPr/>
        </p:nvCxnSpPr>
        <p:spPr>
          <a:xfrm>
            <a:off x="4947033" y="3758288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C0628D9-F990-94EC-23C8-5486B1B76353}"/>
              </a:ext>
            </a:extLst>
          </p:cNvPr>
          <p:cNvSpPr txBox="1"/>
          <p:nvPr/>
        </p:nvSpPr>
        <p:spPr>
          <a:xfrm>
            <a:off x="4908933" y="3687538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436FFB-B534-A3B0-76D8-246E282AD4FB}"/>
              </a:ext>
            </a:extLst>
          </p:cNvPr>
          <p:cNvSpPr txBox="1"/>
          <p:nvPr/>
        </p:nvSpPr>
        <p:spPr>
          <a:xfrm>
            <a:off x="4976802" y="2754960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2CD07583-5316-9687-ED37-2295E6942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015" y="2221800"/>
            <a:ext cx="201930" cy="230106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62043FB2-9833-3662-A706-77DF46AA2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41" l="1538" r="93077">
                        <a14:foregroundMark x1="50000" y1="78947" x2="50000" y2="78947"/>
                        <a14:foregroundMark x1="96154" y1="49624" x2="61538" y2="12782"/>
                        <a14:foregroundMark x1="61538" y1="12782" x2="20766" y2="29862"/>
                        <a14:foregroundMark x1="18998" y1="33072" x2="29231" y2="75940"/>
                        <a14:foregroundMark x1="29231" y1="75940" x2="70769" y2="75940"/>
                        <a14:foregroundMark x1="70769" y1="75940" x2="94615" y2="50376"/>
                        <a14:foregroundMark x1="60000" y1="33083" x2="46154" y2="44361"/>
                        <a14:foregroundMark x1="56923" y1="25564" x2="40000" y2="32331"/>
                        <a14:foregroundMark x1="60000" y1="23308" x2="60000" y2="23308"/>
                        <a14:foregroundMark x1="71538" y1="55639" x2="64615" y2="66165"/>
                        <a14:foregroundMark x1="50769" y1="60902" x2="29231" y2="63158"/>
                        <a14:foregroundMark x1="25385" y1="62406" x2="3846" y2="47368"/>
                        <a14:foregroundMark x1="47692" y1="89474" x2="49231" y2="96992"/>
                        <a14:foregroundMark x1="50000" y1="6015" x2="49231" y2="0"/>
                        <a14:foregroundMark x1="50000" y1="3008" x2="53077" y2="5263"/>
                        <a14:foregroundMark x1="3270" y1="45005" x2="1538" y2="46617"/>
                        <a14:foregroundMark x1="50000" y1="1504" x2="22060" y2="27513"/>
                        <a14:backgroundMark x1="9231" y1="22556" x2="17692" y2="12030"/>
                        <a14:backgroundMark x1="10769" y1="21053" x2="0" y2="40602"/>
                        <a14:backgroundMark x1="3077" y1="40602" x2="1538" y2="44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3761" y="2944397"/>
            <a:ext cx="826544" cy="845618"/>
          </a:xfrm>
          <a:prstGeom prst="rect">
            <a:avLst/>
          </a:prstGeom>
        </p:spPr>
      </p:pic>
      <p:sp>
        <p:nvSpPr>
          <p:cNvPr id="75" name="Fluxograma: Decisão 74">
            <a:extLst>
              <a:ext uri="{FF2B5EF4-FFF2-40B4-BE49-F238E27FC236}">
                <a16:creationId xmlns:a16="http://schemas.microsoft.com/office/drawing/2014/main" id="{DDEB45E4-85B4-48B1-05E8-5282EB83069D}"/>
              </a:ext>
            </a:extLst>
          </p:cNvPr>
          <p:cNvSpPr/>
          <p:nvPr/>
        </p:nvSpPr>
        <p:spPr>
          <a:xfrm>
            <a:off x="5852625" y="3925223"/>
            <a:ext cx="1392342" cy="635095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pertence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F9C8ED-76F8-96B9-DE34-5482ED646C4F}"/>
              </a:ext>
            </a:extLst>
          </p:cNvPr>
          <p:cNvSpPr/>
          <p:nvPr/>
        </p:nvSpPr>
        <p:spPr>
          <a:xfrm>
            <a:off x="7629524" y="4051557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Perseguicao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C79D08F-CC9E-2CFA-D26D-067496EBB960}"/>
              </a:ext>
            </a:extLst>
          </p:cNvPr>
          <p:cNvGrpSpPr/>
          <p:nvPr/>
        </p:nvGrpSpPr>
        <p:grpSpPr>
          <a:xfrm rot="16200000">
            <a:off x="7351599" y="4019142"/>
            <a:ext cx="98569" cy="457283"/>
            <a:chOff x="4941570" y="2731294"/>
            <a:chExt cx="95250" cy="814388"/>
          </a:xfrm>
        </p:grpSpPr>
        <p:cxnSp>
          <p:nvCxnSpPr>
            <p:cNvPr id="78" name="Conexão reta 77">
              <a:extLst>
                <a:ext uri="{FF2B5EF4-FFF2-40B4-BE49-F238E27FC236}">
                  <a16:creationId xmlns:a16="http://schemas.microsoft.com/office/drawing/2014/main" id="{BB7D9AEA-75A4-1E8C-5FA1-1319FE3378F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xão reta 78">
              <a:extLst>
                <a:ext uri="{FF2B5EF4-FFF2-40B4-BE49-F238E27FC236}">
                  <a16:creationId xmlns:a16="http://schemas.microsoft.com/office/drawing/2014/main" id="{7E2116EE-CE19-4032-BD82-EAB5C5ABCDB6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5C9F7FFB-BAD8-2200-C6EC-24FCD5D67AE4}"/>
              </a:ext>
            </a:extLst>
          </p:cNvPr>
          <p:cNvCxnSpPr>
            <a:cxnSpLocks/>
          </p:cNvCxnSpPr>
          <p:nvPr/>
        </p:nvCxnSpPr>
        <p:spPr>
          <a:xfrm>
            <a:off x="5506625" y="4242771"/>
            <a:ext cx="325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E894790-0612-0C63-0ED4-381D9904DB05}"/>
              </a:ext>
            </a:extLst>
          </p:cNvPr>
          <p:cNvSpPr txBox="1"/>
          <p:nvPr/>
        </p:nvSpPr>
        <p:spPr>
          <a:xfrm>
            <a:off x="5603789" y="397186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F86A845-2E24-4775-5544-06B8D3723349}"/>
              </a:ext>
            </a:extLst>
          </p:cNvPr>
          <p:cNvSpPr txBox="1"/>
          <p:nvPr/>
        </p:nvSpPr>
        <p:spPr>
          <a:xfrm>
            <a:off x="7122338" y="394805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C734517-5D22-E615-B185-0D5FD4F36D7D}"/>
              </a:ext>
            </a:extLst>
          </p:cNvPr>
          <p:cNvSpPr/>
          <p:nvPr/>
        </p:nvSpPr>
        <p:spPr>
          <a:xfrm>
            <a:off x="1912620" y="5864746"/>
            <a:ext cx="1104900" cy="4095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Tipo_objeto</a:t>
            </a:r>
          </a:p>
        </p:txBody>
      </p:sp>
      <p:sp>
        <p:nvSpPr>
          <p:cNvPr id="85" name="Fluxograma: Decisão 84">
            <a:extLst>
              <a:ext uri="{FF2B5EF4-FFF2-40B4-BE49-F238E27FC236}">
                <a16:creationId xmlns:a16="http://schemas.microsoft.com/office/drawing/2014/main" id="{B080F8DC-5426-1D53-1BA9-40066D4EC092}"/>
              </a:ext>
            </a:extLst>
          </p:cNvPr>
          <p:cNvSpPr/>
          <p:nvPr/>
        </p:nvSpPr>
        <p:spPr>
          <a:xfrm>
            <a:off x="2072162" y="4708597"/>
            <a:ext cx="819150" cy="83343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tipo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18B2CBC-4445-010C-1DF0-E0F022E1CF62}"/>
              </a:ext>
            </a:extLst>
          </p:cNvPr>
          <p:cNvSpPr txBox="1"/>
          <p:nvPr/>
        </p:nvSpPr>
        <p:spPr>
          <a:xfrm>
            <a:off x="2451961" y="5537171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17FF1F4F-026A-7C1D-3FDF-D314B397549E}"/>
              </a:ext>
            </a:extLst>
          </p:cNvPr>
          <p:cNvCxnSpPr>
            <a:cxnSpLocks/>
          </p:cNvCxnSpPr>
          <p:nvPr/>
        </p:nvCxnSpPr>
        <p:spPr>
          <a:xfrm>
            <a:off x="2474598" y="5537171"/>
            <a:ext cx="0" cy="314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47921690-1088-EA88-4F2E-5921B25EDDA6}"/>
              </a:ext>
            </a:extLst>
          </p:cNvPr>
          <p:cNvGrpSpPr/>
          <p:nvPr/>
        </p:nvGrpSpPr>
        <p:grpSpPr>
          <a:xfrm>
            <a:off x="2447559" y="4459614"/>
            <a:ext cx="68355" cy="264308"/>
            <a:chOff x="4941570" y="2731294"/>
            <a:chExt cx="95250" cy="814388"/>
          </a:xfrm>
        </p:grpSpPr>
        <p:cxnSp>
          <p:nvCxnSpPr>
            <p:cNvPr id="89" name="Conexão reta 88">
              <a:extLst>
                <a:ext uri="{FF2B5EF4-FFF2-40B4-BE49-F238E27FC236}">
                  <a16:creationId xmlns:a16="http://schemas.microsoft.com/office/drawing/2014/main" id="{E6D26036-655C-81AB-B482-1E4DEF6B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xão reta 89">
              <a:extLst>
                <a:ext uri="{FF2B5EF4-FFF2-40B4-BE49-F238E27FC236}">
                  <a16:creationId xmlns:a16="http://schemas.microsoft.com/office/drawing/2014/main" id="{11994BA4-CB38-1D65-44F3-BB5D73BC7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D759044-5723-AD3C-0BB7-D4F7BDE35C72}"/>
              </a:ext>
            </a:extLst>
          </p:cNvPr>
          <p:cNvSpPr txBox="1"/>
          <p:nvPr/>
        </p:nvSpPr>
        <p:spPr>
          <a:xfrm>
            <a:off x="2492089" y="4506844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80EFE1E-53C9-5D07-DA70-9673EDD19E81}"/>
              </a:ext>
            </a:extLst>
          </p:cNvPr>
          <p:cNvGrpSpPr/>
          <p:nvPr/>
        </p:nvGrpSpPr>
        <p:grpSpPr>
          <a:xfrm>
            <a:off x="434778" y="428624"/>
            <a:ext cx="1104900" cy="409575"/>
            <a:chOff x="6776855" y="2118897"/>
            <a:chExt cx="1104900" cy="4095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27348D5-4DBD-5D18-B885-51DC638C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5965" y="2133136"/>
              <a:ext cx="274773" cy="194105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72B1462-1D51-22F3-040E-2EED85069DF5}"/>
                </a:ext>
              </a:extLst>
            </p:cNvPr>
            <p:cNvSpPr/>
            <p:nvPr/>
          </p:nvSpPr>
          <p:spPr>
            <a:xfrm>
              <a:off x="6776855" y="2118897"/>
              <a:ext cx="1104900" cy="4095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sz="1200" dirty="0">
                  <a:solidFill>
                    <a:schemeClr val="tx1"/>
                  </a:solidFill>
                </a:rPr>
                <a:t>Rio</a:t>
              </a: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CAA88360-3D96-1975-CC25-1E7B7566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1" b="94681" l="7292" r="95833">
                        <a14:foregroundMark x1="27083" y1="34043" x2="27083" y2="45745"/>
                        <a14:foregroundMark x1="71875" y1="33535" x2="71875" y2="34043"/>
                        <a14:foregroundMark x1="53125" y1="38298" x2="53125" y2="38298"/>
                        <a14:foregroundMark x1="58333" y1="29787" x2="58333" y2="29787"/>
                        <a14:foregroundMark x1="46875" y1="25532" x2="46875" y2="25532"/>
                        <a14:foregroundMark x1="52083" y1="94681" x2="52083" y2="94681"/>
                        <a14:foregroundMark x1="56250" y1="93617" x2="94792" y2="52128"/>
                        <a14:foregroundMark x1="94792" y1="52128" x2="77501" y2="31035"/>
                        <a14:foregroundMark x1="47101" y1="15462" x2="8333" y2="50000"/>
                        <a14:foregroundMark x1="8333" y1="50000" x2="51042" y2="92553"/>
                        <a14:foregroundMark x1="48958" y1="94681" x2="9375" y2="50000"/>
                        <a14:foregroundMark x1="9375" y1="50000" x2="8333" y2="48936"/>
                        <a14:foregroundMark x1="15625" y1="40426" x2="50963" y2="18279"/>
                        <a14:foregroundMark x1="50000" y1="4255" x2="23958" y2="31915"/>
                        <a14:foregroundMark x1="95833" y1="50000" x2="95833" y2="50000"/>
                        <a14:backgroundMark x1="23958" y1="12766" x2="23958" y2="12766"/>
                        <a14:backgroundMark x1="26042" y1="11702" x2="39583" y2="0"/>
                        <a14:backgroundMark x1="36458" y1="9574" x2="44792" y2="2128"/>
                        <a14:backgroundMark x1="57292" y1="1064" x2="86458" y2="22340"/>
                        <a14:backgroundMark x1="73958" y1="95745" x2="88542" y2="87234"/>
                        <a14:backgroundMark x1="83333" y1="84043" x2="98958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028" y="1057275"/>
            <a:ext cx="914400" cy="8953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FECCEB-B751-94CA-ADB4-E1E02262E7BE}"/>
              </a:ext>
            </a:extLst>
          </p:cNvPr>
          <p:cNvSpPr txBox="1"/>
          <p:nvPr/>
        </p:nvSpPr>
        <p:spPr>
          <a:xfrm>
            <a:off x="1060442" y="947737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65B72A8F-69CA-4ED3-27FB-5515AE7650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87228" y="838200"/>
            <a:ext cx="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3DEB48E-B419-8BD2-6660-FFE436F2338C}"/>
              </a:ext>
            </a:extLst>
          </p:cNvPr>
          <p:cNvGrpSpPr/>
          <p:nvPr/>
        </p:nvGrpSpPr>
        <p:grpSpPr>
          <a:xfrm>
            <a:off x="942610" y="1895496"/>
            <a:ext cx="102203" cy="409575"/>
            <a:chOff x="4941570" y="2731294"/>
            <a:chExt cx="95250" cy="814388"/>
          </a:xfrm>
        </p:grpSpPr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FDF67361-387D-FB3C-5BFA-360DC7C8AA32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2A0FC540-9126-EEFB-B9A0-D53D4E77AF72}"/>
                </a:ext>
              </a:extLst>
            </p:cNvPr>
            <p:cNvCxnSpPr>
              <a:cxnSpLocks/>
            </p:cNvCxnSpPr>
            <p:nvPr/>
          </p:nvCxnSpPr>
          <p:spPr>
            <a:xfrm>
              <a:off x="4941570" y="2731294"/>
              <a:ext cx="0" cy="81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xão: Ângulo Reto 22">
            <a:extLst>
              <a:ext uri="{FF2B5EF4-FFF2-40B4-BE49-F238E27FC236}">
                <a16:creationId xmlns:a16="http://schemas.microsoft.com/office/drawing/2014/main" id="{335147C0-41E6-904C-001C-33DD392B042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36894" y="1868735"/>
            <a:ext cx="1004304" cy="530865"/>
          </a:xfrm>
          <a:prstGeom prst="bentConnector3">
            <a:avLst>
              <a:gd name="adj1" fmla="val -9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E2C8F259-E3CB-9DCE-A1C0-CDD2EE5D4B6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45951" y="1910680"/>
            <a:ext cx="909534" cy="417442"/>
          </a:xfrm>
          <a:prstGeom prst="bentConnector3">
            <a:avLst>
              <a:gd name="adj1" fmla="val 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49959B3-5BF6-49F8-503D-1538DAD52332}"/>
              </a:ext>
            </a:extLst>
          </p:cNvPr>
          <p:cNvSpPr txBox="1"/>
          <p:nvPr/>
        </p:nvSpPr>
        <p:spPr>
          <a:xfrm>
            <a:off x="1064599" y="1800207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4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</Words>
  <Application>Microsoft Office PowerPoint</Application>
  <PresentationFormat>Ecrã Panorâmico</PresentationFormat>
  <Paragraphs>25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Rafael Carvalho</cp:lastModifiedBy>
  <cp:revision>3</cp:revision>
  <dcterms:created xsi:type="dcterms:W3CDTF">2023-11-27T14:38:18Z</dcterms:created>
  <dcterms:modified xsi:type="dcterms:W3CDTF">2023-12-03T21:00:01Z</dcterms:modified>
</cp:coreProperties>
</file>