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258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6776-13E5-BC4A-A2B3-223BA66F4D51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B09F-7095-2D49-A5E7-19255484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edium_MaxSP_errorbar_summaryInfoTst_f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608" y="-3235990"/>
            <a:ext cx="10326961" cy="13364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119" y="244362"/>
            <a:ext cx="21852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T2Calo: SP = 81,6% 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119" y="249041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venir Light"/>
                <a:cs typeface="Avenir Light"/>
              </a:rPr>
              <a:t>T2Calo: </a:t>
            </a:r>
            <a:r>
              <a:rPr lang="en-US" b="1" dirty="0" err="1" smtClean="0">
                <a:solidFill>
                  <a:srgbClr val="000000"/>
                </a:solidFill>
                <a:latin typeface="Avenir Light"/>
                <a:cs typeface="Avenir Light"/>
              </a:rPr>
              <a:t>P</a:t>
            </a:r>
            <a:r>
              <a:rPr lang="en-US" b="1" baseline="-25000" dirty="0" err="1" smtClean="0">
                <a:solidFill>
                  <a:srgbClr val="000000"/>
                </a:solidFill>
                <a:latin typeface="Avenir Light"/>
                <a:cs typeface="Avenir Light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Avenir Light"/>
                <a:cs typeface="Avenir Light"/>
              </a:rPr>
              <a:t> = 99,6% </a:t>
            </a:r>
            <a:endParaRPr lang="en-US" b="1" dirty="0">
              <a:solidFill>
                <a:srgbClr val="000000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119" y="461634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venir Light"/>
                <a:cs typeface="Avenir Light"/>
              </a:rPr>
              <a:t>T2Calo: P</a:t>
            </a:r>
            <a:r>
              <a:rPr lang="en-US" b="1" baseline="-25000" dirty="0" smtClean="0">
                <a:solidFill>
                  <a:srgbClr val="000000"/>
                </a:solidFill>
                <a:latin typeface="Avenir Light"/>
                <a:cs typeface="Avenir Light"/>
              </a:rPr>
              <a:t>f</a:t>
            </a:r>
            <a:r>
              <a:rPr lang="en-US" b="1" dirty="0" smtClean="0">
                <a:solidFill>
                  <a:srgbClr val="000000"/>
                </a:solidFill>
                <a:latin typeface="Avenir Light"/>
                <a:cs typeface="Avenir Light"/>
              </a:rPr>
              <a:t> = 34,6% </a:t>
            </a:r>
            <a:endParaRPr lang="en-US" b="1" dirty="0">
              <a:solidFill>
                <a:srgbClr val="000000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09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mse_sp_and_pd_evol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991" y="-133760"/>
            <a:ext cx="11619642" cy="730239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 flipV="1">
            <a:off x="4285460" y="1284946"/>
            <a:ext cx="984250" cy="553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01712" y="1107921"/>
            <a:ext cx="172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MSE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23" name="Rectangle 22"/>
          <p:cNvSpPr/>
          <p:nvPr/>
        </p:nvSpPr>
        <p:spPr>
          <a:xfrm flipV="1">
            <a:off x="4285460" y="1814920"/>
            <a:ext cx="984250" cy="4571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01712" y="1630254"/>
            <a:ext cx="120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MSE Train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6621" y="5658599"/>
            <a:ext cx="95455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P</a:t>
            </a:r>
            <a:r>
              <a:rPr lang="en-US" b="1" baseline="-25000" dirty="0" err="1" smtClean="0">
                <a:latin typeface="Avenir Light"/>
                <a:cs typeface="Avenir Light"/>
              </a:rPr>
              <a:t>d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60912" y="4753475"/>
            <a:ext cx="9888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SP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8005" y="4556234"/>
            <a:ext cx="93624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F</a:t>
            </a:r>
            <a:r>
              <a:rPr lang="en-US" b="1" baseline="-25000" dirty="0" err="1" smtClean="0">
                <a:latin typeface="Avenir Light"/>
                <a:cs typeface="Avenir Light"/>
              </a:rPr>
              <a:t>a</a:t>
            </a:r>
            <a:endParaRPr lang="en-US" b="1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81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te_values_sp_and_pd_evol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993" y="-201306"/>
            <a:ext cx="9976087" cy="73023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4317078" y="4596339"/>
            <a:ext cx="984250" cy="55320"/>
          </a:xfrm>
          <a:prstGeom prst="rect">
            <a:avLst/>
          </a:prstGeom>
          <a:solidFill>
            <a:srgbClr val="FC00EE"/>
          </a:solidFill>
          <a:ln>
            <a:solidFill>
              <a:srgbClr val="FC00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3330" y="4411673"/>
            <a:ext cx="15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SP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4317078" y="5118672"/>
            <a:ext cx="984250" cy="4571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3330" y="4934006"/>
            <a:ext cx="227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Detection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4317078" y="5661036"/>
            <a:ext cx="984250" cy="457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3330" y="5476370"/>
            <a:ext cx="28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(1-False Alarm)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3330" y="1148820"/>
            <a:ext cx="95455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P</a:t>
            </a:r>
            <a:r>
              <a:rPr lang="en-US" b="1" baseline="-25000" dirty="0" err="1" smtClean="0">
                <a:latin typeface="Avenir Light"/>
                <a:cs typeface="Avenir Light"/>
              </a:rPr>
              <a:t>d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8754" y="2462040"/>
            <a:ext cx="9888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SP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6617" y="2813948"/>
            <a:ext cx="93624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F</a:t>
            </a:r>
            <a:r>
              <a:rPr lang="en-US" b="1" baseline="-25000" dirty="0" err="1" smtClean="0">
                <a:latin typeface="Avenir Light"/>
                <a:cs typeface="Avenir Light"/>
              </a:rPr>
              <a:t>a</a:t>
            </a:r>
            <a:endParaRPr lang="en-US" b="1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87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se_pf_evol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6512" y="-178658"/>
            <a:ext cx="11760771" cy="73023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4285460" y="1284946"/>
            <a:ext cx="984250" cy="553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01712" y="1107921"/>
            <a:ext cx="172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MSE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4285460" y="1814920"/>
            <a:ext cx="984250" cy="4571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01712" y="1630254"/>
            <a:ext cx="120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MSE Train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695" y="5473933"/>
            <a:ext cx="95455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P</a:t>
            </a:r>
            <a:r>
              <a:rPr lang="en-US" b="1" baseline="-25000" dirty="0" err="1" smtClean="0">
                <a:latin typeface="Avenir Light"/>
                <a:cs typeface="Avenir Light"/>
              </a:rPr>
              <a:t>d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0912" y="4753475"/>
            <a:ext cx="9888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SP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8505" y="4753475"/>
            <a:ext cx="93624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F</a:t>
            </a:r>
            <a:r>
              <a:rPr lang="en-US" b="1" baseline="-25000" dirty="0" err="1" smtClean="0">
                <a:latin typeface="Avenir Light"/>
                <a:cs typeface="Avenir Light"/>
              </a:rPr>
              <a:t>a</a:t>
            </a:r>
            <a:endParaRPr lang="en-US" b="1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890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te_values_pf_evol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042" y="-178658"/>
            <a:ext cx="10420044" cy="7302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4317078" y="4596339"/>
            <a:ext cx="984250" cy="55320"/>
          </a:xfrm>
          <a:prstGeom prst="rect">
            <a:avLst/>
          </a:prstGeom>
          <a:solidFill>
            <a:srgbClr val="FC00EE"/>
          </a:solidFill>
          <a:ln>
            <a:solidFill>
              <a:srgbClr val="FC00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3330" y="4411673"/>
            <a:ext cx="15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SP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4317078" y="5118672"/>
            <a:ext cx="984250" cy="4571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3330" y="4934006"/>
            <a:ext cx="227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Detection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4317078" y="5661036"/>
            <a:ext cx="984250" cy="457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3330" y="5476370"/>
            <a:ext cx="28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(1-False Alarm) Validation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8307" y="766989"/>
            <a:ext cx="95455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P</a:t>
            </a:r>
            <a:r>
              <a:rPr lang="en-US" b="1" baseline="-25000" dirty="0" err="1" smtClean="0">
                <a:latin typeface="Avenir Light"/>
                <a:cs typeface="Avenir Light"/>
              </a:rPr>
              <a:t>d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5369" y="1999586"/>
            <a:ext cx="9888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SP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8505" y="2998614"/>
            <a:ext cx="936249" cy="369332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Stop </a:t>
            </a:r>
            <a:r>
              <a:rPr lang="en-US" b="1" dirty="0" err="1" smtClean="0">
                <a:latin typeface="Avenir Light"/>
                <a:cs typeface="Avenir Light"/>
              </a:rPr>
              <a:t>F</a:t>
            </a:r>
            <a:r>
              <a:rPr lang="en-US" b="1" baseline="-25000" dirty="0" err="1" smtClean="0">
                <a:latin typeface="Avenir Light"/>
                <a:cs typeface="Avenir Light"/>
              </a:rPr>
              <a:t>a</a:t>
            </a:r>
            <a:endParaRPr lang="en-US" b="1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760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c_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247" y="-138338"/>
            <a:ext cx="11590260" cy="7302398"/>
          </a:xfrm>
          <a:prstGeom prst="rect">
            <a:avLst/>
          </a:prstGeom>
        </p:spPr>
      </p:pic>
      <p:pic>
        <p:nvPicPr>
          <p:cNvPr id="3" name="Picture 2" descr="roc_zoon_oper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00" y="1313818"/>
            <a:ext cx="4129241" cy="3096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 flipV="1">
            <a:off x="4317078" y="4835264"/>
            <a:ext cx="984250" cy="55320"/>
          </a:xfrm>
          <a:prstGeom prst="rect">
            <a:avLst/>
          </a:prstGeom>
          <a:solidFill>
            <a:srgbClr val="FC00EE"/>
          </a:solidFill>
          <a:ln>
            <a:solidFill>
              <a:srgbClr val="FC00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3330" y="4650598"/>
            <a:ext cx="11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Set by SP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4317078" y="5357597"/>
            <a:ext cx="984250" cy="4571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3330" y="5172931"/>
            <a:ext cx="19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Set to </a:t>
            </a:r>
            <a:r>
              <a:rPr lang="en-US" dirty="0" err="1" smtClean="0">
                <a:latin typeface="Avenir Light"/>
                <a:cs typeface="Avenir Light"/>
              </a:rPr>
              <a:t>P</a:t>
            </a:r>
            <a:r>
              <a:rPr lang="en-US" baseline="-25000" dirty="0" err="1" smtClean="0">
                <a:latin typeface="Avenir Light"/>
                <a:cs typeface="Avenir Light"/>
              </a:rPr>
              <a:t>d</a:t>
            </a:r>
            <a:r>
              <a:rPr lang="en-US" dirty="0" smtClean="0">
                <a:latin typeface="Avenir Light"/>
                <a:cs typeface="Avenir Light"/>
              </a:rPr>
              <a:t> = 99.6%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4317078" y="5899961"/>
            <a:ext cx="984250" cy="457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3330" y="5715295"/>
            <a:ext cx="194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Set to </a:t>
            </a:r>
            <a:r>
              <a:rPr lang="en-US" dirty="0" err="1" smtClean="0">
                <a:latin typeface="Avenir Light"/>
                <a:cs typeface="Avenir Light"/>
              </a:rPr>
              <a:t>F</a:t>
            </a:r>
            <a:r>
              <a:rPr lang="en-US" baseline="-25000" dirty="0" err="1" smtClean="0">
                <a:latin typeface="Avenir Light"/>
                <a:cs typeface="Avenir Light"/>
              </a:rPr>
              <a:t>a</a:t>
            </a:r>
            <a:r>
              <a:rPr lang="en-US" dirty="0" smtClean="0">
                <a:latin typeface="Avenir Light"/>
                <a:cs typeface="Avenir Light"/>
              </a:rPr>
              <a:t> = 34.6%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5445" y="2690102"/>
            <a:ext cx="9156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T2Calo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8272" y="1756832"/>
            <a:ext cx="1293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Light"/>
                <a:cs typeface="Avenir Light"/>
              </a:rPr>
              <a:t>P</a:t>
            </a:r>
            <a:r>
              <a:rPr lang="en-US" baseline="-25000" dirty="0" err="1" smtClean="0">
                <a:latin typeface="Avenir Light"/>
                <a:cs typeface="Avenir Light"/>
              </a:rPr>
              <a:t>d</a:t>
            </a:r>
            <a:r>
              <a:rPr lang="en-US" dirty="0" smtClean="0">
                <a:latin typeface="Avenir Light"/>
                <a:cs typeface="Avenir Light"/>
              </a:rPr>
              <a:t> = 99.6%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97902" y="1733820"/>
            <a:ext cx="1293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venir Light"/>
                <a:cs typeface="Avenir Light"/>
              </a:rPr>
              <a:t>F</a:t>
            </a:r>
            <a:r>
              <a:rPr lang="en-US" b="1" baseline="-25000" dirty="0" err="1" smtClean="0">
                <a:latin typeface="Avenir Light"/>
                <a:cs typeface="Avenir Light"/>
              </a:rPr>
              <a:t>a</a:t>
            </a:r>
            <a:r>
              <a:rPr lang="en-US" b="1" dirty="0" smtClean="0">
                <a:latin typeface="Avenir Light"/>
                <a:cs typeface="Avenir Light"/>
              </a:rPr>
              <a:t> = 34.6%</a:t>
            </a:r>
            <a:endParaRPr lang="en-US" b="1" dirty="0">
              <a:latin typeface="Avenir Light"/>
              <a:cs typeface="Avenir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9114" y="759820"/>
            <a:ext cx="156202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Light"/>
                <a:cs typeface="Avenir Light"/>
              </a:rPr>
              <a:t>SP Operation</a:t>
            </a:r>
            <a:endParaRPr lang="en-US" b="1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971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98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Victor da Fonseca Pinto</dc:creator>
  <cp:lastModifiedBy>Joao Victor da Fonseca Pinto</cp:lastModifiedBy>
  <cp:revision>8</cp:revision>
  <dcterms:created xsi:type="dcterms:W3CDTF">2016-03-27T05:25:42Z</dcterms:created>
  <dcterms:modified xsi:type="dcterms:W3CDTF">2016-03-30T21:01:55Z</dcterms:modified>
</cp:coreProperties>
</file>