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0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2EFB7-4282-79DC-CDE3-FC0400FF6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906D3-CA69-CE9D-A9C0-FD8262C9B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7418C-AB09-3D23-22C1-870CCA275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A555-0C08-4CA9-AFDC-46737031BD62}" type="datetimeFigureOut">
              <a:rPr lang="pt-PT" smtClean="0"/>
              <a:t>09/01/2024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1E32D-C8FD-6AF8-89BE-462B1A82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714E5-5C25-85CB-E5FC-DC8F0003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41AE-3A36-4658-A4D2-D37E66A6AB3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29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4C7B-065F-F441-51A5-9D574D104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3AEBD-C8B8-8C7C-FC96-B02827318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E1D4B-1063-D50D-10DF-8186E436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A555-0C08-4CA9-AFDC-46737031BD62}" type="datetimeFigureOut">
              <a:rPr lang="pt-PT" smtClean="0"/>
              <a:t>09/01/2024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83C4B-453B-939B-6417-7E28E59B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1C9D5-1CE1-9E72-91E6-A8D9805E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41AE-3A36-4658-A4D2-D37E66A6AB3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876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055AAC-ED2A-25CE-5EE0-963E8CB94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B4737-F9EA-9E01-DB8D-4D69302BA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788FE-5530-49C5-0D7E-70C2E499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A555-0C08-4CA9-AFDC-46737031BD62}" type="datetimeFigureOut">
              <a:rPr lang="pt-PT" smtClean="0"/>
              <a:t>09/01/2024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9E9BA-B318-EF46-5B0E-84F0D3EC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11EFB-BF2B-51E4-737A-6E57A6B8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41AE-3A36-4658-A4D2-D37E66A6AB3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826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523F-8941-A02A-7F66-3D8DE3A9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617CF-D575-5167-8B9E-E0782A60F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2ACDE-C019-9E52-EF7B-050F86C6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A555-0C08-4CA9-AFDC-46737031BD62}" type="datetimeFigureOut">
              <a:rPr lang="pt-PT" smtClean="0"/>
              <a:t>09/01/2024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91B8F-6EBF-1BE5-9221-9AEE4783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AA81B-CD32-2E18-329F-403D399D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41AE-3A36-4658-A4D2-D37E66A6AB3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40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60D8-1342-9B96-6937-D7CE92F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D71F8-9F2A-7BAD-ACF5-B8FC98888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A19BC-EB57-32A7-25AA-FD4A751FB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A555-0C08-4CA9-AFDC-46737031BD62}" type="datetimeFigureOut">
              <a:rPr lang="pt-PT" smtClean="0"/>
              <a:t>09/01/2024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3A26A-8650-FA73-FF00-EFF3CEB1D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BC818-2BF5-94C9-60AE-C22B2D70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41AE-3A36-4658-A4D2-D37E66A6AB3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098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1995-F218-F706-2B22-6A900F204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267F9-6854-3104-FE24-73C5C9079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2D4FA-62D7-165D-9F81-4C59A0991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DCC37-C6A3-CFC4-A327-235FE127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A555-0C08-4CA9-AFDC-46737031BD62}" type="datetimeFigureOut">
              <a:rPr lang="pt-PT" smtClean="0"/>
              <a:t>09/01/2024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6C763-C12F-EF8A-B937-676BF4C3B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75623-A0A9-44C1-25D2-76703C44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41AE-3A36-4658-A4D2-D37E66A6AB3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54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823F-49FA-45D7-D822-2ADFF0EE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D9F3B-C357-F062-E61B-2C0A1159E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7B40E-4E77-2A5B-B580-B884F0598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8741F5-C231-DD96-8FE9-9987947BE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DF089-1F34-7CF2-85B2-848075358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9245FA-5991-1055-F49D-0854B36EA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A555-0C08-4CA9-AFDC-46737031BD62}" type="datetimeFigureOut">
              <a:rPr lang="pt-PT" smtClean="0"/>
              <a:t>09/01/2024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4A4175-57CE-3C29-2C43-74C7CFA3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055958-D3FF-070C-2C6B-6B8ECDD2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41AE-3A36-4658-A4D2-D37E66A6AB3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082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9C99-E763-D03F-7AB5-36E7CAAF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736C1-FB39-7505-9563-351C99D25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A555-0C08-4CA9-AFDC-46737031BD62}" type="datetimeFigureOut">
              <a:rPr lang="pt-PT" smtClean="0"/>
              <a:t>09/01/2024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91E70-09E3-B6BF-6D6B-8026C0D60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9D225-DF7C-B232-05CC-E7906785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41AE-3A36-4658-A4D2-D37E66A6AB3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529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AEA91F-18ED-EC0E-CB10-4D39AE20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A555-0C08-4CA9-AFDC-46737031BD62}" type="datetimeFigureOut">
              <a:rPr lang="pt-PT" smtClean="0"/>
              <a:t>09/01/2024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B98E5-F1D4-BA60-B68E-45F7C208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59ADF-692E-FCA6-0A1E-F314DD09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41AE-3A36-4658-A4D2-D37E66A6AB3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039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A7BE-8974-2448-74D6-D39969D2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8E9F-8D6A-B9C0-81EC-66AD65C69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FE826-C9E4-B4EE-B0AE-DE5F7A454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27A2C-6A96-3B61-FD69-3845207D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A555-0C08-4CA9-AFDC-46737031BD62}" type="datetimeFigureOut">
              <a:rPr lang="pt-PT" smtClean="0"/>
              <a:t>09/01/2024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FFDD6-8603-1C47-6FF3-627956D4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174F8-BA60-AD20-9B68-78D7AE67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41AE-3A36-4658-A4D2-D37E66A6AB3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469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BC99-E800-D2B9-C544-BEABE6E4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E8F43D-E951-9EAA-E663-7D77075ED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0F60A-8E26-3E87-AC62-5797E32FA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99445-D4E1-9F27-C260-E1B6DB8E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A555-0C08-4CA9-AFDC-46737031BD62}" type="datetimeFigureOut">
              <a:rPr lang="pt-PT" smtClean="0"/>
              <a:t>09/01/2024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E7B01-7216-2E5D-C632-FB4205E81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CCB89-4891-8751-CDC6-F422909A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41AE-3A36-4658-A4D2-D37E66A6AB3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364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E8E21-93CC-D1F5-3BD6-F83D554D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B4600-0E23-06B5-9C4D-2A0660587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A794F-DB4D-4762-9B2B-59F11DA87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87A555-0C08-4CA9-AFDC-46737031BD62}" type="datetimeFigureOut">
              <a:rPr lang="pt-PT" smtClean="0"/>
              <a:t>09/01/2024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99D30-FF73-0F5E-F1B5-611189348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4D96E-3DC7-582A-12E7-4400E5FFF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1B41AE-3A36-4658-A4D2-D37E66A6AB3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300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0D4492-DC3B-B992-BFD9-6E4908F7D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32356" cy="15082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D2BEF8-E04F-7014-7151-9780286F5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709" y="118135"/>
            <a:ext cx="5514019" cy="30327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60117A-59AC-AC1C-AC86-570FD1A01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851" y="2020706"/>
            <a:ext cx="3736070" cy="26414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8A1E5B-8373-0DE8-5EAB-A363F7F7C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419835"/>
            <a:ext cx="3093607" cy="21869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6E0788-9A42-E6C2-B67B-3EC7E1E14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648708"/>
            <a:ext cx="2012782" cy="10640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A08E082-4ABC-C532-6DD0-C6A2D550AD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2782" y="5918266"/>
            <a:ext cx="1846227" cy="7945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D5CAFB-51A4-F980-ED6E-8BF6087EB7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7497" y="4799023"/>
            <a:ext cx="3637790" cy="20530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51925A2-CEF9-5D1C-58A6-4FFAEEBF5E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86356" y="73990"/>
            <a:ext cx="3771113" cy="21218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B6ABBD-FEB0-48F7-4E77-7D8D9103EA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019" y="1616481"/>
            <a:ext cx="2361353" cy="16743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6061009-E7BD-56D5-FF18-3D25FD4BFD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64523" y="4421045"/>
            <a:ext cx="4309241" cy="24310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351C715-1360-BA52-8523-4EAA15D2927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14576" y="2285949"/>
            <a:ext cx="3204238" cy="209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81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Pinho</dc:creator>
  <cp:lastModifiedBy>João Pinho</cp:lastModifiedBy>
  <cp:revision>1</cp:revision>
  <dcterms:created xsi:type="dcterms:W3CDTF">2024-01-09T13:32:14Z</dcterms:created>
  <dcterms:modified xsi:type="dcterms:W3CDTF">2024-01-09T14:07:40Z</dcterms:modified>
</cp:coreProperties>
</file>