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7452" y="-10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06B1-D622-390D-D3CC-C9BFBE3FD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9963C-D4C8-EE7A-7126-A00ACEE3E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6388-E40B-43C4-7FA8-4793350B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D554-AC65-4C85-BEC4-26619BC0021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F33BE-91E2-1946-47FD-299F2DBA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B179-EA10-8F80-EBC3-BA0C35BD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EADD-EC5E-4554-8722-A58FFC95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B3C0-5F33-A91A-E647-B9DB170C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1E0EB-2ACD-0FC6-5261-5F3AF772C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5643-5022-63BF-D8B2-2C3FE5E9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D554-AC65-4C85-BEC4-26619BC0021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01B88-BC52-35AE-F7F3-53724D45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655C-ED3A-B70C-66CE-C896BF60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EADD-EC5E-4554-8722-A58FFC95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0204C-4A76-BC24-BA4D-751E56418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06269-FA17-8AE9-4BE5-46814D089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71DE9-ED2E-3E9E-A1B7-796B3BC1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D554-AC65-4C85-BEC4-26619BC0021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EFF82-113A-68A5-C99B-28B1CD06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CC264-5159-BE52-8CAA-BD42D568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EADD-EC5E-4554-8722-A58FFC95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58D5-7DD6-874C-6B6A-637131A8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E869-303B-EDF3-B99C-2E2820CD4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AE07A-3EFE-D0D0-9550-8471B5D2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D554-AC65-4C85-BEC4-26619BC0021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C72A7-74A0-846E-F60A-7F9D19C4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C130D-86A4-7890-FF6C-E4883A29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EADD-EC5E-4554-8722-A58FFC95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5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1E35-C895-1037-AFB0-C21BCF09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FE6AC-2A64-02FF-826E-02D90C00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2D54-2229-F40B-AD30-64093A67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D554-AC65-4C85-BEC4-26619BC0021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9D4F-38C9-3C23-C93F-BF456CB7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13988-28A3-6CBA-4D35-6242C509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EADD-EC5E-4554-8722-A58FFC95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93F5-4390-3644-CD1F-68420669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46E9-088C-1015-3380-7F4E0A08E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AD74A-C2B4-B700-2BB6-9EEBE4959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5F7BD-6A81-318E-A916-CD8A6796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D554-AC65-4C85-BEC4-26619BC0021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6F14B-4B0F-A5F6-E520-84876491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A6EF7-C18E-9A85-DBF3-EBFA2D16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EADD-EC5E-4554-8722-A58FFC95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6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6971-43A1-2F6E-BAD3-80BB3427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11042-7DB9-EDD5-A1F0-43549BFA2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7FF4E-31CC-68E0-1F78-35FA7F522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179D9-23FD-6803-0938-322469302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BD437-0896-5977-BA18-18C37972A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219F4-4CA4-EF6E-283E-0AEF048A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D554-AC65-4C85-BEC4-26619BC0021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09502-826E-C1FB-DAF2-6511756F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F4AA3-AA18-C475-F10E-018C61C3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EADD-EC5E-4554-8722-A58FFC95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9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3AB2-AD36-ADB4-9A1C-BB535AF1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4ABBB-FA0B-C92C-8D4E-42706726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D554-AC65-4C85-BEC4-26619BC0021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B582E-BD58-C388-24BC-C11B663B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AD0FC-9141-ACCB-BF38-8D2DABF5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EADD-EC5E-4554-8722-A58FFC95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DEC6A-9C71-FB8D-BD3E-F44395A2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D554-AC65-4C85-BEC4-26619BC0021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A2027-2B7B-0554-05C6-F2F34CF3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72BB3-0094-2BFD-4459-D081B054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EADD-EC5E-4554-8722-A58FFC95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672F-8F4B-4841-16BD-A866DF1B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CD6A-E6B7-4D92-A4C9-F5B0E32D6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C64EE-DC8E-FBF0-88CB-0233C58FB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1D150-BFBB-7E8C-F139-56695F6B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D554-AC65-4C85-BEC4-26619BC0021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8016A-CDE0-F074-15BB-39EB7C38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CB78-3D82-CD74-925E-55ACFC88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EADD-EC5E-4554-8722-A58FFC95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2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BCC9-C997-DC94-3ACA-7A06B036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1A53B-4A9C-CD1F-F56B-DCB9ADCBD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EFDEB-6BD3-B145-7657-FBCE7DBED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6863F-E871-DE4A-16A3-5CA46DEB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D554-AC65-4C85-BEC4-26619BC0021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CFE0F-6282-E441-93C7-3CA86344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7D3DC-2312-DBDC-6A3B-EA2497C5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EADD-EC5E-4554-8722-A58FFC95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2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E6626-8B05-9273-F3D8-463411B5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9529D-C3C0-BDA1-CCC7-A34DBA9E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95129-B2DE-C1D9-FED2-0A3D6AD2E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4D554-AC65-4C85-BEC4-26619BC0021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9983E-A70B-FB8B-6111-4D96FE067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503A3-6C3F-AF33-7505-EAC955A42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3EADD-EC5E-4554-8722-A58FFC95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B42435-9EE1-5DEE-7D0D-51830EB51EA9}"/>
              </a:ext>
            </a:extLst>
          </p:cNvPr>
          <p:cNvSpPr txBox="1"/>
          <p:nvPr/>
        </p:nvSpPr>
        <p:spPr>
          <a:xfrm>
            <a:off x="3595387" y="4886975"/>
            <a:ext cx="2518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Bernard MT Condensed" panose="02050806060905020404" pitchFamily="18" charset="0"/>
              </a:rPr>
              <a:t>SELECT PLAYER</a:t>
            </a:r>
          </a:p>
        </p:txBody>
      </p:sp>
      <p:pic>
        <p:nvPicPr>
          <p:cNvPr id="5" name="Graphic 4" descr="Scissors with solid fill">
            <a:extLst>
              <a:ext uri="{FF2B5EF4-FFF2-40B4-BE49-F238E27FC236}">
                <a16:creationId xmlns:a16="http://schemas.microsoft.com/office/drawing/2014/main" id="{FCB3933D-A590-9B3D-DB5A-1A243DF31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7440" y="2971800"/>
            <a:ext cx="914400" cy="914400"/>
          </a:xfrm>
          <a:prstGeom prst="rect">
            <a:avLst/>
          </a:prstGeom>
          <a:effectLst>
            <a:glow rad="101600">
              <a:schemeClr val="accent4">
                <a:lumMod val="20000"/>
                <a:lumOff val="80000"/>
                <a:alpha val="60000"/>
              </a:schemeClr>
            </a:glow>
            <a:innerShdw blurRad="114300">
              <a:prstClr val="black"/>
            </a:innerShdw>
          </a:effectLst>
        </p:spPr>
      </p:pic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278F96D2-C8FB-0511-602C-844D3F27F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0481" y="2971800"/>
            <a:ext cx="914400" cy="914400"/>
          </a:xfrm>
          <a:prstGeom prst="rect">
            <a:avLst/>
          </a:prstGeom>
          <a:effectLst>
            <a:glow rad="101600">
              <a:schemeClr val="accent2">
                <a:lumMod val="20000"/>
                <a:lumOff val="80000"/>
                <a:alpha val="60000"/>
              </a:schemeClr>
            </a:glow>
            <a:innerShdw blurRad="114300">
              <a:prstClr val="black"/>
            </a:innerShdw>
          </a:effectLst>
        </p:spPr>
      </p:pic>
      <p:pic>
        <p:nvPicPr>
          <p:cNvPr id="9" name="Graphic 8" descr="Stacked Rocks outline">
            <a:extLst>
              <a:ext uri="{FF2B5EF4-FFF2-40B4-BE49-F238E27FC236}">
                <a16:creationId xmlns:a16="http://schemas.microsoft.com/office/drawing/2014/main" id="{10C4F135-E534-9995-4DFD-E93F058647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4400" y="1907400"/>
            <a:ext cx="914400" cy="914400"/>
          </a:xfrm>
          <a:prstGeom prst="rect">
            <a:avLst/>
          </a:prstGeom>
        </p:spPr>
      </p:pic>
      <p:pic>
        <p:nvPicPr>
          <p:cNvPr id="11" name="Graphic 10" descr="Stacked Rocks with solid fill">
            <a:extLst>
              <a:ext uri="{FF2B5EF4-FFF2-40B4-BE49-F238E27FC236}">
                <a16:creationId xmlns:a16="http://schemas.microsoft.com/office/drawing/2014/main" id="{0F208C0F-2137-9D79-D32D-04485161BB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24400" y="2971800"/>
            <a:ext cx="914400" cy="914400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  <a:innerShdw blurRad="114300">
              <a:prstClr val="black"/>
            </a:innerShdw>
          </a:effectLst>
        </p:spPr>
      </p:pic>
      <p:pic>
        <p:nvPicPr>
          <p:cNvPr id="15" name="Graphic 14" descr="Scissors outline">
            <a:extLst>
              <a:ext uri="{FF2B5EF4-FFF2-40B4-BE49-F238E27FC236}">
                <a16:creationId xmlns:a16="http://schemas.microsoft.com/office/drawing/2014/main" id="{483FFC29-4B49-C3DB-9865-A71F8DCDF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1907400"/>
            <a:ext cx="914400" cy="914400"/>
          </a:xfrm>
          <a:prstGeom prst="rect">
            <a:avLst/>
          </a:prstGeom>
        </p:spPr>
      </p:pic>
      <p:pic>
        <p:nvPicPr>
          <p:cNvPr id="17" name="Graphic 16" descr="Scroll with solid fill">
            <a:extLst>
              <a:ext uri="{FF2B5EF4-FFF2-40B4-BE49-F238E27FC236}">
                <a16:creationId xmlns:a16="http://schemas.microsoft.com/office/drawing/2014/main" id="{C6530C95-E6B6-E437-9B95-F853D1677B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30481" y="190740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0BBB41-F65C-85AF-3BB1-9D9762496561}"/>
              </a:ext>
            </a:extLst>
          </p:cNvPr>
          <p:cNvSpPr txBox="1"/>
          <p:nvPr/>
        </p:nvSpPr>
        <p:spPr>
          <a:xfrm>
            <a:off x="3403414" y="4697428"/>
            <a:ext cx="2518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ernard MT Condensed" panose="02050806060905020404" pitchFamily="18" charset="0"/>
              </a:rPr>
              <a:t>SELECT PLAYER</a:t>
            </a:r>
          </a:p>
        </p:txBody>
      </p:sp>
    </p:spTree>
    <p:extLst>
      <p:ext uri="{BB962C8B-B14F-4D97-AF65-F5344CB8AC3E}">
        <p14:creationId xmlns:p14="http://schemas.microsoft.com/office/powerpoint/2010/main" val="212105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Bernard MT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Pereira, João</dc:creator>
  <cp:lastModifiedBy>Pereira, João</cp:lastModifiedBy>
  <cp:revision>5</cp:revision>
  <dcterms:created xsi:type="dcterms:W3CDTF">2022-12-07T16:08:30Z</dcterms:created>
  <dcterms:modified xsi:type="dcterms:W3CDTF">2022-12-12T20:24:04Z</dcterms:modified>
</cp:coreProperties>
</file>