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</p:sldMasterIdLst>
  <p:notesMasterIdLst>
    <p:notesMasterId r:id="rId11"/>
  </p:notesMasterIdLst>
  <p:sldIdLst>
    <p:sldId id="256" r:id="rId5"/>
    <p:sldId id="257" r:id="rId6"/>
    <p:sldId id="265" r:id="rId7"/>
    <p:sldId id="266" r:id="rId8"/>
    <p:sldId id="264" r:id="rId9"/>
    <p:sldId id="261" r:id="rId1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2D30A-F633-4320-B0A1-7A794C46AB3F}" vWet="4" dt="2022-06-06T12:47:11.010"/>
    <p1510:client id="{58A1675B-7BBD-6E1B-0AAC-48218BABC5EB}" v="478" dt="2022-06-06T12:59:53.812"/>
    <p1510:client id="{7AA589D5-DD67-F5F6-F949-700305631A3E}" v="614" dt="2022-06-06T13:06:26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9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BA3D4-8B63-491C-AA70-39C0A773A6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799FE1-BDB3-48AB-91DB-F9332A7B0832}">
      <dgm:prSet/>
      <dgm:spPr/>
      <dgm:t>
        <a:bodyPr/>
        <a:lstStyle/>
        <a:p>
          <a:pPr>
            <a:defRPr cap="all"/>
          </a:pPr>
          <a:r>
            <a:rPr lang="en-US"/>
            <a:t>Autenticação</a:t>
          </a:r>
        </a:p>
      </dgm:t>
    </dgm:pt>
    <dgm:pt modelId="{F59F773F-7815-4BDE-8B8D-30406852931B}" type="parTrans" cxnId="{58023546-40CE-471F-A106-378284B2514E}">
      <dgm:prSet/>
      <dgm:spPr/>
      <dgm:t>
        <a:bodyPr/>
        <a:lstStyle/>
        <a:p>
          <a:endParaRPr lang="en-US"/>
        </a:p>
      </dgm:t>
    </dgm:pt>
    <dgm:pt modelId="{57CB91A3-4BE8-4380-AE63-0446C96C2E2E}" type="sibTrans" cxnId="{58023546-40CE-471F-A106-378284B2514E}">
      <dgm:prSet/>
      <dgm:spPr/>
      <dgm:t>
        <a:bodyPr/>
        <a:lstStyle/>
        <a:p>
          <a:endParaRPr lang="en-US"/>
        </a:p>
      </dgm:t>
    </dgm:pt>
    <dgm:pt modelId="{154CCA52-EE82-4FA6-BB34-259EEA74EF22}">
      <dgm:prSet/>
      <dgm:spPr/>
      <dgm:t>
        <a:bodyPr/>
        <a:lstStyle/>
        <a:p>
          <a:pPr>
            <a:defRPr cap="all"/>
          </a:pPr>
          <a:r>
            <a:rPr lang="en-US" dirty="0" err="1"/>
            <a:t>Pesquisa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produtor</a:t>
          </a:r>
          <a:r>
            <a:rPr lang="en-US" dirty="0"/>
            <a:t>/</a:t>
          </a:r>
          <a:r>
            <a:rPr lang="en-US" dirty="0" err="1"/>
            <a:t>produto</a:t>
          </a:r>
          <a:endParaRPr lang="en-US" dirty="0"/>
        </a:p>
      </dgm:t>
    </dgm:pt>
    <dgm:pt modelId="{DFE4125B-C586-4540-8750-824452B15232}" type="parTrans" cxnId="{85F912B7-F1F6-420D-94FA-8C4A48092F17}">
      <dgm:prSet/>
      <dgm:spPr/>
      <dgm:t>
        <a:bodyPr/>
        <a:lstStyle/>
        <a:p>
          <a:endParaRPr lang="en-US"/>
        </a:p>
      </dgm:t>
    </dgm:pt>
    <dgm:pt modelId="{88BC322C-D440-4146-BCE1-AD375F3AB71E}" type="sibTrans" cxnId="{85F912B7-F1F6-420D-94FA-8C4A48092F17}">
      <dgm:prSet/>
      <dgm:spPr/>
      <dgm:t>
        <a:bodyPr/>
        <a:lstStyle/>
        <a:p>
          <a:endParaRPr lang="en-US"/>
        </a:p>
      </dgm:t>
    </dgm:pt>
    <dgm:pt modelId="{03777559-C3FC-49AD-AE72-DEAC279C837E}">
      <dgm:prSet/>
      <dgm:spPr/>
      <dgm:t>
        <a:bodyPr/>
        <a:lstStyle/>
        <a:p>
          <a:pPr>
            <a:defRPr cap="all"/>
          </a:pPr>
          <a:r>
            <a:rPr lang="en-US"/>
            <a:t>Obter informação detalhada de um produto</a:t>
          </a:r>
        </a:p>
      </dgm:t>
    </dgm:pt>
    <dgm:pt modelId="{66630936-6450-44A6-924C-E75AC06281C1}" type="parTrans" cxnId="{5C173667-9EDE-4414-B9F8-39A73312D881}">
      <dgm:prSet/>
      <dgm:spPr/>
      <dgm:t>
        <a:bodyPr/>
        <a:lstStyle/>
        <a:p>
          <a:endParaRPr lang="en-US"/>
        </a:p>
      </dgm:t>
    </dgm:pt>
    <dgm:pt modelId="{6E0D3B5A-CD25-4CB9-A845-1AC2B1F2B8CE}" type="sibTrans" cxnId="{5C173667-9EDE-4414-B9F8-39A73312D881}">
      <dgm:prSet/>
      <dgm:spPr/>
      <dgm:t>
        <a:bodyPr/>
        <a:lstStyle/>
        <a:p>
          <a:endParaRPr lang="en-US"/>
        </a:p>
      </dgm:t>
    </dgm:pt>
    <dgm:pt modelId="{40B570F8-B5DA-4363-9402-E7F405510DC6}">
      <dgm:prSet/>
      <dgm:spPr/>
      <dgm:t>
        <a:bodyPr/>
        <a:lstStyle/>
        <a:p>
          <a:pPr>
            <a:defRPr cap="all"/>
          </a:pPr>
          <a:r>
            <a:rPr lang="en-US"/>
            <a:t>Adicionar produtos ao carrinho</a:t>
          </a:r>
        </a:p>
      </dgm:t>
    </dgm:pt>
    <dgm:pt modelId="{7F546817-C0DD-4E7E-98B6-CBA721D6F9F9}" type="parTrans" cxnId="{C71E6AFA-4759-4DF0-A925-92B14A338340}">
      <dgm:prSet/>
      <dgm:spPr/>
      <dgm:t>
        <a:bodyPr/>
        <a:lstStyle/>
        <a:p>
          <a:endParaRPr lang="en-US"/>
        </a:p>
      </dgm:t>
    </dgm:pt>
    <dgm:pt modelId="{D4261527-ED97-4DFE-A56A-682C8A37FB00}" type="sibTrans" cxnId="{C71E6AFA-4759-4DF0-A925-92B14A338340}">
      <dgm:prSet/>
      <dgm:spPr/>
      <dgm:t>
        <a:bodyPr/>
        <a:lstStyle/>
        <a:p>
          <a:endParaRPr lang="en-US"/>
        </a:p>
      </dgm:t>
    </dgm:pt>
    <dgm:pt modelId="{4D1E75DD-3552-48E6-A4A3-AAAFE64625F3}">
      <dgm:prSet/>
      <dgm:spPr/>
      <dgm:t>
        <a:bodyPr/>
        <a:lstStyle/>
        <a:p>
          <a:pPr>
            <a:defRPr cap="all"/>
          </a:pPr>
          <a:r>
            <a:rPr lang="en-US"/>
            <a:t>Concretizar pagamento</a:t>
          </a:r>
        </a:p>
      </dgm:t>
    </dgm:pt>
    <dgm:pt modelId="{EDFA59D9-1243-4DE6-88D1-8B051B4A4739}" type="parTrans" cxnId="{86D5D0C0-FFC1-4E05-B128-CEDAA4AC2E8B}">
      <dgm:prSet/>
      <dgm:spPr/>
      <dgm:t>
        <a:bodyPr/>
        <a:lstStyle/>
        <a:p>
          <a:endParaRPr lang="en-US"/>
        </a:p>
      </dgm:t>
    </dgm:pt>
    <dgm:pt modelId="{70926620-A9DD-49B8-88A9-CAE96EE57F43}" type="sibTrans" cxnId="{86D5D0C0-FFC1-4E05-B128-CEDAA4AC2E8B}">
      <dgm:prSet/>
      <dgm:spPr/>
      <dgm:t>
        <a:bodyPr/>
        <a:lstStyle/>
        <a:p>
          <a:endParaRPr lang="en-US"/>
        </a:p>
      </dgm:t>
    </dgm:pt>
    <dgm:pt modelId="{846EA38B-3C62-40D5-9ACF-FA941B2058FA}">
      <dgm:prSet/>
      <dgm:spPr/>
      <dgm:t>
        <a:bodyPr/>
        <a:lstStyle/>
        <a:p>
          <a:pPr>
            <a:defRPr cap="all"/>
          </a:pPr>
          <a:r>
            <a:rPr lang="en-US"/>
            <a:t>Realizar encomenda</a:t>
          </a:r>
        </a:p>
      </dgm:t>
    </dgm:pt>
    <dgm:pt modelId="{8779F302-EA4F-4307-8A76-14969A5C5180}" type="parTrans" cxnId="{68FC42EF-F134-4D32-BA7D-B88346C504CB}">
      <dgm:prSet/>
      <dgm:spPr/>
      <dgm:t>
        <a:bodyPr/>
        <a:lstStyle/>
        <a:p>
          <a:endParaRPr lang="en-US"/>
        </a:p>
      </dgm:t>
    </dgm:pt>
    <dgm:pt modelId="{6DBE5340-AD52-4949-A94A-B9D4E1C2D2B8}" type="sibTrans" cxnId="{68FC42EF-F134-4D32-BA7D-B88346C504CB}">
      <dgm:prSet/>
      <dgm:spPr/>
      <dgm:t>
        <a:bodyPr/>
        <a:lstStyle/>
        <a:p>
          <a:endParaRPr lang="en-US"/>
        </a:p>
      </dgm:t>
    </dgm:pt>
    <dgm:pt modelId="{AC642223-9222-4D9B-A1EC-2E5F8D3187A4}" type="pres">
      <dgm:prSet presAssocID="{D64BA3D4-8B63-491C-AA70-39C0A773A6F1}" presName="root" presStyleCnt="0">
        <dgm:presLayoutVars>
          <dgm:dir/>
          <dgm:resizeHandles val="exact"/>
        </dgm:presLayoutVars>
      </dgm:prSet>
      <dgm:spPr/>
    </dgm:pt>
    <dgm:pt modelId="{655FA12B-4784-4040-BEE3-87B982F56620}" type="pres">
      <dgm:prSet presAssocID="{CE799FE1-BDB3-48AB-91DB-F9332A7B0832}" presName="compNode" presStyleCnt="0"/>
      <dgm:spPr/>
    </dgm:pt>
    <dgm:pt modelId="{45306441-3F3B-4F6F-AA7F-A0AF67A420EB}" type="pres">
      <dgm:prSet presAssocID="{CE799FE1-BDB3-48AB-91DB-F9332A7B0832}" presName="iconBgRect" presStyleLbl="bgShp" presStyleIdx="0" presStyleCnt="6"/>
      <dgm:spPr/>
    </dgm:pt>
    <dgm:pt modelId="{FC94A4B7-D801-4D87-96FC-87D69426919B}" type="pres">
      <dgm:prSet presAssocID="{CE799FE1-BDB3-48AB-91DB-F9332A7B083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DF4E8BA-0D73-4546-B3B6-ED820DC56258}" type="pres">
      <dgm:prSet presAssocID="{CE799FE1-BDB3-48AB-91DB-F9332A7B0832}" presName="spaceRect" presStyleCnt="0"/>
      <dgm:spPr/>
    </dgm:pt>
    <dgm:pt modelId="{9BD15254-33F4-4562-BCF7-5AC6975F4331}" type="pres">
      <dgm:prSet presAssocID="{CE799FE1-BDB3-48AB-91DB-F9332A7B0832}" presName="textRect" presStyleLbl="revTx" presStyleIdx="0" presStyleCnt="6">
        <dgm:presLayoutVars>
          <dgm:chMax val="1"/>
          <dgm:chPref val="1"/>
        </dgm:presLayoutVars>
      </dgm:prSet>
      <dgm:spPr/>
    </dgm:pt>
    <dgm:pt modelId="{749E972A-432E-449C-8DBD-FE2F77D898E5}" type="pres">
      <dgm:prSet presAssocID="{57CB91A3-4BE8-4380-AE63-0446C96C2E2E}" presName="sibTrans" presStyleCnt="0"/>
      <dgm:spPr/>
    </dgm:pt>
    <dgm:pt modelId="{33A38805-F444-4046-ACC8-EBA1FB68E9ED}" type="pres">
      <dgm:prSet presAssocID="{154CCA52-EE82-4FA6-BB34-259EEA74EF22}" presName="compNode" presStyleCnt="0"/>
      <dgm:spPr/>
    </dgm:pt>
    <dgm:pt modelId="{D8E90734-E690-45E3-8A68-4D618A5CB6A8}" type="pres">
      <dgm:prSet presAssocID="{154CCA52-EE82-4FA6-BB34-259EEA74EF22}" presName="iconBgRect" presStyleLbl="bgShp" presStyleIdx="1" presStyleCnt="6"/>
      <dgm:spPr/>
    </dgm:pt>
    <dgm:pt modelId="{E0BD725C-5F75-4838-BD65-F26DE074EDA0}" type="pres">
      <dgm:prSet presAssocID="{154CCA52-EE82-4FA6-BB34-259EEA74EF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79CCF3D-65DD-4F1A-9C5A-1945FC093D65}" type="pres">
      <dgm:prSet presAssocID="{154CCA52-EE82-4FA6-BB34-259EEA74EF22}" presName="spaceRect" presStyleCnt="0"/>
      <dgm:spPr/>
    </dgm:pt>
    <dgm:pt modelId="{AA2E4B54-B2E7-44D4-86F9-062EA16F16FB}" type="pres">
      <dgm:prSet presAssocID="{154CCA52-EE82-4FA6-BB34-259EEA74EF22}" presName="textRect" presStyleLbl="revTx" presStyleIdx="1" presStyleCnt="6">
        <dgm:presLayoutVars>
          <dgm:chMax val="1"/>
          <dgm:chPref val="1"/>
        </dgm:presLayoutVars>
      </dgm:prSet>
      <dgm:spPr/>
    </dgm:pt>
    <dgm:pt modelId="{8F7053DE-288D-49BE-A537-702304606297}" type="pres">
      <dgm:prSet presAssocID="{88BC322C-D440-4146-BCE1-AD375F3AB71E}" presName="sibTrans" presStyleCnt="0"/>
      <dgm:spPr/>
    </dgm:pt>
    <dgm:pt modelId="{FEE56D69-4B33-4443-8DCD-41BCB94E4A42}" type="pres">
      <dgm:prSet presAssocID="{03777559-C3FC-49AD-AE72-DEAC279C837E}" presName="compNode" presStyleCnt="0"/>
      <dgm:spPr/>
    </dgm:pt>
    <dgm:pt modelId="{10D91463-C056-466E-B9F4-2C1808FE0E01}" type="pres">
      <dgm:prSet presAssocID="{03777559-C3FC-49AD-AE72-DEAC279C837E}" presName="iconBgRect" presStyleLbl="bgShp" presStyleIdx="2" presStyleCnt="6"/>
      <dgm:spPr/>
    </dgm:pt>
    <dgm:pt modelId="{6731FEB9-1488-4CDA-835E-693E3E7868C5}" type="pres">
      <dgm:prSet presAssocID="{03777559-C3FC-49AD-AE72-DEAC279C837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E7D223D-9273-4AF0-A507-3FE3CE1C8E69}" type="pres">
      <dgm:prSet presAssocID="{03777559-C3FC-49AD-AE72-DEAC279C837E}" presName="spaceRect" presStyleCnt="0"/>
      <dgm:spPr/>
    </dgm:pt>
    <dgm:pt modelId="{55B47E40-172F-4470-A230-5736F17512A2}" type="pres">
      <dgm:prSet presAssocID="{03777559-C3FC-49AD-AE72-DEAC279C837E}" presName="textRect" presStyleLbl="revTx" presStyleIdx="2" presStyleCnt="6">
        <dgm:presLayoutVars>
          <dgm:chMax val="1"/>
          <dgm:chPref val="1"/>
        </dgm:presLayoutVars>
      </dgm:prSet>
      <dgm:spPr/>
    </dgm:pt>
    <dgm:pt modelId="{997C5125-8AE7-4915-A3E0-1E1DA70A5BEC}" type="pres">
      <dgm:prSet presAssocID="{6E0D3B5A-CD25-4CB9-A845-1AC2B1F2B8CE}" presName="sibTrans" presStyleCnt="0"/>
      <dgm:spPr/>
    </dgm:pt>
    <dgm:pt modelId="{549EC153-CE74-48B2-95D0-AB79BB13D296}" type="pres">
      <dgm:prSet presAssocID="{40B570F8-B5DA-4363-9402-E7F405510DC6}" presName="compNode" presStyleCnt="0"/>
      <dgm:spPr/>
    </dgm:pt>
    <dgm:pt modelId="{D8DFB3BD-3505-44F9-8163-C47FB200AE4F}" type="pres">
      <dgm:prSet presAssocID="{40B570F8-B5DA-4363-9402-E7F405510DC6}" presName="iconBgRect" presStyleLbl="bgShp" presStyleIdx="3" presStyleCnt="6"/>
      <dgm:spPr/>
    </dgm:pt>
    <dgm:pt modelId="{E56D5F09-FD7D-41BE-96F0-EC0E042636B7}" type="pres">
      <dgm:prSet presAssocID="{40B570F8-B5DA-4363-9402-E7F405510DC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666702C0-694F-4644-9A95-AE47F01CCAAE}" type="pres">
      <dgm:prSet presAssocID="{40B570F8-B5DA-4363-9402-E7F405510DC6}" presName="spaceRect" presStyleCnt="0"/>
      <dgm:spPr/>
    </dgm:pt>
    <dgm:pt modelId="{365C572F-CDAF-446E-9CFC-8E97C92E875F}" type="pres">
      <dgm:prSet presAssocID="{40B570F8-B5DA-4363-9402-E7F405510DC6}" presName="textRect" presStyleLbl="revTx" presStyleIdx="3" presStyleCnt="6">
        <dgm:presLayoutVars>
          <dgm:chMax val="1"/>
          <dgm:chPref val="1"/>
        </dgm:presLayoutVars>
      </dgm:prSet>
      <dgm:spPr/>
    </dgm:pt>
    <dgm:pt modelId="{8CFFE4D5-7217-4799-A647-72DC35AA9D25}" type="pres">
      <dgm:prSet presAssocID="{D4261527-ED97-4DFE-A56A-682C8A37FB00}" presName="sibTrans" presStyleCnt="0"/>
      <dgm:spPr/>
    </dgm:pt>
    <dgm:pt modelId="{EB48E85B-9063-4BDB-8DC5-2DA1C88BB34F}" type="pres">
      <dgm:prSet presAssocID="{4D1E75DD-3552-48E6-A4A3-AAAFE64625F3}" presName="compNode" presStyleCnt="0"/>
      <dgm:spPr/>
    </dgm:pt>
    <dgm:pt modelId="{B05CCE05-EE39-4198-B05B-A4A120F80A26}" type="pres">
      <dgm:prSet presAssocID="{4D1E75DD-3552-48E6-A4A3-AAAFE64625F3}" presName="iconBgRect" presStyleLbl="bgShp" presStyleIdx="4" presStyleCnt="6"/>
      <dgm:spPr/>
    </dgm:pt>
    <dgm:pt modelId="{D0D9F59F-1DC7-410C-AB5C-6DED4F6D9EA3}" type="pres">
      <dgm:prSet presAssocID="{4D1E75DD-3552-48E6-A4A3-AAAFE64625F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65479B9-1A04-4A7A-A1D6-EF35FCC11E4D}" type="pres">
      <dgm:prSet presAssocID="{4D1E75DD-3552-48E6-A4A3-AAAFE64625F3}" presName="spaceRect" presStyleCnt="0"/>
      <dgm:spPr/>
    </dgm:pt>
    <dgm:pt modelId="{3842F4B8-BC50-479E-9E0D-4C9A4544622E}" type="pres">
      <dgm:prSet presAssocID="{4D1E75DD-3552-48E6-A4A3-AAAFE64625F3}" presName="textRect" presStyleLbl="revTx" presStyleIdx="4" presStyleCnt="6">
        <dgm:presLayoutVars>
          <dgm:chMax val="1"/>
          <dgm:chPref val="1"/>
        </dgm:presLayoutVars>
      </dgm:prSet>
      <dgm:spPr/>
    </dgm:pt>
    <dgm:pt modelId="{F8D62886-3784-43E0-AABB-B152A4E141FA}" type="pres">
      <dgm:prSet presAssocID="{70926620-A9DD-49B8-88A9-CAE96EE57F43}" presName="sibTrans" presStyleCnt="0"/>
      <dgm:spPr/>
    </dgm:pt>
    <dgm:pt modelId="{8B9A04C5-1AEC-4A01-AA41-14551CBC6D62}" type="pres">
      <dgm:prSet presAssocID="{846EA38B-3C62-40D5-9ACF-FA941B2058FA}" presName="compNode" presStyleCnt="0"/>
      <dgm:spPr/>
    </dgm:pt>
    <dgm:pt modelId="{C81622AF-1BC8-4B11-88F7-CE2B49EC4AE7}" type="pres">
      <dgm:prSet presAssocID="{846EA38B-3C62-40D5-9ACF-FA941B2058FA}" presName="iconBgRect" presStyleLbl="bgShp" presStyleIdx="5" presStyleCnt="6"/>
      <dgm:spPr/>
    </dgm:pt>
    <dgm:pt modelId="{68A91890-5256-4372-8E9F-A4E8C3AB2EDB}" type="pres">
      <dgm:prSet presAssocID="{846EA38B-3C62-40D5-9ACF-FA941B2058F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B6866632-6EA7-449A-B4DB-C9748A53E825}" type="pres">
      <dgm:prSet presAssocID="{846EA38B-3C62-40D5-9ACF-FA941B2058FA}" presName="spaceRect" presStyleCnt="0"/>
      <dgm:spPr/>
    </dgm:pt>
    <dgm:pt modelId="{9BB085A3-3949-44FD-A3D8-D10FCA17F0D0}" type="pres">
      <dgm:prSet presAssocID="{846EA38B-3C62-40D5-9ACF-FA941B2058F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AB3912E-CF3A-4305-9117-CA50EEE15193}" type="presOf" srcId="{40B570F8-B5DA-4363-9402-E7F405510DC6}" destId="{365C572F-CDAF-446E-9CFC-8E97C92E875F}" srcOrd="0" destOrd="0" presId="urn:microsoft.com/office/officeart/2018/5/layout/IconCircleLabelList"/>
    <dgm:cxn modelId="{58023546-40CE-471F-A106-378284B2514E}" srcId="{D64BA3D4-8B63-491C-AA70-39C0A773A6F1}" destId="{CE799FE1-BDB3-48AB-91DB-F9332A7B0832}" srcOrd="0" destOrd="0" parTransId="{F59F773F-7815-4BDE-8B8D-30406852931B}" sibTransId="{57CB91A3-4BE8-4380-AE63-0446C96C2E2E}"/>
    <dgm:cxn modelId="{BC1E5B66-6B23-46BA-BC46-B8790FE10BD4}" type="presOf" srcId="{CE799FE1-BDB3-48AB-91DB-F9332A7B0832}" destId="{9BD15254-33F4-4562-BCF7-5AC6975F4331}" srcOrd="0" destOrd="0" presId="urn:microsoft.com/office/officeart/2018/5/layout/IconCircleLabelList"/>
    <dgm:cxn modelId="{F6657146-A55D-4788-B134-2808B91C9FD3}" type="presOf" srcId="{846EA38B-3C62-40D5-9ACF-FA941B2058FA}" destId="{9BB085A3-3949-44FD-A3D8-D10FCA17F0D0}" srcOrd="0" destOrd="0" presId="urn:microsoft.com/office/officeart/2018/5/layout/IconCircleLabelList"/>
    <dgm:cxn modelId="{5C173667-9EDE-4414-B9F8-39A73312D881}" srcId="{D64BA3D4-8B63-491C-AA70-39C0A773A6F1}" destId="{03777559-C3FC-49AD-AE72-DEAC279C837E}" srcOrd="2" destOrd="0" parTransId="{66630936-6450-44A6-924C-E75AC06281C1}" sibTransId="{6E0D3B5A-CD25-4CB9-A845-1AC2B1F2B8CE}"/>
    <dgm:cxn modelId="{96FB039F-2B42-493F-8537-908A76C9E583}" type="presOf" srcId="{D64BA3D4-8B63-491C-AA70-39C0A773A6F1}" destId="{AC642223-9222-4D9B-A1EC-2E5F8D3187A4}" srcOrd="0" destOrd="0" presId="urn:microsoft.com/office/officeart/2018/5/layout/IconCircleLabelList"/>
    <dgm:cxn modelId="{85F912B7-F1F6-420D-94FA-8C4A48092F17}" srcId="{D64BA3D4-8B63-491C-AA70-39C0A773A6F1}" destId="{154CCA52-EE82-4FA6-BB34-259EEA74EF22}" srcOrd="1" destOrd="0" parTransId="{DFE4125B-C586-4540-8750-824452B15232}" sibTransId="{88BC322C-D440-4146-BCE1-AD375F3AB71E}"/>
    <dgm:cxn modelId="{86D5D0C0-FFC1-4E05-B128-CEDAA4AC2E8B}" srcId="{D64BA3D4-8B63-491C-AA70-39C0A773A6F1}" destId="{4D1E75DD-3552-48E6-A4A3-AAAFE64625F3}" srcOrd="4" destOrd="0" parTransId="{EDFA59D9-1243-4DE6-88D1-8B051B4A4739}" sibTransId="{70926620-A9DD-49B8-88A9-CAE96EE57F43}"/>
    <dgm:cxn modelId="{225A4CC9-EA05-40D3-941D-2030E4BD883F}" type="presOf" srcId="{03777559-C3FC-49AD-AE72-DEAC279C837E}" destId="{55B47E40-172F-4470-A230-5736F17512A2}" srcOrd="0" destOrd="0" presId="urn:microsoft.com/office/officeart/2018/5/layout/IconCircleLabelList"/>
    <dgm:cxn modelId="{D3C3B1D5-28CB-41A9-9284-231C752378F9}" type="presOf" srcId="{4D1E75DD-3552-48E6-A4A3-AAAFE64625F3}" destId="{3842F4B8-BC50-479E-9E0D-4C9A4544622E}" srcOrd="0" destOrd="0" presId="urn:microsoft.com/office/officeart/2018/5/layout/IconCircleLabelList"/>
    <dgm:cxn modelId="{F45362DB-5C99-41E4-85F6-A33BCEF91F17}" type="presOf" srcId="{154CCA52-EE82-4FA6-BB34-259EEA74EF22}" destId="{AA2E4B54-B2E7-44D4-86F9-062EA16F16FB}" srcOrd="0" destOrd="0" presId="urn:microsoft.com/office/officeart/2018/5/layout/IconCircleLabelList"/>
    <dgm:cxn modelId="{68FC42EF-F134-4D32-BA7D-B88346C504CB}" srcId="{D64BA3D4-8B63-491C-AA70-39C0A773A6F1}" destId="{846EA38B-3C62-40D5-9ACF-FA941B2058FA}" srcOrd="5" destOrd="0" parTransId="{8779F302-EA4F-4307-8A76-14969A5C5180}" sibTransId="{6DBE5340-AD52-4949-A94A-B9D4E1C2D2B8}"/>
    <dgm:cxn modelId="{C71E6AFA-4759-4DF0-A925-92B14A338340}" srcId="{D64BA3D4-8B63-491C-AA70-39C0A773A6F1}" destId="{40B570F8-B5DA-4363-9402-E7F405510DC6}" srcOrd="3" destOrd="0" parTransId="{7F546817-C0DD-4E7E-98B6-CBA721D6F9F9}" sibTransId="{D4261527-ED97-4DFE-A56A-682C8A37FB00}"/>
    <dgm:cxn modelId="{7C5BC596-35FD-45A6-B2BF-8EB9B9CE0F60}" type="presParOf" srcId="{AC642223-9222-4D9B-A1EC-2E5F8D3187A4}" destId="{655FA12B-4784-4040-BEE3-87B982F56620}" srcOrd="0" destOrd="0" presId="urn:microsoft.com/office/officeart/2018/5/layout/IconCircleLabelList"/>
    <dgm:cxn modelId="{D1DCFAE0-1E8A-48CB-AD23-BE839A885C8C}" type="presParOf" srcId="{655FA12B-4784-4040-BEE3-87B982F56620}" destId="{45306441-3F3B-4F6F-AA7F-A0AF67A420EB}" srcOrd="0" destOrd="0" presId="urn:microsoft.com/office/officeart/2018/5/layout/IconCircleLabelList"/>
    <dgm:cxn modelId="{B7225255-08E8-4526-8454-E564150FD0D9}" type="presParOf" srcId="{655FA12B-4784-4040-BEE3-87B982F56620}" destId="{FC94A4B7-D801-4D87-96FC-87D69426919B}" srcOrd="1" destOrd="0" presId="urn:microsoft.com/office/officeart/2018/5/layout/IconCircleLabelList"/>
    <dgm:cxn modelId="{4F8B3894-4158-46E8-A0ED-E9C3C592DEAB}" type="presParOf" srcId="{655FA12B-4784-4040-BEE3-87B982F56620}" destId="{2DF4E8BA-0D73-4546-B3B6-ED820DC56258}" srcOrd="2" destOrd="0" presId="urn:microsoft.com/office/officeart/2018/5/layout/IconCircleLabelList"/>
    <dgm:cxn modelId="{8D20E97E-CF3C-4C09-88B4-971610C153E0}" type="presParOf" srcId="{655FA12B-4784-4040-BEE3-87B982F56620}" destId="{9BD15254-33F4-4562-BCF7-5AC6975F4331}" srcOrd="3" destOrd="0" presId="urn:microsoft.com/office/officeart/2018/5/layout/IconCircleLabelList"/>
    <dgm:cxn modelId="{ECA49406-1321-46DD-A2BF-9EFFB1838E32}" type="presParOf" srcId="{AC642223-9222-4D9B-A1EC-2E5F8D3187A4}" destId="{749E972A-432E-449C-8DBD-FE2F77D898E5}" srcOrd="1" destOrd="0" presId="urn:microsoft.com/office/officeart/2018/5/layout/IconCircleLabelList"/>
    <dgm:cxn modelId="{3A76FD45-C7AC-4AC1-A83D-657FBB000EA2}" type="presParOf" srcId="{AC642223-9222-4D9B-A1EC-2E5F8D3187A4}" destId="{33A38805-F444-4046-ACC8-EBA1FB68E9ED}" srcOrd="2" destOrd="0" presId="urn:microsoft.com/office/officeart/2018/5/layout/IconCircleLabelList"/>
    <dgm:cxn modelId="{C39B7289-0B7B-4E31-A763-2922D20EA04B}" type="presParOf" srcId="{33A38805-F444-4046-ACC8-EBA1FB68E9ED}" destId="{D8E90734-E690-45E3-8A68-4D618A5CB6A8}" srcOrd="0" destOrd="0" presId="urn:microsoft.com/office/officeart/2018/5/layout/IconCircleLabelList"/>
    <dgm:cxn modelId="{27DAA887-7E76-4513-AA50-14577426E94A}" type="presParOf" srcId="{33A38805-F444-4046-ACC8-EBA1FB68E9ED}" destId="{E0BD725C-5F75-4838-BD65-F26DE074EDA0}" srcOrd="1" destOrd="0" presId="urn:microsoft.com/office/officeart/2018/5/layout/IconCircleLabelList"/>
    <dgm:cxn modelId="{7E99D34D-5D59-4E9F-9584-3A3E30829768}" type="presParOf" srcId="{33A38805-F444-4046-ACC8-EBA1FB68E9ED}" destId="{179CCF3D-65DD-4F1A-9C5A-1945FC093D65}" srcOrd="2" destOrd="0" presId="urn:microsoft.com/office/officeart/2018/5/layout/IconCircleLabelList"/>
    <dgm:cxn modelId="{34B22A65-6223-4B77-BEB5-59602F53688E}" type="presParOf" srcId="{33A38805-F444-4046-ACC8-EBA1FB68E9ED}" destId="{AA2E4B54-B2E7-44D4-86F9-062EA16F16FB}" srcOrd="3" destOrd="0" presId="urn:microsoft.com/office/officeart/2018/5/layout/IconCircleLabelList"/>
    <dgm:cxn modelId="{6791C822-4BCA-45B8-BFD4-36731C14DAA9}" type="presParOf" srcId="{AC642223-9222-4D9B-A1EC-2E5F8D3187A4}" destId="{8F7053DE-288D-49BE-A537-702304606297}" srcOrd="3" destOrd="0" presId="urn:microsoft.com/office/officeart/2018/5/layout/IconCircleLabelList"/>
    <dgm:cxn modelId="{014A45CA-85E3-4362-824C-44D971C6C19C}" type="presParOf" srcId="{AC642223-9222-4D9B-A1EC-2E5F8D3187A4}" destId="{FEE56D69-4B33-4443-8DCD-41BCB94E4A42}" srcOrd="4" destOrd="0" presId="urn:microsoft.com/office/officeart/2018/5/layout/IconCircleLabelList"/>
    <dgm:cxn modelId="{314D58B4-4EA0-407F-89AD-F2B2CBE43734}" type="presParOf" srcId="{FEE56D69-4B33-4443-8DCD-41BCB94E4A42}" destId="{10D91463-C056-466E-B9F4-2C1808FE0E01}" srcOrd="0" destOrd="0" presId="urn:microsoft.com/office/officeart/2018/5/layout/IconCircleLabelList"/>
    <dgm:cxn modelId="{1A07661E-C8F4-4317-B7E3-729EAF7CF012}" type="presParOf" srcId="{FEE56D69-4B33-4443-8DCD-41BCB94E4A42}" destId="{6731FEB9-1488-4CDA-835E-693E3E7868C5}" srcOrd="1" destOrd="0" presId="urn:microsoft.com/office/officeart/2018/5/layout/IconCircleLabelList"/>
    <dgm:cxn modelId="{38C7FCA1-D110-4B7E-9A77-AE09122DDF1F}" type="presParOf" srcId="{FEE56D69-4B33-4443-8DCD-41BCB94E4A42}" destId="{AE7D223D-9273-4AF0-A507-3FE3CE1C8E69}" srcOrd="2" destOrd="0" presId="urn:microsoft.com/office/officeart/2018/5/layout/IconCircleLabelList"/>
    <dgm:cxn modelId="{184B61A0-7F7E-4EAC-A895-94D75DCE9E81}" type="presParOf" srcId="{FEE56D69-4B33-4443-8DCD-41BCB94E4A42}" destId="{55B47E40-172F-4470-A230-5736F17512A2}" srcOrd="3" destOrd="0" presId="urn:microsoft.com/office/officeart/2018/5/layout/IconCircleLabelList"/>
    <dgm:cxn modelId="{45A468CE-9F86-4CB0-A52A-5957D3B9760C}" type="presParOf" srcId="{AC642223-9222-4D9B-A1EC-2E5F8D3187A4}" destId="{997C5125-8AE7-4915-A3E0-1E1DA70A5BEC}" srcOrd="5" destOrd="0" presId="urn:microsoft.com/office/officeart/2018/5/layout/IconCircleLabelList"/>
    <dgm:cxn modelId="{C294A815-BCA2-458F-A5A6-B9FCE6821724}" type="presParOf" srcId="{AC642223-9222-4D9B-A1EC-2E5F8D3187A4}" destId="{549EC153-CE74-48B2-95D0-AB79BB13D296}" srcOrd="6" destOrd="0" presId="urn:microsoft.com/office/officeart/2018/5/layout/IconCircleLabelList"/>
    <dgm:cxn modelId="{DFC84071-F0E8-427C-B5A2-0D54C7D5F72F}" type="presParOf" srcId="{549EC153-CE74-48B2-95D0-AB79BB13D296}" destId="{D8DFB3BD-3505-44F9-8163-C47FB200AE4F}" srcOrd="0" destOrd="0" presId="urn:microsoft.com/office/officeart/2018/5/layout/IconCircleLabelList"/>
    <dgm:cxn modelId="{E6A72397-C794-482E-A317-C0F814BF7F56}" type="presParOf" srcId="{549EC153-CE74-48B2-95D0-AB79BB13D296}" destId="{E56D5F09-FD7D-41BE-96F0-EC0E042636B7}" srcOrd="1" destOrd="0" presId="urn:microsoft.com/office/officeart/2018/5/layout/IconCircleLabelList"/>
    <dgm:cxn modelId="{35893AB6-3A0B-41D6-A015-CA039AF83BE6}" type="presParOf" srcId="{549EC153-CE74-48B2-95D0-AB79BB13D296}" destId="{666702C0-694F-4644-9A95-AE47F01CCAAE}" srcOrd="2" destOrd="0" presId="urn:microsoft.com/office/officeart/2018/5/layout/IconCircleLabelList"/>
    <dgm:cxn modelId="{640E114B-28F9-4E14-ABDF-CFDA9C76AED6}" type="presParOf" srcId="{549EC153-CE74-48B2-95D0-AB79BB13D296}" destId="{365C572F-CDAF-446E-9CFC-8E97C92E875F}" srcOrd="3" destOrd="0" presId="urn:microsoft.com/office/officeart/2018/5/layout/IconCircleLabelList"/>
    <dgm:cxn modelId="{7D38718A-01E0-4AF9-80ED-E855D08791FC}" type="presParOf" srcId="{AC642223-9222-4D9B-A1EC-2E5F8D3187A4}" destId="{8CFFE4D5-7217-4799-A647-72DC35AA9D25}" srcOrd="7" destOrd="0" presId="urn:microsoft.com/office/officeart/2018/5/layout/IconCircleLabelList"/>
    <dgm:cxn modelId="{3C443E69-315D-4121-83A6-EFC1B421392F}" type="presParOf" srcId="{AC642223-9222-4D9B-A1EC-2E5F8D3187A4}" destId="{EB48E85B-9063-4BDB-8DC5-2DA1C88BB34F}" srcOrd="8" destOrd="0" presId="urn:microsoft.com/office/officeart/2018/5/layout/IconCircleLabelList"/>
    <dgm:cxn modelId="{723964C0-3FE5-4195-8717-06478F41C0DB}" type="presParOf" srcId="{EB48E85B-9063-4BDB-8DC5-2DA1C88BB34F}" destId="{B05CCE05-EE39-4198-B05B-A4A120F80A26}" srcOrd="0" destOrd="0" presId="urn:microsoft.com/office/officeart/2018/5/layout/IconCircleLabelList"/>
    <dgm:cxn modelId="{B8D16FBC-7468-4FCF-BA32-C7F933294072}" type="presParOf" srcId="{EB48E85B-9063-4BDB-8DC5-2DA1C88BB34F}" destId="{D0D9F59F-1DC7-410C-AB5C-6DED4F6D9EA3}" srcOrd="1" destOrd="0" presId="urn:microsoft.com/office/officeart/2018/5/layout/IconCircleLabelList"/>
    <dgm:cxn modelId="{31352B00-0F65-4EC3-96E2-F146B2716021}" type="presParOf" srcId="{EB48E85B-9063-4BDB-8DC5-2DA1C88BB34F}" destId="{765479B9-1A04-4A7A-A1D6-EF35FCC11E4D}" srcOrd="2" destOrd="0" presId="urn:microsoft.com/office/officeart/2018/5/layout/IconCircleLabelList"/>
    <dgm:cxn modelId="{BCB9D666-1EA5-4512-9D05-4A5C6F5E07CA}" type="presParOf" srcId="{EB48E85B-9063-4BDB-8DC5-2DA1C88BB34F}" destId="{3842F4B8-BC50-479E-9E0D-4C9A4544622E}" srcOrd="3" destOrd="0" presId="urn:microsoft.com/office/officeart/2018/5/layout/IconCircleLabelList"/>
    <dgm:cxn modelId="{02A15271-234C-432E-99E3-39B56A0A3721}" type="presParOf" srcId="{AC642223-9222-4D9B-A1EC-2E5F8D3187A4}" destId="{F8D62886-3784-43E0-AABB-B152A4E141FA}" srcOrd="9" destOrd="0" presId="urn:microsoft.com/office/officeart/2018/5/layout/IconCircleLabelList"/>
    <dgm:cxn modelId="{BC4A083C-B9E0-432C-A3B4-007FE5B8AB09}" type="presParOf" srcId="{AC642223-9222-4D9B-A1EC-2E5F8D3187A4}" destId="{8B9A04C5-1AEC-4A01-AA41-14551CBC6D62}" srcOrd="10" destOrd="0" presId="urn:microsoft.com/office/officeart/2018/5/layout/IconCircleLabelList"/>
    <dgm:cxn modelId="{D3E4775D-EC63-4626-8261-9A0A49B40F4F}" type="presParOf" srcId="{8B9A04C5-1AEC-4A01-AA41-14551CBC6D62}" destId="{C81622AF-1BC8-4B11-88F7-CE2B49EC4AE7}" srcOrd="0" destOrd="0" presId="urn:microsoft.com/office/officeart/2018/5/layout/IconCircleLabelList"/>
    <dgm:cxn modelId="{8F24DD61-B36B-4272-B982-C71921F3908D}" type="presParOf" srcId="{8B9A04C5-1AEC-4A01-AA41-14551CBC6D62}" destId="{68A91890-5256-4372-8E9F-A4E8C3AB2EDB}" srcOrd="1" destOrd="0" presId="urn:microsoft.com/office/officeart/2018/5/layout/IconCircleLabelList"/>
    <dgm:cxn modelId="{E25E8813-04B6-4E18-85A9-07025B1D8E3E}" type="presParOf" srcId="{8B9A04C5-1AEC-4A01-AA41-14551CBC6D62}" destId="{B6866632-6EA7-449A-B4DB-C9748A53E825}" srcOrd="2" destOrd="0" presId="urn:microsoft.com/office/officeart/2018/5/layout/IconCircleLabelList"/>
    <dgm:cxn modelId="{797525DD-8641-4299-8CBD-6F92EFF58C25}" type="presParOf" srcId="{8B9A04C5-1AEC-4A01-AA41-14551CBC6D62}" destId="{9BB085A3-3949-44FD-A3D8-D10FCA17F0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06441-3F3B-4F6F-AA7F-A0AF67A420EB}">
      <dsp:nvSpPr>
        <dsp:cNvPr id="0" name=""/>
        <dsp:cNvSpPr/>
      </dsp:nvSpPr>
      <dsp:spPr>
        <a:xfrm>
          <a:off x="311419" y="869262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4A4B7-D801-4D87-96FC-87D69426919B}">
      <dsp:nvSpPr>
        <dsp:cNvPr id="0" name=""/>
        <dsp:cNvSpPr/>
      </dsp:nvSpPr>
      <dsp:spPr>
        <a:xfrm>
          <a:off x="517083" y="1074926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15254-33F4-4562-BCF7-5AC6975F4331}">
      <dsp:nvSpPr>
        <dsp:cNvPr id="0" name=""/>
        <dsp:cNvSpPr/>
      </dsp:nvSpPr>
      <dsp:spPr>
        <a:xfrm>
          <a:off x="2923" y="2134887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Autenticação</a:t>
          </a:r>
        </a:p>
      </dsp:txBody>
      <dsp:txXfrm>
        <a:off x="2923" y="2134887"/>
        <a:ext cx="1582031" cy="632812"/>
      </dsp:txXfrm>
    </dsp:sp>
    <dsp:sp modelId="{D8E90734-E690-45E3-8A68-4D618A5CB6A8}">
      <dsp:nvSpPr>
        <dsp:cNvPr id="0" name=""/>
        <dsp:cNvSpPr/>
      </dsp:nvSpPr>
      <dsp:spPr>
        <a:xfrm>
          <a:off x="2170306" y="869262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D725C-5F75-4838-BD65-F26DE074EDA0}">
      <dsp:nvSpPr>
        <dsp:cNvPr id="0" name=""/>
        <dsp:cNvSpPr/>
      </dsp:nvSpPr>
      <dsp:spPr>
        <a:xfrm>
          <a:off x="2375970" y="1074926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E4B54-B2E7-44D4-86F9-062EA16F16FB}">
      <dsp:nvSpPr>
        <dsp:cNvPr id="0" name=""/>
        <dsp:cNvSpPr/>
      </dsp:nvSpPr>
      <dsp:spPr>
        <a:xfrm>
          <a:off x="1861810" y="2134887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/>
            <a:t>Pesquisa</a:t>
          </a:r>
          <a:r>
            <a:rPr lang="en-US" sz="1100" kern="1200" dirty="0"/>
            <a:t> </a:t>
          </a:r>
          <a:r>
            <a:rPr lang="en-US" sz="1100" kern="1200" dirty="0" err="1"/>
            <a:t>por</a:t>
          </a:r>
          <a:r>
            <a:rPr lang="en-US" sz="1100" kern="1200" dirty="0"/>
            <a:t> </a:t>
          </a:r>
          <a:r>
            <a:rPr lang="en-US" sz="1100" kern="1200" dirty="0" err="1"/>
            <a:t>produtor</a:t>
          </a:r>
          <a:r>
            <a:rPr lang="en-US" sz="1100" kern="1200" dirty="0"/>
            <a:t>/</a:t>
          </a:r>
          <a:r>
            <a:rPr lang="en-US" sz="1100" kern="1200" dirty="0" err="1"/>
            <a:t>produto</a:t>
          </a:r>
          <a:endParaRPr lang="en-US" sz="1100" kern="1200" dirty="0"/>
        </a:p>
      </dsp:txBody>
      <dsp:txXfrm>
        <a:off x="1861810" y="2134887"/>
        <a:ext cx="1582031" cy="632812"/>
      </dsp:txXfrm>
    </dsp:sp>
    <dsp:sp modelId="{10D91463-C056-466E-B9F4-2C1808FE0E01}">
      <dsp:nvSpPr>
        <dsp:cNvPr id="0" name=""/>
        <dsp:cNvSpPr/>
      </dsp:nvSpPr>
      <dsp:spPr>
        <a:xfrm>
          <a:off x="4029193" y="869262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1FEB9-1488-4CDA-835E-693E3E7868C5}">
      <dsp:nvSpPr>
        <dsp:cNvPr id="0" name=""/>
        <dsp:cNvSpPr/>
      </dsp:nvSpPr>
      <dsp:spPr>
        <a:xfrm>
          <a:off x="4234857" y="1074926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47E40-172F-4470-A230-5736F17512A2}">
      <dsp:nvSpPr>
        <dsp:cNvPr id="0" name=""/>
        <dsp:cNvSpPr/>
      </dsp:nvSpPr>
      <dsp:spPr>
        <a:xfrm>
          <a:off x="3720697" y="2134887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Obter informação detalhada de um produto</a:t>
          </a:r>
        </a:p>
      </dsp:txBody>
      <dsp:txXfrm>
        <a:off x="3720697" y="2134887"/>
        <a:ext cx="1582031" cy="632812"/>
      </dsp:txXfrm>
    </dsp:sp>
    <dsp:sp modelId="{D8DFB3BD-3505-44F9-8163-C47FB200AE4F}">
      <dsp:nvSpPr>
        <dsp:cNvPr id="0" name=""/>
        <dsp:cNvSpPr/>
      </dsp:nvSpPr>
      <dsp:spPr>
        <a:xfrm>
          <a:off x="5888079" y="869262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D5F09-FD7D-41BE-96F0-EC0E042636B7}">
      <dsp:nvSpPr>
        <dsp:cNvPr id="0" name=""/>
        <dsp:cNvSpPr/>
      </dsp:nvSpPr>
      <dsp:spPr>
        <a:xfrm>
          <a:off x="6093743" y="1074926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C572F-CDAF-446E-9CFC-8E97C92E875F}">
      <dsp:nvSpPr>
        <dsp:cNvPr id="0" name=""/>
        <dsp:cNvSpPr/>
      </dsp:nvSpPr>
      <dsp:spPr>
        <a:xfrm>
          <a:off x="5579583" y="2134887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Adicionar produtos ao carrinho</a:t>
          </a:r>
        </a:p>
      </dsp:txBody>
      <dsp:txXfrm>
        <a:off x="5579583" y="2134887"/>
        <a:ext cx="1582031" cy="632812"/>
      </dsp:txXfrm>
    </dsp:sp>
    <dsp:sp modelId="{B05CCE05-EE39-4198-B05B-A4A120F80A26}">
      <dsp:nvSpPr>
        <dsp:cNvPr id="0" name=""/>
        <dsp:cNvSpPr/>
      </dsp:nvSpPr>
      <dsp:spPr>
        <a:xfrm>
          <a:off x="7746966" y="869262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F59F-1DC7-410C-AB5C-6DED4F6D9EA3}">
      <dsp:nvSpPr>
        <dsp:cNvPr id="0" name=""/>
        <dsp:cNvSpPr/>
      </dsp:nvSpPr>
      <dsp:spPr>
        <a:xfrm>
          <a:off x="7952630" y="1074926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2F4B8-BC50-479E-9E0D-4C9A4544622E}">
      <dsp:nvSpPr>
        <dsp:cNvPr id="0" name=""/>
        <dsp:cNvSpPr/>
      </dsp:nvSpPr>
      <dsp:spPr>
        <a:xfrm>
          <a:off x="7438470" y="2134887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Concretizar pagamento</a:t>
          </a:r>
        </a:p>
      </dsp:txBody>
      <dsp:txXfrm>
        <a:off x="7438470" y="2134887"/>
        <a:ext cx="1582031" cy="632812"/>
      </dsp:txXfrm>
    </dsp:sp>
    <dsp:sp modelId="{C81622AF-1BC8-4B11-88F7-CE2B49EC4AE7}">
      <dsp:nvSpPr>
        <dsp:cNvPr id="0" name=""/>
        <dsp:cNvSpPr/>
      </dsp:nvSpPr>
      <dsp:spPr>
        <a:xfrm>
          <a:off x="9605853" y="869262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91890-5256-4372-8E9F-A4E8C3AB2EDB}">
      <dsp:nvSpPr>
        <dsp:cNvPr id="0" name=""/>
        <dsp:cNvSpPr/>
      </dsp:nvSpPr>
      <dsp:spPr>
        <a:xfrm>
          <a:off x="9811517" y="1074926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085A3-3949-44FD-A3D8-D10FCA17F0D0}">
      <dsp:nvSpPr>
        <dsp:cNvPr id="0" name=""/>
        <dsp:cNvSpPr/>
      </dsp:nvSpPr>
      <dsp:spPr>
        <a:xfrm>
          <a:off x="9297357" y="2134887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Realizar encomenda</a:t>
          </a:r>
        </a:p>
      </dsp:txBody>
      <dsp:txXfrm>
        <a:off x="9297357" y="2134887"/>
        <a:ext cx="1582031" cy="63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9538-92E2-1646-9467-4AB9B1814B8E}" type="datetimeFigureOut">
              <a:rPr lang="en-PT" smtClean="0"/>
              <a:t>06/06/2022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7E418-50CF-194D-AA31-58D6A7C021A0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9146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7E418-50CF-194D-AA31-58D6A7C021A0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2109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Problemas</a:t>
            </a:r>
            <a:r>
              <a:rPr lang="en-US">
                <a:cs typeface="Calibri"/>
              </a:rPr>
              <a:t>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7E418-50CF-194D-AA31-58D6A7C021A0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6526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7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5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6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9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7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19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9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0" name="Rectangle 19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9059-2DF8-D29E-5D49-E5B50E5C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2709" y="895448"/>
            <a:ext cx="3619697" cy="191946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b="1" err="1">
                <a:latin typeface="Times New Roman"/>
                <a:cs typeface="Times New Roman"/>
              </a:rPr>
              <a:t>Farmlink</a:t>
            </a:r>
            <a:br>
              <a:rPr lang="en-US" sz="4000" b="1" kern="1200" cap="all" spc="30" baseline="0">
                <a:latin typeface="Times New Roman"/>
              </a:rPr>
            </a:br>
            <a:r>
              <a:rPr lang="en-US" sz="4000">
                <a:latin typeface="Times New Roman"/>
                <a:cs typeface="Times New Roman"/>
              </a:rPr>
              <a:t>-</a:t>
            </a:r>
            <a:r>
              <a:rPr lang="en-US" sz="4000" kern="1200" cap="all" spc="30" baseline="0">
                <a:latin typeface="Times New Roman"/>
                <a:cs typeface="Times New Roman"/>
              </a:rPr>
              <a:t> </a:t>
            </a:r>
            <a:br>
              <a:rPr lang="en-US" sz="4000" kern="1200" cap="all" spc="30" baseline="0">
                <a:latin typeface="Times New Roman"/>
              </a:rPr>
            </a:br>
            <a:r>
              <a:rPr lang="en-US" sz="2400">
                <a:latin typeface="Times New Roman"/>
                <a:cs typeface="Times New Roman"/>
              </a:rPr>
              <a:t>Analise</a:t>
            </a:r>
            <a:r>
              <a:rPr lang="en-US" sz="2400" kern="1200" cap="all" spc="30" baseline="0">
                <a:latin typeface="Times New Roman"/>
                <a:cs typeface="Times New Roman"/>
              </a:rPr>
              <a:t> de Sistemas</a:t>
            </a:r>
            <a:br>
              <a:rPr lang="en-US" sz="2400">
                <a:latin typeface="Times New Roman"/>
                <a:cs typeface="Times New Roman"/>
              </a:rPr>
            </a:br>
            <a:r>
              <a:rPr lang="en-US" sz="2400">
                <a:latin typeface="Times New Roman"/>
                <a:cs typeface="Times New Roman"/>
              </a:rPr>
              <a:t>p4 - g05</a:t>
            </a:r>
            <a:br>
              <a:rPr lang="en-US" sz="2400">
                <a:latin typeface="American Typewriter" panose="02090604020004020304" pitchFamily="18" charset="77"/>
              </a:rPr>
            </a:br>
            <a:endParaRPr lang="en-US" sz="4000" b="1" kern="1200" cap="all" spc="30" baseline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cxnSp>
        <p:nvCxnSpPr>
          <p:cNvPr id="1031" name="Straight Connector 19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DB91B6B-D189-FAED-E6A1-640C84FE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2709" y="3152996"/>
            <a:ext cx="4029075" cy="28431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err="1">
                <a:latin typeface="Times New Roman"/>
                <a:ea typeface="+mn-lt"/>
                <a:cs typeface="+mn-lt"/>
              </a:rPr>
              <a:t>Trabalho</a:t>
            </a:r>
            <a:r>
              <a:rPr lang="en-US" sz="180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desenvolvido</a:t>
            </a:r>
            <a:r>
              <a:rPr lang="en-US" sz="180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por</a:t>
            </a:r>
            <a:r>
              <a:rPr lang="en-US" sz="1800">
                <a:latin typeface="Times New Roman"/>
                <a:ea typeface="+mn-lt"/>
                <a:cs typeface="+mn-lt"/>
              </a:rPr>
              <a:t> : 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sz="1800">
                <a:latin typeface="Times New Roman"/>
                <a:ea typeface="+mn-lt"/>
                <a:cs typeface="+mn-lt"/>
              </a:rPr>
              <a:t>•João Afonso Ferreira (103037)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sz="1800">
                <a:latin typeface="Times New Roman"/>
                <a:ea typeface="+mn-lt"/>
                <a:cs typeface="+mn-lt"/>
              </a:rPr>
              <a:t>•João Pedro Ferreira (103625)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sz="1800">
                <a:latin typeface="Times New Roman"/>
                <a:ea typeface="+mn-lt"/>
                <a:cs typeface="+mn-lt"/>
              </a:rPr>
              <a:t>•Luís Couto (89078)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sz="1800">
                <a:latin typeface="Times New Roman"/>
                <a:ea typeface="+mn-lt"/>
                <a:cs typeface="+mn-lt"/>
              </a:rPr>
              <a:t>•Rafael Luís Curado (103199)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sz="1800">
              <a:latin typeface="American Typewriter" panose="02090604020004020304" pitchFamily="18" charset="7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2B3228-9B1E-1DD9-12D8-C2C6E4DB2B46}"/>
              </a:ext>
            </a:extLst>
          </p:cNvPr>
          <p:cNvCxnSpPr>
            <a:cxnSpLocks/>
          </p:cNvCxnSpPr>
          <p:nvPr/>
        </p:nvCxnSpPr>
        <p:spPr>
          <a:xfrm>
            <a:off x="9802557" y="282196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A9D2BA-31FE-DF54-1906-8BD131EE85C1}"/>
              </a:ext>
            </a:extLst>
          </p:cNvPr>
          <p:cNvCxnSpPr>
            <a:cxnSpLocks/>
          </p:cNvCxnSpPr>
          <p:nvPr/>
        </p:nvCxnSpPr>
        <p:spPr>
          <a:xfrm>
            <a:off x="8115300" y="71218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F9E09E6-D8F3-E529-E1E8-DD663B20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04" y="1674142"/>
            <a:ext cx="6536390" cy="43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6AD71-A35B-7829-62F1-03B49E1F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>
            <a:normAutofit/>
          </a:bodyPr>
          <a:lstStyle/>
          <a:p>
            <a:r>
              <a:rPr lang="pt-PT" sz="3200">
                <a:latin typeface="Times New Roman"/>
                <a:cs typeface="Times New Roman"/>
              </a:rPr>
              <a:t>Arquitetura</a:t>
            </a:r>
            <a:r>
              <a:rPr lang="en-PT" sz="3200">
                <a:latin typeface="Times New Roman"/>
                <a:cs typeface="Times New Roman"/>
              </a:rPr>
              <a:t> </a:t>
            </a:r>
            <a:endParaRPr lang="en-US" sz="3200">
              <a:latin typeface="Times New Roman"/>
              <a:cs typeface="Times New Roman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166899-0D2D-E413-AA77-FDACDDF90E9B}"/>
              </a:ext>
            </a:extLst>
          </p:cNvPr>
          <p:cNvSpPr txBox="1"/>
          <p:nvPr/>
        </p:nvSpPr>
        <p:spPr>
          <a:xfrm>
            <a:off x="6863962" y="3137503"/>
            <a:ext cx="336006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  <a:p>
            <a:r>
              <a:rPr lang="pt" sz="2000" b="1">
                <a:latin typeface="Times New Roman"/>
                <a:ea typeface="+mn-lt"/>
                <a:cs typeface="+mn-lt"/>
              </a:rPr>
              <a:t>Arquitetura de três camadas</a:t>
            </a:r>
          </a:p>
          <a:p>
            <a:endParaRPr lang="pt" b="1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8268A-BB15-B02C-FD77-3C56FDE0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86108"/>
            <a:ext cx="5986976" cy="39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2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54D5-C796-AFB4-CBB0-8022292E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597824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Tecnologias</a:t>
            </a: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D7E5B-86B4-D5CC-3712-791C2AB89E1F}"/>
              </a:ext>
            </a:extLst>
          </p:cNvPr>
          <p:cNvSpPr txBox="1"/>
          <p:nvPr/>
        </p:nvSpPr>
        <p:spPr>
          <a:xfrm>
            <a:off x="824754" y="1682004"/>
            <a:ext cx="171881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/>
                <a:cs typeface="Times New Roman"/>
              </a:rPr>
              <a:t>Front-end</a:t>
            </a:r>
          </a:p>
          <a:p>
            <a:pPr marL="285750" indent="-285750" algn="l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HTML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CSS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JS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0BE36-8D91-20D9-9FAA-5CD267733E06}"/>
              </a:ext>
            </a:extLst>
          </p:cNvPr>
          <p:cNvSpPr txBox="1"/>
          <p:nvPr/>
        </p:nvSpPr>
        <p:spPr>
          <a:xfrm>
            <a:off x="2540346" y="4169027"/>
            <a:ext cx="279349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Times New Roman"/>
                <a:cs typeface="Times New Roman"/>
              </a:rPr>
              <a:t>API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ea typeface="+mn-lt"/>
                <a:cs typeface="+mn-lt"/>
              </a:rPr>
              <a:t>Nodejs</a:t>
            </a:r>
            <a:endParaRPr lang="en-US" sz="2200" i="1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ea typeface="+mn-lt"/>
                <a:cs typeface="+mn-lt"/>
              </a:rPr>
              <a:t>MySQL - Database</a:t>
            </a: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1B49-7008-BC37-CE5F-16484D316E2B}"/>
              </a:ext>
            </a:extLst>
          </p:cNvPr>
          <p:cNvSpPr txBox="1"/>
          <p:nvPr/>
        </p:nvSpPr>
        <p:spPr>
          <a:xfrm>
            <a:off x="5337444" y="2022416"/>
            <a:ext cx="171553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Times New Roman"/>
                <a:cs typeface="Times New Roman"/>
              </a:rPr>
              <a:t>Database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ea typeface="+mn-lt"/>
                <a:cs typeface="+mn-lt"/>
              </a:rPr>
              <a:t>MySQL</a:t>
            </a: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415D8-D047-7A58-6E9D-A22689FF1BA7}"/>
              </a:ext>
            </a:extLst>
          </p:cNvPr>
          <p:cNvSpPr txBox="1"/>
          <p:nvPr/>
        </p:nvSpPr>
        <p:spPr>
          <a:xfrm>
            <a:off x="7056590" y="4169025"/>
            <a:ext cx="323953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/>
                <a:cs typeface="Times New Roman"/>
              </a:rPr>
              <a:t>Sistemas </a:t>
            </a:r>
            <a:r>
              <a:rPr lang="en-US" sz="2200" dirty="0" err="1">
                <a:solidFill>
                  <a:srgbClr val="0070C0"/>
                </a:solidFill>
                <a:latin typeface="Times New Roman"/>
                <a:cs typeface="Times New Roman"/>
              </a:rPr>
              <a:t>Externos</a:t>
            </a:r>
            <a:endParaRPr lang="en-US" sz="22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ea typeface="+mn-lt"/>
                <a:cs typeface="Times New Roman"/>
              </a:rPr>
              <a:t>Firebase Authentication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Sistemas de </a:t>
            </a:r>
            <a:r>
              <a:rPr lang="en-US" sz="2200" dirty="0" err="1">
                <a:latin typeface="Times New Roman"/>
                <a:cs typeface="Times New Roman"/>
              </a:rPr>
              <a:t>Pagamento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70C393-7FF4-F677-D11F-0985E0B93F90}"/>
              </a:ext>
            </a:extLst>
          </p:cNvPr>
          <p:cNvCxnSpPr/>
          <p:nvPr/>
        </p:nvCxnSpPr>
        <p:spPr>
          <a:xfrm flipH="1">
            <a:off x="5205761" y="2813826"/>
            <a:ext cx="879087" cy="133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1BFEE4-89FA-7413-DD3F-96F68E4123F1}"/>
              </a:ext>
            </a:extLst>
          </p:cNvPr>
          <p:cNvCxnSpPr/>
          <p:nvPr/>
        </p:nvCxnSpPr>
        <p:spPr>
          <a:xfrm flipV="1">
            <a:off x="4843114" y="2839612"/>
            <a:ext cx="821472" cy="117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477364-1A86-A28A-42AD-D6C7D47DF282}"/>
              </a:ext>
            </a:extLst>
          </p:cNvPr>
          <p:cNvCxnSpPr/>
          <p:nvPr/>
        </p:nvCxnSpPr>
        <p:spPr>
          <a:xfrm>
            <a:off x="2588477" y="316462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580E7-C3E4-6A80-347D-4F02C8EE91CF}"/>
              </a:ext>
            </a:extLst>
          </p:cNvPr>
          <p:cNvCxnSpPr/>
          <p:nvPr/>
        </p:nvCxnSpPr>
        <p:spPr>
          <a:xfrm flipH="1" flipV="1">
            <a:off x="2149631" y="3236874"/>
            <a:ext cx="906965" cy="89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9465A-5524-F8F2-B712-0AA759D33DC6}"/>
              </a:ext>
            </a:extLst>
          </p:cNvPr>
          <p:cNvCxnSpPr/>
          <p:nvPr/>
        </p:nvCxnSpPr>
        <p:spPr>
          <a:xfrm>
            <a:off x="5425069" y="4718823"/>
            <a:ext cx="1546301" cy="3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254D5-C796-AFB4-CBB0-8022292E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 Nucleares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extBox 4">
            <a:extLst>
              <a:ext uri="{FF2B5EF4-FFF2-40B4-BE49-F238E27FC236}">
                <a16:creationId xmlns:a16="http://schemas.microsoft.com/office/drawing/2014/main" id="{7879D654-8681-1777-D7AE-32B18B421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44192"/>
              </p:ext>
            </p:extLst>
          </p:nvPr>
        </p:nvGraphicFramePr>
        <p:xfrm>
          <a:off x="700088" y="1976399"/>
          <a:ext cx="108823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9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57514-0DE4-9E45-6139-B48DAAC8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10964812" cy="1362073"/>
          </a:xfrm>
        </p:spPr>
        <p:txBody>
          <a:bodyPr>
            <a:normAutofit/>
          </a:bodyPr>
          <a:lstStyle/>
          <a:p>
            <a:pPr algn="ctr"/>
            <a:r>
              <a:rPr lang="en-US" sz="3200" err="1">
                <a:latin typeface="Times New Roman"/>
                <a:cs typeface="Times New Roman"/>
              </a:rPr>
              <a:t>Resultado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implementado</a:t>
            </a:r>
            <a:endParaRPr lang="en-US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40A99F29-C4A8-D8F5-5EF3-48A3EADC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592" y="1788459"/>
            <a:ext cx="3863788" cy="38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EDB1A-CECB-762C-6C55-475E79CF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239" y="521747"/>
            <a:ext cx="7445661" cy="1656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err="1"/>
              <a:t>fim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600FFC-92AF-4AD3-9595-B0E23476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4879" y="723900"/>
            <a:ext cx="0" cy="54102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80D0CA9C-52D8-29F5-D9A4-70AEC7178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5" y="2429075"/>
            <a:ext cx="7353296" cy="36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556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A07A342489374B883FB38B8EF253CC" ma:contentTypeVersion="5" ma:contentTypeDescription="Create a new document." ma:contentTypeScope="" ma:versionID="618450bc19c9b68dfe254db4c7225a40">
  <xsd:schema xmlns:xsd="http://www.w3.org/2001/XMLSchema" xmlns:xs="http://www.w3.org/2001/XMLSchema" xmlns:p="http://schemas.microsoft.com/office/2006/metadata/properties" xmlns:ns3="fe37161c-e21a-4842-989a-1ace31e0bfba" xmlns:ns4="6170f040-ba89-4c6e-8258-7f0c90ce3f59" targetNamespace="http://schemas.microsoft.com/office/2006/metadata/properties" ma:root="true" ma:fieldsID="a398f56e4141f5a0978c4eb3509fc53f" ns3:_="" ns4:_="">
    <xsd:import namespace="fe37161c-e21a-4842-989a-1ace31e0bfba"/>
    <xsd:import namespace="6170f040-ba89-4c6e-8258-7f0c90ce3f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37161c-e21a-4842-989a-1ace31e0b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0f040-ba89-4c6e-8258-7f0c90ce3f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CACB62-2785-4314-A265-2FEE7C6DD3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CEC663-9F3F-487F-9EC9-C4C425FC4B2C}">
  <ds:schemaRefs>
    <ds:schemaRef ds:uri="6170f040-ba89-4c6e-8258-7f0c90ce3f59"/>
    <ds:schemaRef ds:uri="fe37161c-e21a-4842-989a-1ace31e0bf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18A7CB-BA2C-469B-A93F-55788D4D4DD0}">
  <ds:schemaRefs>
    <ds:schemaRef ds:uri="6170f040-ba89-4c6e-8258-7f0c90ce3f59"/>
    <ds:schemaRef ds:uri="fe37161c-e21a-4842-989a-1ace31e0bf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Ecrã Panorâmico</PresentationFormat>
  <Paragraphs>34</Paragraphs>
  <Slides>6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American Typewriter</vt:lpstr>
      <vt:lpstr>Arial</vt:lpstr>
      <vt:lpstr>Calibri</vt:lpstr>
      <vt:lpstr>Calisto MT</vt:lpstr>
      <vt:lpstr>Times New Roman</vt:lpstr>
      <vt:lpstr>Univers Condensed</vt:lpstr>
      <vt:lpstr>ChronicleVTI</vt:lpstr>
      <vt:lpstr>Farmlink -  Analise de Sistemas p4 - g05 </vt:lpstr>
      <vt:lpstr>Arquitetura </vt:lpstr>
      <vt:lpstr>Tecnologias</vt:lpstr>
      <vt:lpstr>TASKS Nucleares</vt:lpstr>
      <vt:lpstr>Resultado implementado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link -  Análise de Sistemas </dc:title>
  <dc:creator>João Ferreira</dc:creator>
  <cp:lastModifiedBy>Luís Couto</cp:lastModifiedBy>
  <cp:revision>303</cp:revision>
  <dcterms:created xsi:type="dcterms:W3CDTF">2022-05-06T19:05:51Z</dcterms:created>
  <dcterms:modified xsi:type="dcterms:W3CDTF">2022-06-06T13:07:20Z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0x01010071A07A342489374B883FB38B8EF253CC</vt:lpwstr>
  </property>
</Properties>
</file>