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0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45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70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465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97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08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00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08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4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0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23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3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99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30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1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BFA4-2668-46BE-AA2D-33B4FF9FA68A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6F86E7-BCC1-4242-A528-9D98C7CF4F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1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Horoscopo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297725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13749322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556128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2" action="ppaction://hlinksldjump"/>
                        </a:rPr>
                        <a:t>Aquario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3" action="ppaction://hlinksldjump"/>
                        </a:rPr>
                        <a:t>Leao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3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4" action="ppaction://hlinksldjump"/>
                        </a:rPr>
                        <a:t>Peixes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5" action="ppaction://hlinksldjump"/>
                        </a:rPr>
                        <a:t>Virgem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4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6" action="ppaction://hlinksldjump"/>
                        </a:rPr>
                        <a:t>Carneiro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7" action="ppaction://hlinksldjump"/>
                        </a:rPr>
                        <a:t>Balança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1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8" action="ppaction://hlinksldjump"/>
                        </a:rPr>
                        <a:t>Touro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9" action="ppaction://hlinksldjump"/>
                        </a:rPr>
                        <a:t>Escorpiao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2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10" action="ppaction://hlinksldjump"/>
                        </a:rPr>
                        <a:t>Gemeos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11" action="ppaction://hlinksldjump"/>
                        </a:rPr>
                        <a:t>Sagitario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7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12" action="ppaction://hlinksldjump"/>
                        </a:rPr>
                        <a:t>Caranqueijo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>
                          <a:hlinkClick r:id="rId13" action="ppaction://hlinksldjump"/>
                        </a:rPr>
                        <a:t>Capricornio</a:t>
                      </a:r>
                      <a:endParaRPr lang="pt-PT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4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0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Estimule a troca de ideias com os colegas e una-se a eles para agilizar as tarefas. Sintonia em sociedade. Na paquera, vai encantar quem quiser com sua simpatia. Bom dia para falar em compromisso. Cor: branco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9728" y="2133600"/>
            <a:ext cx="3285855" cy="3777622"/>
          </a:xfrm>
          <a:prstGeom prst="rect">
            <a:avLst/>
          </a:prstGeo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88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Escorpiao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- Você pode aumentar os seus ganhos com empenho, simpatia e criatividade. Também é uma boa fase para investir na qualidade de vida. Valorize a estabilidade da relação. Cor: azul-vivo.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2144384"/>
            <a:ext cx="3187869" cy="3766837"/>
          </a:xfrm>
          <a:prstGeom prst="rect">
            <a:avLst/>
          </a:prstGeo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2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Sagitario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- Mercúrio e Vênus no seu </a:t>
            </a:r>
            <a:r>
              <a:rPr lang="pt-PT" dirty="0"/>
              <a:t>paraíso astral garantem alegrias para você. Faça uma fezinha, pois pode faturar uma </a:t>
            </a:r>
            <a:r>
              <a:rPr lang="pt-PT" dirty="0" err="1"/>
              <a:t>graninha</a:t>
            </a:r>
            <a:r>
              <a:rPr lang="pt-PT" dirty="0"/>
              <a:t> extra. Na paquera, seu charme será irresistível. Fase carinhosa na união. Cor: cinza.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1865" y="2133601"/>
            <a:ext cx="5012071" cy="3777622"/>
          </a:xfrm>
          <a:prstGeom prst="rect">
            <a:avLst/>
          </a:prstGeo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5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Capricornio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Você vai precisar de mais tranquilidade para cumprir suas tarefas. Boa fase para resolver preocupações de família e também para tratar uma doença hereditária. A dois, busque privacidade. Cor: azul.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2133600"/>
            <a:ext cx="4501100" cy="3777622"/>
          </a:xfr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69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Aquario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Lua continua seu ciclo e entra na fase Minguante em Sagitário indicando dias de distanciamento da vida social e amizades vazias. Você vai priorizar as pessoas de sua intimidade, amigos ou mesmo parentes queridos. Deixe para depois aquele contato importante com uma grande empresa. 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9520" y="2338251"/>
            <a:ext cx="4472867" cy="2762653"/>
          </a:xfrm>
          <a:prstGeom prst="rect">
            <a:avLst/>
          </a:prstGeo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1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Peixes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O horóscopo do signo de </a:t>
            </a:r>
            <a:r>
              <a:rPr lang="pt-PT" b="1" dirty="0"/>
              <a:t>Peixes</a:t>
            </a:r>
            <a:r>
              <a:rPr lang="pt-PT" dirty="0"/>
              <a:t> para o ano </a:t>
            </a:r>
            <a:r>
              <a:rPr lang="pt-PT" b="1" dirty="0"/>
              <a:t>2018</a:t>
            </a:r>
            <a:r>
              <a:rPr lang="pt-PT" dirty="0"/>
              <a:t>: O horóscopo de </a:t>
            </a:r>
            <a:r>
              <a:rPr lang="pt-PT" b="1" dirty="0"/>
              <a:t>Peixes</a:t>
            </a:r>
            <a:r>
              <a:rPr lang="pt-PT" dirty="0"/>
              <a:t> </a:t>
            </a:r>
            <a:r>
              <a:rPr lang="pt-PT" dirty="0" err="1"/>
              <a:t>perzonalizado</a:t>
            </a:r>
            <a:r>
              <a:rPr lang="pt-PT" dirty="0"/>
              <a:t> mês a mês realizado pelos astrólogos mestres da astrologia!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8934" y="2133600"/>
            <a:ext cx="4958129" cy="3777622"/>
          </a:xfrm>
          <a:prstGeom prst="rect">
            <a:avLst/>
          </a:prstGeo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8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Carneiro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Com os nativos de </a:t>
            </a:r>
            <a:r>
              <a:rPr lang="pt-PT" b="1" dirty="0"/>
              <a:t>Carneiro</a:t>
            </a:r>
            <a:r>
              <a:rPr lang="pt-PT" dirty="0"/>
              <a:t> e os que o têm com ascendente, a primeira impressão é a de uma pessoa egocêntrica e de um signo independente, assertivo e impulsivo.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196" y="2138748"/>
            <a:ext cx="3772474" cy="3772474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7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Touro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QUI - Evite confiar demais nas pessoas e fique longe de fofocas. Agora você terá a chance de resolver um problema e cortar o mal pela raiz. No amor, vai ser fácil atrair e envolver quem deseja. Cor: azul-claro.</a:t>
            </a:r>
          </a:p>
          <a:p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02" y="2133600"/>
            <a:ext cx="4814614" cy="3777621"/>
          </a:xfr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56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Gemeos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O céu indica sucesso em uma sociedade com alguém conhecido. Ótimas vibrações para o amor. Quem está livre pode iniciar um romance com amigo(a). Quem já tem seu par vai sentir mais cumplicidade. Cor: branco.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59" y="2138218"/>
            <a:ext cx="3299185" cy="3773004"/>
          </a:xfr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Caranquejo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Você vai mostrar mais disposição para trabalhar e buscar uma vida melhor. Boa fase para conversar com os chefes sobre um projeto que você tem em mente. Paquera com colega recebe todo apoio dos astros.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49" y="2133600"/>
            <a:ext cx="4465570" cy="3777622"/>
          </a:xfr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6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leao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Seu entusiasmo vai contagiar todo mundo. No trabalho, será mais fácil se </a:t>
            </a:r>
            <a:r>
              <a:rPr lang="pt-PT" dirty="0" err="1"/>
              <a:t>enturmar</a:t>
            </a:r>
            <a:r>
              <a:rPr lang="pt-PT" dirty="0"/>
              <a:t> com colegas e agradar os clientes. Sorte em jogos e sorteios: faça uma fezinha. A dois, ótimo dia para passear e namorar! Cor: vinho.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10" y="2133600"/>
            <a:ext cx="3312397" cy="3777622"/>
          </a:xfr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5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PT" dirty="0"/>
              <a:t>Ótimo astral para quem planeja iniciar reforma em casa. Também será mais fácil acertar os ponteiros com alguém da família. Mudanças positivas no serviço. Clima quente entre quatro paredes. Cor: laranja.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2133600"/>
            <a:ext cx="3944895" cy="3775295"/>
          </a:xfrm>
          <a:prstGeom prst="rect">
            <a:avLst/>
          </a:prstGeom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685109" y="5911222"/>
            <a:ext cx="679268" cy="6202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5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486</Words>
  <Application>Microsoft Office PowerPoint</Application>
  <PresentationFormat>Ecrã Panorâmico</PresentationFormat>
  <Paragraphs>38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Haste</vt:lpstr>
      <vt:lpstr>Horoscopo</vt:lpstr>
      <vt:lpstr>Aquario</vt:lpstr>
      <vt:lpstr>Peixes</vt:lpstr>
      <vt:lpstr>Carneiro</vt:lpstr>
      <vt:lpstr>Touro</vt:lpstr>
      <vt:lpstr>Gemeos</vt:lpstr>
      <vt:lpstr>Caranquejo</vt:lpstr>
      <vt:lpstr>leao</vt:lpstr>
      <vt:lpstr>Virgem</vt:lpstr>
      <vt:lpstr>Balança</vt:lpstr>
      <vt:lpstr>Escorpiao</vt:lpstr>
      <vt:lpstr>Sagitario</vt:lpstr>
      <vt:lpstr>Capricornio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Horoscopo</dc:title>
  <dc:creator>Formandos</dc:creator>
  <cp:lastModifiedBy>Formandos</cp:lastModifiedBy>
  <cp:revision>19</cp:revision>
  <dcterms:created xsi:type="dcterms:W3CDTF">2018-03-08T09:42:02Z</dcterms:created>
  <dcterms:modified xsi:type="dcterms:W3CDTF">2018-03-08T11:26:13Z</dcterms:modified>
</cp:coreProperties>
</file>