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64" autoAdjust="0"/>
  </p:normalViewPr>
  <p:slideViewPr>
    <p:cSldViewPr snapToGrid="0">
      <p:cViewPr varScale="1">
        <p:scale>
          <a:sx n="65" d="100"/>
          <a:sy n="65" d="100"/>
        </p:scale>
        <p:origin x="72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D9B0-0C8D-4E6C-9468-5285ED0C15AA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8E20-09D2-45E3-BFD3-211EF5F1A0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544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D9B0-0C8D-4E6C-9468-5285ED0C15AA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8E20-09D2-45E3-BFD3-211EF5F1A0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794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D9B0-0C8D-4E6C-9468-5285ED0C15AA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8E20-09D2-45E3-BFD3-211EF5F1A0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915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D9B0-0C8D-4E6C-9468-5285ED0C15AA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8E20-09D2-45E3-BFD3-211EF5F1A0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229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D9B0-0C8D-4E6C-9468-5285ED0C15AA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8E20-09D2-45E3-BFD3-211EF5F1A0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646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D9B0-0C8D-4E6C-9468-5285ED0C15AA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8E20-09D2-45E3-BFD3-211EF5F1A0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257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D9B0-0C8D-4E6C-9468-5285ED0C15AA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8E20-09D2-45E3-BFD3-211EF5F1A0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839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D9B0-0C8D-4E6C-9468-5285ED0C15AA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8E20-09D2-45E3-BFD3-211EF5F1A0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547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D9B0-0C8D-4E6C-9468-5285ED0C15AA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8E20-09D2-45E3-BFD3-211EF5F1A0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227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D9B0-0C8D-4E6C-9468-5285ED0C15AA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8E20-09D2-45E3-BFD3-211EF5F1A0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831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D9B0-0C8D-4E6C-9468-5285ED0C15AA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8E20-09D2-45E3-BFD3-211EF5F1A0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93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D9B0-0C8D-4E6C-9468-5285ED0C15AA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8E20-09D2-45E3-BFD3-211EF5F1A0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290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IEFP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sz="4000" dirty="0" smtClean="0"/>
              <a:t>Guarda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22022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714" y="-1447"/>
            <a:ext cx="12468052" cy="685944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291733" y="171883"/>
            <a:ext cx="561115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PT" sz="5400" b="1" cap="none" spc="0" dirty="0" smtClean="0">
                <a:ln/>
                <a:solidFill>
                  <a:schemeClr val="accent4"/>
                </a:solidFill>
                <a:effectLst/>
              </a:rPr>
              <a:t>Fundo diferente</a:t>
            </a:r>
          </a:p>
          <a:p>
            <a:pPr algn="ctr"/>
            <a:endParaRPr lang="pt-PT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98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tx1"/>
            </a:gs>
            <a:gs pos="64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“</a:t>
            </a:r>
            <a:r>
              <a:rPr lang="pt-PT" dirty="0" err="1" smtClean="0"/>
              <a:t>P</a:t>
            </a:r>
            <a:r>
              <a:rPr lang="pt-PT" dirty="0" err="1" smtClean="0">
                <a:solidFill>
                  <a:schemeClr val="bg1"/>
                </a:solidFill>
              </a:rPr>
              <a:t>Por</a:t>
            </a:r>
            <a:r>
              <a:rPr lang="pt-PT" dirty="0" smtClean="0">
                <a:solidFill>
                  <a:schemeClr val="bg1"/>
                </a:solidFill>
              </a:rPr>
              <a:t> que viver em preto e branco num mundo colorido?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346" y="1825624"/>
            <a:ext cx="8864369" cy="503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4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“O Mar é tao lindo.”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 smtClean="0">
                <a:solidFill>
                  <a:srgbClr val="FF0000"/>
                </a:solidFill>
              </a:rPr>
              <a:t>“</a:t>
            </a:r>
            <a:r>
              <a:rPr lang="pt-PT" dirty="0" smtClean="0">
                <a:solidFill>
                  <a:srgbClr val="FF0000"/>
                </a:solidFill>
                <a:latin typeface="Algerian" panose="04020705040A02060702" pitchFamily="82" charset="0"/>
              </a:rPr>
              <a:t>O verão é fantástico para desfrutar das praias de Portugal, principalmente no Algarve</a:t>
            </a:r>
            <a:r>
              <a:rPr lang="pt-PT" dirty="0" smtClean="0">
                <a:solidFill>
                  <a:srgbClr val="FF0000"/>
                </a:solidFill>
              </a:rPr>
              <a:t>.”</a:t>
            </a:r>
            <a:endParaRPr lang="pt-P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4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“Onde existe preservação da natureza existe futuro”.</a:t>
            </a:r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3411793" y="2964425"/>
            <a:ext cx="5368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 smtClean="0">
                <a:latin typeface="Algerian" panose="04020705040A02060702" pitchFamily="82" charset="0"/>
              </a:rPr>
              <a:t>A Natureza depende de nós</a:t>
            </a:r>
            <a:endParaRPr lang="pt-PT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2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53</Words>
  <Application>Microsoft Office PowerPoint</Application>
  <PresentationFormat>Ecrã Panorâmico</PresentationFormat>
  <Paragraphs>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Tema do Office</vt:lpstr>
      <vt:lpstr>IEFP</vt:lpstr>
      <vt:lpstr>Apresentação do PowerPoint</vt:lpstr>
      <vt:lpstr>“PPor que viver em preto e branco num mundo colorido?</vt:lpstr>
      <vt:lpstr>“O Mar é tao lindo.”</vt:lpstr>
      <vt:lpstr>“Onde existe preservação da natureza existe futuro”.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IEFP</dc:title>
  <dc:creator>Formandos</dc:creator>
  <cp:lastModifiedBy>Formandos</cp:lastModifiedBy>
  <cp:revision>19</cp:revision>
  <dcterms:created xsi:type="dcterms:W3CDTF">2018-03-06T09:31:11Z</dcterms:created>
  <dcterms:modified xsi:type="dcterms:W3CDTF">2018-03-06T11:31:07Z</dcterms:modified>
</cp:coreProperties>
</file>