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  <p:sldMasterId id="2147483660" r:id="rId2"/>
  </p:sldMasterIdLst>
  <p:notesMasterIdLst>
    <p:notesMasterId r:id="rId11"/>
  </p:notesMasterIdLst>
  <p:sldIdLst>
    <p:sldId id="256" r:id="rId3"/>
    <p:sldId id="258" r:id="rId4"/>
    <p:sldId id="259" r:id="rId5"/>
    <p:sldId id="262" r:id="rId6"/>
    <p:sldId id="261" r:id="rId7"/>
    <p:sldId id="263" r:id="rId8"/>
    <p:sldId id="264" r:id="rId9"/>
    <p:sldId id="257" r:id="rId10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18" autoAdjust="0"/>
    <p:restoredTop sz="94660"/>
  </p:normalViewPr>
  <p:slideViewPr>
    <p:cSldViewPr snapToGrid="0">
      <p:cViewPr varScale="1">
        <p:scale>
          <a:sx n="73" d="100"/>
          <a:sy n="73" d="100"/>
        </p:scale>
        <p:origin x="6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49207E-DA9F-4126-9A46-956B0BB64010}" type="datetimeFigureOut">
              <a:rPr lang="pt-PT" smtClean="0"/>
              <a:t>26/02/2018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1643D9-8231-4AAB-BE37-AA900A84471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93080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 smtClean="0"/>
              <a:t>Clique para editar o estilo do subtítulo do Modelo Global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AFD07-47A0-467C-BE4C-F74A96E48364}" type="datetime1">
              <a:rPr lang="pt-PT" smtClean="0"/>
              <a:t>26/02/2018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Cursos IEFP</a:t>
            </a:r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366E6-88C8-42F7-A477-AD616B1C5DB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334845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0647B-116D-4C9C-8464-A536A7432114}" type="datetime1">
              <a:rPr lang="pt-PT" smtClean="0"/>
              <a:t>26/02/2018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Cursos IEFP</a:t>
            </a:r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366E6-88C8-42F7-A477-AD616B1C5DB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20561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1C9B8-D5CE-4C2A-8EEB-0C509C94BE92}" type="datetime1">
              <a:rPr lang="pt-PT" smtClean="0"/>
              <a:t>26/02/2018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Cursos IEFP</a:t>
            </a:r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366E6-88C8-42F7-A477-AD616B1C5DB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754209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 smtClean="0"/>
              <a:t>Clique para editar o estilo do subtítulo do Modelo Global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BD9F0-1648-4748-9C27-F41EC7670013}" type="datetime1">
              <a:rPr lang="pt-PT" smtClean="0"/>
              <a:t>26/02/2018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Cursos IEFP</a:t>
            </a:r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7F109-BD61-4BB0-9C88-482A420869E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278539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3CF48-0EA9-4382-A2C3-EAAD50393C8E}" type="datetime1">
              <a:rPr lang="pt-PT" smtClean="0"/>
              <a:t>26/02/2018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Cursos IEFP</a:t>
            </a:r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7F109-BD61-4BB0-9C88-482A420869E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659818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217B9-2338-4F2A-8F1F-A8E6844A253D}" type="datetime1">
              <a:rPr lang="pt-PT" smtClean="0"/>
              <a:t>26/02/2018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Cursos IEFP</a:t>
            </a:r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7F109-BD61-4BB0-9C88-482A420869E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851971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9339E-DC0A-42E4-9985-DDFFE233D9F8}" type="datetime1">
              <a:rPr lang="pt-PT" smtClean="0"/>
              <a:t>26/02/2018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Cursos IEFP</a:t>
            </a:r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7F109-BD61-4BB0-9C88-482A420869E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705507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92DC1-2CA4-4841-A636-63DC883F249D}" type="datetime1">
              <a:rPr lang="pt-PT" smtClean="0"/>
              <a:t>26/02/2018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Cursos IEFP</a:t>
            </a:r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7F109-BD61-4BB0-9C88-482A420869E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930917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92BBF-4D9B-426C-8FC0-FE6D3D9B6C40}" type="datetime1">
              <a:rPr lang="pt-PT" smtClean="0"/>
              <a:t>26/02/2018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Cursos IEFP</a:t>
            </a:r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7F109-BD61-4BB0-9C88-482A420869E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873658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312DE-0A38-4F1B-8ADC-A8DFE2978598}" type="datetime1">
              <a:rPr lang="pt-PT" smtClean="0"/>
              <a:t>26/02/2018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Cursos IEFP</a:t>
            </a:r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7F109-BD61-4BB0-9C88-482A420869E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412057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AE528-A2F6-42F9-9026-702C4B57389D}" type="datetime1">
              <a:rPr lang="pt-PT" smtClean="0"/>
              <a:t>26/02/2018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Cursos IEFP</a:t>
            </a:r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7F109-BD61-4BB0-9C88-482A420869E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05704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Clique para editar o estilo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dirty="0" smtClean="0"/>
              <a:t>Editar os estilos de texto do Modelo Global</a:t>
            </a:r>
          </a:p>
          <a:p>
            <a:pPr lvl="1"/>
            <a:r>
              <a:rPr lang="pt-PT" dirty="0" smtClean="0"/>
              <a:t>Segundo nível</a:t>
            </a:r>
          </a:p>
          <a:p>
            <a:pPr lvl="2"/>
            <a:r>
              <a:rPr lang="pt-PT" dirty="0" smtClean="0"/>
              <a:t>Terceiro nível</a:t>
            </a:r>
          </a:p>
          <a:p>
            <a:pPr lvl="3"/>
            <a:r>
              <a:rPr lang="pt-PT" dirty="0" smtClean="0"/>
              <a:t>Quarto nível</a:t>
            </a:r>
          </a:p>
          <a:p>
            <a:pPr lvl="4"/>
            <a:r>
              <a:rPr lang="pt-PT" dirty="0" smtClean="0"/>
              <a:t>Quinto nível</a:t>
            </a:r>
            <a:endParaRPr lang="pt-PT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DC2A7-5EF3-4A55-8CAD-BC933993EFB8}" type="datetime1">
              <a:rPr lang="pt-PT" smtClean="0"/>
              <a:t>26/02/2018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Cursos IEFP</a:t>
            </a:r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366E6-88C8-42F7-A477-AD616B1C5DB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8638896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1999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1999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1999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1999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1999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E07F6-1E76-48AF-BA93-F21C048949D9}" type="datetime1">
              <a:rPr lang="pt-PT" smtClean="0"/>
              <a:t>26/02/2018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Cursos IEFP</a:t>
            </a:r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7F109-BD61-4BB0-9C88-482A420869E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394646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3A5C7-6759-4629-8DE2-CA02FFF4548C}" type="datetime1">
              <a:rPr lang="pt-PT" smtClean="0"/>
              <a:t>26/02/2018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Cursos IEFP</a:t>
            </a:r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7F109-BD61-4BB0-9C88-482A420869E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3081307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9F354-4C3A-46D3-881A-B0D11F9B9C39}" type="datetime1">
              <a:rPr lang="pt-PT" smtClean="0"/>
              <a:t>26/02/2018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Cursos IEFP</a:t>
            </a:r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7F109-BD61-4BB0-9C88-482A420869E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41958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C4BDE-7709-4894-8583-1DF804300073}" type="datetime1">
              <a:rPr lang="pt-PT" smtClean="0"/>
              <a:t>26/02/2018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Cursos IEFP</a:t>
            </a:r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366E6-88C8-42F7-A477-AD616B1C5DB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24187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D14B2-59E0-4040-8DFA-AC5C1079DED1}" type="datetime1">
              <a:rPr lang="pt-PT" smtClean="0"/>
              <a:t>26/02/2018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Cursos IEFP</a:t>
            </a:r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366E6-88C8-42F7-A477-AD616B1C5DB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0383453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91EBF-C775-4A0A-980A-E1D0C330B18C}" type="datetime1">
              <a:rPr lang="pt-PT" smtClean="0"/>
              <a:t>26/02/2018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Cursos IEFP</a:t>
            </a:r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366E6-88C8-42F7-A477-AD616B1C5DB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77193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C4CF0-4E5B-4D37-913A-8B5FD91F7534}" type="datetime1">
              <a:rPr lang="pt-PT" smtClean="0"/>
              <a:t>26/02/2018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Cursos IEFP</a:t>
            </a:r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366E6-88C8-42F7-A477-AD616B1C5DB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63123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E2136-6F3C-4BD3-986C-638E611BF1EC}" type="datetime1">
              <a:rPr lang="pt-PT" smtClean="0"/>
              <a:t>26/02/2018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Cursos IEFP</a:t>
            </a:r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366E6-88C8-42F7-A477-AD616B1C5DB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67325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1F8FD-7F5F-46B5-92D9-ED593D953BAE}" type="datetime1">
              <a:rPr lang="pt-PT" smtClean="0"/>
              <a:t>26/02/2018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Cursos IEFP</a:t>
            </a:r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366E6-88C8-42F7-A477-AD616B1C5DB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40980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AE994-62FB-462A-8F09-C15E1765E9A4}" type="datetime1">
              <a:rPr lang="pt-PT" smtClean="0"/>
              <a:t>26/02/2018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Cursos IEFP</a:t>
            </a:r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366E6-88C8-42F7-A477-AD616B1C5DB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08807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3E91F1-84E5-4B40-893F-E64CD9CD67F6}" type="datetime1">
              <a:rPr lang="pt-PT" smtClean="0"/>
              <a:t>26/02/2018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PT" smtClean="0"/>
              <a:t>Cursos IEFP</a:t>
            </a:r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2366E6-88C8-42F7-A477-AD616B1C5DB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95377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90CB48-1622-49FA-B1DD-E5A1A895C9ED}" type="datetime1">
              <a:rPr lang="pt-PT" smtClean="0"/>
              <a:t>26/02/2018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PT" smtClean="0"/>
              <a:t>Cursos IEFP</a:t>
            </a:r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47F109-BD61-4BB0-9C88-482A420869E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72261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efp.pt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t.wikipedia.org/wiki/T%C3%A9cnico_em_inform%C3%A1tica#cite_note-1" TargetMode="External"/><Relationship Id="rId2" Type="http://schemas.openxmlformats.org/officeDocument/2006/relationships/hyperlink" Target="https://pt.wikipedia.org/wiki/Inform%C3%A1tica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 smtClean="0">
                <a:solidFill>
                  <a:srgbClr val="92D050"/>
                </a:solidFill>
              </a:rPr>
              <a:t>Centro</a:t>
            </a:r>
            <a:r>
              <a:rPr lang="pt-PT" dirty="0" smtClean="0"/>
              <a:t> </a:t>
            </a:r>
            <a:r>
              <a:rPr lang="pt-PT" dirty="0" smtClean="0">
                <a:solidFill>
                  <a:srgbClr val="92D050"/>
                </a:solidFill>
              </a:rPr>
              <a:t>Emprego</a:t>
            </a:r>
            <a:r>
              <a:rPr lang="pt-PT" dirty="0" smtClean="0"/>
              <a:t> </a:t>
            </a:r>
            <a:endParaRPr lang="pt-PT" dirty="0"/>
          </a:p>
        </p:txBody>
      </p:sp>
      <p:pic>
        <p:nvPicPr>
          <p:cNvPr id="4" name="Marcador de Posição de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751885"/>
            <a:ext cx="1524000" cy="1009650"/>
          </a:xfrm>
        </p:spPr>
      </p:pic>
      <p:sp>
        <p:nvSpPr>
          <p:cNvPr id="13" name="Retângulo 12"/>
          <p:cNvSpPr/>
          <p:nvPr/>
        </p:nvSpPr>
        <p:spPr>
          <a:xfrm>
            <a:off x="2695319" y="2838205"/>
            <a:ext cx="13933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PT" sz="5400" b="1" dirty="0" smtClean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rgbClr val="92D050"/>
                </a:solidFill>
                <a:hlinkClick r:id="rId3"/>
              </a:rPr>
              <a:t>IEFP</a:t>
            </a:r>
            <a:endParaRPr lang="pt-PT" sz="5400" b="1" cap="none" spc="0" dirty="0">
              <a:ln w="12700" cmpd="sng">
                <a:solidFill>
                  <a:schemeClr val="accent4"/>
                </a:solidFill>
                <a:prstDash val="solid"/>
              </a:ln>
              <a:solidFill>
                <a:srgbClr val="92D050"/>
              </a:solidFill>
              <a:effectLst/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2886891" y="3761535"/>
            <a:ext cx="1159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Guarda</a:t>
            </a:r>
            <a:endParaRPr lang="pt-PT" dirty="0"/>
          </a:p>
        </p:txBody>
      </p:sp>
      <p:sp>
        <p:nvSpPr>
          <p:cNvPr id="17" name="Marcador de Posição da Data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745A1-CE34-4440-AAA4-9EC0BFB52971}" type="datetime1">
              <a:rPr lang="pt-PT" smtClean="0"/>
              <a:t>26/02/2018</a:t>
            </a:fld>
            <a:endParaRPr lang="pt-PT"/>
          </a:p>
        </p:txBody>
      </p:sp>
      <p:sp>
        <p:nvSpPr>
          <p:cNvPr id="18" name="Marcador de Posição do Rodapé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Cursos IEFP</a:t>
            </a:r>
            <a:endParaRPr lang="pt-PT"/>
          </a:p>
        </p:txBody>
      </p:sp>
      <p:sp>
        <p:nvSpPr>
          <p:cNvPr id="19" name="Marcador de Posição do Número do Diapositivo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366E6-88C8-42F7-A477-AD616B1C5DB2}" type="slidenum">
              <a:rPr lang="pt-PT" smtClean="0"/>
              <a:t>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2754372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Cursos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>
                <a:hlinkClick r:id="rId2" action="ppaction://hlinksldjump"/>
              </a:rPr>
              <a:t>Técnicos de Informática</a:t>
            </a:r>
            <a:endParaRPr lang="pt-PT" dirty="0" smtClean="0"/>
          </a:p>
          <a:p>
            <a:r>
              <a:rPr lang="pt-PT" dirty="0" smtClean="0">
                <a:hlinkClick r:id="rId2" action="ppaction://hlinksldjump"/>
              </a:rPr>
              <a:t>Operadores de Informática</a:t>
            </a:r>
          </a:p>
          <a:p>
            <a:r>
              <a:rPr lang="pt-PT" dirty="0" smtClean="0">
                <a:hlinkClick r:id="rId2" action="ppaction://hlinksldjump"/>
              </a:rPr>
              <a:t>Cabeleireiro</a:t>
            </a:r>
            <a:endParaRPr lang="pt-PT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0B8CD-0F1A-4ACD-A5E0-082BAB467E3D}" type="datetime1">
              <a:rPr lang="pt-PT" smtClean="0"/>
              <a:t>26/02/2018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Cursos IEFP</a:t>
            </a:r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366E6-88C8-42F7-A477-AD616B1C5DB2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5584324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Técnicos de informática</a:t>
            </a:r>
          </a:p>
          <a:p>
            <a:pPr lvl="1"/>
            <a:r>
              <a:rPr lang="pt-PT" dirty="0" smtClean="0"/>
              <a:t>Um </a:t>
            </a:r>
            <a:r>
              <a:rPr lang="pt-PT" b="1" dirty="0" smtClean="0"/>
              <a:t>técnico em informática</a:t>
            </a:r>
            <a:r>
              <a:rPr lang="pt-PT" dirty="0" smtClean="0"/>
              <a:t> ou técnico de informática é o profissional que está apto a realizar configurações</a:t>
            </a:r>
          </a:p>
          <a:p>
            <a:pPr lvl="1"/>
            <a:r>
              <a:rPr lang="pt-PT" dirty="0" smtClean="0"/>
              <a:t> de sistemas </a:t>
            </a:r>
            <a:r>
              <a:rPr lang="pt-PT" dirty="0" smtClean="0">
                <a:hlinkClick r:id="rId2" tooltip="Informática"/>
              </a:rPr>
              <a:t>informáticos</a:t>
            </a:r>
            <a:r>
              <a:rPr lang="pt-PT" dirty="0" smtClean="0"/>
              <a:t>, a instalar equipamentos e a verificar as causas de falhas na programação de computadores.</a:t>
            </a:r>
          </a:p>
          <a:p>
            <a:pPr lvl="1"/>
            <a:r>
              <a:rPr lang="pt-PT" dirty="0" smtClean="0"/>
              <a:t> Esse profissional pode trabalhar em empresas do ramo ou prestar atendimento por conta própria.</a:t>
            </a:r>
            <a:r>
              <a:rPr lang="pt-PT" baseline="30000" dirty="0" smtClean="0">
                <a:hlinkClick r:id="rId3"/>
              </a:rPr>
              <a:t>[1]</a:t>
            </a:r>
            <a:endParaRPr lang="pt-PT" dirty="0" smtClean="0"/>
          </a:p>
          <a:p>
            <a:pPr lvl="1"/>
            <a:r>
              <a:rPr lang="pt-PT" dirty="0" smtClean="0"/>
              <a:t>Existem diversos segmentos dentro da área, como:</a:t>
            </a:r>
          </a:p>
          <a:p>
            <a:endParaRPr lang="pt-PT" dirty="0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93421-F793-4910-A4E1-DE39261230F2}" type="datetime1">
              <a:rPr lang="pt-PT" smtClean="0"/>
              <a:t>26/02/2018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Cursos IEFP</a:t>
            </a:r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366E6-88C8-42F7-A477-AD616B1C5DB2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807641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Técnicos de Informática</a:t>
            </a:r>
            <a:endParaRPr lang="pt-PT" dirty="0"/>
          </a:p>
        </p:txBody>
      </p:sp>
      <p:pic>
        <p:nvPicPr>
          <p:cNvPr id="5" name="Marcador de Posição de Conteúdo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1403304"/>
            <a:ext cx="5454832" cy="4583714"/>
          </a:xfrm>
        </p:spPr>
      </p:pic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583474" y="1403304"/>
            <a:ext cx="5181600" cy="4351338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pt-PT" dirty="0"/>
              <a:t>Técnico em Informática é responsável pelo </a:t>
            </a:r>
            <a:r>
              <a:rPr lang="pt-PT" dirty="0" smtClean="0"/>
              <a:t>planeamento </a:t>
            </a:r>
            <a:r>
              <a:rPr lang="pt-PT" dirty="0"/>
              <a:t>e pela execução dos processos de manutenção de computadores e pela operação de redes locais de computadores. Desenvolve aplicativos computacionais, adotando normas técnicas, de qualidade, de saúde, de segurança do trabalho e preservação ambiental no desempenho de sua função. Trabalha em equipe, estabelece relações interpessoais construtivas e compreende o contexto em que está inserido, demonstrando capacidade propositiva e criativa. Atua em organizações públicas e privadas de qualquer segmento, tais como da área do comércio, de serviços, da indústria, de consultoria, de ensino e pesquisa, por meio da prestação de serviços autônomos, temporários ou contrato efetivo</a:t>
            </a:r>
            <a:r>
              <a:rPr lang="pt-PT" dirty="0" smtClean="0"/>
              <a:t>.</a:t>
            </a:r>
          </a:p>
          <a:p>
            <a:endParaRPr lang="pt-PT" dirty="0"/>
          </a:p>
        </p:txBody>
      </p:sp>
      <p:sp>
        <p:nvSpPr>
          <p:cNvPr id="9" name="CaixaDeTexto 8"/>
          <p:cNvSpPr txBox="1"/>
          <p:nvPr/>
        </p:nvSpPr>
        <p:spPr>
          <a:xfrm>
            <a:off x="10667167" y="5987018"/>
            <a:ext cx="807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PT" dirty="0" smtClean="0">
                <a:hlinkClick r:id="rId3" action="ppaction://hlinksldjump"/>
              </a:rPr>
              <a:t>Cursos</a:t>
            </a:r>
            <a:endParaRPr lang="pt-PT" dirty="0"/>
          </a:p>
        </p:txBody>
      </p:sp>
      <p:sp>
        <p:nvSpPr>
          <p:cNvPr id="10" name="Marcador de Posição d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3ABA4-0D0A-4804-8121-E7E818377054}" type="datetime1">
              <a:rPr lang="pt-PT" smtClean="0"/>
              <a:t>26/02/2018</a:t>
            </a:fld>
            <a:endParaRPr lang="pt-PT"/>
          </a:p>
        </p:txBody>
      </p:sp>
      <p:sp>
        <p:nvSpPr>
          <p:cNvPr id="11" name="Marcador de Posição do Rodapé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Cursos IEFP</a:t>
            </a:r>
            <a:endParaRPr lang="pt-PT"/>
          </a:p>
        </p:txBody>
      </p:sp>
      <p:sp>
        <p:nvSpPr>
          <p:cNvPr id="12" name="Marcador de Posição do Número do Diapositivo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366E6-88C8-42F7-A477-AD616B1C5DB2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9140463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Curso de Economia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PT" dirty="0"/>
              <a:t>O curso tem como </a:t>
            </a:r>
            <a:r>
              <a:rPr lang="pt-PT" dirty="0" smtClean="0"/>
              <a:t>objetivo </a:t>
            </a:r>
            <a:r>
              <a:rPr lang="pt-PT" dirty="0"/>
              <a:t>geral o desenvolvimento das capacidades de aprendizagem, de análise, de aplicação, de avaliação e transferibilidade de conhecimentos (utilizando os conceitos, teorias, técnicas e métodos de resolução e de análise nas diversas áreas da ciência económica- Economia Financeira e Monetária, Economia do Crescimento, Economia Industrial, Economia e Finanças Publicas, Economia </a:t>
            </a:r>
            <a:r>
              <a:rPr lang="pt-PT" dirty="0" err="1"/>
              <a:t>Internacional,Contabilidade</a:t>
            </a:r>
            <a:r>
              <a:rPr lang="pt-PT" dirty="0"/>
              <a:t> Financeira,...) para a resolução de problemas económicos concretos em novos contextos, servindo de pilar fundamental na formação profissional da pessoa ao longo da sua vida </a:t>
            </a:r>
            <a:r>
              <a:rPr lang="pt-PT" dirty="0" err="1"/>
              <a:t>activa</a:t>
            </a:r>
            <a:r>
              <a:rPr lang="pt-PT" dirty="0"/>
              <a:t>. </a:t>
            </a:r>
          </a:p>
        </p:txBody>
      </p:sp>
      <p:pic>
        <p:nvPicPr>
          <p:cNvPr id="5" name="Marcador de Posição de Conteúdo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1690688"/>
            <a:ext cx="5334000" cy="4486275"/>
          </a:xfrm>
        </p:spPr>
      </p:pic>
      <p:sp>
        <p:nvSpPr>
          <p:cNvPr id="7" name="CaixaDeTexto 6"/>
          <p:cNvSpPr txBox="1"/>
          <p:nvPr/>
        </p:nvSpPr>
        <p:spPr>
          <a:xfrm>
            <a:off x="10341428" y="6169580"/>
            <a:ext cx="957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dirty="0" smtClean="0">
                <a:hlinkClick r:id="rId3" action="ppaction://hlinksldjump"/>
              </a:rPr>
              <a:t>Cursos</a:t>
            </a:r>
            <a:endParaRPr lang="pt-PT" dirty="0"/>
          </a:p>
        </p:txBody>
      </p:sp>
      <p:sp>
        <p:nvSpPr>
          <p:cNvPr id="8" name="Marcador de Posição da Data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C791F-DC45-464F-BCC7-06C1F94430A2}" type="datetime1">
              <a:rPr lang="pt-PT" smtClean="0"/>
              <a:t>26/02/2018</a:t>
            </a:fld>
            <a:endParaRPr lang="pt-PT"/>
          </a:p>
        </p:txBody>
      </p:sp>
      <p:sp>
        <p:nvSpPr>
          <p:cNvPr id="9" name="Marcador de Posição do Rodapé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dirty="0" smtClean="0"/>
              <a:t>Cursos IEFP</a:t>
            </a:r>
            <a:endParaRPr lang="pt-PT" dirty="0"/>
          </a:p>
        </p:txBody>
      </p:sp>
      <p:sp>
        <p:nvSpPr>
          <p:cNvPr id="10" name="Marcador de Posição do Número do Diapositivo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366E6-88C8-42F7-A477-AD616B1C5DB2}" type="slidenum">
              <a:rPr lang="pt-PT" smtClean="0"/>
              <a:t>4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85207409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Cabeleireiros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pt-PT" dirty="0" smtClean="0"/>
              <a:t> Curso EFA Profissional Cabeleireiro/a unissexo </a:t>
            </a:r>
          </a:p>
          <a:p>
            <a:pPr marL="0" indent="0">
              <a:buNone/>
            </a:pPr>
            <a:r>
              <a:rPr lang="pt-PT" dirty="0" smtClean="0"/>
              <a:t>Cód. Designação da UFCD  Horas 3588 Organização do Trabalho, Higiene e Segurança – Cuidados de Beleza 50 3589 Cabelo e couro cabeludo - exame diagnóstico 50 3590 Cosmética do cabelo e instalação ergonómica do cliente 50 3591 Cuidados do cabelo- lavagem do cabelo 50 3592 Cuidados do cabelo - secagem do cabelo 50 3593 Cuidados do Cabelo - ondulação e permanente 50 3594 Cuidados do cabelo - </a:t>
            </a:r>
            <a:r>
              <a:rPr lang="pt-PT" dirty="0" err="1" smtClean="0"/>
              <a:t>desfrisagem</a:t>
            </a:r>
            <a:r>
              <a:rPr lang="pt-PT" dirty="0" smtClean="0"/>
              <a:t> 25 3596 Diagnóstico e aconselhamento 25 704 Atendimento - técnicas de comunicação 25 3597 Técnicas de descoloração 50 3598 Técnicas de coloração 50 3599 Técnicas de ondulação e </a:t>
            </a:r>
            <a:r>
              <a:rPr lang="pt-PT" dirty="0" err="1" smtClean="0"/>
              <a:t>desfrisagem</a:t>
            </a:r>
            <a:r>
              <a:rPr lang="pt-PT" dirty="0" smtClean="0"/>
              <a:t> 50 3600 Técnicas de forma - mise-</a:t>
            </a:r>
            <a:r>
              <a:rPr lang="pt-PT" dirty="0" err="1" smtClean="0"/>
              <a:t>en</a:t>
            </a:r>
            <a:r>
              <a:rPr lang="pt-PT" dirty="0" smtClean="0"/>
              <a:t>-</a:t>
            </a:r>
            <a:r>
              <a:rPr lang="pt-PT" dirty="0" err="1" smtClean="0"/>
              <a:t>plis</a:t>
            </a:r>
            <a:r>
              <a:rPr lang="pt-PT" dirty="0" smtClean="0"/>
              <a:t> e brushing 50 3601 Técnicas de corte 50 3602 Técnicas de penteado 50 354 Língua inglesa - atendimento 50 3604 Cuidados específicos do cabelo de Senhora 25 3605 Cuidados e estética do cabelo de senhora - lavagem e secagem 25 3606 Cuidados e estética do cabelo de senhora - descoloração/coloração 50 3607 Cuidados e estética do cabelo de senhora – técnicas de ondulação 50 3608 Cuidados e estética do cabelo de senhora - corte 50 3609 Tratamentos capilares 50 3610 Perucas e postiços 25 3611 Extensões - alongamento do cabelo 50 3612 Cuidados específicos do cabelo do homem 25 3613 Cuidados e estética do cabelo de homem - lavagem 25 3614 Cuidados e estética do cabelo de homem - descoloração/coloração 50 3615 Cuidados e estética do cabelo de homem - forma 25 3616 Cuidados e estética do cabelo de homem - corte 50 3617 Barba e bigode 50</a:t>
            </a:r>
            <a:endParaRPr lang="pt-PT" dirty="0"/>
          </a:p>
        </p:txBody>
      </p:sp>
      <p:pic>
        <p:nvPicPr>
          <p:cNvPr id="5" name="Marcador de Posição de Conteúdo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19800" y="1690688"/>
            <a:ext cx="5564649" cy="4486275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10776984" y="6176963"/>
            <a:ext cx="807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PT" dirty="0" smtClean="0">
                <a:hlinkClick r:id="rId3" action="ppaction://hlinksldjump"/>
              </a:rPr>
              <a:t>Cursos</a:t>
            </a:r>
            <a:endParaRPr lang="pt-PT" dirty="0"/>
          </a:p>
        </p:txBody>
      </p:sp>
      <p:sp>
        <p:nvSpPr>
          <p:cNvPr id="9" name="Marcador de Posição da Data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5A602-A2A3-4FBC-879B-4B2C4C64FCF6}" type="datetime1">
              <a:rPr lang="pt-PT" smtClean="0"/>
              <a:t>26/02/2018</a:t>
            </a:fld>
            <a:endParaRPr lang="pt-PT"/>
          </a:p>
        </p:txBody>
      </p:sp>
      <p:sp>
        <p:nvSpPr>
          <p:cNvPr id="10" name="Marcador de Posição do Rodapé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dirty="0" smtClean="0"/>
              <a:t>Cursos IEFP</a:t>
            </a:r>
            <a:endParaRPr lang="pt-PT" dirty="0"/>
          </a:p>
        </p:txBody>
      </p:sp>
      <p:sp>
        <p:nvSpPr>
          <p:cNvPr id="11" name="Marcador de Posição do Número do Diapositivo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366E6-88C8-42F7-A477-AD616B1C5DB2}" type="slidenum">
              <a:rPr lang="pt-PT" smtClean="0"/>
              <a:t>5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73676034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5" name="Oval 4"/>
          <p:cNvSpPr/>
          <p:nvPr/>
        </p:nvSpPr>
        <p:spPr>
          <a:xfrm>
            <a:off x="838200" y="1985553"/>
            <a:ext cx="10515599" cy="23251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4000" dirty="0"/>
          </a:p>
        </p:txBody>
      </p:sp>
      <p:sp>
        <p:nvSpPr>
          <p:cNvPr id="7" name="Retângulo 6"/>
          <p:cNvSpPr/>
          <p:nvPr/>
        </p:nvSpPr>
        <p:spPr>
          <a:xfrm>
            <a:off x="5449826" y="2967335"/>
            <a:ext cx="129234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pt-PT" sz="5400" b="1" dirty="0" smtClean="0">
                <a:ln/>
                <a:solidFill>
                  <a:schemeClr val="accent4"/>
                </a:solidFill>
              </a:rPr>
              <a:t>FIM</a:t>
            </a:r>
            <a:endParaRPr lang="pt-PT" sz="5400" b="1" cap="none" spc="0" dirty="0">
              <a:ln/>
              <a:solidFill>
                <a:schemeClr val="accent4"/>
              </a:solidFill>
              <a:effectLst/>
            </a:endParaRPr>
          </a:p>
        </p:txBody>
      </p:sp>
      <p:sp>
        <p:nvSpPr>
          <p:cNvPr id="8" name="Seta para cima 7"/>
          <p:cNvSpPr/>
          <p:nvPr/>
        </p:nvSpPr>
        <p:spPr>
          <a:xfrm>
            <a:off x="6035040" y="4624251"/>
            <a:ext cx="484632" cy="97840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" name="Marcador de Posição da Data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1BDDA-FDE5-4BC0-A070-58E1F8CB8A7E}" type="datetime1">
              <a:rPr lang="pt-PT" smtClean="0"/>
              <a:t>26/02/2018</a:t>
            </a:fld>
            <a:endParaRPr lang="pt-PT"/>
          </a:p>
        </p:txBody>
      </p:sp>
      <p:sp>
        <p:nvSpPr>
          <p:cNvPr id="10" name="Marcador de Posição do Rodapé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Cursos IEFP</a:t>
            </a:r>
            <a:endParaRPr lang="pt-PT"/>
          </a:p>
        </p:txBody>
      </p:sp>
      <p:sp>
        <p:nvSpPr>
          <p:cNvPr id="11" name="Marcador de Posição do Número do Diapositivo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366E6-88C8-42F7-A477-AD616B1C5DB2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9450249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199" y="352062"/>
            <a:ext cx="10515600" cy="1325563"/>
          </a:xfrm>
        </p:spPr>
        <p:txBody>
          <a:bodyPr/>
          <a:lstStyle/>
          <a:p>
            <a:endParaRPr lang="pt-PT" dirty="0"/>
          </a:p>
        </p:txBody>
      </p:sp>
      <p:sp>
        <p:nvSpPr>
          <p:cNvPr id="4" name="Triângulo isósceles 3"/>
          <p:cNvSpPr/>
          <p:nvPr/>
        </p:nvSpPr>
        <p:spPr>
          <a:xfrm>
            <a:off x="4371701" y="2299061"/>
            <a:ext cx="3448595" cy="1894115"/>
          </a:xfrm>
          <a:prstGeom prst="triangle">
            <a:avLst>
              <a:gd name="adj" fmla="val 430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PT" dirty="0" smtClean="0"/>
              <a:t>Centro Emprego</a:t>
            </a:r>
            <a:endParaRPr lang="pt-PT" dirty="0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C8DD0-5024-4F3E-A869-95C18845A42A}" type="datetime1">
              <a:rPr lang="pt-PT" smtClean="0"/>
              <a:t>26/02/2018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Cursos IEFP</a:t>
            </a:r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366E6-88C8-42F7-A477-AD616B1C5DB2}" type="slidenum">
              <a:rPr lang="pt-PT" smtClean="0"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6671687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Personalizado 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92D050"/>
      </a:hlink>
      <a:folHlink>
        <a:srgbClr val="92D05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delo de apresentação personaliza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597</Words>
  <Application>Microsoft Office PowerPoint</Application>
  <PresentationFormat>Ecrã Panorâmico</PresentationFormat>
  <Paragraphs>48</Paragraphs>
  <Slides>8</Slides>
  <Notes>0</Notes>
  <HiddenSlides>1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2</vt:i4>
      </vt:variant>
      <vt:variant>
        <vt:lpstr>Títulos dos diapositivos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Tema do Office</vt:lpstr>
      <vt:lpstr>Modelo de apresentação personalizado</vt:lpstr>
      <vt:lpstr>Centro Emprego </vt:lpstr>
      <vt:lpstr>Cursos</vt:lpstr>
      <vt:lpstr>Apresentação do PowerPoint</vt:lpstr>
      <vt:lpstr>Técnicos de Informática</vt:lpstr>
      <vt:lpstr>Curso de Economia</vt:lpstr>
      <vt:lpstr>Cabeleireiros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Menu</dc:title>
  <dc:creator>Formandos</dc:creator>
  <cp:lastModifiedBy>Formandos</cp:lastModifiedBy>
  <cp:revision>24</cp:revision>
  <dcterms:created xsi:type="dcterms:W3CDTF">2018-02-26T09:26:42Z</dcterms:created>
  <dcterms:modified xsi:type="dcterms:W3CDTF">2018-02-26T12:49:31Z</dcterms:modified>
</cp:coreProperties>
</file>