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35"/>
    <a:srgbClr val="3C0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75D9F8F-A4EB-4EA8-9303-77A40804EA2D}" type="datetime1">
              <a:rPr lang="pt-PT" smtClean="0"/>
              <a:t>08/03/2018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C93D299-56DE-45E5-BF9D-BD5697A4D0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2100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EDBDB3D-12D8-444B-AAD3-AA28715B7DEB}" type="datetime1">
              <a:rPr lang="pt-PT" smtClean="0"/>
              <a:t>08/03/2018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910CF2C-5D96-4642-B5CC-9EC29E0566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5714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685-17CA-420D-9A0B-702F4C8EF687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5446-5BE4-4CBC-81A3-84673A499418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5F0D-ADDB-4DD9-BCBD-C45EDCAB17B6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0F88-2C16-4F2A-9DA6-BAD7272D7010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1975-7763-4954-9C05-873D47308E6E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423-D304-4D05-AFDC-87ADB3839BBA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A6FC-A386-49C2-948D-F6C529F68CD6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C1C2-8583-4618-8E2C-354E5BD90A74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7DE-7DB4-4D87-BC7F-C8A9CD52C6DF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889D-36E3-4C2D-B964-81F79EA1474A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1B6-B6C5-4DF4-AC40-3F0B462C956B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6C1E-AEBB-40FF-AA80-E5023D3A3921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6B27-6CEC-4C91-843F-FEBB834807B9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DE2-1E07-4714-9669-E2D72E718A0F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CF5E-2446-4043-9DAD-2DA71489A1F6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6946-F387-4E3E-ACE7-A1F3498E88FA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898D-B343-48EB-A5EC-55A65169046B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89509F-20FE-4522-B114-EFA65F7A6BF4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Exercicio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RC5lQ8dmTyA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53028"/>
          </a:xfrm>
        </p:spPr>
        <p:txBody>
          <a:bodyPr/>
          <a:lstStyle/>
          <a:p>
            <a:r>
              <a:rPr lang="pt-PT" dirty="0" smtClean="0">
                <a:solidFill>
                  <a:srgbClr val="FFFF00"/>
                </a:solidFill>
              </a:rPr>
              <a:t>“trabalho com objetos.”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4212" y="2238828"/>
            <a:ext cx="8534400" cy="3615267"/>
          </a:xfrm>
        </p:spPr>
        <p:txBody>
          <a:bodyPr>
            <a:normAutofit/>
          </a:bodyPr>
          <a:lstStyle/>
          <a:p>
            <a:r>
              <a:rPr lang="pt-PT" sz="2800" dirty="0" smtClean="0">
                <a:latin typeface="Algerian" panose="04020705040A02060702" pitchFamily="82" charset="0"/>
              </a:rPr>
              <a:t>“inserir e formatar objetos.”</a:t>
            </a:r>
            <a:endParaRPr lang="pt-PT" sz="2800" dirty="0">
              <a:latin typeface="Algerian" panose="04020705040A02060702" pitchFamily="82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9BC9-83B7-410F-9497-E58828154E19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006" y="587829"/>
            <a:ext cx="8534400" cy="1526901"/>
          </a:xfrm>
        </p:spPr>
        <p:txBody>
          <a:bodyPr/>
          <a:lstStyle/>
          <a:p>
            <a:pPr algn="ctr"/>
            <a:r>
              <a:rPr lang="pt-PT" dirty="0" smtClean="0"/>
              <a:t>“Formas automáticas"</a:t>
            </a:r>
            <a:endParaRPr lang="pt-PT" dirty="0"/>
          </a:p>
        </p:txBody>
      </p:sp>
      <p:grpSp>
        <p:nvGrpSpPr>
          <p:cNvPr id="10" name="Grupo 9"/>
          <p:cNvGrpSpPr/>
          <p:nvPr/>
        </p:nvGrpSpPr>
        <p:grpSpPr>
          <a:xfrm>
            <a:off x="3396342" y="2957431"/>
            <a:ext cx="3683727" cy="3498234"/>
            <a:chOff x="3056708" y="3022745"/>
            <a:chExt cx="3683727" cy="3498234"/>
          </a:xfrm>
        </p:grpSpPr>
        <p:sp>
          <p:nvSpPr>
            <p:cNvPr id="3" name="Oval 2"/>
            <p:cNvSpPr/>
            <p:nvPr/>
          </p:nvSpPr>
          <p:spPr>
            <a:xfrm>
              <a:off x="3788228" y="3022745"/>
              <a:ext cx="1959429" cy="2024743"/>
            </a:xfrm>
            <a:prstGeom prst="ellipse">
              <a:avLst/>
            </a:prstGeom>
            <a:ln w="76200">
              <a:solidFill>
                <a:srgbClr val="3C04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Estrela de 5 pontas 4"/>
            <p:cNvSpPr/>
            <p:nvPr/>
          </p:nvSpPr>
          <p:spPr>
            <a:xfrm>
              <a:off x="4310742" y="5149379"/>
              <a:ext cx="914400" cy="1371600"/>
            </a:xfrm>
            <a:prstGeom prst="star5">
              <a:avLst/>
            </a:prstGeom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Seta curvada à esquerda 6"/>
            <p:cNvSpPr/>
            <p:nvPr/>
          </p:nvSpPr>
          <p:spPr>
            <a:xfrm>
              <a:off x="5747657" y="3933227"/>
              <a:ext cx="992778" cy="1686415"/>
            </a:xfrm>
            <a:prstGeom prst="curvedLeftArrow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8" name="Seta curvada à direita 7"/>
            <p:cNvSpPr/>
            <p:nvPr/>
          </p:nvSpPr>
          <p:spPr>
            <a:xfrm>
              <a:off x="3056708" y="3933227"/>
              <a:ext cx="731520" cy="1216152"/>
            </a:xfrm>
            <a:prstGeom prst="curvedRightArrow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5D84-5A42-4B17-B5DE-14960268C15F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“Imagens e </a:t>
            </a:r>
            <a:r>
              <a:rPr lang="pt-PT" dirty="0" err="1" smtClean="0"/>
              <a:t>VÍdeos</a:t>
            </a:r>
            <a:r>
              <a:rPr lang="pt-PT" dirty="0" smtClean="0"/>
              <a:t>”.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dirty="0"/>
              <a:t>“Esta imagem tem movimento mas este só é visível na vista da apresentação</a:t>
            </a:r>
            <a:r>
              <a:rPr lang="pt-PT" sz="1400" dirty="0" smtClean="0"/>
              <a:t>.”</a:t>
            </a:r>
            <a:endParaRPr lang="pt-PT" sz="1400" dirty="0"/>
          </a:p>
        </p:txBody>
      </p:sp>
      <p:pic>
        <p:nvPicPr>
          <p:cNvPr id="7" name="RC5lQ8dmTyA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6775" y="1500188"/>
            <a:ext cx="4572000" cy="2571750"/>
          </a:xfrm>
          <a:prstGeom prst="rect">
            <a:avLst/>
          </a:prstGeom>
        </p:spPr>
      </p:pic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1400" dirty="0" smtClean="0"/>
              <a:t>“Esta imagem não tem movimento.”</a:t>
            </a:r>
            <a:endParaRPr lang="pt-PT" sz="1400" dirty="0"/>
          </a:p>
        </p:txBody>
      </p:sp>
      <p:pic>
        <p:nvPicPr>
          <p:cNvPr id="11" name="Marcador de Posição de Conteúdo 10" descr="agosto 2014 – Monolito do Cinema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6" y="1500188"/>
            <a:ext cx="4572000" cy="2571750"/>
          </a:xfrm>
        </p:spPr>
      </p:pic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C2F-0D27-4915-A30D-FB73BE7401BB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Exercicio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54</Words>
  <Application>Microsoft Office PowerPoint</Application>
  <PresentationFormat>Ecrã Panorâmico</PresentationFormat>
  <Paragraphs>15</Paragraphs>
  <Slides>3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Algerian</vt:lpstr>
      <vt:lpstr>Calibri</vt:lpstr>
      <vt:lpstr>Century Gothic</vt:lpstr>
      <vt:lpstr>Wingdings 3</vt:lpstr>
      <vt:lpstr>Setor</vt:lpstr>
      <vt:lpstr>“trabalho com objetos.”</vt:lpstr>
      <vt:lpstr>“Formas automáticas"</vt:lpstr>
      <vt:lpstr>“Imagens e VÍdeos”.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Formandos</dc:creator>
  <cp:lastModifiedBy>Formandos</cp:lastModifiedBy>
  <cp:revision>12</cp:revision>
  <cp:lastPrinted>2018-03-06T14:29:00Z</cp:lastPrinted>
  <dcterms:created xsi:type="dcterms:W3CDTF">2018-03-06T11:44:18Z</dcterms:created>
  <dcterms:modified xsi:type="dcterms:W3CDTF">2018-03-08T09:15:45Z</dcterms:modified>
</cp:coreProperties>
</file>