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6" r:id="rId5"/>
    <p:sldId id="303" r:id="rId6"/>
    <p:sldId id="307" r:id="rId7"/>
    <p:sldId id="308" r:id="rId8"/>
    <p:sldId id="281" r:id="rId9"/>
    <p:sldId id="259" r:id="rId10"/>
    <p:sldId id="260" r:id="rId11"/>
    <p:sldId id="309" r:id="rId12"/>
    <p:sldId id="310" r:id="rId13"/>
    <p:sldId id="313" r:id="rId14"/>
    <p:sldId id="314" r:id="rId15"/>
    <p:sldId id="332" r:id="rId16"/>
    <p:sldId id="261" r:id="rId17"/>
    <p:sldId id="311" r:id="rId18"/>
    <p:sldId id="318" r:id="rId19"/>
    <p:sldId id="319" r:id="rId20"/>
    <p:sldId id="321" r:id="rId21"/>
    <p:sldId id="323" r:id="rId22"/>
    <p:sldId id="322" r:id="rId23"/>
    <p:sldId id="324" r:id="rId24"/>
    <p:sldId id="325" r:id="rId25"/>
    <p:sldId id="326" r:id="rId26"/>
    <p:sldId id="327" r:id="rId27"/>
    <p:sldId id="330" r:id="rId28"/>
    <p:sldId id="331" r:id="rId29"/>
    <p:sldId id="262" r:id="rId30"/>
    <p:sldId id="294" r:id="rId31"/>
    <p:sldId id="282" r:id="rId32"/>
    <p:sldId id="302" r:id="rId33"/>
    <p:sldId id="320" r:id="rId34"/>
    <p:sldId id="329" r:id="rId35"/>
    <p:sldId id="334" r:id="rId36"/>
    <p:sldId id="336" r:id="rId37"/>
    <p:sldId id="335" r:id="rId38"/>
    <p:sldId id="333" r:id="rId39"/>
    <p:sldId id="258" r:id="rId40"/>
    <p:sldId id="272" r:id="rId41"/>
    <p:sldId id="273" r:id="rId42"/>
    <p:sldId id="274" r:id="rId4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B2DDFF"/>
    <a:srgbClr val="EBEBEB"/>
    <a:srgbClr val="F7F7F7"/>
    <a:srgbClr val="EF394A"/>
    <a:srgbClr val="DDF0F9"/>
    <a:srgbClr val="E9F5FC"/>
    <a:srgbClr val="EAF7FB"/>
    <a:srgbClr val="E8F4FB"/>
    <a:srgbClr val="ECF8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ED4D8-C8C9-4CFE-AD02-E9C7529CBD12}" v="682" dt="2023-09-28T00:46:37.246"/>
    <p1510:client id="{3B1A3846-24DF-4125-82BB-D2564C21AF2F}" v="2" dt="2023-09-27T22:50:39.383"/>
    <p1510:client id="{3B3132C2-9A6A-459C-AEF7-F09D802F616D}" v="4" dt="2023-09-27T14:31:11.178"/>
    <p1510:client id="{46570F07-80C6-4932-B47B-5DEC184DEF78}" v="2283" dt="2023-09-27T01:50:54.752"/>
    <p1510:client id="{5AF9AA4E-8B11-4A7C-BD57-B040A39202F4}" v="2" dt="2023-09-27T14:47:26.046"/>
    <p1510:client id="{8376633A-6F00-4898-B6F9-4797FF4F196D}" v="4029" dt="2023-09-27T14:42:37.379"/>
    <p1510:client id="{8B55F1ED-F009-482C-812C-E390E13937AE}" v="90" dt="2023-09-27T21:52:05.416"/>
    <p1510:client id="{A7262763-5250-42B0-A4BD-3F4730279889}" v="64" dt="2023-09-28T00:23:30.005"/>
    <p1510:client id="{A8035C49-7367-4E82-8DC7-972F6483FB4F}" v="3348" dt="2023-09-27T20:04:13.403"/>
    <p1510:client id="{C5918975-294E-411E-8986-62850C4DD3CE}" v="79" dt="2023-09-27T22:20:35.369"/>
    <p1510:client id="{DB9A7EC3-4DB6-4A52-9239-3D98EF06C76D}" v="8" dt="2023-09-27T22:37:47.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6:18.577"/>
    </inkml:context>
    <inkml:brush xml:id="br0">
      <inkml:brushProperty name="width" value="0.05" units="cm"/>
      <inkml:brushProperty name="height" value="0.05" units="cm"/>
      <inkml:brushProperty name="color" value="#EF394A"/>
    </inkml:brush>
  </inkml:definitions>
  <inkml:trace contextRef="#ctx0" brushRef="#br0">114 1 24575,'-1'7'0,"2"2"0,13-8 0,-14-1 0,0 0 0,0 0 0,1-1 0,-1 1 0,0 0 0,0 0 0,1 0 0,-1 0 0,0 0 0,0 0 0,1 0 0,-1 0 0,0 0 0,0 0 0,1 0 0,-1 0 0,0 0 0,0 1 0,1-1 0,-1 0 0,0 0 0,0 0 0,0 0 0,1 0 0,-1 0 0,0 1 0,0-1 0,0 0 0,1 0 0,-1 0 0,0 0 0,0 1 0,0-1 0,0 0 0,0 0 0,1 0 0,-1 1 0,0-1 0,0 0 0,0 0 0,0 1 0,0-1 0,0 0 0,0 0 0,0 1 0,0-1 0,0 0 0,0 1 0,-6 18 0,-23 30 0,21-37 0,5-7 0,-11 20 0,14-24 0,-1 0 0,0 0 0,1 1 0,0-1 0,-1 0 0,1 0 0,0 0 0,-1 0 0,1 0 0,0 0 0,0 1 0,0-1 0,0 0 0,0 0 0,0 0 0,0 1 0,0-1 0,1 1 0,2-3 0,-1 0 0,0 0 0,1 0 0,-1 0 0,0-1 0,0 1 0,0-1 0,0 1 0,0-1 0,0 0 0,0 0 0,2-3 0,-2 2 0,12-12 0,-11 11 0,0 0 0,1 0 0,0 0 0,0 1 0,0-1 0,9-5 0,-27 39 0,-125 173 0,189-288 0,-21 52 0,-24 29 0,-1-1 0,1 1 0,-1-1 0,0 0 0,-1 0 0,1 0 0,-1-1 0,5-11 0,-5 43 0,-2 21 0,-5-4 0,2-33 0,0 1 0,1-1 0,1 1 0,0-1 0,0 1 0,1-1 0,3 13 0,-4-22 0,0-1 0,0 1 0,0 0 0,0-1 0,0 1 0,0-1 0,0 1 0,0-1 0,0 0 0,1 1 0,-1-1 0,0 1 0,0-1 0,1 1 0,-1-1 0,0 1 0,0-1 0,1 0 0,-1 1 0,1-1 0,-1 0 0,0 1 0,1-1 0,-1 0 0,1 1 0,-1-1 0,0 0 0,1 0 0,-1 0 0,1 1 0,-1-1 0,1 0 0,-1 0 0,1 0 0,-1 0 0,1 0 0,-1 0 0,1 0 0,-1 0 0,1 0 0,-1 0 0,1 0 0,-1 0 0,1 0 0,-1-1 0,1 1 0,-1 0 0,1 0 0,-1 0 0,1-1 0,-1 1 0,1 0 0,-1-1 0,0 1 0,1 0 0,-1-1 0,0 1 0,1 0 0,-1-1 0,0 1 0,1-1 0,15-26 0,-21 92 0,-57 131 0,59-177 0,11-26 0,15-31 0,-22 36 0,142-254 0,-128 236 0,-14 20 0,-1 0 0,0 0 0,0 0 0,0 0 0,0-1 0,1 1 0,-1 0 0,0 0 0,0 0 0,0 0 0,1 0 0,-1 0 0,0 0 0,0 0 0,1 0 0,-1 0 0,0 0 0,0 0 0,0 0 0,1 0 0,-1 0 0,0 0 0,0 0 0,0 0 0,1 0 0,-1 0 0,0 0 0,0 0 0,0 1 0,1-1 0,-1 0 0,0 0 0,0 0 0,0 0 0,0 0 0,1 1 0,-1-1 0,0 0 0,0 0 0,0 0 0,0 0 0,0 1 0,0-1 0,0 0 0,1 1 0,0 4 0,0 0 0,0 1 0,-1-1 0,1 1 0,-2 9 0,0 36 0,-3 0 0,-1-1 0,-3 1 0,-26 84 0,30-126 0,2-12 0,1-22 0,1 8 0,-3 24 0,-29 117 0,32-124-5,0 0 1,0-1-1,0 1 0,0 0 0,0 0 0,0 0 0,0 0 0,0 0 1,0 0-1,-1 0 0,1 0 0,0 0 0,0 0 0,0 0 0,0 0 1,0 0-1,0 0 0,0 0 0,0 0 0,-1 0 0,1 0 0,0 0 1,0 0-1,0 0 0,0 0 0,0 0 0,0 0 0,0 0 0,0 0 1,-1 1-1,1-1 0,0 0 0,0 0 0,0 0 0,0 0 0,0 0 1,0 0-1,0 0 0,0 0 0,0 0 0,0 0 0,0 1 0,0-1 1,0 0-1,0 0 0,0 0 0,0 0 0,0 0 0,0 0 0,0 0 1,0 1-1,-2-4-1108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9:17.219"/>
    </inkml:context>
    <inkml:brush xml:id="br0">
      <inkml:brushProperty name="width" value="0.05" units="cm"/>
      <inkml:brushProperty name="height" value="0.05" units="cm"/>
    </inkml:brush>
  </inkml:definitions>
  <inkml:trace contextRef="#ctx0" brushRef="#br0">0 0 24575,'1'4'0,"-1"0"0,1-1 0,0 1 0,-1-1 0,1 0 0,1 1 0,-1-1 0,1 0 0,-1 1 0,1-1 0,0 0 0,0 0 0,0-1 0,0 1 0,1 0 0,-1-1 0,1 1 0,-1-1 0,1 0 0,0 0 0,0 0 0,0 0 0,4 2 0,10 4 0,1 0 0,0-1 0,23 5 0,-8-2 0,64 15 0,-49-14 0,-22-5 0,-19-5 0,0 0 0,0 1 0,-1-1 0,1 2 0,0-1 0,0 1 0,-1 0 0,0 0 0,0 1 0,9 6 0,-10-5 0,0-1 0,0 1 0,1-1 0,0-1 0,-1 1 0,1-1 0,1 0 0,-1 0 0,0 0 0,1-1 0,-1 0 0,1-1 0,0 1 0,-1-1 0,9 0 0,-7 0 0,-1-1 0,1 2 0,-1-1 0,1 1 0,-1 0 0,11 5 0,-10-3 0,0-1 0,1-1 0,-1 1 0,1-1 0,8 0 0,18 0 0,-15-2 0,0 1 0,0 1 0,0 1 0,26 8 0,82 24 0,-112-32 0,0-1 0,0-1 0,0 0 0,1-1 0,23-4 0,-34 4 0,8-3-1365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1:41.188"/>
    </inkml:context>
    <inkml:brush xml:id="br0">
      <inkml:brushProperty name="width" value="0.1" units="cm"/>
      <inkml:brushProperty name="height" value="0.1" units="cm"/>
      <inkml:brushProperty name="color" value="#ED1F33"/>
    </inkml:brush>
  </inkml:definitions>
  <inkml:trace contextRef="#ctx0" brushRef="#br0">639 281 24575,'-30'-1'0,"15"0"0,-1 1 0,1 1 0,-1 0 0,1 0 0,0 2 0,-20 5 0,22-4 0,0-1 0,0-1 0,0 0 0,-21 0 0,20-1 0,0 0 0,0 1 0,-24 6 0,32-6 0,0 1 0,-1-1 0,1 2 0,1-1 0,-7 5 0,-5 3 0,16-11 0,1 0 0,0 0 0,-1 0 0,1 0 0,0 1 0,-1-1 0,1 0 0,0 0 0,-1 0 0,1 0 0,0 0 0,-1 0 0,1 0 0,0 0 0,-1 0 0,1 0 0,-1 0 0,1 0 0,0 0 0,-1 0 0,1 0 0,0-1 0,-1 1 0,1 0 0,0 0 0,-1 0 0,1 0 0,0-1 0,0 1 0,-1 0 0,1 0 0,0-1 0,0 1 0,-1 0 0,1-1 0,0 1 0,0 0 0,0 0 0,-1-1 0,1 1 0,0 0 0,0-1 0,-7-22 0,-2 0 0,8 21 0,-1 1 0,0 0 0,0 0 0,0 0 0,0 0 0,0 0 0,0 0 0,-1 0 0,1 1 0,-4-1 0,4 1 0,0-1 0,0 1 0,0-1 0,0 1 0,0-1 0,0 0 0,0 0 0,0 0 0,0 0 0,0 0 0,0 0 0,0-1 0,-2-2 0,-1 0 0,1-1 0,-1 1 0,0 0 0,0 0 0,0 1 0,-1-1 0,1 1 0,-1 0 0,-6-2 0,10 5 0,-4-4 0,1 0 0,-1 0 0,1 0 0,-1 0 0,1-1 0,-6-8 0,-24-19 0,32 30 0,1 1 0,0-1 0,-1 0 0,1 0 0,0 0 0,0 0 0,0-1 0,0 1 0,1 0 0,-1-1 0,1 0 0,-1 1 0,1-1 0,0 0 0,0 1 0,0-1 0,0 0 0,1 0 0,-1 0 0,1 0 0,-1 0 0,1 0 0,0 0 0,0 0 0,1 0 0,-1 0 0,1 0 0,-1 0 0,1 0 0,0 1 0,0-1 0,0 0 0,0 0 0,1 1 0,-1-1 0,1 1 0,-1-1 0,3-2 0,0 0 0,-1 1 0,1-1 0,0 1 0,0 0 0,0 0 0,1 0 0,-1 0 0,1 1 0,0-1 0,0 1 0,0 1 0,0-1 0,1 1 0,-1 0 0,1 0 0,0 0 0,-1 1 0,12-2 0,0 4 0,1 0 0,-1 1 0,1 1 0,-1 1 0,0 0 0,0 1 0,20 9 0,-24-8 0,-3-2 0,1 0 0,-1 1 0,0 1 0,0 0 0,9 7 0,132 92 0,-117-88 0,-19-12 0,-15-5 0,0 0 0,0 0 0,0 0 0,0 0 0,0 0 0,0 0 0,0 0 0,0 0 0,0 0 0,0 0 0,0-1 0,0 1 0,0 0 0,0 0 0,0 0 0,0 0 0,0 0 0,0 0 0,0 0 0,0 0 0,0 0 0,0 0 0,0-1 0,0 1 0,0 0 0,0 0 0,0 0 0,0 0 0,0 0 0,0 0 0,0 0 0,1 0 0,-1 0 0,0 0 0,0 0 0,0 0 0,0 0 0,0 0 0,0-1 0,0 1 0,0 0 0,0 0 0,0 0 0,0 0 0,0 0 0,1 0 0,-1 0 0,0 0 0,0 0 0,0 0 0,0 0 0,0 0 0,0 0 0,0 0 0,0 0 0,0 0 0,1 0 0,-29-46 0,24 38 0,0 0 0,0 0 0,-1 1 0,0 0 0,-11-14 0,10 18 0,1 0 0,-1 0 0,1 0 0,-1 0 0,0 1 0,0 0 0,-9-2 0,-9-3 0,-17-15 0,36 19 0,0 0 0,0 0 0,0 0 0,0 1 0,-1 0 0,1 0 0,0 0 0,-1 0 0,0 1 0,1 0 0,-1 0 0,0 1 0,1-1 0,-9 2 0,-74 16 0,49-9 0,-53 6 0,91-14 0,0-1 0,0 1 0,-1 0 0,1 0 0,0 0 0,0 0 0,0 1 0,0-1 0,0 0 0,0 0 0,0 1 0,0-1 0,0 0 0,0 1 0,0-1 0,0 1 0,0-1 0,0 1 0,1 0 0,-1-1 0,0 1 0,0 0 0,0 0 0,1 0 0,-1-1 0,0 1 0,1 0 0,-1 0 0,1 0 0,-1 0 0,1 0 0,0 0 0,-1 0 0,1 0 0,0 0 0,0 0 0,0 0 0,-1 0 0,1 1 0,0-1 0,0 0 0,1 2 0,0 0 0,0 0 0,0 0 0,0 0 0,0 0 0,1 0 0,-1 0 0,1-1 0,0 1 0,0-1 0,0 1 0,0-1 0,0 1 0,4 1 0,125 81 0,-92-61 0,17 2 0,-55-26 0,1 1 0,-1 0 0,0 0 0,1-1 0,-1 1 0,1-1 0,-1 1 0,1-1 0,-1 0 0,1 0 0,-1 1 0,1-1 0,-1 0 0,1 0 0,-1-1 0,3 1 0,-4 0 0,1-1 0,-1 1 0,1 0 0,0-1 0,-1 1 0,1-1 0,-1 1 0,1-1 0,-1 1 0,0-1 0,1 1 0,-1-1 0,1 1 0,-1-1 0,0 0 0,0 1 0,1-1 0,-1 0 0,0 1 0,0-1 0,0 1 0,0-1 0,0 0 0,1-1 0,-2-1 0,1 0 0,0-1 0,-1 1 0,1 0 0,-1 0 0,0-1 0,0 1 0,0 0 0,-1 0 0,1 0 0,-1 0 0,-3-5 0,-5-4 0,0 1 0,-1 0 0,0 0 0,-1 1 0,0 1 0,-24-15 0,106 72 0,-55-39-170,0-1-1,0-1 0,1 0 1,0-1-1,0 0 0,0-2 1,27 5-1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2:03.056"/>
    </inkml:context>
    <inkml:brush xml:id="br0">
      <inkml:brushProperty name="width" value="0.05" units="cm"/>
      <inkml:brushProperty name="height" value="0.05" units="cm"/>
    </inkml:brush>
  </inkml:definitions>
  <inkml:trace contextRef="#ctx0" brushRef="#br0">1067 148 24575,'-26'21'0,"22"-15"0,1 0 0,0 0 0,0 1 0,1-1 0,0 1 0,-2 9 0,2-8 0,0-1 0,0 1 0,0-1 0,-1 0 0,-6 11 0,4-12 0,0 0 0,-1 0 0,0 0 0,0-1 0,0 0 0,0 0 0,-1-1 0,0 0 0,0 0 0,-11 4 0,-13 5 0,-35 9 0,66-22 0,-18 5 0,0 1 0,0-1 0,1 0 0,-29 2 0,14-8 0,1-1 0,-34-7 0,58 8 0,-2-1 0,0-1 0,0 0 0,1 0 0,-1-1 0,1 0 0,0-1 0,0 0 0,-13-10 0,-30-17 0,2 1 0,40 24 0,-1 0 0,1 1 0,-20-9 0,-19 0 0,35 12 0,1-1 0,0 0 0,0-1 0,-15-8 0,18 7 0,1-1 0,0 0 0,0-1 0,1 0 0,0 0 0,-8-13 0,-16-17 0,24 32 0,1 0 0,-1 1 0,0 0 0,-11-5 0,11 5 0,-1 1 0,1-1 0,0 0 0,-6-7 0,-8-22-1365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2:25.970"/>
    </inkml:context>
    <inkml:brush xml:id="br0">
      <inkml:brushProperty name="width" value="0.1" units="cm"/>
      <inkml:brushProperty name="height" value="0.1" units="cm"/>
      <inkml:brushProperty name="color" value="#ED1F33"/>
    </inkml:brush>
  </inkml:definitions>
  <inkml:trace contextRef="#ctx0" brushRef="#br0">326 1 24575,'4'0'0,"-1"0"0,1 0 0,0 1 0,-1-1 0,1 1 0,-1 0 0,1 0 0,-1 0 0,0 0 0,1 1 0,-1 0 0,0-1 0,0 1 0,4 3 0,0 2 0,0 0 0,0 1 0,11 15 0,-17-22 0,0 1 0,1 0 0,0 0 0,1 0 0,-1 0 0,0 0 0,0 0 0,1-1 0,-1 0 0,1 1 0,0-1 0,-1 0 0,1 0 0,0 0 0,5 1 0,-4-2 0,0 2 0,-1-1 0,1 0 0,0 1 0,0-1 0,-1 1 0,6 4 0,24 12 0,-28-15 0,0-1 0,0 1 0,0-1 0,-1 1 0,1 1 0,7 6 0,21 30 0,-25-30 0,0 0 0,0 0 0,19 17 0,-25-26 0,0 1 0,1 0 0,-1-1 0,0 0 0,1 1 0,-1-1 0,0 0 0,1 0 0,0 0 0,-1-1 0,5 2 0,-7-2 0,0 0 0,0 0 0,0 0 0,1 0 0,-1 0 0,0 0 0,0-1 0,0 1 0,0 0 0,1 0 0,-1 0 0,0 0 0,0 0 0,0 0 0,0 0 0,0 0 0,1 0 0,-1-1 0,0 1 0,0 0 0,0 0 0,0 0 0,0 0 0,0 0 0,0-1 0,1 1 0,-1 0 0,0 0 0,0 0 0,0 0 0,0-1 0,0 1 0,0 0 0,0 0 0,0 0 0,0-1 0,0 1 0,0 0 0,0 0 0,0 0 0,0 0 0,0-1 0,0 1 0,0 0 0,0 0 0,-1 0 0,-11-18 0,-71-75 0,75 88 0,13 16 0,15 17 0,41 34 0,-36-39 0,28 36 0,-25-35 0,-23-20 0,-1-1 0,1 0 0,-1 1 0,0 0 0,6 8 0,6 17 0,-15-25 0,0-1 0,1 1 0,0-1 0,-1 1 0,1-1 0,0 0 0,1 1 0,-1-1 0,0 0 0,1-1 0,0 1 0,0 0 0,0-1 0,0 0 0,5 4 0,-6-6 0,-1 1 0,0 0 0,1 0 0,-1 0 0,0 0 0,0-1 0,0 1 0,0 1 0,0-1 0,0 0 0,0 0 0,0 0 0,0 1 0,0-1 0,-1 0 0,1 1 0,0-1 0,-1 0 0,1 1 0,-1-1 0,1 2 0,-1-1 0,0-1 0,0 1 0,1-1 0,-1 0 0,1 1 0,-1-1 0,1 0 0,0 1 0,0-1 0,-1 0 0,1 0 0,0 0 0,0 1 0,0-1 0,0 0 0,0 0 0,0-1 0,1 1 0,-1 0 0,0 0 0,0 0 0,3 0 0,-3-1 0,0 1 0,0-1 0,0 0 0,0 1 0,0-1 0,0 1 0,0-1 0,-1 1 0,1-1 0,0 1 0,0 0 0,-1-1 0,1 1 0,0 0 0,-1 0 0,1-1 0,0 1 0,-1 0 0,1 0 0,-1 0 0,0 0 0,1 0 0,-1 0 0,0 0 0,1 0 0,-1-1 0,0 3 0,0-1 0,0 1 0,0-1 0,-1 1 0,1-1 0,-1 1 0,0-1 0,1 1 0,-1-1 0,0 0 0,-3 5 0,1-2 0,0 0 0,0-1 0,-1 1 0,1-1 0,-1 1 0,0-1 0,-1 0 0,1 0 0,-7 4 0,-2-2 0,1-1 0,-1 1 0,-23 4 0,29-9 0,1 0 0,-1 0 0,1-1 0,-1 0 0,1 0 0,-1-1 0,0 0 0,1 0 0,0-1 0,-7-1 0,2-1 0,1 1 0,0-2 0,0 1 0,1-1 0,-12-8 0,6 4 0,0 1 0,-25-10 0,27 13 0,-1-1 0,1-1 0,1 0 0,-18-13 0,-62-44 0,57 42 0,24 16 0,0 0 0,0 0 0,-19-5 0,21 8 0,-1-1 0,1 1 0,0-2 0,0 1 0,0-1 0,-13-11 0,13 8 0,0 0 0,-1 1 0,0 0 0,0 1 0,-1 0 0,0 1 0,0 0 0,-13-4 0,-21-15 0,33 18 0,0 1 0,1-1 0,0-1 0,0 0 0,-13-11 0,24 18 0,0 0 0,0 0 0,0 0 0,-1 0 0,1-1 0,0 1 0,0 0 0,0 0 0,0 0 0,0 0 0,0 0 0,0 0 0,-1 0 0,1-1 0,0 1 0,0 0 0,0 0 0,0 0 0,0 0 0,0 0 0,0-1 0,0 1 0,0 0 0,0 0 0,0 0 0,0 0 0,0-1 0,0 1 0,0 0 0,0 0 0,0 0 0,0 0 0,0-1 0,0 1 0,0 0 0,0 0 0,0 0 0,0 0 0,0 0 0,1-1 0,-1 1 0,0 0 0,0 0 0,0 0 0,0 0 0,0 0 0,0 0 0,0 0 0,1-1 0,-1 1 0,0 0 0,0 0 0,0 0 0,0 0 0,0 0 0,1 0 0,15-4 0,16 3 0,-13 0 0,1 0 0,-1-2 0,0 0 0,24-9 0,-13 5 0,-20 4 0,-1 0 0,1-1 0,-1 0 0,0-1 0,-1 0 0,1 0 0,-1-1 0,0 0 0,0 0 0,0-1 0,10-12 0,-18 19 0,1-1 0,-1 1 0,0-1 0,1 1 0,-1 0 0,1-1 0,-1 1 0,0-1 0,1 1 0,-1-1 0,0 1 0,0-1 0,1 1 0,-1-1 0,0 0 0,0 1 0,0-1 0,0 1 0,0-1 0,0 1 0,0-1 0,0 0 0,0 1 0,0-1 0,0 1 0,0-1 0,0 1 0,0-1 0,0 0 0,-1 1 0,1-1 0,0 1 0,-1-2 0,0 2 0,1 0 0,-1 0 0,1 0 0,-1 0 0,0 0 0,1 0 0,-1 0 0,0 0 0,1 0 0,-1 1 0,0-1 0,1 0 0,-1 0 0,1 0 0,-1 1 0,0-1 0,1 0 0,-1 1 0,1-1 0,-1 1 0,1-1 0,-1 0 0,1 1 0,0-1 0,-1 1 0,1-1 0,-1 1 0,1 0 0,0-1 0,-1 1 0,1 0 0,-2 1 0,0 0 0,-1 0 0,1-1 0,0 1 0,-1-1 0,1 0 0,-1 1 0,1-1 0,-1 0 0,0 0 0,-3 0 0,-38 9 0,34-8 0,-4 1 0,19-4 0,25-10 0,-11-3 0,-12 9 0,0 0 0,0 0 0,0 1 0,13-6 0,-18 10 0,-1 0 0,0 0 0,0 0 0,0 1 0,1-1 0,-1 0 0,0 0 0,0 1 0,0-1 0,0 1 0,0-1 0,0 1 0,1-1 0,-1 1 0,-1 0 0,1 0 0,0-1 0,0 1 0,0 0 0,0 0 0,0 0 0,-1 0 0,1 0 0,0 0 0,-1 0 0,1 0 0,-1 0 0,1 0 0,-1 0 0,1 3 0,13 35 0,-10-29 0,0 0 0,1 0 0,0-1 0,1 0 0,0 0 0,1 0 0,0-1 0,0 0 0,10 8 0,6 10 0,1-3 0,0-1 0,48 35 0,-70-56 0,11 9 0,2 0 0,0 2 0,0 0 0,-1 0 0,17 22 0,-30-32 0,1-1 0,-1 1 0,0-1 0,1 1 0,-1-1 0,1 1 0,0-1 0,-1 0 0,1 0 0,0 1 0,3 0 0,-5-2 0,1 0 0,-1 0 0,0 0 0,0 0 0,0 0 0,0 0 0,0 0 0,1 0 0,-1 0 0,0 0 0,0 0 0,0 0 0,0 0 0,0-1 0,1 1 0,-1 0 0,0 0 0,0 0 0,0 0 0,0 0 0,0 0 0,0 0 0,0-1 0,1 1 0,-1 0 0,0 0 0,0 0 0,0 0 0,0 0 0,0-1 0,0 1 0,0 0 0,0 0 0,0 0 0,0 0 0,0-1 0,0 1 0,0 0 0,0 0 0,0 0 0,0 0 0,0-1 0,-5-17 0,-1 6 0,-1 0 0,0 1 0,-14-18 0,14 20 0,0 0 0,1-1 0,0 0 0,0 1 0,1-2 0,-4-11 0,4 5 0,0 0 0,-1 0 0,-1 1 0,0 0 0,-2 0 0,-15-22 0,24 36 0,-1 1 0,0 0 0,0 0 0,0 0 0,0 0 0,0 0 0,-1 0 0,1 1 0,0-1 0,0 0 0,-1 0 0,1 1 0,0-1 0,-1 1 0,1-1 0,0 1 0,-1 0 0,1 0 0,-1-1 0,1 1 0,0 0 0,-1 0 0,1 0 0,-1 1 0,1-1 0,-3 1 0,-2 1 0,0 0 0,0 1 0,0 0 0,0 0 0,-5 5 0,7-5 0,0-1 0,0 1 0,0-1 0,0 0 0,-1 0 0,1 0 0,-1 0 0,-5 1 0,-29-1 0,24-2 0,1 1 0,-1 0 0,-28 8 0,23-5 0,-16 3 0,34-7 0,1 1 0,0-1 0,-1 1 0,1-1 0,0 1 0,-1-1 0,1 1 0,0 0 0,-1-1 0,1 1 0,0 0 0,0 0 0,0 0 0,0 0 0,0 0 0,0 0 0,-1 1 0,2-1 0,0 0 0,0 0 0,-1-1 0,1 1 0,0 0 0,0 0 0,0-1 0,0 1 0,0 0 0,0-1 0,0 1 0,1 0 0,-1 0 0,0-1 0,0 1 0,0 0 0,1-1 0,-1 1 0,0 0 0,1-1 0,-1 1 0,1 0 0,-1-1 0,1 1 0,0 0 0,21 13 0,27-2 0,-22-8 0,0 2 0,35 11 0,-17-4 0,-36-12 0,0 2 0,0-1 0,-1 1 0,1 0 0,-1 1 0,1-1 0,-1 2 0,-1-1 0,12 9 0,-5-2 0,1-2 0,0 0 0,0 0 0,1-2 0,0 0 0,0 0 0,21 4 0,-13-3 0,0 0 0,32 18 0,-53-23 0,1 0 0,-1 0 0,0 1 0,0-1 0,-1 1 0,1 0 0,-1 0 0,4 8 0,-6-11 0,1 0 0,0 0 0,-1 1 0,0-1 0,1 0 0,-1 0 0,0 1 0,0-1 0,0 0 0,1 1 0,-1-1 0,-1 0 0,1 1 0,0 1 0,-1-3 0,1 1 0,0-1 0,-1 1 0,1-1 0,-1 1 0,1-1 0,-1 0 0,1 1 0,-1-1 0,1 0 0,-1 1 0,0-1 0,1 0 0,-1 0 0,1 0 0,-1 1 0,0-1 0,1 0 0,-1 0 0,0 0 0,1 0 0,-1 0 0,1 0 0,-1 0 0,0 0 0,1-1 0,-1 1 0,1 0 0,-1 0 0,0 0 0,1-1 0,-2 1 0,-2-2 0,0 0 0,0 0 0,0 0 0,0 0 0,0 0 0,1-1 0,-5-3 0,5 3 0,0 0 0,-1 1 0,1-1 0,-1 1 0,0 0 0,0 0 0,1 0 0,-1 1 0,-7-3 0,-21 0 0,19 3 0,1-1 0,0 0 0,0-1 0,-19-7 0,15 4 0,-1 0 0,-28-4 0,-7-3 0,47 11 0,0 0 0,0 0 0,0 0 0,0-1 0,1 1 0,-1-1 0,-6-6 0,13 11 0,0 1 0,0-1 0,0 1 0,0-1 0,0 0 0,1 0 0,-1 0 0,1 0 0,-1 0 0,1 0 0,0-1 0,-1 1 0,1-1 0,0 0 0,0 0 0,4 1 0,57 16 0,69 12 0,-133-30-28,0 0-1,0-1 1,0 1-1,0 0 1,0 0 0,-1 0-1,1 0 1,0-1-1,0 1 1,0 0-1,0 0 1,0 0-1,0 0 1,0-1 0,0 1-1,0 0 1,0 0-1,0 0 1,1-1-1,-1 1 1,0 0-1,0 0 1,0 0 0,0 0-1,0 0 1,0-1-1,0 1 1,0 0-1,0 0 1,0 0-1,1 0 1,-1 0 0,0-1-1,0 1 1,0 0-1,0 0 1,0 0-1,1 0 1,-1 0-1,0 0 1,0 0 0,0 0-1,0 0 1,1 0-1,-1 0 1,0 0-1,0 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2:59.032"/>
    </inkml:context>
    <inkml:brush xml:id="br0">
      <inkml:brushProperty name="width" value="0.05" units="cm"/>
      <inkml:brushProperty name="height" value="0.05" units="cm"/>
    </inkml:brush>
  </inkml:definitions>
  <inkml:trace contextRef="#ctx0" brushRef="#br0">726 87 24575,'0'-1'0,"0"1"0,-1-1 0,1 0 0,-1 1 0,1-1 0,-1 1 0,0-1 0,1 1 0,-1-1 0,1 1 0,-1 0 0,0-1 0,0 1 0,1 0 0,-1-1 0,0 1 0,1 0 0,-1 0 0,0 0 0,0 0 0,-1-1 0,-22-2 0,20 2 0,-13-2 0,0-1 0,-20-7 0,-13 2 0,43 9 0,-1-1 0,1 0 0,-1 0 0,1-1 0,0 0 0,-8-3 0,1-2 0,0 2 0,-1 0 0,1 0 0,-1 2 0,0 0 0,0 0 0,-21 0 0,22 3 0,1 0 0,0 1 0,-1 1 0,-23 5 0,18-3 0,-34 2 0,47-7 0,-1 1 0,0 1 0,1-1 0,0 1 0,-1 0 0,1 1 0,-1 0 0,1 0 0,0 0 0,0 0 0,0 1 0,1 0 0,-1 1 0,-7 5 0,10-7 0,-9 8 0,1 0 0,0 0 0,-12 16 0,20-22 0,0 0 0,1 1 0,-1-1 0,1 1 0,0-1 0,0 1 0,0 0 0,1 0 0,0 0 0,0 0 0,0 0 0,0 0 0,1 8 0,-8 20 0,-1 10 0,8-42 0,1 0 0,0 1 0,0-1 0,0 0 0,1 0 0,-1 1 0,0-1 0,0 0 0,1 1 0,-1-1 0,1 0 0,-1 0 0,1 0 0,-1 0 0,1 0 0,0 1 0,0-1 0,-1 0 0,1 0 0,0-1 0,0 1 0,0 0 0,0 0 0,0 0 0,0-1 0,0 1 0,2 1 0,-1-2 0,-1 0 0,0 0 0,1 0 0,-1 0 0,0 0 0,0 0 0,1 0 0,-1 0 0,0 0 0,1 0 0,-1-1 0,0 1 0,0-1 0,1 1 0,-1-1 0,0 1 0,2-2 0,25-17 0,-9 6 0,5 5 0,-23 7 0,1 1 0,-1 0 0,1 0 0,-1 0 0,0-1 0,1 1 0,-1-1 0,0 1 0,1-1 0,-1 0 0,0 1 0,0-1 0,0 0 0,1 0 0,-1 0 0,0 0 0,0 0 0,0 0 0,0 0 0,-1 0 0,1 0 0,0 0 0,0-1 0,-1 1 0,1 0 0,0-1 0,-1 1 0,0 0 0,1-1 0,-1 1 0,0 0 0,1-1 0,-1 1 0,0-1 0,0 1 0,0-1 0,-1-1 0,-4-18 0,5 20 0,-1 1 0,1 0 0,0-1 0,-1 1 0,1 0 0,0 0 0,-1-1 0,1 1 0,-1 0 0,1 0 0,0-1 0,-1 1 0,1 0 0,-1 0 0,1 0 0,-1 0 0,1 0 0,-1 0 0,1 0 0,-1 0 0,1 0 0,-1 0 0,1 0 0,0 0 0,-1 0 0,0 0 0,-2 1 0,0 1 0,-1 0 0,1 0 0,0 0 0,0 0 0,0 0 0,1 0 0,-6 6 0,8-8 0,0 1 0,0-1 0,0 0 0,-1 1 0,1-1 0,0 0 0,0 1 0,-1-1 0,1 0 0,0 1 0,-1-1 0,1 0 0,0 0 0,0 1 0,-1-1 0,1 0 0,-1 0 0,1 0 0,0 1 0,-1-1 0,1 0 0,0 0 0,-1 0 0,1 0 0,-1 0 0,1 0 0,-1 0 0,1 0 0,0 0 0,-1 0 0,1 0 0,-1 0 0,1 0 0,0 0 0,-1 0 0,1-16 0,14-22 0,-13 36 0,-1 1 0,1 0 0,0 0 0,0 0 0,-1 0 0,1 0 0,0 0 0,0 0 0,0 0 0,0 0 0,0 1 0,0-1 0,1 0 0,-1 1 0,0-1 0,0 0 0,0 1 0,3-1 0,-3 1 0,-1 1 0,1 0 0,-1-1 0,1 1 0,-1-1 0,0 1 0,1 0 0,-1-1 0,0 1 0,1 0 0,-1-1 0,0 1 0,0 0 0,0-1 0,1 1 0,-1 0 0,0 0 0,0-1 0,0 1 0,0 0 0,0 0 0,0-1 0,-1 1 0,1 0 0,0 0 0,0-1 0,0 1 0,-1 0 0,1-1 0,0 1 0,-1 0 0,0 0 0,-1 7 0,1 1 0,0-1 0,0 1 0,0 11 0,2-23 0,0 1 0,0-1 0,0 1 0,1 0 0,-1-1 0,1 1 0,-1 0 0,1 0 0,0 0 0,0 0 0,0 1 0,0-1 0,0 0 0,3-1 0,36-22 0,-32 22 0,1 0 0,0 1 0,0 1 0,0-1 0,18 1 0,32-5 0,-54 4 0,-1 0 0,1 0 0,-1-1 0,1 0 0,-1 0 0,0 0 0,0-1 0,6-5 0,-6 5 0,1-1 0,0 1 0,0 1 0,0-1 0,8-3 0,-9 7 0,0-1 0,1 1 0,-1 0 0,0 0 0,1 1 0,-1-1 0,0 1 0,1 1 0,-1-1 0,0 1 0,0-1 0,0 1 0,0 1 0,0-1 0,-1 1 0,1 0 0,-1 0 0,1 0 0,5 6 0,-10-8 0,0-1 0,0 0 0,0 0 0,0 1 0,0-1 0,0 0 0,1 0 0,-1 1 0,0-1 0,0 0 0,0 1 0,0-1 0,0 0 0,0 1 0,0-1 0,0 0 0,0 0 0,0 1 0,0-1 0,-1 0 0,1 1 0,0-1 0,0 0 0,0 0 0,0 1 0,0-1 0,0 0 0,-1 0 0,1 1 0,0-1 0,0 0 0,0 0 0,-1 0 0,1 1 0,-1-1 0,-13 8 0,-18 1 0,25-9 0,0 0 0,0-1 0,-1 1 0,1-1 0,0 0 0,0-1 0,0 0 0,1 0 0,-1 0 0,-8-5 0,16 4 0,10 1 0,10 1 0,6 0 0,-10 1 0,1 0 0,19 3 0,-31-2 0,0 1 0,0-1 0,-1 1 0,1 0 0,-1 0 0,1 1 0,-1-1 0,0 1 0,0 0 0,7 6 0,-6-5 0,1 1 0,-1-1 0,1 0 0,0-1 0,14 5 0,-20-7 0,1 0 0,0-1 0,0 0 0,0 1 0,-1-1 0,1 0 0,0 0 0,0 0 0,0 0 0,0 0 0,-1 0 0,1-1 0,2 0 0,-3 1 0,0-1 0,0 1 0,0-1 0,0 0 0,-1 1 0,1-1 0,0 0 0,-1 1 0,1-1 0,0 0 0,-1 0 0,1 0 0,-1 0 0,1 0 0,-1 0 0,0 1 0,1-1 0,-1 0 0,0 0 0,0 0 0,0 0 0,0 0 0,1 0 0,-1 0 0,-1 0 0,1-2 0,0 1 0,0 0 0,0 0 0,-1 0 0,1 1 0,-1-1 0,1 0 0,-1 0 0,0 0 0,0 0 0,0 1 0,0-1 0,0 1 0,0-1 0,0 0 0,0 1 0,-1 0 0,1-1 0,-1 1 0,1 0 0,-1 0 0,1-1 0,-1 1 0,0 1 0,1-1 0,-1 0 0,0 0 0,0 1 0,0-1 0,1 1 0,-1-1 0,0 1 0,-3-1 0,-9 0 0,1 0 0,-1 0 0,-23 3 0,12 0 0,16-3 0,0-1 0,0 1 0,0-2 0,0 1 0,0-1 0,1 0 0,-9-5 0,6 3 0,0 1 0,0 0 0,-21-4 0,-7-1 0,32 7 0,0 0 0,-1 1 0,1-1 0,0 1 0,0 1 0,-1 0 0,1 0 0,0 0 0,-1 0 0,1 1 0,-8 3 0,-1 1 0,0-1 0,-1 0 0,1-1 0,0 0 0,-1-1 0,-25-1 0,80 1 0,146 7 0,-261 16 0,-65 11 0,76-18 0,105-48 0,-21 23 0,0 1 0,0 0 0,0 1 0,23-2 0,40-11 0,-62 13 0,-1 2 0,1 0 0,0 1 0,0 1 0,0 1 0,36 4 0,21 0 0,-35-7 0,-36 2 0,0 0 0,0 0 0,1 0 0,-1 1 0,0 0 0,0 0 0,0 0 0,0 1 0,1-1 0,-1 1 0,0 0 0,0 1 0,0-1 0,-1 1 0,1 0 0,0 1 0,-1-1 0,7 5 0,37 27 0,-37-28 0,0 1 0,-1 1 0,0 0 0,0 0 0,9 11 0,-10-10 0,-1-1 0,2-1 0,-1 1 0,1-2 0,13 9 0,-16-12 0,0 1 0,0 0 0,0 0 0,0 1 0,-1 0 0,0 0 0,0 0 0,-1 1 0,1 0 0,-1 0 0,0 1 0,-1-1 0,7 13 0,-27-46 0,12 20-1365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3:11.407"/>
    </inkml:context>
    <inkml:brush xml:id="br0">
      <inkml:brushProperty name="width" value="0.05" units="cm"/>
      <inkml:brushProperty name="height" value="0.05" units="cm"/>
    </inkml:brush>
  </inkml:definitions>
  <inkml:trace contextRef="#ctx0" brushRef="#br0">1 18 24575,'0'-1'0,"0"0"0,0 1 0,0-1 0,1 1 0,-1-1 0,0 0 0,1 1 0,-1-1 0,0 1 0,1-1 0,-1 1 0,1-1 0,-1 1 0,1 0 0,-1-1 0,1 1 0,-1-1 0,1 1 0,-1 0 0,1 0 0,-1-1 0,1 1 0,-1 0 0,1 0 0,0-1 0,-1 1 0,1 0 0,0 0 0,-1 0 0,1 0 0,-1 0 0,1 0 0,0 0 0,-1 0 0,1 0 0,0 1 0,-1-1 0,2 0 0,31 7 0,-23-5 0,-2-1 0,-3 0 0,1 0 0,-1 0 0,1 0 0,-1 1 0,1 0 0,-1 0 0,0 0 0,6 4 0,18 9 0,-24-13 0,0 0 0,-1 0 0,1 1 0,-1 0 0,1-1 0,-1 1 0,0 1 0,0-1 0,0 1 0,-1 0 0,1-1 0,-1 1 0,0 1 0,3 5 0,11 15 0,-13-21 0,-11-18 0,-4-8 0,9 15 0,-1 1 0,0 0 0,0-1 0,-1 1 0,0 1 0,0-1 0,0 0 0,0 1 0,-1 0 0,-7-6 0,3 6-124,0 1 0,-1 0 0,0 1 0,1 0 0,-1 1 0,0 0-1,-1 0 1,1 1 0,0 0 0,-21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4:01.922"/>
    </inkml:context>
    <inkml:brush xml:id="br0">
      <inkml:brushProperty name="width" value="0.05" units="cm"/>
      <inkml:brushProperty name="height" value="0.05" units="cm"/>
    </inkml:brush>
  </inkml:definitions>
  <inkml:trace contextRef="#ctx0" brushRef="#br0">0 0 24575,'1'0'0,"2"0"0,0 2 0,-1 3 0,0 0 0,0 2 0,-3-1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4:05.157"/>
    </inkml:context>
    <inkml:brush xml:id="br0">
      <inkml:brushProperty name="width" value="0.05" units="cm"/>
      <inkml:brushProperty name="height" value="0.05" units="cm"/>
    </inkml:brush>
  </inkml:definitions>
  <inkml:trace contextRef="#ctx0" brushRef="#br0">1 0 24575,'-1'9'0,"1"0"0,1 0 0,-1 0 0,1 0 0,1 0 0,-1 0 0,2-1 0,-1 1 0,1-1 0,0 1 0,1-1 0,0 0 0,1 0 0,-1-1 0,9 11 0,-3-6 0,-3-3 0,1 1 0,-1-2 0,2 1 0,-1-1 0,1 0 0,0-1 0,1 0 0,-1 0 0,1-1 0,1-1 0,16 8 0,-21-11 0,1 1 0,-1 0 0,1 1 0,7 5 0,-8-4 0,0-2 0,0 1 0,0-1 0,13 5 0,-5-1-227,0 0-1,0 1 1,-1 0-1,0 1 1,19 17-1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4:10.452"/>
    </inkml:context>
    <inkml:brush xml:id="br0">
      <inkml:brushProperty name="width" value="0.05" units="cm"/>
      <inkml:brushProperty name="height" value="0.05" units="cm"/>
    </inkml:brush>
  </inkml:definitions>
  <inkml:trace contextRef="#ctx0" brushRef="#br0">368 366 24575,'-2'-3'0,"0"0"0,0 1 0,0 0 0,0-1 0,-1 1 0,1 0 0,-1 0 0,1 0 0,-1 1 0,0-1 0,0 1 0,0-1 0,-4 0 0,2-1 0,-5-2 0,1-2 0,0 1 0,1-1 0,-1-1 0,-11-13 0,12 12 0,0 1 0,0 1 0,-1-1 0,0 1 0,-16-10 0,12 10 0,-1-1 0,2-1 0,-1 0 0,1-1 0,1 0 0,0-1 0,0 0 0,1-1 0,0 0 0,-8-14 0,17 24 0,-3-3 0,0-1 0,0 0 0,0 1 0,1-1 0,0-1 0,1 1 0,-1 0 0,1-1 0,0 0 0,-1-8 0,3 14 0,1 0 0,-1 1 0,0-1 0,0 0 0,-1 0 0,1 0 0,0 0 0,0 1 0,0-1 0,0 0 0,-1 0 0,1 0 0,0 1 0,-1-1 0,1 0 0,-1 0 0,1 1 0,-1-1 0,1 0 0,-1 1 0,1-1 0,-1 1 0,0-1 0,1 0 0,-1 1 0,-1-1 0,1 1 0,1 1 0,-1-1 0,0 1 0,1-1 0,-1 1 0,1 0 0,-1-1 0,1 1 0,-1-1 0,1 1 0,-1 0 0,1 0 0,-1-1 0,1 1 0,0 0 0,0 0 0,-1-1 0,1 1 0,0 0 0,0 0 0,0 0 0,0 0 0,0-1 0,0 1 0,0 0 0,0 1 0,0 10 0,-2 4 0,2 0 0,0 1 0,4 30 0,-1-40 0,0-1 0,0 0 0,1 1 0,0-1 0,0 0 0,1-1 0,0 1 0,7 6 0,7 9 0,-8-8 0,0-1 0,1 0 0,0-1 0,0 0 0,2-1 0,14 9 0,-25-18 0,0 1 0,1-1 0,-1 0 0,0 0 0,1-1 0,-1 1 0,0-1 0,1 0 0,-1 0 0,1 0 0,-1 0 0,4-1 0,-4 1 0,0-1 0,-1 1 0,1 0 0,0 0 0,0 0 0,0 0 0,0 0 0,-1 1 0,1-1 0,0 1 0,0 0 0,-1-1 0,1 1 0,-1 1 0,1-1 0,4 3 0,15 12 0,-19-14 0,-14-10 0,-30-21 0,-51-28 0,84 54-1365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3:47.394"/>
    </inkml:context>
    <inkml:brush xml:id="br0">
      <inkml:brushProperty name="width" value="0.05" units="cm"/>
      <inkml:brushProperty name="height" value="0.05" units="cm"/>
    </inkml:brush>
  </inkml:definitions>
  <inkml:trace contextRef="#ctx0" brushRef="#br0">11 1 24575,'-1'0'0,"1"0"0,0 0 0,-1 0 0,1 0 0,0 0 0,-1 0 0,1 0 0,0 0 0,-1 0 0,1 0 0,0 0 0,-1 0 0,1 0 0,0 0 0,-1 0 0,1 0 0,0 0 0,-1 0 0,1 1 0,0-1 0,0 0 0,-1 0 0,1 0 0,0 0 0,0 1 0,-1-1 0,1 0 0,0 0 0,0 1 0,-1-1 0,1 0 0,0 0 0,0 1 0,0-1 0,0 0 0,0 1 0,-1-1 0,1 0 0,0 1 0,8 12 0,18 8 0,43 10 0,-62-27 0,0 0 0,-1 1 0,1 0 0,-1 0 0,0 0 0,-1 1 0,1 0 0,-1 0 0,0 1 0,0-1 0,-1 1 0,7 13 0,-13-23 0,0-1 0,0 1 0,0 0 0,0 0 0,0 0 0,0 0 0,-1 0 0,0 1 0,1-1 0,-1 1 0,0-1 0,0 1 0,-1 0 0,1 0 0,0 1 0,-1-1 0,-4-1 0,18 9 0,-1 0 0,1 1 0,12 12 0,-7-1 0,-28-19 0,-15-4 0,27 5 0,1 0 0,-1 0 0,0 1 0,0-1 0,1 0 0,-1 0 0,0 0 0,1 0 0,-1 1 0,0-1 0,1 0 0,-1 1 0,0-1 0,1 0 0,-1 1 0,1-1 0,-1 1 0,1-1 0,-1 1 0,1-1 0,-1 1 0,1-1 0,-1 1 0,1-1 0,0 1 0,-1 0 0,1-1 0,0 1 0,0 0 0,-1-1 0,1 1 0,0 0 0,0-1 0,0 2 0,-1 3 0,1 0 0,0 0 0,0 0 0,0 0 0,0 0 0,1 0 0,0-1 0,0 1 0,1 0 0,-1 0 0,1-1 0,0 1 0,0-1 0,0 1 0,1-1 0,0 0 0,-1 0 0,2 0 0,-1 0 0,0-1 0,1 1 0,-1-1 0,1 0 0,5 3 0,75 51 0,-84-57 0,0 0 0,1 0 0,-1 0 0,0 1 0,0-1 0,0 0 0,1 0 0,-1 0 0,0 0 0,0 0 0,1 1 0,-1-1 0,0 0 0,1 0 0,-1 0 0,0 0 0,0 0 0,1 0 0,-1 0 0,0 0 0,1 0 0,-1 0 0,0 0 0,0 0 0,1 0 0,-1 0 0,0 0 0,1 0 0,-1-1 0,0 1 0,0 0 0,1 0 0,-1 0 0,0 0 0,0-1 0,1 1 0,-1 0 0,0 0 0,1-1 0,2-14 0,-6-16 0,1 17 0,-1 1 0,0-1 0,-6-12 0,8 22 0,-1 0 0,0 1 0,1-1 0,-2 0 0,1 1 0,0-1 0,-1 1 0,0 0 0,0 0 0,0 0 0,0 0 0,0 1 0,0-1 0,-6-2 0,1 0 0,6 3 0,0 0 0,0 1 0,-1-1 0,1 1 0,-1 0 0,1-1 0,-1 1 0,0 0 0,1 0 0,-1 1 0,0-1 0,1 1 0,-1-1 0,-5 1 0,8 1 0,0-1 0,0 1 0,0 0 0,0 0 0,0 0 0,0-1 0,0 1 0,0 0 0,1 0 0,-1-1 0,0 1 0,1 0 0,-1 0 0,0-1 0,1 1 0,-1 0 0,1-1 0,-1 1 0,1 0 0,-1-1 0,2 2 0,14 16 0,-14-16 0,10 12 0,-1 2 0,12 18 0,17 24 0,-29-48-66,-10-10 36,-1 0 0,1 1-1,0-1 1,-1 1 0,1-1 0,0 1 0,-1-1-1,1 1 1,-1-1 0,1 1 0,-1 0-1,1-1 1,-1 1 0,0 0 0,1-1 0,-1 1-1,0 0 1,1-1 0,-1 1 0,0 0 0,0 0-1,0 0 1,0-1 0,0 1 0,0 0 0,0 0-1,0-1 1,0 1 0,0 0 0,0 0-1,0 0 1,0-1 0,-1 1 0,1 0 0,0-1-1,0 1 1,-1 0 0,1 0 0,-1-1 0,1 1-1,-1-1 1,0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6:43.616"/>
    </inkml:context>
    <inkml:brush xml:id="br0">
      <inkml:brushProperty name="width" value="0.35" units="cm"/>
      <inkml:brushProperty name="height" value="0.35" units="cm"/>
      <inkml:brushProperty name="color" value="#EF394A"/>
    </inkml:brush>
  </inkml:definitions>
  <inkml:trace contextRef="#ctx0" brushRef="#br0">538 38 24575,'-3'48'0,"-2"0"0,-2-1 0,-18 64 0,-6 39 0,-18 128 0,4-93 0,38-157 0,-1-1 0,-2-1 0,-20 41 0,23-52 0,3-5 0,1 0 0,-1 1 0,-1 12 0,-1 3 0,6-26 0,0 1 0,-1 0 0,1-1 0,0 1 0,-1 0 0,1-1 0,0 1 0,-1 0 0,1-1 0,-1 1 0,1 0 0,-1-1 0,1 1 0,-1-1 0,0 1 0,1-1 0,-1 0 0,1 1 0,-1-1 0,0 1 0,0-1 0,1 0 0,-1 0 0,0 1 0,1-1 0,-1 0 0,0 0 0,-1 0 0,-1 0 0,0 0 0,0 0 0,0-1 0,1 1 0,-1-1 0,0 0 0,0 1 0,-3-3 0,1 1 0,-1 0 0,1-1 0,0 0 0,0 0 0,0 0 0,0-1 0,-7-7 0,9 7 0,1-1 0,-1 0 0,1 0 0,0 0 0,0 0 0,1 0 0,-1 0 0,1-1 0,0 1 0,0-7 0,0-60 0,2 46 0,1-7 0,2 1 0,13-60 0,2-8 0,-12 58 0,24-74 0,-8 32 0,-17 57 0,-2 0 0,1-41 0,-5 45 0,2 0 0,1-1 0,0 1 0,8-23 0,2-23 0,-12 59 0,0-1 0,0 1 0,1 0 0,0 1 0,1-1 0,0 0 0,1 1 0,0-1 0,0 1 0,8-12 0,-11 20 0,0 0 0,0 0 0,0-1 0,0 1 0,0 0 0,0 0 0,1 0 0,-1 1 0,0-1 0,1 0 0,-1 0 0,0 1 0,1-1 0,-1 1 0,1-1 0,-1 1 0,1 0 0,-1-1 0,1 1 0,-1 0 0,1 0 0,-1 0 0,1 0 0,-1 0 0,1 0 0,-1 1 0,1-1 0,-1 0 0,1 1 0,2 1 0,3 1 0,-1 1 0,1 0 0,-1 1 0,0 0 0,6 5 0,5 4 0,-3-6 0,-6-11 0,2-4 0,-9 7 0,0-1 0,0 1 0,0 0 0,0 0 0,0 0 0,0 0 0,0 0 0,0 1 0,0-1 0,0 0 0,0 0 0,0 1 0,0-1 0,0 0 0,0 1 0,0-1 0,0 1 0,0-1 0,0 1 0,-1 0 0,1-1 0,0 1 0,0 0 0,-1-1 0,1 1 0,0 0 0,-1 0 0,2 2 0,20 31 0,-17-27 0,0 2 0,-1-1 0,0 1 0,-1 0 0,1 0 0,-2 0 0,1 0 0,-1 1 0,1 18 0,-1 8 0,-4 38 0,0-19 0,2-5 0,9 191 0,-8-214 0,-2-1 0,0 0 0,-1 1 0,-2-1 0,-1 0 0,-16 50 0,-9 54 0,26-111 0,-2-1 0,0 0 0,-1 0 0,-1-1 0,-1 0 0,0 0 0,-19 24 0,19-27 0,8-12 0,-1 0 0,1-1 0,-1 1 0,0 0 0,0-1 0,1 0 0,-1 1 0,0-1 0,0 0 0,0 0 0,0 0 0,0 0 0,-1 0 0,1-1 0,0 1 0,-4 0 0,-43 3 0,9-2 0,19 3 0,1-2 0,-1 0 0,0-1 0,-1-1 0,-27-2 0,43 0 0,0 1 0,-1-1 0,1-1 0,0 1 0,0-1 0,0 0 0,0 0 0,0-1 0,0 0 0,0 0 0,1 0 0,0-1 0,0 0 0,0 0 0,0 0 0,0 0 0,1-1 0,0 0 0,0 0 0,0 0 0,-5-9 0,2 1 0,1-1 0,1 1 0,0-1 0,0 0 0,2 0 0,0 0 0,0 0 0,1-1 0,1 1 0,0-17 0,5-21 0,1-1 0,3 1 0,20-70 0,-10 45 0,64-268 0,-77 326 0,1 0 0,1 0 0,0 1 0,2-1 0,0 2 0,1-1 0,1 2 0,13-17 0,-17 26 0,0 0 0,0 1 0,0 0 0,1 0 0,0 0 0,1 1 0,-1 1 0,1-1 0,0 1 0,0 1 0,0 0 0,12-3 0,-7 4 0,0-1 0,0 2 0,0 0 0,0 1 0,0 0 0,0 1 0,23 4 0,-1 2 0,66 16 0,-71-14 0,0 1 0,-1 2 0,-1 1 0,44 26 0,-63-33 0,0 0 0,0 1 0,-1 0 0,16 16 0,-22-19 0,0-1 0,-1 1 0,1 0 0,-1 0 0,0 0 0,0 1 0,-1-1 0,1 0 0,-1 1 0,0-1 0,0 1 0,0 0 0,-1-1 0,1 1 0,-1 5 0,-1 29 0,-1-1 0,-1 0 0,-3 0 0,-1 0 0,-20 63 0,23-92 0,0 0 0,-1 0 0,0-1 0,0 0 0,-12 15 0,-1-1 0,13-12 0,-1 0 0,1 0 0,-5 16 0,-4 7 0,5-12 0,2 0 0,1 1 0,-5 23 0,9-35 0,2-9 0,-2 7 0,1 0 0,-1-1 0,-1 1 0,1 0 0,-1-1 0,-1 0 0,1 0 0,-7 10 0,0-4 0,4-4 0,-1 0 0,0 0 0,0-1 0,-15 13 0,6-6 0,1 1 0,0 1 0,1 0 0,1 1 0,-15 25 0,26-38 0,-8 5-67,1-1-1,-1 0 0,-1 0 0,1-1 1,-1 0-1,-1-1 0,-19 10 1,17-9-757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3:49.930"/>
    </inkml:context>
    <inkml:brush xml:id="br0">
      <inkml:brushProperty name="width" value="0.05" units="cm"/>
      <inkml:brushProperty name="height" value="0.05" units="cm"/>
    </inkml:brush>
  </inkml:definitions>
  <inkml:trace contextRef="#ctx0" brushRef="#br0">1 0 24575,'1'5'0,"0"-1"0,0 1 0,0-1 0,1 0 0,-1 1 0,1-1 0,0 0 0,1 0 0,-1 0 0,1 0 0,5 6 0,37 39 0,-44-48 0,13 11 0,-11-10 0,0 0 0,-1 0 0,1 0 0,-1 0 0,0 0 0,1 0 0,-1 1 0,0-1 0,-1 1 0,1 0 0,0 0 0,-1-1 0,2 6 0,-2-8 0,-1 0 0,0 1 0,0-1 0,0 0 0,0 0 0,0 0 0,0 1 0,0-1 0,0 0 0,0 0 0,0 0 0,0 1 0,0-1 0,0 0 0,-1 0 0,1 0 0,0 1 0,0-1 0,0 0 0,0 0 0,0 0 0,0 0 0,0 1 0,0-1 0,-1 0 0,1 0 0,0 0 0,0 0 0,0 0 0,0 0 0,-1 1 0,1-1 0,0 0 0,0 0 0,0 0 0,-1 0 0,1 0 0,0 0 0,0 0 0,0 0 0,-1 0 0,1 0 0,0 0 0,0 0 0,-14-4 0,-10-9 0,16 7 0,5 5 0,1 0 0,-1-1 0,1 1 0,0-1 0,0 1 0,0-1 0,0 0 0,0 0 0,0 0 0,0 0 0,1 0 0,-4-5 0,5 7 0,1-1 0,-1 1 0,0 0 0,0-1 0,0 1 0,1 0 0,-1 0 0,0-1 0,0 1 0,0 0 0,1 0 0,-1 0 0,0-1 0,1 1 0,-1 0 0,0 0 0,1 0 0,-1 0 0,0-1 0,0 1 0,1 0 0,-1 0 0,0 0 0,1 0 0,-1 0 0,1 0 0,-1 0 0,0 0 0,1 0 0,-1 0 0,0 0 0,1 0 0,-1 0 0,0 1 0,1-1 0,-1 0 0,0 0 0,0 0 0,1 0 0,-1 0 0,0 1 0,1-1 0,-1 0 0,0 0 0,0 1 0,1-1 0,-1 0 0,20 12 0,-17-10 0,25 15-1365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4:39.861"/>
    </inkml:context>
    <inkml:brush xml:id="br0">
      <inkml:brushProperty name="width" value="0.05" units="cm"/>
      <inkml:brushProperty name="height" value="0.05" units="cm"/>
    </inkml:brush>
  </inkml:definitions>
  <inkml:trace contextRef="#ctx0" brushRef="#br0">1 1559 24575,'2'-5'0,"1"1"0,-1-1 0,1 0 0,0 1 0,7-8 0,-5 6 0,25-35 0,3-3 0,-2-1 0,34-66 0,-51 83 0,-9 20 0,-1 0 0,0 0 0,-1 0 0,0-1 0,0 1 0,2-11 0,16-67 0,16-41 0,-20 56 0,24-74 0,-14 41 0,-25 96 0,-1 0 0,0 0 0,0-1 0,0 1 0,-1-10 0,-1 8 0,2 1 0,-1 0 0,1-1 0,2-9 0,-1 15 0,5-23 0,0 1 0,-2-2 0,3-30 0,-7 47 0,0 1 0,2 0 0,-1 0 0,1 0 0,1 0 0,-1 0 0,2 1 0,-1-1 0,1 1 0,1 0 0,7-9 0,-9 9 0,0-1 0,-1 0 0,0 0 0,0-1 0,-1 1 0,0 0 0,-1-1 0,0 1 0,-1-1 0,-2-15 0,2 15 0,7-40 0,-1 16 0,5-2-1365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9:35.169"/>
    </inkml:context>
    <inkml:brush xml:id="br0">
      <inkml:brushProperty name="width" value="0.05" units="cm"/>
      <inkml:brushProperty name="height" value="0.05" units="cm"/>
    </inkml:brush>
  </inkml:definitions>
  <inkml:trace contextRef="#ctx0" brushRef="#br0">137 496 24575,'7'-263'0,"-3"206"0,-1 29 0,-2-1 0,-2-45 0,0 72 0,1 0 0,0-1 0,-1 1 0,0 0 0,1 0 0,-1 0 0,0 0 0,0-1 0,0 1 0,-1 0 0,1 1 0,0-1 0,-1 0 0,1 0 0,-1 0 0,0 1 0,1-1 0,-1 1 0,0-1 0,-3-1 0,4 3 0,-1-1 0,1 1 0,-1-1 0,1 1 0,-1 0 0,1 0 0,0 0 0,-1-1 0,1 1 0,-1 1 0,1-1 0,-1 0 0,1 0 0,-1 0 0,1 1 0,-1-1 0,1 1 0,0-1 0,-1 1 0,1 0 0,0-1 0,-1 1 0,1 0 0,0 0 0,0 0 0,0 0 0,0 0 0,0 0 0,0 0 0,0 0 0,0 1 0,-1 1 0,-11 14 0,11-14 0,-1 0 0,1 1 0,-1-1 0,1 0 0,0 1 0,0 0 0,0-1 0,1 1 0,-1 0 0,1 0 0,0 0 0,0 0 0,0 0 0,1 0 0,-1 6 0,-6 34 0,1-8 0,-1 5 0,0 17 0,1 109 0,-1-13 0,7-121-1365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9:36.288"/>
    </inkml:context>
    <inkml:brush xml:id="br0">
      <inkml:brushProperty name="width" value="0.05" units="cm"/>
      <inkml:brushProperty name="height" value="0.05" units="cm"/>
    </inkml:brush>
  </inkml:definitions>
  <inkml:trace contextRef="#ctx0" brushRef="#br0">5 1 24575,'-1'0'0,"-3"0"0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9:36.665"/>
    </inkml:context>
    <inkml:brush xml:id="br0">
      <inkml:brushProperty name="width" value="0.05" units="cm"/>
      <inkml:brushProperty name="height" value="0.05" units="cm"/>
    </inkml:brush>
  </inkml:definitions>
  <inkml:trace contextRef="#ctx0" brushRef="#br0">1 1 24575,'0'1'0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9:37.043"/>
    </inkml:context>
    <inkml:brush xml:id="br0">
      <inkml:brushProperty name="width" value="0.05" units="cm"/>
      <inkml:brushProperty name="height" value="0.05" units="cm"/>
    </inkml:brush>
  </inkml:definitions>
  <inkml:trace contextRef="#ctx0" brushRef="#br0">1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9:38.642"/>
    </inkml:context>
    <inkml:brush xml:id="br0">
      <inkml:brushProperty name="width" value="0.05" units="cm"/>
      <inkml:brushProperty name="height" value="0.05" units="cm"/>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9:38.992"/>
    </inkml:context>
    <inkml:brush xml:id="br0">
      <inkml:brushProperty name="width" value="0.05" units="cm"/>
      <inkml:brushProperty name="height" value="0.05" units="cm"/>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4:45.318"/>
    </inkml:context>
    <inkml:brush xml:id="br0">
      <inkml:brushProperty name="width" value="0.05" units="cm"/>
      <inkml:brushProperty name="height" value="0.05" units="cm"/>
    </inkml:brush>
  </inkml:definitions>
  <inkml:trace contextRef="#ctx0" brushRef="#br0">0 1 24575,'1'0'0,"-1"1"0,0 0 0,0-1 0,0 1 0,1-1 0,-1 1 0,0-1 0,1 1 0,-1-1 0,0 1 0,1-1 0,-1 1 0,0-1 0,1 0 0,-1 1 0,1-1 0,-1 0 0,1 1 0,-1-1 0,1 0 0,-1 1 0,1-1 0,0 0 0,-1 0 0,1 0 0,-1 0 0,2 1 0,23 3 0,-5-1 0,55 24 0,-41-17 0,64 7 0,-90-14 0,0 1 0,0 0 0,0 0 0,11 9 0,26 12 0,-35-20 0,1 0 0,-1 1 0,17 13 0,16 10 0,-22-17 0,-1 2 0,21 17 0,-36-27 0,22 11 0,-24-13 0,0-1 0,0 0 0,0 1 0,0 0 0,0-1 0,-1 1 0,1 0 0,-1 1 0,1-1 0,-1 0 0,0 1 0,0-1 0,3 5 0,1 4 0,1 0 0,0 0 0,1-1 0,0 0 0,1-1 0,0 0 0,0 0 0,1-1 0,0 0 0,0-1 0,22 12 0,34 28 0,-55-40 30,0 0 0,-1 0 0,14 13 0,-21-18-129,0 1 0,0 1 0,0-1 0,-1 0 0,1 1 0,-1-1 0,0 1 0,0 0 0,0-1 0,0 1 0,-1 0 0,1 0 0,-1 1 0,1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4:51.794"/>
    </inkml:context>
    <inkml:brush xml:id="br0">
      <inkml:brushProperty name="width" value="0.05" units="cm"/>
      <inkml:brushProperty name="height" value="0.05" units="cm"/>
    </inkml:brush>
  </inkml:definitions>
  <inkml:trace contextRef="#ctx0" brushRef="#br0">360 1 24575,'7'94'0,"-4"-68"0,-1 1 0,-1 0 0,-4 34 0,-1-38 0,-1-1 0,-15 42 0,19-60 0,-11 45 0,11-40 0,0-1 0,-1 0 0,0 1 0,-1-1 0,0 0 0,0 0 0,-1 0 0,-5 7 0,-75 112 0,66-93 0,16-29 0,0 0 0,0 0 0,-1 0 0,0 0 0,1 0 0,-6 5 0,-8 9 0,-19 33 0,19-29 0,-50 89 0,62-105 0,2 0 0,-1 0 0,1 0 0,-3 12 0,-4 13 0,8-30-124,0 1 0,0-1 0,0 0 0,-1 0 0,1 0 0,-1 0-1,1 0 1,-1 0 0,0-1 0,-2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6:58.814"/>
    </inkml:context>
    <inkml:brush xml:id="br0">
      <inkml:brushProperty name="width" value="0.1" units="cm"/>
      <inkml:brushProperty name="height" value="0.1" units="cm"/>
      <inkml:brushProperty name="color" value="#EF394A"/>
    </inkml:brush>
  </inkml:definitions>
  <inkml:trace contextRef="#ctx0" brushRef="#br0">1 580 24575,'1'0'0,"0"0"0,-1-1 0,1 1 0,0-1 0,0 1 0,-1 0 0,1-1 0,0 1 0,0-1 0,-1 0 0,1 1 0,-1-1 0,1 0 0,-1 1 0,1-1 0,-1 0 0,1 1 0,-1-1 0,1 0 0,-1 0 0,0 0 0,1 1 0,-1-1 0,0-1 0,7-28 0,-4 19 0,20-74 0,-18 67 0,-1 0 0,-1-1 0,-1 1 0,0-1 0,-1 0 0,-1 1 0,-5-36 0,-5 16 0,8 31 0,-1 0 0,2 0 0,-1-1 0,1 1 0,0 0 0,0-9 0,1 10 0,0-2 0,0 0 0,1 0 0,0 0 0,2-10 0,-2 15 0,1-1 0,-1 1 0,1-1 0,0 1 0,0 0 0,0 0 0,1 0 0,-1 0 0,1 0 0,-1 0 0,6-3 0,-4 1 0,1 0 0,1 1 0,-1-1 0,1 1 0,0 0 0,0 1 0,0-1 0,0 1 0,0 0 0,1 1 0,0 0 0,-1 0 0,1 0 0,0 1 0,0 0 0,0 0 0,12 0 0,31 3 0,-23 0 0,0-1 0,0-2 0,38-5 0,-58 4 0,0 1 0,-1 0 0,1 0 0,0 0 0,-1 0 0,1 1 0,0 0 0,0 1 0,-1 0 0,1 0 0,0 0 0,-1 1 0,1 0 0,-1 0 0,1 0 0,-1 1 0,0 0 0,0 0 0,0 1 0,7 6 0,-10-8 0,-1 0 0,0-1 0,0 1 0,1 0 0,-1-1 0,1 0 0,-1 0 0,1 0 0,-1 0 0,1 0 0,0 0 0,-1 0 0,1-1 0,0 0 0,0 1 0,0-1 0,-1 0 0,1 0 0,0-1 0,0 1 0,0 0 0,-1-1 0,1 0 0,0 0 0,-1 0 0,1 0 0,3-2 0,-3 2 0,1-1 0,0 1 0,-1 0 0,1 0 0,-1 1 0,1-1 0,0 1 0,0 0 0,-1 0 0,1 0 0,0 0 0,0 1 0,-1-1 0,6 2 0,54 22 0,-19-7 0,-32-13 0,0 0 0,0 1 0,0 0 0,0 1 0,-1 1 0,0 0 0,-1 0 0,11 10 0,-13-11 0,88 68 0,-88-68 0,0 1 0,0 0 0,-1 0 0,11 15 0,-14-17 0,0 1 0,1-1 0,0 0 0,-1 0 0,2 0 0,-1-1 0,0 1 0,1-1 0,0-1 0,0 1 0,0-1 0,11 4 0,-9-4 0,-1 0 0,1 0 0,0 1 0,-1 0 0,11 8 0,-14-10 0,-1 1 0,1-1 0,-1 1 0,0 0 0,0 0 0,0 1 0,0-1 0,-1 1 0,1-1 0,-1 1 0,0 0 0,2 5 0,-2-2 0,0 0 0,0 0 0,0 0 0,1 0 0,0-1 0,1 1 0,-1-1 0,1 0 0,0 0 0,7 7 0,-8-9 0,1-1 0,-1 1 0,0 0 0,0 0 0,0 1 0,-1-1 0,1 0 0,-1 1 0,0-1 0,-1 1 0,1 0 0,-1 0 0,0 0 0,0 0 0,0 0 0,-1 0 0,1 0 0,-1 0 0,-1 5 0,1-3 0,-1 0 0,1 0 0,-1 0 0,-1-1 0,0 1 0,0 0 0,0-1 0,0 1 0,-1-1 0,0 0 0,-1 0 0,1 0 0,-1 0 0,0-1 0,-10 10 0,8-8 0,1 0 0,-1 0 0,1 0 0,1 1 0,-1 0 0,1 0 0,0 0 0,1 0 0,0 0 0,1 1 0,-4 15 0,-6 21 0,9-37 0,0 1 0,1-1 0,0 1 0,0-1 0,-1 17 0,3-13 0,-1 0 0,0 0 0,-1 0 0,-1-1 0,0 1 0,0-1 0,-1 1 0,0-1 0,-1-1 0,-1 1 0,0-1 0,0 1 0,-10 11 0,15-20 0,0-1 0,0 0 0,0 0 0,0 1 0,0-1 0,0 0 0,0 0 0,0 0 0,0 0 0,0 0 0,0-1 0,-1 1 0,1 0 0,0 0 0,-1-1 0,-2 2 0,3-3 0,-1 1 0,1-1 0,0 0 0,0 0 0,0 1 0,0-1 0,0 0 0,0 0 0,0 0 0,0 0 0,0 0 0,0 0 0,0 0 0,0 0 0,1 0 0,-1-1 0,0 1 0,1 0 0,-1 0 0,0-2 0,0-1-195,-1 0 0,1 0 0,0 0 0,0 1 0,0-1 0,0-8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5:01.274"/>
    </inkml:context>
    <inkml:brush xml:id="br0">
      <inkml:brushProperty name="width" value="0.05" units="cm"/>
      <inkml:brushProperty name="height" value="0.05" units="cm"/>
    </inkml:brush>
  </inkml:definitions>
  <inkml:trace contextRef="#ctx0" brushRef="#br0">1 810 24575,'16'-41'0,"28"-58"0,-25 71 0,9-19 0,-16 23 0,2 0 0,31-43 0,-25 38 0,82-144 0,-96 164 0,0-1 0,-2 0 0,1-1 0,-1 1 0,-1-1 0,5-18 0,5-18 0,-9 38 0,0-1 0,1 1 0,0 0 0,12-14 0,13-24 0,-12 13-1365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5:04.326"/>
    </inkml:context>
    <inkml:brush xml:id="br0">
      <inkml:brushProperty name="width" value="0.05" units="cm"/>
      <inkml:brushProperty name="height" value="0.05" units="cm"/>
    </inkml:brush>
  </inkml:definitions>
  <inkml:trace contextRef="#ctx0" brushRef="#br0">6 505 24575,'-6'-138'0,"6"128"0,1 1 0,1 0 0,-1 0 0,4-12 0,3-11 0,-4-11 0,-3 33 0,-1 0 0,1 1 0,1-1 0,0 1 0,6-17 0,-4 14 0,-1-1 0,0 1 0,0-1 0,0-20 0,1 3 0,9-16-1365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5:20.341"/>
    </inkml:context>
    <inkml:brush xml:id="br0">
      <inkml:brushProperty name="width" value="0.05" units="cm"/>
      <inkml:brushProperty name="height" value="0.05" units="cm"/>
    </inkml:brush>
  </inkml:definitions>
  <inkml:trace contextRef="#ctx0" brushRef="#br0">1 281 24575,'1'7'0,"1"1"0,1-1 0,-1 1 0,1-1 0,0 0 0,1 0 0,0 0 0,0-1 0,0 1 0,1-1 0,8 8 0,-3-1 0,-2-1 0,1-2 0,0 1 0,0-1 0,1 0 0,0-1 0,1 0 0,12 8 0,86 52 0,-68-43 0,-18-11 0,36 17 0,27 17 0,-67-37 0,-15-8 0,1-1 0,0 0 0,1 0 0,-1-1 0,1 1 0,7 1 0,74 24 0,-55-16 0,63 13 0,-51-9 0,-3-1 0,-9-6 0,-28-7 0,0-1 0,0 1 0,1-1 0,-1 0 0,0 0 0,1 0 0,-1-1 0,0 0 0,1 1 0,-1-2 0,1 1 0,-1 0 0,1-1 0,-1 0 0,0 0 0,0 0 0,1-1 0,-1 1 0,7-4 0,3-4 0,1 0 0,-1-1 0,22-19 0,-29 22 0,-1 1 0,0-1 0,0 0 0,0 0 0,-1-1 0,0 1 0,-1-1 0,7-14 0,-3-3 0,-2 1 0,5-30 0,-10 49 0,-1 1 0,0-1 0,-1 0 0,1 1 0,-1-1 0,0 1 0,0-1 0,0 1 0,0-1 0,-1 1 0,0 0 0,0 0 0,-3-5 0,-6-8 0,-23-28 0,-1-1 0,29 39 0,0 0 0,-1 0 0,0 0 0,0 1 0,-1 0 0,0 1 0,0-1 0,-9-3 0,-8-7 0,-53-42 0,-25-16 0,-80-54 0,167 119 0,-1 0 0,-1 1 0,1 1 0,-20-5 0,16 8-1365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5:25.331"/>
    </inkml:context>
    <inkml:brush xml:id="br0">
      <inkml:brushProperty name="width" value="0.05" units="cm"/>
      <inkml:brushProperty name="height" value="0.05" units="cm"/>
    </inkml:brush>
  </inkml:definitions>
  <inkml:trace contextRef="#ctx0" brushRef="#br0">0 0 24575,'3'2'0,"-1"-1"0,0 0 0,0 1 0,1-1 0,-1 1 0,0-1 0,0 1 0,-1 0 0,4 4 0,9 7 0,70 43 0,-78-52 0,0-1 0,0 1 0,0-2 0,1 1 0,8 2 0,-8-3 0,0 1 0,0 0 0,0 0 0,9 6 0,38 30 0,31 21 0,-16-16 0,54 30 0,-70-49 0,67 23 0,-102-41 0,-1 2 0,0 0 0,16 12 0,31 16 0,-40-23 0,-21-11 0,1-1 0,0 0 0,0 1 0,0-1 0,0-1 0,1 1 0,-1-1 0,8 2 0,109 25-1365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25:31.066"/>
    </inkml:context>
    <inkml:brush xml:id="br0">
      <inkml:brushProperty name="width" value="0.05" units="cm"/>
      <inkml:brushProperty name="height" value="0.05" units="cm"/>
    </inkml:brush>
  </inkml:definitions>
  <inkml:trace contextRef="#ctx0" brushRef="#br0">1 4 24575,'7'0'0,"0"0"0,-1 1 0,1 0 0,0 1 0,-1 0 0,1 0 0,0 0 0,-1 0 0,0 1 0,0 0 0,0 1 0,7 5 0,5 4 0,-2 1 0,23 25 0,-30-30 0,-5-6 0,1 0 0,0-1 0,-1 1 0,1-1 0,0-1 0,1 1 0,-1-1 0,0 1 0,0-1 0,0-1 0,1 1 0,6-1 0,12 3 0,24 7 0,-27-5 0,0-1 0,1-1 0,31 1 0,-45-3 0,0-1 0,0 1 0,0 1 0,11 3 0,-11-2 0,0-1 0,1-1 0,-1 1 0,12-1 0,-10 0 0,1-2 0,-1 1 0,0-2 0,16-3 0,-20 3 0,-1 0 0,0 0 0,1-1 0,-1 0 0,0 0 0,0 0 0,-1 0 0,1-1 0,6-7 0,11-9-114,29-32 357,-48 48-350,0 1 0,-1-1 0,0 0 1,1 1-1,-1-1 0,0 0 1,-1-1-1,1 1 0,-1 0 1,0 0-1,0-1 0,0 1 1,0-6-1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30:26.955"/>
    </inkml:context>
    <inkml:brush xml:id="br0">
      <inkml:brushProperty name="width" value="0.35" units="cm"/>
      <inkml:brushProperty name="height" value="0.35" units="cm"/>
      <inkml:brushProperty name="color" value="#ED1F33"/>
    </inkml:brush>
  </inkml:definitions>
  <inkml:trace contextRef="#ctx0" brushRef="#br0">0 579 24575,'181'-8'0,"-180"8"0,1 0 0,-1 0 0,0-1 0,1 1 0,-1 0 0,1 0 0,-1-1 0,0 1 0,1-1 0,-1 1 0,0-1 0,1 0 0,-1 0 0,0 1 0,0-1 0,2-2 0,-3 3 0,1-1 0,-1 1 0,0-1 0,1 1 0,-1-1 0,0 1 0,0-1 0,1 0 0,-1 1 0,0-1 0,0 1 0,0-1 0,0 0 0,0 1 0,0-1 0,0 0 0,0 1 0,0-1 0,0 1 0,0-1 0,0 0 0,-1 1 0,1-1 0,0-1 0,-1 1 0,0 1 0,1-1 0,-1 0 0,0 0 0,0 0 0,0 0 0,0 0 0,1 1 0,-1-1 0,0 0 0,0 1 0,0-1 0,0 1 0,-1-1 0,1 1 0,0-1 0,0 1 0,0 0 0,0 0 0,0 0 0,0-1 0,-1 1 0,1 0 0,0 0 0,0 0 0,0 1 0,0-1 0,-1 0 0,1 0 0,0 1 0,0-1 0,0 0 0,0 1 0,0 0 0,-2 0 0,54 23 0,-50-23 0,-1 0 0,1-1 0,0 1 0,0-1 0,0 1 0,-1-1 0,1 0 0,0 1 0,0-1 0,0 0 0,0 0 0,0 1 0,0-1 0,0 0 0,0 0 0,0 0 0,0 0 0,0 0 0,1-1 0,-2 1 0,0-1 0,1 1 0,-1-1 0,0 1 0,0-1 0,0 1 0,0-1 0,0 1 0,1-1 0,-1 0 0,0 1 0,0-1 0,0 1 0,0-1 0,-1 1 0,1-1 0,0 1 0,0-1 0,0 0 0,0 1 0,-1-1 0,1 1 0,0-1 0,0 1 0,-1 0 0,1-1 0,0 1 0,-1-1 0,1 1 0,0-1 0,-1 1 0,0-2 0,0 1 0,1 0 0,-1-1 0,1 1 0,-1 0 0,1-1 0,0 1 0,-1-1 0,1 1 0,0 0 0,0-1 0,0 1 0,0-1 0,0 1 0,0-1 0,1 1 0,-1 0 0,0-1 0,1 1 0,-1 0 0,1-1 0,0 1 0,-1 0 0,1-1 0,0 1 0,0 0 0,0 0 0,0 0 0,-1 0 0,2 0 0,-1 0 0,0 0 0,0 0 0,0 0 0,0 1 0,1-1 0,0 0 0,9-6 0,0 1 0,0 0 0,17-5 0,-14 5 0,14-9 0,-1-1 0,0-1 0,24-22 0,-20 15 0,-1 3 0,9-9 0,2 1 0,54-27 0,-80 50 0,1 0 0,0 2 0,0 0 0,0 1 0,1 1 0,-1 0 0,0 1 0,30 2 0,-16-1 0,37-4 0,-61 2 0,-1 0 0,1 0 0,-1 0 0,0-1 0,0 1 0,0-1 0,0 0 0,0-1 0,0 1 0,-1-1 0,0 0 0,4-5 0,-4 5 0,1-1 0,-1 1 0,1 0 0,-1 1 0,1-1 0,0 1 0,0 0 0,1 0 0,-1 1 0,1-1 0,10-2 0,-1 2 0,-1-1 0,21-8 0,26-6 0,-52 16 0,1 0 0,0-1 0,-1-1 0,1 1 0,-1-2 0,0 1 0,-1-1 0,1 0 0,-1-1 0,0 0 0,10-10 0,-22 14 0,-1 1 0,1 1 0,-1-1 0,0 0 0,0 1 0,-5 0 0,-2 1 0,1 1 0,0 0 0,-22 6 0,-12 3 0,41-9 0,1-1 0,-1 1 0,1 0 0,-1 0 0,1 1 0,0-1 0,0 0 0,0 1 0,1 0 0,-1 0 0,-3 4 0,-13 12 0,-33 32 0,16-15 0,44-44 0,0 0 0,0-1 0,-2 0 0,12-19 0,-7 11 0,0 1 0,-11 16 0,0 0 0,0 0 0,-1 0 0,1 0 0,0 0 0,0 0 0,0 0 0,0 0 0,0 0 0,0-1 0,0 1 0,-1 0 0,1 0 0,0 0 0,0 0 0,0 0 0,0 0 0,0 0 0,0 0 0,0 0 0,0 0 0,0-1 0,0 1 0,0 0 0,-1 0 0,1 0 0,0 0 0,0 0 0,0 0 0,0 0 0,0-1 0,0 1 0,0 0 0,0 0 0,0 0 0,0 0 0,0 0 0,0 0 0,0 0 0,0-1 0,0 1 0,0 0 0,0 0 0,0 0 0,1 0 0,-1 0 0,0 0 0,0 0 0,0-1 0,0 1 0,0 0 0,0 0 0,0 0 0,0 0 0,0 0 0,0 0 0,0 0 0,1 0 0,-1 0 0,0 0 0,0 0 0,0 0 0,0-1 0,-5 4 0,0-1 0,0 1 0,0 0 0,1 0 0,-1 0 0,1 1 0,0-1 0,0 1 0,0 0 0,0 0 0,-4 7 0,-8 8 0,-6-1 0,21-18 0,1 0 0,-1 1 0,1-1 0,-1 0 0,0 0 0,1 0 0,-1 0 0,0 0 0,1 0 0,-1 0 0,0 0 0,1 0 0,-1-1 0,1 1 0,-1 0 0,0 0 0,1 0 0,-1-1 0,1 1 0,-1 0 0,1-1 0,-1 1 0,1 0 0,-1-1 0,1 1 0,-1-1 0,1 1 0,-1-1 0,1 1 0,0-1 0,-1 1 0,1-1 0,0 1 0,-1-1 0,1 0 0,0 1 0,0-1 0,-1 0 0,1 0 0,0 0 0,-1 0 0,1 0 0,-1 0 0,0 1 0,1-1 0,-1 0 0,0 0 0,1 1 0,-1-1 0,0 1 0,0-1 0,1 0 0,-1 1 0,0-1 0,0 1 0,0 0 0,0-1 0,0 1 0,0 0 0,0 0 0,0-1 0,0 1 0,1 0 0,-1 0 0,0 0 0,0 0 0,0 0 0,0 0 0,0 1 0,0-1 0,0 0 0,0 0 0,0 1 0,0-1 0,0 0 0,0 1 0,0-1 0,1 1 0,-1-1 0,0 1 0,0 0 0,1-1 0,-2 2 0,-3 1 0,1 0 0,0 1 0,0 0 0,0-1 0,1 1 0,-6 7 0,-1 2 0,-1-1 0,0 0 0,-1-1 0,-1 0 0,1-1 0,-2 0 0,1-1 0,-17 8 0,-8 7 0,4-1 0,24-15 0,0 0 0,-1-1 0,0 0 0,-1-1 0,1 0 0,-1-1 0,0 0 0,-23 5 0,-91 15 0,105-21 0,-39 15 0,7-2 0,38-13 0,0-2 0,0 0 0,-1 0 0,-22-2 0,35 0 342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30:31.186"/>
    </inkml:context>
    <inkml:brush xml:id="br0">
      <inkml:brushProperty name="width" value="0.35" units="cm"/>
      <inkml:brushProperty name="height" value="0.35" units="cm"/>
      <inkml:brushProperty name="color" value="#ED1F33"/>
    </inkml:brush>
  </inkml:definitions>
  <inkml:trace contextRef="#ctx0" brushRef="#br0">146 1 24575,'-1'0'0,"-1"0"0,0 0 0,1 0 0,-1 0 0,1 0 0,-1 0 0,1 0 0,-1 1 0,1-1 0,-1 1 0,1-1 0,-1 1 0,1 0 0,0-1 0,-1 1 0,1 0 0,0 0 0,0 0 0,-1 0 0,1 0 0,0 0 0,0 0 0,0 0 0,-1 3 0,0 0 0,1 0 0,-1 1 0,1-1 0,0 1 0,1-1 0,-1 1 0,1 7 0,-1 3 0,-1 0 0,-6 22 0,8-34 0,-3 14 0,0 1 0,1 19 0,2-23 0,-1 0 0,-1 0 0,0 0 0,-6 20 0,1-18 0,-1 0 0,0 0 0,-16 21 0,5-8 0,16-44 0,2-9 0,1 6 0,0 1 0,1 0 0,1 0 0,0 0 0,10-30 0,-11 40 49,1 0 0,-1 0 0,-1 1 0,1-1 0,-2-11 0,3-25-190,-1 41 46,-1-1 0,1 1 0,0 0 1,-1 0-1,1 0 0,0 0 0,0 0 0,0 0 0,1 0 0,-1 0 0,0 0 1,1 0-1,-1 1 0,1-1 0,2-1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30:38.400"/>
    </inkml:context>
    <inkml:brush xml:id="br0">
      <inkml:brushProperty name="width" value="0.35" units="cm"/>
      <inkml:brushProperty name="height" value="0.35" units="cm"/>
      <inkml:brushProperty name="color" value="#ED1F33"/>
    </inkml:brush>
  </inkml:definitions>
  <inkml:trace contextRef="#ctx0" brushRef="#br0">0 1618 24575,'1'-16'0,"1"0"0,1 0 0,0 0 0,10-30 0,-8 31 0,0 0 0,-1 0 0,-1-1 0,-1 1 0,1-18 0,-3 25 0,1-1 0,1 0 0,-1 0 0,2 1 0,5-17 0,-5 17 0,0-1 0,-1 1 0,0-1 0,0 0 0,0-15 0,-1 16 0,0 1 0,0-1 0,1 1 0,0-1 0,0 1 0,1 0 0,3-7 0,-2 6 0,-1 1 0,-1-1 0,1 1 0,-1-1 0,0 0 0,0-12 0,-2 0 0,-1 0 0,0 0 0,-2 0 0,-1 0 0,-11-36 0,14 51 0,0 0 0,0 0 0,1 1 0,-1-1 0,1 0 0,0 0 0,1 0 0,-1 0 0,1 0 0,0 0 0,3-7 0,23-53 0,-13 33 0,4-2 0,-13 26 0,-1 0 0,0 0 0,-1 0 0,5-16 0,40-139 0,-14 88 0,-6 17 0,-22 44 0,-1 0 0,0 0 0,-1-1 0,-1 1 0,-1-1 0,0 0 0,1-28 0,-4-201 0,8 212 0,-4 25 0,-3 23 0,-23 131 0,20-129 0,-1-1 0,-1 0 0,-9 21 0,2-18 0,10-18 0,1 0 0,-1 0 0,1 0 0,0 1 0,-1-1 0,1 0 0,0 1 0,0-1 0,1 1 0,-1 0 0,1-1 0,-1 1 0,1-1 0,0 6 0,0-4 13,-1 3-119,1-1 0,0 1 0,0-1 0,1 0 0,-1 1 0,1-1 0,1 0 0,-1 0 0,1 1 0,1-1 0,-1-1 0,5 9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30:55.610"/>
    </inkml:context>
    <inkml:brush xml:id="br0">
      <inkml:brushProperty name="width" value="0.35" units="cm"/>
      <inkml:brushProperty name="height" value="0.35" units="cm"/>
      <inkml:brushProperty name="color" value="#ED1F33"/>
    </inkml:brush>
  </inkml:definitions>
  <inkml:trace contextRef="#ctx0" brushRef="#br0">1879 3 24575,'3'-3'0,"-3"6"0,-9 13 0,-17 22 0,21-28 0,0 0 0,1 0 0,0 0 0,1 0 0,0 1 0,1 0 0,-1 12 0,0-11 0,-16 48 0,6-25 0,-5 9 0,14-34 0,-1 0 0,2 1 0,-1-1 0,1 1 0,-2 17 0,3-17 0,0 0 0,0 0 0,-6 13 0,5-15 0,0 0 0,0 0 0,1 0 0,1 0 0,-2 15 0,3-18 0,-1 0 0,-1 0 0,1 1 0,-1-1 0,0 0 0,-3 8 0,-9 29 0,3-1 0,8-36 0,1 1 0,0 0 0,0 0 0,1-1 0,-1 15 0,-12 53 0,13-61 0,-1 1 0,0-1 0,-1 0 0,0 0 0,-8 22 0,7-24 0,-7 34 0,9-33 0,0 0 0,-9 22 0,8-23 0,0 0 0,0 0 0,1 0 0,0 0 0,0 21 0,1-18 0,0 1 0,-1-1 0,-4 16 0,-19 58 0,1 25 0,16-86 0,0-2 0,1-1 0,1 1 0,2 0 0,-3 30 0,-1 33 0,-7-28 0,12-46 0,0 0 0,-1-1 0,-1 1 0,0-1 0,-1 0 0,0-1 0,-1 1 0,-11 14 0,11-15 0,1 0 0,1 1 0,0-1 0,0 1 0,1 0 0,1 0 0,-2 17 0,1-9 0,-12 35 0,6-34 0,-1-1 0,-1 0 0,0-1 0,-2 0 0,-16 18 0,-12 19 0,33-48 0,0 0 0,0-1 0,-1 0 0,0-1 0,-1 0 0,0 0 0,-22 9 0,21-10 0,-1 0 0,0-1 0,0-1 0,-1 0 0,-19 2 0,-9 3 0,30-6 0,-1 0 0,1 2 0,0-1 0,0 1 0,0 1 0,1 0 0,0 1 0,0 0 0,0 0 0,1 1 0,0 1 0,-9 10 0,22-22 0,1 1 0,0-1 0,-1 1 0,1 0 0,0 0 0,7-2 0,14-8 0,-8 0 0,-14 9 0,0 1 0,0-1 0,0 1 0,1 0 0,-1 0 0,1 1 0,-1-1 0,1 1 0,-1 0 0,1-1 0,0 2 0,0-1 0,-1 0 0,1 1 0,5-1 0,14-2 0,-19 2 0,-1 1 0,1-1 0,-1 0 0,0 1 0,1 0 0,-1 0 0,1 0 0,-1 0 0,6 2 0,-9-2 0,0 0 0,0 0 0,1 1 0,-1-1 0,0 0 0,0 1 0,0-1 0,1 0 0,-1 1 0,0-1 0,0 0 0,0 0 0,0 1 0,0-1 0,0 0 0,0 1 0,0-1 0,0 0 0,0 1 0,0-1 0,0 0 0,0 1 0,0-1 0,0 0 0,0 1 0,0-1 0,0 0 0,-1 1 0,1-1 0,0 0 0,0 1 0,0-1 0,0 0 0,-1 0 0,1 1 0,0-1 0,0 0 0,-1 0 0,1 1 0,0-1 0,-1 0 0,1 0 0,0 0 0,0 0 0,-1 1 0,1-1 0,0 0 0,-1 0 0,-16 12 0,-4 0 0,4-1 0,-1-1 0,-36 14 0,-68 20 0,100-36 0,-41 8 0,46-13 0,-1 1 0,1 1 0,0 0 0,-26 13 0,25-10 0,0 0 0,-29 7 0,34-11 0,0 0 0,1 0 0,-1 1 0,1 1 0,0 0 0,0 1 0,-19 13 0,19-11 0,0 0 0,-1-1 0,0 0 0,-1-1 0,-16 6 0,-2 1 0,-18 19 0,2-2 0,-54 27 0,101-57 0,0 0 0,-1-1 0,1 1 0,0 0 0,0-1 0,-1 1 0,1-1 0,0 1 0,-1-1 0,1 1 0,0-1 0,-1 0 0,1 0 0,-3 0 0,4 0 0,-1 0 0,0 0 0,1 0 0,-1-1 0,1 1 0,-1 0 0,1-1 0,-1 1 0,1 0 0,-1-1 0,1 1 0,0-1 0,-1 1 0,1 0 0,-1-1 0,1 1 0,0-1 0,-1 1 0,1-1 0,0 1 0,0-1 0,-1 0 0,1 0 0,-1-5 0,0 0 0,1 1 0,-1-1 0,1 0 0,1-9 0,0 4 0,4-41 0,3 1 0,21-80 0,-3 18 0,-16 73 0,25-62 0,-7 20 0,-17 54 0,23-46 0,-21 47 0,18-50 0,17-66 0,25-90 0,-65 201 0,-2-1 0,-1 0 0,2-62 0,-9-8 0,3-171 0,1 265 0,0 1 0,1 0 0,0 0 0,0 0 0,1 0 0,-1 1 0,2 0 0,-1-1 0,1 1 0,0 1 0,1-1 0,7-6 0,26-40 0,-31 43 0,-1 1 0,1 0 0,1 0 0,-1 1 0,1 0 0,1 0 0,-1 1 0,20-10 0,-15 8 0,1-1 0,-1-1 0,14-13 0,-11 9 0,-1 1 0,2 1 0,36-22 0,-15 11 0,-21 14 0,0 1 0,0 0 0,25-7 0,-20 8 0,36-18 0,-12-2 0,-26 15 0,0 0 0,1 2 0,31-12 0,-44 20 0,2 0 0,0-1 0,-1 0 0,13-7 0,-17 9 0,-1 0 0,1 0 0,0 1 0,-1 0 0,1 0 0,0 0 0,0 1 0,0 0 0,0 0 0,0 0 0,12 3 0,-12-2 0,0-1 0,1 1 0,-1-1 0,1 0 0,-1 0 0,1-1 0,-1 1 0,0-2 0,1 1 0,6-3 0,-13 4 0,1-1 0,0 1 0,0 0 0,-1 0 0,1-1 0,0 1 0,0 0 0,0 0 0,-1 0 0,1 0 0,0 0 0,0 0 0,0 0 0,-1 0 0,1 0 0,0 0 0,0 0 0,0 0 0,-1 1 0,1-1 0,0 0 0,0 1 0,0-1 0,-1 0 0,1 1 0,0-1 0,-1 1 0,1-1 0,-1 1 0,1 0 0,0-1 0,-1 1 0,1 0 0,-1-1 0,0 1 0,1 0 0,-1-1 0,1 1 0,-1 0 0,0 0 0,0-1 0,1 1 0,-1 0 0,0 0 0,0 0 0,0 0 0,0 1 0,1 8 0,0-1 0,0 1 0,-2 14 0,1-12 0,-1 26 0,-2-1 0,-15 73 0,-30 71 0,8-39 0,0 3 0,-14 59 0,40-145 0,-26 67 0,-6 21 0,8-11 0,-10 44 0,47-176 0,-1 0 0,1 0 0,-1-1 0,1 1 0,-1 0 0,0-1 0,-1 0 0,1 1 0,0-1 0,-1 0 0,0 0 0,0 0 0,0-1 0,0 1 0,-4 2 0,-7 4 0,-1-1 0,-22 10 0,15-8 0,-46 20 0,-27 14 0,82-37 0,-36 20 0,46-26 0,0 0 0,0 0 0,0 0 0,0 0 0,0 0 0,0-1 0,0 1 0,0-1 0,0 0 0,-1 0 0,1 0 0,0 0 0,0 0 0,-4-2 0,5 1 0,1 0 0,-1 0 0,1 0 0,-1 0 0,1 0 0,0-1 0,0 1 0,-1-1 0,1 1 0,0 0 0,0-1 0,0 0 0,1 1 0,-1-1 0,0 0 0,1 1 0,-1-1 0,1 0 0,-1 0 0,1-2 0,-4-42 0,4 39 0,0-25 0,2-1 0,1 1 0,11-50 0,34-94 0,-8 36 0,106-330 0,-143 462 0,4-10 0,2 0 0,15-26 0,-4 10 0,5-10 0,2 1 0,1 1 0,3 2 0,54-58 0,-76 89 0,-1 0 0,12-21 0,-16 23 0,0 1 0,0 0 0,1-1 0,0 2 0,0-1 0,0 0 0,1 1 0,0 0 0,10-7 0,36-19 0,-32 18 0,0 1 0,28-12 0,-43 21 0,0 0 0,0 0 0,0 0 0,-1-1 0,6-4 0,-7 5 0,0 0 0,0 0 0,1 1 0,-1 0 0,1-1 0,0 1 0,-1 0 0,1 1 0,5-3 0,-8 5 0,-1-1 0,0 1 0,0-1 0,1 1 0,-1-1 0,0 1 0,0 0 0,0-1 0,0 1 0,0-1 0,0 1 0,0 0 0,0-1 0,0 1 0,0-1 0,0 1 0,0 0 0,0-1 0,0 1 0,0-1 0,-1 1 0,1-1 0,0 1 0,0-1 0,-1 1 0,1 0 0,0-1 0,-1 0 0,1 1 0,-1-1 0,0 1 0,-10 23 0,-100 133 0,74-109 0,3 2 0,-32 59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31:21.652"/>
    </inkml:context>
    <inkml:brush xml:id="br0">
      <inkml:brushProperty name="width" value="0.035" units="cm"/>
      <inkml:brushProperty name="height" value="0.035" units="cm"/>
      <inkml:brushProperty name="color" value="#ED1F33"/>
    </inkml:brush>
  </inkml:definitions>
  <inkml:trace contextRef="#ctx0" brushRef="#br0">23 48 24575,'-2'43'0,"0"-28"0,2 0 0,0-1 0,0 1 0,1 0 0,4 17 0,21 26 0,-19-21 0,-6-31 0,-1-25 0,0 11 0,-1-3 0,2-1 0,-1 0 0,1 1 0,1-1 0,0 1 0,1-1 0,4-12 0,-4 14 0,0 0 0,-1 0 0,-1-1 0,1-11 0,5-25 0,-7 45 0,1 0 0,-1 0 0,0 0 0,1 0 0,-1 0 0,0 0 0,0-1 0,0 1 0,-1 0 0,1 0 0,0 0 0,-1 0 0,1 0 0,-1 0 0,0 0 0,0 0 0,-1-3 0,1 5 0,1 0 0,0-1 0,-1 1 0,1 0 0,0-1 0,-1 1 0,1 0 0,0 0 0,-1-1 0,1 1 0,-1 0 0,1 0 0,0 0 0,-1 0 0,1-1 0,-1 1 0,1 0 0,-1 0 0,1 0 0,-1 0 0,1 0 0,0 0 0,-1 0 0,1 0 0,-1 1 0,1-1 0,-1 0 0,0 0 0,0 1 0,-1 0 0,1 0 0,-1 0 0,1 0 0,0 0 0,0 1 0,-1-1 0,1 0 0,0 1 0,0-1 0,-1 3 0,-2 3 0,1 0 0,0-1 0,1 1 0,0 0 0,-2 8 0,-10 26 0,14-41 0,0 0 0,0 0 0,0 0 0,0 0 0,0 0 0,0 0 0,0 0 0,0 0 0,0 0 0,0-1 0,0 1 0,0 0 0,0 0 0,0 0 0,0 0 0,0 0 0,0 0 0,0 0 0,0 0 0,0 0 0,0 0 0,0-1 0,0 1 0,0 0 0,0 0 0,0 0 0,0 0 0,-1 0 0,1 0 0,0 0 0,0 0 0,0 0 0,0 0 0,0 0 0,0 0 0,0 0 0,0 0 0,0 0 0,0 0 0,-1 0 0,1 0 0,0 0 0,0 0 0,0 0 0,0 0 0,0 0 0,0 0 0,0 0 0,0 0 0,0 0 0,-1 0 0,1 0 0,1-18 0,4-23 0,10-17 0,-16 73 0,0-1 0,1 1 0,1 0 0,0 0 0,5 17 0,-3-16 0,-1 1 0,0 0 0,-1-1 0,-3 35 0,-1-26 0,-9 42 0,10-63 0,1 0 0,0 0 0,-1 0 0,0 0 0,0 0 0,0 0 0,0-1 0,-1 1 0,1-1 0,-1 1 0,0-1 0,-6 5 0,4-10 0,3-11 0,2-14 0,0 25 0,4-25 0,1 1 0,14-42 0,-18 65 0,-4 17 0,0 1 0,1 0 0,1 1 0,1-1 0,0 0 0,3 19 0,26-58 0,-26 22 0,43-31 0,-44 32 0,1-1 0,0 1 0,0 0 0,0-1 0,0 2 0,0-1 0,0 0 0,0 1 0,0-1 0,0 1 0,1 0 0,-1 0 0,0 0 0,0 0 0,5 2 0,-7-2 0,-1 0 0,0 0 0,1 0 0,-1 0 0,1 0 0,-1 0 0,0 0 0,1 1 0,-1-1 0,0 0 0,1 0 0,-1 0 0,0 1 0,1-1 0,-1 0 0,0 1 0,0-1 0,1 0 0,-1 0 0,0 1 0,0-1 0,1 1 0,-1-1 0,0 0 0,0 1 0,0-1 0,0 0 0,0 1 0,0-1 0,1 1 0,-1-1 0,0 0 0,0 1 0,0-1 0,0 1 0,0-1 0,-1 1 0,-9 17 0,-22 11 0,3-12 0,22-13 0,-1 0 0,1 0 0,0 1 0,-9 9 0,15-13 0,0 1 0,0-1 0,1 1 0,-1-1 0,0 1 0,1 0 0,0-1 0,-1 1 0,1 0 0,0 0 0,0 1 0,2 5 0,7-14 0,0-3 0,0 0 0,1 0 0,1 2 0,0-1 0,0 1 0,17-8 0,-8 3 0,-11 8 0,-1 1 0,1-1 0,-1 2 0,15-4 0,23-9 0,0-3 0,-31 12 0,0 0 0,-1 0 0,0-1 0,0-1 0,21-15 0,-23 14 0,-1 1 0,22-11 0,-21 12 0,-1 1 0,0-1 0,16-13 0,-30 19 0,-9 3 0,-14 10 0,1 6 0,-1 0 0,-48 25 0,42-23 0,27-16 0,0-1 0,1 0 0,-1 0 0,0 0 0,0-1 0,-1 1 0,1-1 0,-10 2 0,-33 11 0,41-12 0,0 0 0,0 0 0,-1-1 0,1 0 0,-1 0 0,1-1 0,-10 0 0,16-1 0,1 0 0,-1 0 0,0 0 0,1 0 0,-1 0 0,0 0 0,1 0 0,-1-1 0,0 1 0,1 0 0,-1 0 0,0-1 0,1 1 0,-1-1 0,1 1 0,-1 0 0,0-1 0,1 1 0,-1-1 0,1 1 0,0-1 0,-1 0 0,1 1 0,-1-1 0,1 1 0,0-1 0,-1 0 0,1 1 0,0-1 0,0 0 0,0 1 0,-1-1 0,1 0 0,0 1 0,0-1 0,0 0 0,0 0 0,0 1 0,0-1 0,0 0 0,1 1 0,-1-1 0,0 0 0,0 1 0,0-1 0,1 0 0,-1 1 0,1-2 0,0-1 0,0 0 0,1 0 0,-1 0 0,1 0 0,0 0 0,0 0 0,0 0 0,0 1 0,3-4 0,2 1 0,1 1 0,-1-1 0,1 1 0,1 0 0,9-3 0,-52 44 0,21-25 0,-1-2 0,0 1 0,0-2 0,-1 0 0,0 0 0,-17 5 0,32-14 0,0 1 0,-1-1 0,1 0 0,-1 0 0,1 0 0,0 1 0,-1-1 0,1 0 0,-1 0 0,1 0 0,0 0 0,-1 0 0,1 0 0,-1 0 0,1 0 0,-1 0 0,1 0 0,0 0 0,-1 0 0,1 0 0,-1-1 0,1 1 0,0 0 0,-1 0 0,1 0 0,-1-1 0,1 1 0,0 0 0,-1 0 0,1-1 0,0 1 0,-1 0 0,1 0 0,0-1 0,0 1 0,-1-1 0,1 1 0,0-1 0,0-20 0,15-20 0,13-41 0,-21 58 0,-5 91 0,-4-58 0,1 6 0,10-25 0,4-10 0,-9 20 0,-5 13 0,-7 22 0,8-36 0,0 1 0,-1 0 0,1 0 0,0 0 0,0 0 0,0 0 0,0 0 0,0 0 0,0 0 0,0 0 0,0 0 0,0 0 0,0-1 0,0 1 0,0 0 0,0 0 0,0 0 0,0 0 0,0 0 0,0 0 0,0 0 0,0 0 0,0 0 0,0 0 0,0 0 0,-1 0 0,1 0 0,0 0 0,0 0 0,0 0 0,0 0 0,0 0 0,0 0 0,0 0 0,0 0 0,0 0 0,0 0 0,0 0 0,-1 0 0,1 0 0,0 0 0,0 0 0,0 0 0,0 0 0,0 0 0,0 0 0,0 0 0,0 0 0,0 0 0,0 0 0,0 0 0,0 0 0,-1 0 0,1 0 0,0 0 0,0 0 0,0 0 0,-1-22 0,1 14 0,-2-27 0,2 33 0,0 1 0,0-1 0,0 1 0,-1 0 0,1-1 0,-1 1 0,1 0 0,-1 0 0,1-1 0,-1 1 0,0 0 0,0 0 0,1 0 0,-1 0 0,0 0 0,0 0 0,0 0 0,0 0 0,0 0 0,0 0 0,-2 0 0,3 1 0,-1-1 0,1 1 0,-1 0 0,1 0 0,-1 1 0,1-1 0,-1 0 0,0 0 0,1 0 0,-1 0 0,1 0 0,-1 0 0,1 1 0,0-1 0,-1 0 0,1 0 0,-1 1 0,1-1 0,-1 0 0,1 1 0,0-1 0,-1 0 0,1 1 0,0-1 0,-1 1 0,1-1 0,0 1 0,-1 0 0,-3 2 0,3-13 0,0 7 0,1 0 0,0 1 0,0-1 0,0 1 0,0-1 0,1 1 0,-1-1 0,1 1 0,0-1 0,-1 1 0,1-1 0,0 1 0,1 0 0,-1-1 0,0 1 0,1 0 0,-1 0 0,1 0 0,2-3 0,-2 4 0,0 0 0,0 0 0,0 1 0,0-1 0,0 0 0,0 1 0,0-1 0,1 1 0,-1 0 0,0 0 0,0-1 0,1 2 0,-1-1 0,0 0 0,0 0 0,1 1 0,-1-1 0,0 1 0,0 0 0,0-1 0,0 1 0,0 0 0,3 2 0,-3-1 0,0-1 0,0 1 0,0 0 0,0 1 0,0-1 0,0 0 0,0 0 0,0 1 0,-1-1 0,0 1 0,1 0 0,-1-1 0,0 1 0,0 0 0,0 0 0,-1-1 0,1 1 0,-1 0 0,1 0 0,-1 0 0,0 5 0,0 0 0,0 0 0,-1 0 0,1-1 0,-1 1 0,-1 0 0,1 0 0,-4 8 0,5-16 0,0 1 0,0-1 0,0 0 0,0 0 0,0 0 0,0 1 0,0-1 0,0 0 0,-1 0 0,1 0 0,0 1 0,0-1 0,0 0 0,0 0 0,0 0 0,0 0 0,0 1 0,0-1 0,-1 0 0,1 0 0,0 0 0,0 0 0,0 0 0,0 1 0,-1-1 0,1 0 0,0 0 0,0 0 0,0 0 0,0 0 0,-1 0 0,1 0 0,0 0 0,0 0 0,0 0 0,-1 0 0,1 0 0,0 0 0,0 0 0,-1 0 0,1 0 0,0 0 0,0 0 0,0 0 0,-1 0 0,1 0 0,0 0 0,0 0 0,0 0 0,-1 0 0,-6-14 0,-2-22 0,8 35 0,-4-16 0,-7-23 0,12 40 0,0-1 0,-1 0 0,1 0 0,0 0 0,0 0 0,0 0 0,0 1 0,0-1 0,0 0 0,0 0 0,0 0 0,0 0 0,0 0 0,0 1 0,0-1 0,1 0 0,-1 0 0,0 0 0,1 0 0,-1 1 0,1-1 0,-1 0 0,1 1 0,-1-1 0,1 0 0,-1 1 0,1-1 0,0 0 0,-1 1 0,1-1 0,0 1 0,-1-1 0,2 0 0,0 2 0,-1-1 0,1 0 0,-1 0 0,1 1 0,-1-1 0,1 1 0,-1-1 0,1 1 0,-1 0 0,1-1 0,-1 1 0,0 0 0,1 0 0,-1 0 0,0 0 0,0 0 0,0 1 0,0-1 0,0 0 0,0 0 0,0 1 0,0-1 0,-1 0 0,2 3 0,17 36 0,-19-39 0,1 0 0,-1 0 0,0 0 0,0 1 0,1-1 0,-1 0 0,1 0 0,-1 0 0,1 0 0,-1 1 0,1-1 0,0 0 0,0 0 0,-1 0 0,1-1 0,0 1 0,0 0 0,0 0 0,0 0 0,0-1 0,0 1 0,0 0 0,0-1 0,2 1 0,-1-1 0,-1-1 0,1 0 0,0 1 0,0-1 0,-1 0 0,1 0 0,-1 0 0,1 0 0,-1-1 0,1 1 0,-1 0 0,1-1 0,-1 1 0,0-1 0,1-1 0,4-3 0,0 1 0,-1 0 0,2 1 0,-1-1 0,0 1 0,1 1 0,11-5 0,23-15 0,-41 23 0,0 0 0,0-1 0,0 1 0,0 0 0,0 0 0,0 0 0,0 0 0,0 0 0,0-1 0,0 1 0,0 0 0,0 0 0,0 0 0,1 0 0,-1 0 0,0 0 0,0 0 0,0-1 0,0 1 0,0 0 0,0 0 0,1 0 0,-1 0 0,0 0 0,0 0 0,0 0 0,0 0 0,0 0 0,1 0 0,-1 0 0,0 0 0,0 0 0,0 0 0,0 0 0,1 0 0,-1 0 0,0 0 0,0 0 0,0 0 0,0 0 0,0 0 0,1 0 0,-1 0 0,0 0 0,0 0 0,0 0 0,0 0 0,0 1 0,1-1 0,-1 0 0,0 0 0,0 0 0,0 0 0,0 0 0,0 0 0,0 0 0,0 1 0,0-1 0,0 0 0,1 0 0,-1 0 0,0 0 0,0 0 0,0 1 0,0-1 0,-6 16 0,-12 17 0,17-31 0,0 0 0,-1 0 0,1 0 0,-1 0 0,0 0 0,0 0 0,0 0 0,0-1 0,0 1 0,0-1 0,0 1 0,0-1 0,-1 0 0,1 0 0,0 0 0,-1 0 0,1 0 0,-1-1 0,1 1 0,-1-1 0,-3 1 0,-2-1 0,-1-1 0,1 0 0,0-1 0,0 1 0,-10-5 0,10 4 0,10 1 0,0-1 0,0 0 0,-1 1 0,2 0 0,-1-1 0,0 1 0,0 0 0,4-1 0,1-1 0,-1 0 0,0 0 0,-1-1 0,11-7 0,6-4 0,-22 15 0,0 1 0,0-1 0,0 0 0,0 0 0,0 1 0,0-1 0,0 0 0,0 0 0,0 0 0,0 1 0,0-1 0,0 0 0,0 0 0,0 0 0,0 1 0,0-1 0,1 0 0,-1 0 0,0 0 0,0 1 0,0-1 0,0 0 0,0 0 0,0 0 0,1 0 0,-1 1 0,0-1 0,0 0 0,0 0 0,0 0 0,1 0 0,-1 0 0,0 0 0,0 0 0,0 0 0,1 1 0,-1-1 0,0 0 0,0 0 0,1 0 0,-1 0 0,0 0 0,0 0 0,0 0 0,1 0 0,-1 0 0,0 0 0,0 0 0,1-1 0,-13 19 0,7-13 0,-1-1 0,1-1 0,-1 1 0,0-1 0,-7 4 0,-12 6 0,18-5 0,17-5 0,17-5 0,-10-4 0,-1-1 0,-1-1 0,28-17 0,4-3 0,77-46 0,-135 90 0,-12 9 0,-9 4 0,26-22 0,-2 0 0,1 0 0,-1 0 0,0-1 0,0 0 0,-1-1 0,0 0 0,0 0 0,-14 5 0,-88 18 0,108-27 0,1-1 0,-1 1 0,0-1 0,0 0 0,0 0 0,0 0 0,0-1 0,1 1 0,-1-1 0,0 1 0,0-1 0,1 0 0,-6-2 0,8 2 0,-1 1 0,1-1 0,-1 1 0,1 0 0,-1-1 0,1 0 0,-1 1 0,1-1 0,-1 1 0,1-1 0,0 0 0,-1 1 0,1-1 0,0 1 0,-1-1 0,1 0 0,0 0 0,0 1 0,0-1 0,0 0 0,0-1 0,0 1 0,0-1 0,0 0 0,1 0 0,-1 1 0,1-1 0,0 0 0,-1 1 0,1-1 0,0 1 0,0-1 0,0 1 0,2-3 0,2-1 0,1-1 0,0 1 0,0 0 0,0 0 0,1 1 0,0 0 0,0 0 0,14-5 0,27-17 0,-35 16 0,41-26 0,-51 34 0,0 0 0,0 1 0,0 0 0,0 0 0,1-1 0,-1 2 0,0-1 0,1 0 0,-1 1 0,0 0 0,1-1 0,-1 1 0,1 1 0,-1-1 0,5 1 0,-7-1 0,-1 0 0,0 0 0,1 1 0,-1-1 0,0 0 0,1 0 0,-1 0 0,0 0 0,1 0 0,-1 1 0,0-1 0,1 0 0,-1 0 0,0 1 0,0-1 0,1 0 0,-1 0 0,0 1 0,0-1 0,0 0 0,1 1 0,-1-1 0,0 0 0,0 1 0,0-1 0,0 0 0,0 1 0,0-1 0,0 0 0,0 1 0,0-1 0,0 0 0,0 1 0,0-1 0,0 1 0,0-1 0,0 1 0,-10 16 0,-18 12 0,27-29 0,-26 25 0,5-5 0,-30 22 0,45-37 0,1-1 0,-1 0 0,0 0 0,0-1 0,0 0 0,-1 0 0,1 0 0,-1-1 0,-14 2 0,22-4 0,-1 0 0,1 0 0,0 1 0,0-1 0,-1 0 0,1 0 0,0 0 0,0 0 0,-1 0 0,1 0 0,0 0 0,0 0 0,-1 0 0,1 0 0,0 0 0,0 0 0,-1 0 0,1 0 0,0 0 0,0 0 0,-1 0 0,1-1 0,0 1 0,0 0 0,-1 0 0,1 0 0,0 0 0,0 0 0,0-1 0,-1 1 0,1 0 0,0 0 0,0 0 0,0-1 0,0 1 0,-1 0 0,1 0 0,0-1 0,0 1 0,0 0 0,0 0 0,0-1 0,0 1 0,0-1 0,8-11 0,17-11 0,92-53 0,-93 61 0,-23 14 0,0 1 0,0-1 0,0 0 0,0 1 0,-1-1 0,1 1 0,0-1 0,0 1 0,0-1 0,0 1 0,0 0 0,0 0 0,0-1 0,0 1 0,0 0 0,0 0 0,0 0 0,0 0 0,1 0 0,-1 0 0,0 0 0,0 1 0,0-1 0,1 1 0,-2-1 0,1 1 0,-1 0 0,1 0 0,-1 0 0,1-1 0,-1 1 0,0 0 0,1 0 0,-1 0 0,0 0 0,0 0 0,0 0 0,1 0 0,-1 0 0,0 0 0,0 0 0,0 0 0,-1 0 0,1 0 0,0 1 0,-2 4 0,1 1 0,-1 0 0,0 0 0,-1-1 0,-5 13 0,-1-7 30,1 1 0,-1-1 0,-19 18 0,25-27-129,-1 1 0,0-1 0,0 1 0,0-1 0,-1-1 0,1 1 0,-1 0 0,1-1 0,-1 0 0,0 0 0,0-1 0,0 1 0,0-1 0,-7 1 0,6-2-6727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7:07.541"/>
    </inkml:context>
    <inkml:brush xml:id="br0">
      <inkml:brushProperty name="width" value="0.1" units="cm"/>
      <inkml:brushProperty name="height" value="0.1" units="cm"/>
      <inkml:brushProperty name="color" value="#EF394A"/>
    </inkml:brush>
  </inkml:definitions>
  <inkml:trace contextRef="#ctx0" brushRef="#br0">1063 479 24575,'1'24'0,"0"-16"0,-1-1 0,1 1 0,-1-1 0,-1 0 0,0 1 0,0-1 0,0 0 0,-1 1 0,-2 7 0,4-15 0,0 0 0,-1 1 0,1-1 0,0 0 0,0 0 0,0 0 0,0 0 0,0 0 0,0 0 0,0 0 0,0 0 0,0 0 0,0 0 0,-1 0 0,1 0 0,0 0 0,0 0 0,0 0 0,0 0 0,0 0 0,0 0 0,0 0 0,-1 0 0,1 0 0,0 0 0,0 0 0,0 0 0,0 0 0,0 0 0,0 0 0,0 0 0,0 0 0,-1 0 0,1 0 0,0 0 0,0 0 0,0 0 0,0 0 0,0 0 0,0 0 0,0 0 0,0 0 0,0-1 0,0 1 0,0 0 0,0 0 0,-1 0 0,1 0 0,0 0 0,0 0 0,0 0 0,0 0 0,0 0 0,0-1 0,0 1 0,0 0 0,0 0 0,-5-12 0,-2-13 0,6 25 0,-5-29 0,-1 1 0,-1 1 0,-2-1 0,-16-32 0,25 58 0,-3-6 0,-1 1 0,1-1 0,-11-11 0,14 18 0,0 0 0,1 0 0,-1 0 0,0 0 0,0 0 0,0 0 0,0 1 0,0-1 0,0 0 0,0 0 0,0 1 0,-1-1 0,1 1 0,0-1 0,0 1 0,0 0 0,-1-1 0,1 1 0,0 0 0,0 0 0,-1 0 0,1 0 0,0 0 0,-1 0 0,1 0 0,0 0 0,0 0 0,-1 1 0,1-1 0,0 0 0,0 1 0,-1-1 0,1 1 0,-2 1 0,-5 9 0,4-6 0,-5-17 0,2 0 0,-1 0 0,0 1 0,-1 0 0,0 0 0,-1 1 0,-18-15 0,-11-12 0,25 23 0,0 1 0,-1 0 0,-29-18 0,25 21 0,0 0 0,0 2 0,-1 0 0,-28-8 0,23 9 0,1-1 0,-31-16 0,49 20 0,-1 0 0,-1 0 0,1 1 0,0 0 0,-1 1 0,1-1 0,-1 1 0,0 1 0,0 0 0,0 0 0,-14 0 0,-42-1 0,42 1 0,0 0 0,0 1 0,-42 7 0,50-3 0,0 1 0,1 1 0,-26 15 0,36-19 0,0 1 0,1-1 0,-1 1 0,0 0 0,1 0 0,0 0 0,0 0 0,0 1 0,0-1 0,0 0 0,1 1 0,-1-1 0,1 1 0,0 0 0,0 0 0,0-1 0,1 1 0,-1 5 0,-1 15 0,3 44 0,0-39 0,-2-20 0,0-11 0,-4-22 0,-6-23 0,6 35 0,1 1 0,0-1 0,1 0 0,0 0 0,1-1 0,0 1 0,0-18 0,3 28 0,0 1 0,-1-1 0,1 1 0,0-1 0,0 1 0,0-1 0,0 1 0,0 0 0,0 0 0,0-1 0,0 1 0,1 0 0,-1 0 0,0 0 0,1 0 0,-1 0 0,1 1 0,-1-1 0,1 0 0,-1 1 0,3-1 0,41-13 0,-38 12 0,-5 1 0,-1 1 0,1 0 0,-1-1 0,1 1 0,-1 0 0,1 0 0,0 0 0,-1 0 0,1 0 0,0 0 0,-1 1 0,1-1 0,-1 1 0,1-1 0,-1 1 0,1-1 0,-1 1 0,1 0 0,-1-1 0,0 1 0,1 0 0,1 2 0,0 0 0,-1 0 0,0-1 0,0 1 0,0 0 0,-1 0 0,1 0 0,-1 1 0,1-1 0,-1 0 0,1 5 0,0 2 0,0-1 0,-1 1 0,0 0 0,-1 0 0,0-1 0,0 1 0,-3 11 0,0-6 0,-1 0 0,-1 0 0,-10 22 0,26-84 0,-6 36 0,0 0 0,1 0 0,1 1 0,0-1 0,0 1 0,1 1 0,0 0 0,11-10 0,24-29 0,-41 46 0,0 0 0,0 0 0,0 1 0,0-1 0,1 0 0,-1 1 0,1 0 0,-1-1 0,1 1 0,-1 0 0,1 0 0,-1 1 0,1-1 0,0 0 0,0 1 0,4-1 0,54 3 0,-31-1 0,-18-1 0,1 0 0,-1 1 0,0 1 0,0-1 0,0 2 0,15 4 0,-20-4 0,1 1 0,-1 0 0,1 0 0,-1 0 0,0 1 0,-1 0 0,1 1 0,-1-1 0,0 1 0,6 8 0,64 83 0,-58-75 0,-12-14 0,0 0 0,0-1 0,1 1 0,0-2 0,0 1 0,0-1 0,1 0 0,16 9 0,-19-12 0,-1 0 0,1 0 0,-1 0 0,1 0 0,-1 1 0,0 0 0,-1 0 0,6 6 0,-48-18 0,-195-55 0,217 57 0,0-1 0,1 0 0,-1-2 0,-23-16 0,-24-12 0,50 31 0,7 3 0,0 0 0,0 0 0,1-1 0,-12-8 0,18 12 0,-1-1 0,1 1 0,0 0 0,0 0 0,0 0 0,0 0 0,0 0 0,0-1 0,-1 1 0,1 0 0,0 0 0,0 0 0,0 0 0,0-1 0,0 1 0,0 0 0,0 0 0,0 0 0,0-1 0,0 1 0,0 0 0,0 0 0,0 0 0,0-1 0,0 1 0,0 0 0,0 0 0,0 0 0,0-1 0,0 1 0,0 0 0,0 0 0,0 0 0,0 0 0,1-1 0,-1 1 0,0 0 0,0 0 0,0 0 0,0 0 0,0-1 0,0 1 0,1 0 0,-1 0 0,0 0 0,14-5 0,12 3 0,-20 2 0,64 3 0,-64-2 0,-1 0 0,1 0 0,0 1 0,0 0 0,-1 0 0,1 1 0,-1-1 0,1 1 0,6 6 0,-7-6 0,0-1 0,0 1 0,0-1 0,0 0 0,0 0 0,0-1 0,0 0 0,1 0 0,-1 0 0,0 0 0,1-1 0,7 0 0,-12 0 0,0 0 0,-1-1 0,1 1 0,0 0 0,-1-1 0,1 1 0,-1-1 0,1 1 0,0-1 0,-1 1 0,1-1 0,-1 1 0,0-1 0,1 1 0,-1-1 0,1 0 0,-1 1 0,0-1 0,0 0 0,1 1 0,-1-1 0,0 0 0,0 1 0,0-1 0,0 0 0,1 1 0,-1-1 0,0 0 0,0 0 0,-1 1 0,1-1 0,0 0 0,0 1 0,0-1 0,0 0 0,-1 1 0,1-1 0,0 0 0,0 1 0,-1-1 0,1 0 0,-1 0 0,-15-28 0,9 18 0,-1 1 0,0 0 0,-1 1 0,0 0 0,0 0 0,-1 0 0,-15-8 0,5 1 0,19 13 0,14 7 0,-11-3 0,0 0 0,-1 1 0,1 0 0,0-1 0,-1 1 0,1 0 0,-1 0 0,1 0 0,-1 0 0,0 0 0,0 0 0,0 0 0,0 0 0,0 0 0,-1 0 0,1 1 0,-1-1 0,1 0 0,-1 1 0,0-1 0,0 5 0,-2 54 0,2-55 0,-3 13 0,0 0 0,-2 0 0,0 0 0,0-1 0,-2 0 0,0 0 0,-2-1 0,-12 21 0,11-20 0,1 0 0,-9 23 0,11-22 0,-2 0 0,-12 20 0,21-38 0,-7 8 0,1 1 0,0 1 0,1-1 0,0 1 0,0 0 0,-4 18 0,9-29-50,0 1-1,-1 0 1,1-1-1,0 1 0,-1-1 1,1 1-1,0 0 1,-1-1-1,1 1 1,-1-1-1,1 1 0,-1-1 1,1 0-1,-1 1 1,1-1-1,-1 1 1,1-1-1,-1 0 0,0 1 1,1-1-1,-1 0 1,0 0-1,1 0 1,-1 1-1,0-1 1,0 0-1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31:25.066"/>
    </inkml:context>
    <inkml:brush xml:id="br0">
      <inkml:brushProperty name="width" value="0.035" units="cm"/>
      <inkml:brushProperty name="height" value="0.035" units="cm"/>
      <inkml:brushProperty name="color" value="#ED1F33"/>
    </inkml:brush>
  </inkml:definitions>
  <inkml:trace contextRef="#ctx0" brushRef="#br0">205 0 24575,'0'6'0,"-1"-1"0,0 1 0,-1-1 0,1 0 0,-1 0 0,0 0 0,0 0 0,-5 8 0,-26 39 0,28-45 0,-32 50 0,15-23 0,-48 59 0,69-92 0,1-1 0,0 0 0,0 1 0,0-1 0,-1 0 0,1 1 0,0-1 0,0 0 0,-1 1 0,1-1 0,0 0 0,-1 1 0,1-1 0,0 0 0,-1 0 0,1 0 0,0 1 0,-1-1 0,1 0 0,-1 0 0,1 0 0,0 0 0,-1 0 0,1 0 0,-1 0 0,1 0 0,-1 0 0,1 0 0,0 0 0,-1 0 0,1 0 0,-1 0 0,1 0 0,-1 0 0,1 0 0,0 0 0,-1-1 0,-4-17 0,7-32 0,-2 47 0,1-19 0,-1 14 0,0 1 0,0 0 0,1 0 0,0 0 0,0 0 0,1 0 0,0 0 0,0 0 0,0 1 0,6-11 0,-8 17 0,1 0 0,-1 0 0,0 0 0,1 0 0,-1 1 0,0-1 0,1 0 0,-1 0 0,1 0 0,-1 0 0,0 1 0,1-1 0,-1 0 0,0 0 0,0 1 0,1-1 0,-1 0 0,0 1 0,0-1 0,1 0 0,-1 1 0,0-1 0,0 0 0,0 1 0,0-1 0,1 1 0,-1-1 0,0 0 0,0 1 0,0-1 0,0 1 0,0-1 0,0 0 0,0 1 0,0-1 0,0 1 0,0-1 0,-1 1 0,6 27 0,-4-23 0,6 10 0,-7-15 0,0 0 0,1 0 0,-1 0 0,0 0 0,1 0 0,-1 0 0,1 0 0,-1 0 0,0 0 0,1 0 0,-1 0 0,1 0 0,-1-1 0,0 1 0,1 0 0,-1 0 0,0 0 0,1 0 0,-1-1 0,0 1 0,1 0 0,-1 0 0,0-1 0,1 1 0,-1 0 0,0-1 0,25-34 0,-23 30 0,1 1 0,0-1 0,0 1 0,0 0 0,6-7 0,-8 11 0,0 0 0,-1 0 0,1 0 0,-1-1 0,1 1 0,-1 0 0,1 0 0,0 0 0,-1 0 0,1 0 0,-1 0 0,1 0 0,-1 0 0,1 0 0,0 1 0,-1-1 0,1 0 0,-1 0 0,1 0 0,-1 1 0,1-1 0,-1 0 0,1 0 0,-1 1 0,1-1 0,-1 1 0,1-1 0,-1 0 0,0 1 0,1-1 0,-1 1 0,0-1 0,1 1 0,-1-1 0,0 1 0,1-1 0,-1 2 0,12 26 0,-7-17 0,-5-11 0,-6-5 0,5 6 0,0-1 0,1 0 0,-1 0 0,0 0 0,0 1 0,1-1 0,-1 0 0,0 1 0,1-1 0,-1 1 0,0-1 0,1 1 0,-1-1 0,1 1 0,-1-1 0,1 1 0,-1 0 0,1-1 0,-1 1 0,1 0 0,0-1 0,-1 2 0,-3 5 0,0 1 0,0 0 0,1 0 0,0 0 0,-2 14 0,0-4 0,2-43 0,5 16 0,7 33 0,-6-9 0,0 1 0,-1 0 0,-1 0 0,0 0 0,-1 0 0,-3 16 0,-19 94 0,9-65 0,13-64-80,0 0 0,0 0-1,-1 0 1,1 0 0,-1 0-1,1 0 1,-1 0 0,0 0-1,0 0 1,0 1 0,-1-1 0,1 0-1,-1 1 1,1-1 0,-1 1-1,-2-3 1,-2 0-6746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31:46.661"/>
    </inkml:context>
    <inkml:brush xml:id="br0">
      <inkml:brushProperty name="width" value="0.035" units="cm"/>
      <inkml:brushProperty name="height" value="0.035" units="cm"/>
      <inkml:brushProperty name="color" value="#ED1F33"/>
    </inkml:brush>
  </inkml:definitions>
  <inkml:trace contextRef="#ctx0" brushRef="#br0">442 465 24575,'8'-108'0,"-4"85"0,-2 24 0,-2 13 0,-6 22 0,-16 55 0,22-107 0,3-49 0,-2 60 0,-1 1 0,1-1 0,0 1 0,1-1 0,-1 1 0,1 0 0,0-1 0,0 1 0,0 0 0,0 0 0,5-5 0,-7 9 0,0 0 0,0-1 0,1 1 0,-1 0 0,0 0 0,0-1 0,0 1 0,1 0 0,-1 0 0,0-1 0,0 1 0,0 0 0,1 0 0,-1 0 0,0 0 0,0-1 0,1 1 0,-1 0 0,0 0 0,1 0 0,-1 0 0,0 0 0,0 0 0,1 0 0,-1 0 0,0 0 0,1 0 0,-1 0 0,0 0 0,0 0 0,1 0 0,-1 0 0,0 0 0,1 0 0,-1 0 0,0 0 0,0 0 0,1 1 0,-1-1 0,0 0 0,0 0 0,1 0 0,-1 0 0,0 1 0,1-1 0,4 18 0,-4 22 0,-3-22 0,2-8 0,0 0 0,-1-1 0,-1 1 0,0-1 0,0 1 0,-6 14 0,5-22 0,1-9 0,2-11 0,4 5 0,1-1 0,9-18 0,-9 22 0,-1 1 0,0-1 0,0 0 0,-1 0 0,0 0 0,2-20 0,2-1 0,-5 26 0,-1 0 0,0 1 0,0-1 0,0 0 0,0-8 0,1 0 0,1-1 0,0 1 0,1 0 0,0-1 0,10-20 0,4 6 0,-14 23 0,-1 0 0,1 0 0,-1 0 0,-1 0 0,4-8 0,-3 6 0,-1 2 0,0-1 0,-1 1 0,1-1 0,-1 0 0,1-6 0,-2 11 0,0 1 0,0-1 0,0 1 0,0-1 0,0 1 0,0-1 0,0 1 0,-1-1 0,1 1 0,0-1 0,0 1 0,0-1 0,0 1 0,-1-1 0,1 1 0,0-1 0,-1 1 0,1 0 0,0-1 0,-1 1 0,1-1 0,0 1 0,-1 0 0,1 0 0,-1-1 0,-1 1 0,1-1 0,0 1 0,-1 0 0,1 0 0,0 0 0,-1 0 0,1 0 0,0 1 0,0-1 0,-1 0 0,1 1 0,0-1 0,0 1 0,-1-1 0,0 2 0,-8 3 0,1 0 0,0 2 0,0-1 0,0 1 0,1 0 0,-8 10 0,7-8 0,-1-1 0,1 1 0,-21 12 0,19-17 0,0 1 0,0-1 0,0-1 0,-1 0 0,1-1 0,-1 0 0,-14 0 0,-17 4 0,43-6 0,-163 34 0,122-23 0,20-6 0,0 0 0,-26 12 0,62-23 0,0 0 0,0 0 0,-1-1 0,17-11 0,-9 3 0,0 0 0,42-20 0,32 12 0,-89 21 0,1 0 0,-1 0 0,0 1 0,0 0 0,1 0 0,11 1 0,-12 0 0,-1 0 0,1 0 0,-1-1 0,1 0 0,0 0 0,-1 0 0,13-5 0,84-36 0,-66 30 0,-24 10 0,-12 3 0,-1-1 0,0 0 0,0 0 0,0 0 0,0 0 0,0 0 0,0 0 0,0 1 0,0-1 0,0 0 0,0 0 0,0 0 0,0 0 0,0 1 0,1-1 0,-1 0 0,0 0 0,0 0 0,0 0 0,-1 0 0,1 1 0,0-1 0,0 0 0,0 0 0,0 0 0,0 0 0,0 1 0,0-1 0,0 0 0,0 0 0,0 0 0,0 0 0,0 0 0,0 0 0,-1 1 0,1-1 0,0 0 0,0 0 0,0 0 0,0 0 0,0 0 0,0 0 0,-1 0 0,1 0 0,0 0 0,0 1 0,0-1 0,0 0 0,0 0 0,-1 0 0,1 0 0,0 0 0,0 0 0,0 0 0,0 0 0,-1 0 0,1 0 0,0 0 0,-11 10 0,0 1 0,0 0 0,1 0 0,1 1 0,-9 16 0,-5 5 0,22-32 0,-47 70 0,44-65 0,0 1 0,1 0 0,0 0 0,0 0 0,1 0 0,0 1 0,1-1 0,-1 1 0,1 7 0,0-9 0,-1 0 0,1 0 0,-1 0 0,0 0 0,0 0 0,-1 0 0,-3 6 0,-9 25 0,4-8 0,7-27 0,5-19 0,0 10 0,0-4 0,0-1 0,1 1 0,0 0 0,1 1 0,0-1 0,1 0 0,7-13 0,-8 17 0,0-1 0,-1 1 0,0-1 0,0 1 0,1-10 0,4-18 0,-5 28 0,0 1 0,0 0 0,1 0 0,0 0 0,0 0 0,0 0 0,1 0 0,0 1 0,0 0 0,0 0 0,1 0 0,5-5 0,-10 10 0,1 0 0,-1-1 0,0 1 0,1 0 0,-1-1 0,0 1 0,1 0 0,-1 0 0,1-1 0,-1 1 0,0 0 0,1 0 0,-1 0 0,1-1 0,-1 1 0,1 0 0,-1 0 0,1 0 0,-1 0 0,1 0 0,-1 0 0,0 0 0,1 0 0,-1 0 0,1 0 0,-1 0 0,1 1 0,-1-1 0,1 0 0,-1 0 0,0 0 0,1 0 0,-1 1 0,1-1 0,5 19 0,-9 23 0,3-40 0,-2 14 0,0 0 0,-1-1 0,-1 1 0,0 0 0,-1-1 0,-1 0 0,-1 0 0,0-1 0,0 0 0,-17 22 0,23-35 0,1 0 0,-1 0 0,0 0 0,1 0 0,-1 0 0,0 0 0,0 0 0,0 0 0,0 0 0,0-1 0,0 1 0,0 0 0,0-1 0,0 1 0,0-1 0,-1 1 0,1-1 0,0 1 0,0-1 0,0 0 0,-1 0 0,1 0 0,0 0 0,-3 0 0,4 0 0,-1-1 0,0 0 0,1 0 0,-1 0 0,1 1 0,-1-1 0,1 0 0,-1 0 0,1 0 0,0 0 0,-1 0 0,1 0 0,0 0 0,0 0 0,0 0 0,0 0 0,0 0 0,0 0 0,0 0 0,0 0 0,0 0 0,0 0 0,0 0 0,1 0 0,-1 0 0,0 0 0,1 0 0,-1 0 0,1 1 0,0-3 0,6-18 0,0-1 0,5-40 0,-10 55 0,1 0 0,0 1 0,0-1 0,0 1 0,1 0 0,-1 0 0,2 0 0,7-9 0,11-18 0,-16 22 0,-2 1 0,1 0 0,0 0 0,0 1 0,10-9 0,-16 17 0,0 1 0,0 0 0,0 0 0,0 0 0,0 0 0,1 0 0,-1 0 0,0 0 0,0 0 0,0 0 0,0 0 0,0 0 0,0 0 0,1 0 0,-1 0 0,0 0 0,0 0 0,0-1 0,0 2 0,0-1 0,1 0 0,-1 0 0,0 0 0,0 0 0,0 0 0,0 0 0,0 0 0,1 0 0,-1 0 0,0 0 0,0 0 0,0 0 0,0 0 0,0 0 0,0 0 0,1 0 0,-1 1 0,0-1 0,0 0 0,0 0 0,0 0 0,0 0 0,0 0 0,0 0 0,0 1 0,0-1 0,0 0 0,0 0 0,0 0 0,0 0 0,0 0 0,0 1 0,0-1 0,0 0 0,0 0 0,3 16 0,-2 15 0,-2-11 0,-2 0 0,0 0 0,-1-1 0,-1 1 0,-8 21 0,7-26 0,7-21 0,12-26 0,22-22 0,-27 44 0,-1 0 0,0-1 0,-1 1 0,0-1 0,-1-1 0,0 1 0,3-13 0,-7 47 0,-1-17 0,-1 0 0,0 1 0,0-1 0,-1 0 0,-3 10 0,-6 17 0,10-29 0,0 1 0,0-1 0,0 0 0,0 0 0,-1 1 0,0-1 0,0 0 0,0 0 0,0-1 0,0 1 0,-1 0 0,0-1 0,0 0 0,0 1 0,0-1 0,-4 3 0,7-9 0,0 0 0,0-1 0,0 1 0,1 0 0,-1 0 0,1 0 0,-1 0 0,3-4 0,73-158 0,-74 161 0,0-1 0,-1 0 0,1 0 0,-1 0 0,0 0 0,-1 0 0,1 0 0,-1-9 0,0 13 0,-1 0 0,1-1 0,0 1 0,-1-1 0,1 1 0,-1 0 0,1-1 0,-1 1 0,0 0 0,1 0 0,-1-1 0,0 1 0,0 0 0,0 0 0,0 0 0,0 0 0,0 0 0,0 0 0,0 1 0,-1-1 0,1 0 0,0 0 0,0 1 0,-1-1 0,1 1 0,0-1 0,-1 1 0,1 0 0,-1-1 0,1 1 0,0 0 0,-1 0 0,1 0 0,-3 0 0,0 0 0,0 1 0,0-1 0,0 1 0,0 0 0,0 0 0,0 0 0,0 0 0,0 1 0,0 0 0,0 0 0,1 0 0,-1 0 0,-5 5 0,-5 4 0,-24 28 0,9-10 0,11-13 0,0-2 0,-23 13 0,32-22 0,5 0 0,13-5 0,14-8 0,111-77 0,-133 85 0,-1 0 0,0 0 0,1-1 0,-1 1 0,0 0 0,1 0 0,-1 0 0,0 0 0,1-1 0,-1 1 0,0 0 0,1 0 0,-1 0 0,1 0 0,-1 0 0,0 0 0,1 0 0,-1 0 0,0 0 0,1 0 0,-1 0 0,1 0 0,-1 0 0,0 0 0,1 0 0,-1 1 0,1-1 0,-1 0 0,0 0 0,1 0 0,-1 1 0,0-1 0,0 0 0,1 0 0,0 1 0,2 16 0,-8 20 0,2-15 0,-2 0 0,-1-1 0,0 1 0,-1-1 0,-2-1 0,-21 39 0,30-59 0,0 1 0,0-1 0,0 0 0,0 0 0,0 0 0,-1 1 0,1-1 0,0 0 0,0 0 0,0 0 0,-1 1 0,1-1 0,0 0 0,0 0 0,-1 0 0,1 0 0,0 0 0,0 0 0,-1 1 0,1-1 0,0 0 0,0 0 0,-1 0 0,1 0 0,0 0 0,-1 0 0,1 0 0,0 0 0,0 0 0,-1 0 0,1 0 0,0 0 0,0-1 0,-1 1 0,1 0 0,0 0 0,0 0 0,-1 0 0,1 0 0,0 0 0,0-1 0,-1 1 0,1 0 0,0 0 0,-1-1 0,1 1 0,0 0 0,-1-1 0,1 1 0,-1 0 0,1 0 0,-1-1 0,1 1 0,-1 0 0,1 0 0,-1 0 0,1 0 0,-1 0 0,1 0 0,-1 0 0,1 0 0,-1 0 0,1 0 0,-1 0 0,1 0 0,-1 0 0,1 0 0,-1 0 0,1 1 0,-1-1 0,-4 3 0,1 0 0,0 0 0,0 1 0,0-1 0,0 1 0,1 0 0,-4 5 0,4-6 0,1 1 0,-1-1 0,0 0 0,0 0 0,0 0 0,-1 0 0,1 0 0,0-1 0,-1 1 0,0-1 0,-4 2 0,7-4 0,0 0 0,0 0 0,1 0 0,-1 0 0,0 0 0,0-1 0,1 1 0,-1 0 0,0 0 0,1-1 0,-1 1 0,0 0 0,1-1 0,-1 1 0,0-1 0,1 1 0,-1-1 0,1 1 0,-1-1 0,1 1 0,-1-1 0,1 1 0,-1-1 0,1 0 0,0 1 0,-1-1 0,1 0 0,0 1 0,-1-1 0,1 0 0,0 0 0,0 1 0,0-1 0,0 0 0,0 0 0,0 1 0,0-1 0,0 0 0,0 0 0,0 0 0,0-37 0,0 37 0,0-6 0,0-3 0,1 1 0,-1 0 0,2 0 0,-1-1 0,1 1 0,0 0 0,1 1 0,5-14 0,-11 61 0,-2 4 0,33-87 0,102-151 0,-125 190 0,-4 6 0,-4 16 0,-11 25 0,3-17 0,-1 0 0,-1-1 0,-1-1 0,-31 40 0,45-63 0,0 0 0,0 1 0,0-1 0,0 0 0,0 0 0,0 0 0,-1 1 0,1-1 0,0 0 0,0 0 0,0 0 0,0 1 0,0-1 0,0 0 0,0 0 0,0 0 0,-1 0 0,1 1 0,0-1 0,0 0 0,0 0 0,0 0 0,0 0 0,-1 0 0,1 0 0,0 1 0,0-1 0,0 0 0,-1 0 0,1 0 0,0 0 0,0 0 0,0 0 0,-1 0 0,1 0 0,0 0 0,0 0 0,0 0 0,-1 0 0,1 0 0,0 0 0,0 0 0,0 0 0,-1 0 0,1 0 0,0 0 0,0 0 0,0-1 0,-1 1 0,3-13 0,10-19 0,2-6 0,-37 50 0,22-11 0,0-1 0,1 1 0,-1-1 0,0 1 0,0-1 0,0 1 0,0-1 0,0 0 0,0 1 0,0-1 0,0 0 0,0 0 0,0 0 0,0 0 0,0 0 0,0 0 0,0 0 0,0 0 0,0 0 0,0 0 0,0 0 0,0-1 0,0 1 0,0 0 0,0-1 0,1 1 0,-1-1 0,0 1 0,0-1 0,-1 0 0,1 0 0,0 1 0,0-1 0,0 0 0,0 1 0,0-1 0,-1 1 0,1-1 0,0 1 0,0 0 0,-1-1 0,1 1 0,0 0 0,0 0 0,-1 0 0,1 0 0,0 0 0,-1 0 0,1 0 0,0 1 0,0-1 0,-1 0 0,-1 2 0,-9 4 0,-1 1 0,1 1 0,-16 13 0,17-12 0,-1 0 0,-25 13 0,37-22 0,0 0 0,0 0 0,-1 0 0,1 1 0,0-1 0,0 0 0,-1 0 0,1 0 0,0 0 0,-1 0 0,1 0 0,0 1 0,0-1 0,-1 0 0,1 0 0,0 0 0,-1 0 0,1 0 0,0 0 0,0 0 0,-1 0 0,1 0 0,0 0 0,-1-1 0,1 1 0,0 0 0,0 0 0,-1 0 0,1 0 0,0 0 0,-1 0 0,1-1 0,0 1 0,0 0 0,-1-1 0,2-10 0,11-13 0,9-11 0,-7 13 0,24-33 0,-37 54 0,0 0 0,-1 0 0,1-1 0,0 1 0,0 0 0,0 0 0,0 0 0,1 0 0,-1 1 0,0-1 0,0 0 0,0 0 0,1 1 0,-1-1 0,0 0 0,1 1 0,-1 0 0,1-1 0,-1 1 0,3 0 0,-4 0 0,1 0 0,-1 0 0,0 0 0,0 0 0,1 1 0,-1-1 0,0 0 0,0 0 0,1 1 0,-1-1 0,0 0 0,0 0 0,0 1 0,1-1 0,-1 0 0,0 1 0,0-1 0,0 0 0,0 1 0,0-1 0,0 0 0,0 1 0,1-1 0,-1 0 0,0 1 0,0-1 0,0 0 0,-1 1 0,-4 19 0,-1-8 0,-1 1 0,0-2 0,0 1 0,-1-1 0,-16 18 0,21-26 0,-1 0 0,1 1 0,-1-1 0,1 0 0,-1 0 0,0-1 0,0 1 0,-1-1 0,1 0 0,0 0 0,-1 0 0,1-1 0,-1 0 0,1 1 0,-1-2 0,0 1 0,0 0 0,1-1 0,-11-1 0,12 1 0,0 0 0,-1-1 0,1 0 0,0 0 0,-1 0 0,1 0 0,0-1 0,0 1 0,0-1 0,0 1 0,-4-5 0,6 6 0,1-1 0,-1 1 0,1-1 0,0 0 0,-1 1 0,1-1 0,-1 1 0,1-1 0,0 0 0,0 1 0,-1-1 0,1 0 0,0 0 0,0 1 0,0-1 0,0 0 0,0 1 0,0-1 0,0 0 0,0 0 0,0 0 0,1-1 0,-1 1 0,1-1 0,0 1 0,-1-1 0,1 1 0,0-1 0,0 1 0,0 0 0,0-1 0,1 1 0,-1 0 0,2-2 0,6-5 0,1 1 0,-1-1 0,1 2 0,1 0 0,-1 0 0,1 0 0,0 2 0,0-1 0,0 1 0,1 1 0,-1 0 0,1 1 0,22-2 0,-28 3 0,0 1 0,1-1 0,-1-1 0,0 1 0,0-1 0,0 0 0,0 0 0,0-1 0,6-3 0,52-35 0,-33 20 0,-28 19 0,-1 0 0,1 0 0,-1 1 0,1-1 0,0 1 0,0 0 0,0 0 0,0 0 0,0 0 0,4 0 0,-6 1 0,-1 0 0,0 0 0,1 0 0,-1 0 0,1 1 0,-1-1 0,1 0 0,-1 0 0,1 0 0,-1 1 0,0-1 0,1 0 0,-1 0 0,1 1 0,-1-1 0,0 0 0,1 1 0,-1-1 0,0 0 0,0 1 0,1-1 0,-1 1 0,0-1 0,0 0 0,1 1 0,0 22 0,-1-18 0,0 1 0,-1-1 0,0 0 0,0 0 0,0 0 0,-1 0 0,0 0 0,0 0 0,0 0 0,0 0 0,-6 7 0,5-9 0,-1 0 0,0 0 0,1 0 0,-1 0 0,0 0 0,0-1 0,-1 0 0,1 0 0,0 0 0,-1 0 0,1-1 0,-1 1 0,-5 0 0,1 0 0,-18 3 0,0 2 0,1 1 0,-1 1 0,-31 17 0,1 14 0,47-31 0,-1-1 0,-1 0 0,0 0 0,0-1 0,-22 9 0,22-14 0,10-7 0,16-13 0,-10 13 0,14-16 0,-14 14 0,1 0 0,1 1 0,-1-1 0,1 1 0,0 1 0,1-1 0,-1 1 0,1 0 0,0 1 0,0 0 0,10-5 0,16-6 0,-26 11 0,0 0 0,0 1 0,0 0 0,0 0 0,1 1 0,-1 0 0,1 0 0,12 0 0,1-2 0,-13 4 0,-18 17 0,-30 29 0,32-39 0,0 1 0,0 1 0,1-1 0,-10 17 0,73-80 0,-52 50 0,1 0 0,0 0 0,0 1 0,0 0 0,7-5 0,-12 9 0,0 0 0,1 0 0,-1-1 0,1 1 0,-1 0 0,0 0 0,1 0 0,-1 0 0,1 0 0,-1-1 0,0 1 0,1 0 0,-1 0 0,1 0 0,-1 0 0,0 0 0,1 0 0,-1 0 0,1 0 0,-1 1 0,0-1 0,1 0 0,-1 0 0,1 0 0,-1 0 0,0 1 0,1-1 0,-1 0 0,0 0 0,1 0 0,-1 1 0,0-1 0,1 1 0,0 0 0,-1 1 0,1 0 0,-1 0 0,1 0 0,-1 0 0,0-1 0,0 1 0,0 0 0,0 0 0,0 0 0,0 0 0,-1 3 0,-1 8 0,-1-1 0,0 1 0,-1-1 0,-1 1 0,0-1 0,-1-1 0,0 1 0,0-1 0,-1 0 0,-14 17 0,21-28 0,-1 1 0,1-1 0,0 0 0,0 1 0,0-1 0,0 1 0,-1-1 0,1 0 0,0 1 0,0-1 0,0 0 0,-1 1 0,1-1 0,0 0 0,-1 1 0,1-1 0,0 0 0,-1 0 0,1 1 0,0-1 0,-1 0 0,1 0 0,-1 0 0,1 0 0,0 1 0,-1-1 0,1 0 0,-1 0 0,1 0 0,-1 0 0,1 0 0,0 0 0,-1 0 0,1 0 0,-1 0 0,1 0 0,0 0 0,-1-1 0,1 1 0,-1 0 0,1 0 0,0 0 0,-1 0 0,0-1 0,-4-23 0,7-32 0,-1 53 0,-2 0 0,2 1 0,-1-1 0,0 1 0,0-1 0,1 1 0,0-1 0,-1 1 0,1 0 0,0-1 0,0 1 0,0 0 0,0 0 0,1-1 0,-1 1 0,1 0 0,3-3 0,-5 5 0,0 0 0,1 0 0,-1 0 0,0 0 0,0 0 0,1 0 0,-1 0 0,0 0 0,1 0 0,-1 0 0,0 0 0,0 0 0,1 1 0,-1-1 0,0 0 0,0 0 0,1 0 0,-1 0 0,0 0 0,0 1 0,0-1 0,1 0 0,-1 0 0,0 1 0,0-1 0,0 0 0,1 0 0,-1 1 0,0-1 0,0 0 0,0 0 0,0 1 0,0-1 0,0 0 0,0 0 0,0 1 0,0-1 0,3 18 0,-1-4 0,-2-13 0,0-1 0,0 0 0,0 0 0,0 0 0,0 0 0,1 0 0,-1 0 0,0 1 0,0-1 0,0 0 0,0 0 0,0 0 0,0 0 0,0 0 0,0 0 0,0 0 0,0 1 0,1-1 0,-1 0 0,0 0 0,0 0 0,0 0 0,0 0 0,0 0 0,0 0 0,1 0 0,-1 0 0,0 0 0,0 0 0,0 0 0,0 0 0,0 0 0,1 0 0,-1 0 0,0 0 0,0 0 0,0 0 0,0 0 0,0 0 0,0 0 0,1 0 0,-1 0 0,0 0 0,0 0 0,0 0 0,0 0 0,0 0 0,0-1 0,1 1 0,-1 0 0,0 0 0,0 0 0,0 0 0,0 0 0,0 0 0,0 0 0,0-1 0,0 1 0,0 0 0,0 0 0,0 0 0,0 0 0,34-51 0,-28 41 0,0-1 0,1 2 0,0-1 0,10-11 0,-17 34 0,-6 6 0,-8 16 0,12-27 0,0-1 0,-1 0 0,0 1 0,-1-1 0,0 0 0,0-1 0,0 1 0,-9 9 0,13-16-27,0 1 1,0-1-1,0 0 0,0 0 0,-1 1 1,1-1-1,0 0 0,0 0 0,0 1 1,-1-1-1,1 0 0,0 0 0,0 0 0,0 0 1,-1 1-1,1-1 0,0 0 0,0 0 1,-1 0-1,1 0 0,0 0 0,-1 0 1,1 0-1,0 1 0,0-1 0,-1 0 0,1 0 1,0 0-1,-1 0 0,1 0 0,0 0 1,0-1-1,-1 1 0,1 0 0,0 0 1,-1 0-1,1 0 0,0 0 0,0 0 0,-1 0 1,1-1-1,0 1 0,0 0 0,-1 0 1,1 0-1,0 0 0,0-1 0,0 1 0,-1 0 1,1-1-1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31:52.260"/>
    </inkml:context>
    <inkml:brush xml:id="br0">
      <inkml:brushProperty name="width" value="0.035" units="cm"/>
      <inkml:brushProperty name="height" value="0.035" units="cm"/>
      <inkml:brushProperty name="color" value="#ED1F33"/>
    </inkml:brush>
  </inkml:definitions>
  <inkml:trace contextRef="#ctx0" brushRef="#br0">454 116 24575,'10'-30'0,"-9"28"0,0-1 0,0 1 0,0 0 0,0-1 0,0 1 0,0-1 0,-1 1 0,1-1 0,-1 1 0,1-1 0,-1 1 0,0-1 0,0 0 0,-1 1 0,1-3 0,-1 3 0,-1 1 0,1 0 0,0 0 0,-1 0 0,1 1 0,0-1 0,-1 0 0,1 1 0,-1-1 0,1 0 0,-1 1 0,0 0 0,1-1 0,-1 1 0,1 0 0,-1 0 0,0 0 0,1 0 0,-1 0 0,1 0 0,-1 0 0,0 1 0,-2 0 0,-37 12 0,10 5 0,21-12 0,-1 0 0,1-1 0,-1 0 0,0 0 0,0-2 0,-14 5 0,14-5 0,-17 2 0,28-5 0,-1 0 0,1 0 0,-1 0 0,1 0 0,-1 0 0,1 0 0,-1 0 0,1-1 0,-1 1 0,1 0 0,0 0 0,-1-1 0,1 1 0,-1 0 0,1-1 0,0 1 0,-1 0 0,1-1 0,0 1 0,-1 0 0,1-1 0,0 1 0,0-1 0,-1 1 0,1-1 0,0 1 0,0-1 0,0 1 0,0-1 0,-1 1 0,1-1 0,0 1 0,0-1 0,0 1 0,0-1 0,0 1 0,0-1 0,1 1 0,-1-1 0,0 1 0,0-1 0,0 1 0,0 0 0,0-1 0,1 1 0,-1-1 0,0 1 0,0-1 0,1 1 0,0-2 0,0 1 0,0-1 0,0 1 0,1 0 0,-1 0 0,0-1 0,1 1 0,-1 0 0,1 0 0,-1 0 0,1 1 0,-1-1 0,1 0 0,0 1 0,-1-1 0,1 1 0,0-1 0,-1 1 0,1 0 0,0-1 0,2 1 0,43-2 0,-41 2 0,-2-1 0,1 1 0,-1-1 0,1 0 0,0 0 0,-1 0 0,1-1 0,-1 0 0,0 0 0,0 0 0,0 0 0,0 0 0,0-1 0,0 0 0,0 0 0,-1 0 0,1 0 0,4-7 0,21-16 0,-17 21 0,-8 12 0,-4-5 0,0-1 0,0 1 0,0 0 0,-1-1 0,1 1 0,-1-1 0,1 1 0,-1-1 0,1 0 0,-1 1 0,0-1 0,0 1 0,-1 1 0,-67 57 0,39-36 0,18-15 0,-1 0 0,-23 12 0,-16 10 0,44-26 0,0 0 0,0 0 0,-1-1 0,1 0 0,-1-1 0,0 0 0,0-1 0,-11 3 0,22-10 0,0 1 0,1 0 0,-1 0 0,1 0 0,0 0 0,0 0 0,5-4 0,12-4 0,-18 11 0,0 0 0,1 0 0,-1 0 0,0 0 0,0 0 0,-1-1 0,1 1 0,0-1 0,2-2 0,-6 4 0,-1-1 0,1 1 0,-1 0 0,1 0 0,0 0 0,-1 0 0,1 0 0,-1 1 0,1-1 0,-5 2 0,-9 4 0,0 0 0,-21 14 0,35-19 0,-16 7 0,15-7 0,0 1 0,0-1 0,0 1 0,0-1 0,0 1 0,0 0 0,1 0 0,-1 0 0,1 0 0,-1 1 0,1-1 0,0 0 0,0 1 0,-2 3 0,-6 9-111,7-12 21,1 1 1,-1 0-1,0 0 1,1 0-1,0 1 0,0-1 1,0 0-1,1 1 1,-1-1-1,1 1 1,0 0-1,0-1 1,0 10-1,3-5-6736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45:03.465"/>
    </inkml:context>
    <inkml:brush xml:id="br0">
      <inkml:brushProperty name="width" value="0.35" units="cm"/>
      <inkml:brushProperty name="height" value="0.35" units="cm"/>
      <inkml:brushProperty name="color" value="#EF394A"/>
    </inkml:brush>
  </inkml:definitions>
  <inkml:trace contextRef="#ctx0" brushRef="#br0">607 6 24575,'2'6'0,"-1"0"0,1 0 0,0 0 0,1-1 0,-1 1 0,1-1 0,1 0 0,-1 0 0,0 0 0,1 0 0,5 4 0,8 15 0,59 87 0,26 44 0,-102-155 0,38 64 0,34 79 0,-63-123 0,-2 0 0,0 0 0,-1 0 0,-1 1 0,-1 0 0,-1 0 0,-1 0 0,-1 0 0,-1 22 0,-1-37 0,0 1 0,0 0 0,-1-1 0,0 1 0,0-1 0,0 0 0,-1 1 0,0-1 0,0-1 0,-1 1 0,0 0 0,0-1 0,0 1 0,0-1 0,-1-1 0,-8 8 0,-6 2 0,0-1 0,-1 0 0,-30 13 0,18-10 0,-4 2 0,0-2 0,0-1 0,-1-2 0,-1-2 0,0-2 0,-1-1 0,1-2 0,-2-1 0,1-2 0,0-2 0,0-2 0,-1-1 0,1-2 0,-64-15 0,95 17 0,0-1 0,0 1 0,0-1 0,0-1 0,0 0 0,1 0 0,-1 0 0,1-1 0,0 0 0,1 0 0,-1-1 0,1 0 0,0 0 0,-8-11 0,8 7 0,1 1 0,0-1 0,0 0 0,1 0 0,1 0 0,-1-1 0,2 1 0,0-1 0,0 1 0,1-1 0,-1-11 0,2 10 0,-2-10 0,2 1 0,3-35 0,-2 49 0,1 0 0,-1 0 0,1 0 0,1 1 0,-1-1 0,1 1 0,0-1 0,0 1 0,1 0 0,0 0 0,0 1 0,6-7 0,5-3 0,0 0 0,2 1 0,-1 1 0,2 0 0,0 1 0,0 1 0,1 1 0,0 1 0,1 0 0,0 2 0,0 0 0,1 1 0,0 1 0,0 1 0,0 1 0,0 1 0,1 1 0,-1 0 0,1 2 0,-1 1 0,0 0 0,1 2 0,-1 0 0,-1 1 0,1 1 0,34 16 0,13 11 0,95 63 0,-141-82 0,30 27 0,-46-36 0,-1 0 0,0 0 0,1 0 0,-2 1 0,1 0 0,-1 0 0,0 1 0,0-1 0,-1 1 0,4 9 0,-6-14 0,-1-1 0,0 1 0,0 0 0,0-1 0,0 1 0,0 0 0,0-1 0,0 1 0,0-1 0,-1 1 0,1 0 0,-1-1 0,1 1 0,-1-1 0,1 1 0,-1-1 0,0 1 0,0-1 0,0 0 0,0 1 0,0-1 0,0 0 0,0 0 0,0 0 0,0 1 0,-1-1 0,1-1 0,-1 1 0,1 0 0,-3 1 0,-5 3 0,0-1 0,-1 0 0,-18 5 0,14-5 0,-23 9 0,-1-3 0,0-1 0,0-2 0,-72 5 0,90-12 0,0 0 0,0-2 0,0 0 0,0-1 0,0-1 0,1 0 0,0-2 0,0 0 0,0-1 0,0-1 0,-22-14 0,13 5 0,0-1 0,1-1 0,2-2 0,0 0 0,0-2 0,2 0 0,1-2 0,-26-38 0,35 43 0,3 6 0,1 0 0,0 0 0,1-1 0,-9-26 0,16 37 0,-1 0 0,1-1 0,1 0 0,-1 1 0,0-1 0,1 1 0,0-1 0,0 0 0,1 1 0,-1-1 0,1 1 0,0-1 0,0 1 0,1-1 0,-1 1 0,1-1 0,0 1 0,0 0 0,0 0 0,1 0 0,4-6 0,1 1 0,1 1 0,0 0 0,0 0 0,0 0 0,1 1 0,0 1 0,1 0 0,0 0 0,0 1 0,0 0 0,0 1 0,1 0 0,-1 1 0,1 1 0,13-2 0,23-2 0,-1 3 0,73 5 0,-76-1 0,12 0 0,151 9 0,-174-7 0,0 2 0,-1 2 0,1 0 0,36 15 0,-68-22 0,0 1 0,0-1 0,0 0 0,0 0 0,-1 1 0,1-1 0,0 0 0,0 1 0,0-1 0,0 1 0,-1-1 0,1 1 0,0-1 0,0 1 0,-1 0 0,1-1 0,-1 1 0,1 0 0,0 0 0,-1-1 0,1 3 0,-1-3 0,-1 1 0,1-1 0,-1 1 0,1-1 0,-1 1 0,1-1 0,-1 1 0,0-1 0,1 0 0,-1 1 0,0-1 0,1 0 0,-1 1 0,0-1 0,1 0 0,-1 0 0,0 0 0,0 0 0,-1 1 0,-45 3 0,26-4 0,-132-1 0,135 0 0,0-2 0,0 0 0,1-1 0,0 0 0,0-2 0,-26-11 0,-2-8 0,1-1 0,-57-45 0,-73-76 0,172 145 0,0 0 0,0 0 0,-1 0 0,1 0 0,0-1 0,1 1 0,-1-1 0,0 1 0,1-1 0,0 0 0,-1 0 0,1 0 0,0 1 0,-1-6 0,2 7 0,1 0 0,-1-1 0,0 1 0,0 0 0,1-1 0,-1 1 0,1 0 0,-1 0 0,1-1 0,-1 1 0,1 0 0,0 0 0,0 0 0,0 0 0,-1 0 0,1 0 0,0 0 0,0 0 0,0 0 0,1 0 0,-1 1 0,0-1 0,0 0 0,0 1 0,0-1 0,1 1 0,-1-1 0,0 1 0,1-1 0,-1 1 0,0 0 0,1 0 0,1 0 0,33-5 0,0 1 0,1 2 0,66 5 0,-18-1 0,-76-2 0,1 0 0,-1 1 0,0 0 0,1 0 0,-1 1 0,0 0 0,0 0 0,0 1 0,-1 0 0,1 1 0,0 0 0,-1 1 0,0-1 0,12 11 0,-8-7-273,0 0 0,0-1 0,1 0 0,16 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45:26.082"/>
    </inkml:context>
    <inkml:brush xml:id="br0">
      <inkml:brushProperty name="width" value="0.35" units="cm"/>
      <inkml:brushProperty name="height" value="0.35" units="cm"/>
      <inkml:brushProperty name="color" value="#EF394A"/>
    </inkml:brush>
  </inkml:definitions>
  <inkml:trace contextRef="#ctx0" brushRef="#br0">1 0 24575,'0'15'0,"0"0"0,1-1 0,1 1 0,0-1 0,1 0 0,7 21 0,8 50 0,-16-75 0,0 0 0,-1 1 0,1 15 0,4 30 0,12 27 0,-15-63 0,0 0 0,-2 0 0,-1 21 0,3 35 0,-2-63 0,-1-1 0,0 0 0,0 1 0,-1-1 0,-1 0 0,0 1 0,-1-1 0,-6 18 0,6-14 0,0 1 0,1 0 0,0 0 0,1 0 0,1 0 0,3 19 0,-1 16 0,0-3 0,3 0 0,13 60 0,3 13 0,-21-104 0,1 0 0,-2 0 0,-1 0 0,-3 19 0,-3 25 0,5-40 163,2-18-253,0 0 0,0 0 0,1 1 0,-1-1 0,1 0 0,0 0 1,0 0-1,0 0 0,1 0 0,-1 0 0,1 0 0,0 0 0,0 0 1,0 0-1,1 0 0,2 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46:26.240"/>
    </inkml:context>
    <inkml:brush xml:id="br0">
      <inkml:brushProperty name="width" value="0.35" units="cm"/>
      <inkml:brushProperty name="height" value="0.35" units="cm"/>
      <inkml:brushProperty name="color" value="#EF394A"/>
    </inkml:brush>
  </inkml:definitions>
  <inkml:trace contextRef="#ctx0" brushRef="#br0">3172 835 24575,'2'125'0,"-6"147"0,2-255 0,-1 0 0,0 0 0,-2-1 0,0 0 0,0 0 0,-2 0 0,0 0 0,0-1 0,-12 16 0,14-23 0,-1 0 0,0 0 0,0-1 0,-1 1 0,0-1 0,0-1 0,0 0 0,-1 0 0,0 0 0,-1-1 0,1 0 0,-1 0 0,0-1 0,0 0 0,0-1 0,0 0 0,-12 2 0,15-5 0,0 0 0,0 0 0,0 0 0,0-1 0,0 0 0,0 0 0,0-1 0,0 0 0,0 0 0,1 0 0,-1 0 0,1-1 0,-6-4 0,-12-8 0,-34-28 0,32 23 0,-38-27 0,-161-135 0,203 162 0,0-1 0,2-1 0,0-1 0,2 0 0,1-1 0,0-1 0,-19-46 0,31 61 0,0 0 0,0-1 0,1 1 0,1-1 0,0 0 0,0 0 0,1 0 0,1 0 0,-1 0 0,2 0 0,0 0 0,0 0 0,1 1 0,0-1 0,1 0 0,0 1 0,1-1 0,0 1 0,0 0 0,1 0 0,1 0 0,0 1 0,0 0 0,0 0 0,1 1 0,1 0 0,-1 0 0,16-12 0,-2 5 0,0 1 0,1 1 0,1 2 0,0 0 0,1 1 0,0 1 0,0 1 0,1 1 0,-1 2 0,2 0 0,-1 2 0,40-1 0,-43 3 0,0 2 0,0 0 0,0 1 0,-1 2 0,1 0 0,-1 1 0,0 1 0,0 1 0,-1 1 0,0 1 0,0 0 0,-1 2 0,0 0 0,34 27 0,-40-25 0,0 0 0,-1 0 0,-1 1 0,0 1 0,-1 0 0,-1 1 0,0-1 0,11 29 0,-12-21 0,0 1 0,-2 0 0,-1 0 0,-1 0 0,3 46 0,-7-33 0,-2 0 0,-1 0 0,-2 0 0,-1 0 0,-2-1 0,-2 0 0,-1-1 0,-23 51 0,12-43 0,-1 0 0,-2-2 0,-2-1 0,-2-1 0,-51 54 0,55-68 0,-2 0 0,0-1 0,-2-2 0,0 0 0,-1-2 0,-2-2 0,-65 29 0,86-43 0,1 0 0,-1 0 0,1-2 0,-1 1 0,0-1 0,0-1 0,0 0 0,0-1 0,0 0 0,0 0 0,0-1 0,0-1 0,0 0 0,0 0 0,1-1 0,-1 0 0,1-1 0,0 0 0,0-1 0,0 0 0,0-1 0,1 0 0,0 0 0,0-1 0,1 0 0,-14-15 0,2-1 0,1-1 0,2-1 0,0-1 0,2 0 0,1-1 0,0-1 0,-16-54 0,14 27 0,2 0 0,3-1 0,-5-76 0,13 99 0,1 0 0,2 0 0,2 1 0,1-1 0,11-51 0,-11 71 0,1-1 0,0 1 0,2 0 0,-1 0 0,2 1 0,-1 0 0,2 0 0,-1 0 0,2 1 0,0 0 0,0 0 0,1 1 0,0 1 0,0 0 0,20-14 0,-10 12 0,0 1 0,0 1 0,1 0 0,1 2 0,-1 0 0,1 1 0,0 2 0,0 0 0,0 1 0,24 0 0,-18 3 0,1 1 0,-1 1 0,1 1 0,-1 1 0,0 2 0,0 1 0,39 15 0,-57-18 0,-1 1 0,0 0 0,-1 0 0,1 1 0,-1-1 0,0 2 0,0-1 0,-1 1 0,0 1 0,0-1 0,-1 1 0,1 0 0,-2 1 0,1 0 0,-2-1 0,1 2 0,4 12 0,-6-14 0,-1 1 0,0-1 0,0 1 0,-1-1 0,0 1 0,0 0 0,-1-1 0,-1 1 0,1 0 0,-1-1 0,-1 1 0,1-1 0,-1 1 0,-1-1 0,0 0 0,0 0 0,-1 0 0,0 0 0,0 0 0,-9 12 0,-4-1 0,0 0 0,-1-1 0,0 0 0,-40 27 0,-94 50 0,77-54 0,-1-3 0,-145 51 0,176-75 0,-1-2 0,-1-1 0,0-3 0,0-1 0,0-3 0,-76-2 0,102-4 0,1 0 0,0-1 0,0-1 0,0-1 0,1-1 0,0-1 0,0 0 0,0-1 0,1-2 0,0 1 0,1-2 0,0 0 0,1-1 0,0-1 0,1-1 0,0 0 0,1-1 0,1 0 0,0-1 0,1 0 0,1-1 0,1-1 0,0 1 0,1-2 0,-12-34 0,14 30 0,0 0 0,2 0 0,0-1 0,1 0 0,2 0 0,0 0 0,2 0 0,4-39 0,-2 46 0,2 0 0,0 1 0,0-1 0,1 1 0,1 0 0,1 1 0,1 0 0,0 0 0,0 0 0,2 1 0,0 0 0,0 1 0,14-13 0,-3 6 0,1 2 0,1 1 0,1 1 0,0 1 0,1 1 0,0 1 0,1 1 0,1 2 0,0 0 0,52-10 0,-18 8 0,-1 4 0,1 2 0,1 2 0,63 5 0,-78 2 0,1 2 0,-1 1 0,-1 3 0,52 16 0,-79-19 0,-1 1 0,1 0 0,-1 1 0,0 1 0,-1 1 0,0 1 0,-1 0 0,0 1 0,-1 0 0,0 2 0,-1 0 0,19 23 0,-25-26 0,-1 0 0,-1 1 0,1-1 0,-2 1 0,0 1 0,0-1 0,-1 1 0,-1 0 0,0 0 0,-1 0 0,0 0 0,-1 0 0,-1 1 0,0-1 0,0 0 0,-1 1 0,-1-1 0,-1 0 0,1 0 0,-9 21 0,1-9 0,-2 0 0,0-1 0,-2 0 0,0-1 0,-1-1 0,-2 0 0,0-1 0,-1-1 0,-27 23 0,-1-4 0,-1-3 0,-2-1 0,-2-3 0,-1-1 0,-1-3 0,-75 27 0,64-31 0,-1-4 0,-1-2 0,0-3 0,-2-3 0,-89 5 0,120-16 0,0-1 0,0-2 0,0-1 0,1-2 0,0-1 0,-1-2 0,-58-22 0,77 23 0,2-1 0,-1-1 0,1 0 0,1-1 0,-1-1 0,2 0 0,-19-18 0,24 18 0,-1 0 0,1 0 0,1-1 0,0-1 0,0 1 0,2-1 0,-1 0 0,2 0 0,-1-1 0,-3-18 0,6 20 0,1 0 0,0 0 0,1 0 0,0 0 0,1 0 0,1 0 0,-1 0 0,2 0 0,0 0 0,0 1 0,1-1 0,0 0 0,9-18 0,-5 17 0,1-1 0,0 1 0,1 0 0,0 1 0,1 0 0,0 1 0,1 0 0,0 0 0,1 1 0,17-11 0,9-3 0,1 2 0,1 1 0,1 3 0,0 1 0,82-21 0,-25 15 0,154-14 0,-123 24 0,1 5 0,251 19 0,-353-8 0,1 2 0,-1 0 0,0 2 0,-1 0 0,28 13 0,-48-17 0,1 1 0,-1 0 0,0 1 0,0 0 0,0 0 0,0 0 0,-1 1 0,0-1 0,7 11 0,-9-11 0,-1 0 0,-1 0 0,1 0 0,0 0 0,-1 1 0,0-1 0,-1 1 0,1-1 0,-1 1 0,0 0 0,0 0 0,-1-1 0,0 1 0,0 0 0,0 6 0,-2-2 0,1-1 0,-1 1 0,0-1 0,-1 0 0,0 1 0,-1-1 0,0-1 0,0 1 0,-1 0 0,-6 8 0,1-4 0,0-1 0,-1 0 0,0-1 0,-1 0 0,-20 14 0,-4-1 0,-2-3 0,0 0 0,-67 24 0,-43 8 0,-3-5 0,-1-8 0,-311 41 0,436-78 0,-1-1 0,0-1 0,0-1 0,-50-7 0,71 6 0,1 0 0,-1-1 0,1 0 0,0 0 0,-1 0 0,1 0 0,0-1 0,0 0 0,1-1 0,-1 1 0,1-1 0,-1 0 0,1 0 0,1-1 0,-1 1 0,0-1 0,1 0 0,0-1 0,0 1 0,1-1 0,0 0 0,0 1 0,0-1 0,0-1 0,-3-11 0,4 2 0,0 0 0,1 0 0,1 0 0,0 1 0,1-1 0,1 0 0,0 0 0,1 1 0,1-1 0,0 1 0,11-23 0,-3 10 0,1 0 0,1 1 0,2 1 0,1 1 0,22-27 0,-24 34 0,1 1 0,0 1 0,1 0 0,1 2 0,1 0 0,0 0 0,1 2 0,0 1 0,0 0 0,2 2 0,-1 0 0,33-8 0,-34 12 0,0 2 0,1 0 0,-1 1 0,1 1 0,0 1 0,-1 0 0,1 2 0,-1 0 0,1 2 0,-1 0 0,0 1 0,-1 1 0,1 1 0,20 11 0,-19-8 0,-1 2 0,0 0 0,-1 1 0,-1 1 0,29 28 0,-39-35 0,-1 0 0,-1 1 0,1 0 0,-1 0 0,-1 0 0,1 1 0,-1 0 0,-1 0 0,0 1 0,0-1 0,-1 1 0,0-1 0,-1 1 0,0 0 0,1 14 0,-4-16 0,0 0 0,0 0 0,-1 0 0,0-1 0,-1 1 0,0-1 0,0 0 0,0 1 0,-1-2 0,0 1 0,0 0 0,-1-1 0,0 1 0,0-1 0,-10 8 0,-8 8 0,-1-2 0,-40 26 0,44-32 0,-1-1 0,-1-1 0,0-1 0,-38 14 0,51-22 0,0-1 0,0 0 0,-1 0 0,1 0 0,0-1 0,-1-1 0,1 0 0,-1 0 0,0 0 0,1-2 0,0 1 0,-1-1 0,1 0 0,-18-7 0,13 2 0,-1-1 0,1-1 0,1 0 0,0 0 0,0-1 0,1-1 0,0 0 0,0-1 0,2 0 0,-1-1 0,2 0 0,0-1 0,-10-18 0,19 31 0,-1 0 0,1 0 0,0 0 0,0 0 0,0 0 0,-1-1 0,1 1 0,0 0 0,1 0 0,-1 0 0,0 0 0,0 0 0,0-1 0,1 1 0,-1 0 0,0 0 0,1 0 0,-1 0 0,1 0 0,-1 0 0,1 0 0,0 0 0,-1 0 0,1 1 0,0-1 0,0 0 0,0 0 0,0 0 0,-1 1 0,1-1 0,0 0 0,0 1 0,0-1 0,0 1 0,1 0 0,-1-1 0,0 1 0,0 0 0,0-1 0,1 1 0,9-3 0,0 0 0,0 1 0,14-1 0,-14 2 0,39-5 0,-30 5 0,1-1 0,-1-2 0,0 0 0,21-7 0,-80 15 0,12 3 0,0 1 0,0 1 0,1 2 0,-40 21 0,55-23 0,13-6 0,19-9 0,-16 4 0,-1-1 0,0 1 0,-1-1 0,1 0 0,0 0 0,-1-1 0,1 1 0,-1-1 0,0 0 0,-1 0 0,1 0 0,-1 0 0,1 0 0,-1-1 0,0 1 0,-1-1 0,1 1 0,-1-1 0,1-5 0,-1 8 0,-1-1 0,0 1 0,0-1 0,0 0 0,0 1 0,0-1 0,0 0 0,-1 1 0,1-1 0,-1 0 0,0 1 0,0-1 0,0 1 0,0 0 0,0-1 0,0 1 0,-1 0 0,1 0 0,-1-1 0,0 1 0,1 0 0,-1 1 0,0-1 0,0 0 0,0 0 0,-1 1 0,1-1 0,0 1 0,0 0 0,-1 0 0,1 0 0,-1 0 0,1 0 0,-1 0 0,1 1 0,-5-1 0,-9-2 0,0 1 0,0 1 0,-1 1 0,1 0 0,0 1 0,-20 4 0,-99 26 0,63-13 0,-248 41 0,201-39 0,45-7 0,-1-3 0,-95 1 0,143-9 0,0 1 0,1 2 0,-1 0 0,-48 17 0,63-18 0,-34 12 0,0 1 0,1 3 0,2 2 0,-46 29 0,87-50 0,1 0 0,0 0 0,0 0 0,0 0 0,0 1 0,0-1 0,0 0 0,0 0 0,0 1 0,1-1 0,-1 1 0,0-1 0,1 0 0,-1 1 0,1-1 0,0 1 0,0 0 0,-1-1 0,1 1 0,0 2 0,0-3 0,0 0 0,0 0 0,0 0 0,0 0 0,0 0 0,0 0 0,0 1 0,0-1 0,-1 0 0,1 0 0,0 0 0,-1 0 0,1 0 0,-1 0 0,1 0 0,-1 0 0,0 0 0,1-1 0,-1 1 0,0 0 0,0 0 0,1 0 0,-1-1 0,0 1 0,0 0 0,0-1 0,0 1 0,0-1 0,0 1 0,0-1 0,0 1 0,0-1 0,0 0 0,0 0 0,-1 1 0,0-1 0,-22 0 0,-8 2 0,31-2 0,1 0 0,0 0 0,0 0 0,-1 1 0,1-1 0,0 0 0,0 0 0,0 0 0,-1 0 0,1 0 0,0 1 0,0-1 0,0 0 0,-1 0 0,1 0 0,0 1 0,0-1 0,0 0 0,0 0 0,0 0 0,-1 1 0,1-1 0,0 0 0,0 0 0,0 1 0,0-1 0,0 0 0,0 0 0,0 1 0,0-1 0,0 0 0,0 1 0,0-1 0,0 0 0,0 0 0,0 1 0,0-1 0,8 13 0,12 7 0,-10-12 0,0-1 0,0 0 0,1 0 0,0-1 0,0-1 0,1 0 0,17 5 0,3-1 0,48 5 0,-21-4 0,-46-7 0,-1 1 0,0 0 0,-1 0 0,1 2 0,-1-1 0,0 1 0,16 12 0,-10-7 0,33 17 0,-31-17 0,1 0 0,18 15 0,124 88 0,-125-93 0,44 19 0,-42-23 0,-1-1 0,69 19 0,-65-23 0,30 8 0,-64-19 0,0 1 0,0 0 0,0 1 0,0 0 0,-1 0 0,0 1 0,0 0 0,8 5 0,52 46 0,-51-40 0,2-1 0,22 16 0,21 9 0,-32-19 0,50 26 0,31-4 0,-85-29 0,-20-10 0,1 0 0,-1-1 0,1 1 0,-1-1 0,7 1 0,13 4 0,45 18 0,-53-17 0,1-1 0,0-1 0,0-1 0,0 0 0,25 2 0,-28-5 0,-1 1 0,1 0 0,0 1 0,20 8 0,31 8 0,46 7 0,-104-25 0,1 0 0,0 1 0,-1 0 0,0 1 0,12 6 0,-11-5 0,1-1 0,0 1 0,13 2 0,19 9 0,-33-12 0,0-1 0,1 1 0,13 2 0,115 28 0,-118-27 0,0 0 0,0 1 0,-1 0 0,0 2 0,28 19 0,86 54 0,-114-69 0,2-2 0,0 0 0,0-1 0,1-1 0,34 10 0,-36-13 0,0 1 0,35 18 0,-37-16 0,-1-1 0,1-2 0,31 10 0,67 13 0,-84-20 0,0 2 0,40 21 0,-12-5 0,-45-23 0,0 0 0,1-2 0,0 0 0,24 1 0,-22-2 0,57 7 0,-74-9 0,1 0 0,-1 0 0,0 0 0,1 0 0,-1 0 0,1 0 0,-1-1 0,1 1 0,-1-1 0,0 1 0,1-1 0,-1 1 0,0-1 0,0 0 0,1 0 0,-1 0 0,0 0 0,0 0 0,0 0 0,0 0 0,1-1 0,16-32 0,-17 31 0,0-1 0,1 1 0,0-1 0,-1 1 0,1 0 0,0 0 0,0 0 0,1 0 0,-1 0 0,1 0 0,2-2 0,-4 5 0,-1 1 0,1 0 0,0-1 0,-1 1 0,1 0 0,-1-1 0,0 1 0,1 0 0,-1 0 0,1-1 0,-1 1 0,0 0 0,0 0 0,0 0 0,1 0 0,-1-1 0,0 1 0,0 2 0,6 15 0,-5-17 0,0-1 0,0 1 0,0-1 0,1 1 0,-1-1 0,0 1 0,0-1 0,1 0 0,-1 0 0,0 1 0,0-1 0,1 0 0,-1 0 0,0 0 0,1-1 0,-1 1 0,0 0 0,0 0 0,1-1 0,-1 1 0,0-1 0,0 1 0,1-1 0,-1 1 0,0-1 0,0 0 0,0 1 0,0-1 0,0 0 0,0 0 0,0 0 0,0 0 0,-1 0 0,2-1 0,5-6 0,0-1 0,0 0 0,5-11 0,-5 9 0,-3 3 0,0 1 0,0-1 0,-1 0 0,0 0 0,0 0 0,-1-1 0,0 1 0,0-1 0,-1 1 0,0-1 0,-1 1 0,0-13 0,1-11 0,2 7 0,1-1 0,15-48 0,-15 60 0,0-2 0,0 0 0,-1 0 0,0-1 0,-2 1 0,1-20 0,-2 31 0,0 0 0,1 0 0,0 0 0,0 0 0,3-7 0,-2 8 0,-1 0 0,0 0 0,0 0 0,0 0 0,0 0 0,-1-1 0,1 1 0,-1 0 0,-1-8 0,0 0 0,0 0 0,0-1 0,1 1 0,1 0 0,0 0 0,1 0 0,0 0 0,1 0 0,5-14 0,18-88 0,-17 91 0,-2 0 0,0-1 0,-2 1 0,0-1 0,-2-1 0,1-31 0,-5-267 0,1 321 0,0-1 0,0 1 0,0 0 0,0-1 0,1 1 0,-1 0 0,1-1 0,-1 1 0,1 0 0,0 0 0,0-1 0,0 1 0,0 0 0,2-3 0,10 47 0,-6-5 0,-6-28 0,0-1 0,1 0 0,0 0 0,0 0 0,0 0 0,1 0 0,1-1 0,5 11 0,-9-18 0,0 1 0,0-1 0,0 0 0,0 0 0,1 1 0,-1-1 0,0 0 0,0 0 0,0 0 0,0 1 0,0-1 0,1 0 0,-1 0 0,0 0 0,0 1 0,0-1 0,1 0 0,-1 0 0,0 0 0,0 0 0,1 0 0,-1 0 0,0 1 0,0-1 0,1 0 0,-1 0 0,0 0 0,0 0 0,1 0 0,-1 0 0,0 0 0,0 0 0,1 0 0,-1 0 0,0 0 0,0 0 0,1 0 0,-1-1 0,0 1 0,0 0 0,1 0 0,-1 0 0,0 0 0,0 0 0,5-15 0,-3-19 0,-2 34 0,2-40 0,7-45 0,-3 46 0,0-49 0,-7-269 0,2 373 0,1 0 0,5 24 0,-2-18 0,-5-22 0,-1 0 0,1 0 0,0 1 0,0-1 0,0 0 0,0 0 0,0 0 0,0 0 0,0 0 0,0 1 0,0-1 0,0 0 0,0 0 0,0 0 0,0 0 0,0 0 0,0 1 0,0-1 0,0 0 0,0 0 0,0 0 0,0 0 0,0 0 0,1 1 0,-1-1 0,0 0 0,0 0 0,0 0 0,0 0 0,0 0 0,0 0 0,0 1 0,0-1 0,1 0 0,-1 0 0,0 0 0,0 0 0,0 0 0,0 0 0,0 0 0,0 0 0,1 0 0,-1 0 0,0 0 0,0 0 0,0 0 0,0 0 0,0 0 0,1 0 0,-1 0 0,0 0 0,0 0 0,0 0 0,0 0 0,1 0 0,-1 0 0,0 0 0,6-11 0,2-16 0,0-11 0,-2 0 0,-1 0 0,-2-75 0,-2 103 0,1 1 0,0 0 0,0-1 0,1 1 0,7-16 0,3-12 0,-8 11 0,-2 0 0,-1 0 0,-1 0 0,-1 0 0,-4-26 0,3 40 0,1 5 0,-1 1 0,0 0 0,-1 0 0,1 0 0,-1 0 0,0 0 0,-1 0 0,1 1 0,-1-1 0,-5-7 0,-4-2 0,0 0 0,-15-14 0,3 4 0,17 16 0,0 0 0,1-1 0,0 0 0,-6-14 0,8 15 0,0 0 0,-1 1 0,0 0 0,0 0 0,-1 0 0,0 1 0,-10-10 0,8 9 0,1 0 0,-1 0 0,-11-19 0,15 20 0,0 1 0,-1-1 0,0 1 0,0 0 0,-1 0 0,0 0 0,0 1 0,0 0 0,-10-6 0,-5 1 0,-1 1 0,0 0 0,-1 2 0,-28-5 0,50 11 0,-51-12 0,20 4 0,-62-9 0,75 15 0,0-1 0,-29-9 0,28 6 0,-37-5 0,-17-1 0,34 6 0,1 2 0,-48-1 0,66 5 0,-1-1 0,0-1 0,0-1 0,-38-13 0,0 1 0,25 9 0,-33-10 0,25 3 0,0 3 0,-1 2 0,0 1 0,-1 2 0,1 3 0,-1 1 0,-85 8 0,116-4 0,0 1 0,0 1 0,1 0 0,-1 0 0,1 2 0,0 0 0,0 0 0,1 1 0,0 1 0,0 0 0,-14 12 0,1-2 0,8-7 0,1 2 0,-27 26 0,38-33 0,0 0 0,0 1 0,0 0 0,1 0 0,0 0 0,0 0 0,1 1 0,0-1 0,0 1 0,-2 12 0,-57 349 0,56-326 0,2-8 0,2-1 0,1 1 0,2 0 0,1 0 0,2-1 0,1 1 0,2-1 0,1 0 0,14 35 0,13 37 0,5-1 0,4-3 0,64 108 0,0-33 0,74 129 0,-180-303 0,11 18 0,-10-21 0,-6-15 0,2 12 0,0-1 0,0 1 0,-1 0 0,1 0 0,-1 0 0,0 0 0,0 0 0,0 0 0,0 0 0,-1 1 0,1-1 0,-1 1 0,1-1 0,-5-2 0,0 1 0,0 0 0,0 0 0,0 1 0,-1 0 0,1 0 0,-9-1 0,-5-1 0,-1 1 0,0 2 0,-38-1 0,-32 9 0,69-3 0,0-1 0,0-1 0,0-1 0,-41-5 0,16-6 0,-45-18 0,26 7 0,-4 5 0,40 10 0,-39-14 0,-174-57 0,121 41 0,92 26 0,1-1 0,1-2 0,-44-27 0,32 13 0,29 19 0,-1 0 0,-1 1 0,1 0 0,-1 1 0,-16-6 0,7 3 0,1-1 0,0 0 0,0-2 0,2-1 0,-21-16 0,-31-21 0,29 22 0,22 15 0,0 1 0,0 0 0,-41-16 0,60 28 0,0 0 0,1 1 0,-1-1 0,0 1 0,0-1 0,0 1 0,0 0 0,0 0 0,0 0 0,1 0 0,-1 0 0,0 0 0,-4 1 0,5 0 0,0-1 0,1 1 0,-1-1 0,0 1 0,0-1 0,0 1 0,1 0 0,-1-1 0,0 1 0,1 0 0,-1-1 0,0 1 0,1 0 0,-1 0 0,1 0 0,-1 0 0,1-1 0,0 1 0,-1 0 0,1 1 0,-1 2 0,1-1 0,0 0 0,0 1 0,0-1 0,0 1 0,0-1 0,1 1 0,0-1 0,-1 0 0,1 1 0,1-1 0,-1 0 0,0 0 0,3 4 0,2 3 0,1 0 0,0-1 0,1 1 0,0-1 0,0-1 0,1 0 0,0 0 0,0 0 0,17 9 0,11 4 0,52 22 0,-66-33 0,9 3 0,67 17 0,-74-25 0,0 2 0,0 1 0,-1 1 0,0 1 0,24 14 0,411 270 0,-418-268 0,1-2 0,70 30 0,-21-8 0,-69-33 0,1-1 0,1-1 0,31 10 0,130 43 0,-146-48 0,47 28 0,-58-27 0,2-2 0,0-1 0,43 13 0,-41-16 0,-1 1 0,58 32 0,-56-27 0,67 26 0,-29-15 0,-49-19 0,1 0 0,0-1 0,29 5 0,34 4 0,-46-7 0,1-3 0,-1-1 0,50 0 0,-49 0 0,-35-5 0,0 1 0,0-1 0,0 0 0,1-1 0,6 0 0,-11 0 0,-1 0 0,1 0 0,0-1 0,0 1 0,0-1 0,0 0 0,-1 1 0,1-1 0,0 0 0,-1 0 0,1 0 0,-1 0 0,1 0 0,-1-1 0,1 1 0,-1 0 0,0-1 0,0 1 0,1-1 0,-1 1 0,1-3 0,15-24 0,-1-2 0,13-31 0,-29 59 0,49-137 0,-43 117 0,-1-2 0,0 1 0,-2 0 0,0-29 0,-3-196 0,0 247 0,0 1 0,0-1 0,0 0 0,0 0 0,0 1 0,1-1 0,-1 0 0,0 1 0,-1-1 0,1 0 0,0 1 0,0-1 0,0 0 0,0 1 0,-1-1 0,1 0 0,0 1 0,0-1 0,-1 0 0,1 1 0,-1-1 0,1 1 0,0-1 0,-1 1 0,1-1 0,-1 1 0,1-1 0,-1 1 0,0-1 0,1 1 0,-1-1 0,1 1 0,-1 0 0,-1-1 0,1 2 0,-1-1 0,0 0 0,1 1 0,-1-1 0,0 1 0,1 0 0,-1 0 0,1-1 0,-1 1 0,1 0 0,0 0 0,-1 0 0,-1 2 0,-38 43 0,22-22 0,-1-1 0,-2-1 0,0-1 0,-28 22 0,38-35 0,0 0 0,-23 9 0,-13 8 0,37-18 0,-1-1 0,0 0 0,-1-1 0,0-1 0,1 0 0,-2 0 0,1-1 0,-25 2 0,0-3 0,-73-6 0,96 2 0,1 0 0,-1-1 0,1-1 0,0 0 0,0-1 0,-25-12 0,29 12 0,1 0 0,0-1 0,0 0 0,1 0 0,0-1 0,0 0 0,0-1 0,1 0 0,0 0 0,-8-11 0,12 12 0,0 0 0,0 0 0,1 0 0,0 0 0,0 0 0,1 0 0,0-1 0,0 1 0,0-1 0,1 1 0,0-1 0,1 1 0,0 0 0,3-14 0,-1 8 0,0 0 0,2 0 0,-1 0 0,2 1 0,-1 0 0,2 0 0,9-14 0,-11 19 0,1 1 0,0 1 0,0-1 0,0 1 0,1 0 0,0 0 0,-1 1 0,2 0 0,-1 0 0,0 0 0,1 1 0,0 0 0,0 1 0,0 0 0,0 0 0,0 1 0,0 0 0,10 0 0,-3 0 0,0 1 0,0 1 0,0 0 0,0 1 0,0 1 0,0 0 0,0 1 0,0 0 0,14 8 0,-2 2 0,-1 2 0,41 30 0,-42-26 0,2-2 0,35 18 0,-58-34 0,0 0 0,0-1 0,0 1 0,0-1 0,0 0 0,1-1 0,-1 1 0,0-1 0,1 0 0,-1 1 0,0-2 0,1 1 0,-1-1 0,0 1 0,0-1 0,1 0 0,-1-1 0,0 1 0,0-1 0,0 0 0,0 0 0,-1 0 0,1 0 0,0-1 0,-1 1 0,0-1 0,0 0 0,1 0 0,3-5 0,6-9 0,-1 1 0,0-1 0,-1-1 0,14-30 0,-24 46 0,42-78 0,-24 47 0,-1-1 0,-2 0 0,12-39 0,-21 51 0,-3 13 0,-1-1 0,0 0 0,-1 0 0,2-16 0,-4 23 0,0-1 0,-1 1 0,1 0 0,0-1 0,-1 1 0,0 0 0,0 0 0,0 0 0,0 0 0,0 0 0,-1 0 0,1 0 0,-1 0 0,0 0 0,0 1 0,0-1 0,0 0 0,-4-2 0,0-1 0,-2-3 0,-2 1 0,1 0 0,-1 1 0,-14-9 0,22 14 0,0 1 0,0 0 0,-1 0 0,1 0 0,0 0 0,0 1 0,-1-1 0,1 1 0,-1-1 0,1 1 0,0 0 0,-1 0 0,1 0 0,-1 0 0,1 0 0,0 0 0,-1 1 0,1-1 0,-1 1 0,1 0 0,0 0 0,0 0 0,0 0 0,-1 0 0,1 0 0,0 0 0,0 1 0,-2 2 0,-8 6 0,0 2 0,-1 0 0,0-1 0,-1-1 0,-28 16 0,22-14 0,-1 1 0,-19 17 0,27-19 0,0-1 0,0-1 0,-1 0 0,-1-1 0,1-1 0,-25 10 0,38-17 0,1 0 0,-1 1 0,0-1 0,1 0 0,-1 0 0,0 0 0,1 0 0,-1 0 0,0 0 0,1 0 0,-1 0 0,0 0 0,0 0 0,1 0 0,-1 0 0,0-1 0,1 1 0,-1 0 0,0 0 0,1-1 0,-1 1 0,1 0 0,-1-1 0,0 1 0,1-1 0,-1 1 0,1-1 0,-1 1 0,1-1 0,-1 0 0,0-1 0,0 0 0,1 0 0,-1 0 0,1 0 0,-1 0 0,1 0 0,0 0 0,-1 0 0,1 0 0,1-4 0,0-3 0,0 0 0,1-1 0,5-15 0,36-69 0,-29 68 0,-2-1 0,17-50 0,-22 52 0,1 0 0,1 1 0,1 0 0,1 0 0,1 1 0,1 1 0,25-33 0,-37 54 0,0-1 0,0 1 0,0 0 0,1 0 0,-1-1 0,1 1 0,-1 0 0,1 0 0,-1 0 0,1 0 0,0 0 0,-1 1 0,1-1 0,0 1 0,0-1 0,0 1 0,-1-1 0,1 1 0,0 0 0,0 0 0,0 0 0,0 0 0,-1 0 0,1 0 0,0 1 0,0-1 0,0 0 0,0 1 0,-1 0 0,1-1 0,0 1 0,-1 0 0,1 0 0,0 0 0,2 2 0,6 5 0,0 0 0,0 1 0,-1 0 0,11 12 0,-7-7 0,35 42 0,-29-33 0,0-1 0,24 20 0,-41-41 0,-1 1 0,1-1 0,0 0 0,-1 0 0,1 0 0,0 0 0,0 0 0,0 0 0,0 0 0,-1 0 0,1-1 0,0 1 0,0-1 0,0 0 0,0 0 0,0 1 0,1-1 0,-1 0 0,0-1 0,0 1 0,3-1 0,-2 0 0,0 0 0,0-1 0,0 1 0,0-1 0,0 0 0,0 0 0,-1 0 0,1-1 0,-1 1 0,1 0 0,3-6 0,2-3 0,-1-1 0,0-1 0,0 1 0,-1-1 0,5-15 0,1-8 0,8-39 0,-17 61 0,-1 0 0,0-1 0,-1 0 0,-1 1 0,-2-28 0,-1 34 0,1 1 0,-1-1 0,-1 0 0,1 1 0,-1 0 0,0 0 0,-11-13 0,-7-15 0,11 16 0,-1 1 0,-1 0 0,-21-21 0,-21-30 0,42 36 0,13 30 0,-1 0 0,1 0 0,-1 0 0,0 0 0,0 0 0,-1 1 0,1-1 0,0 0 0,-1 1 0,0-1 0,0 1 0,1-1 0,-1 1 0,-5-4 0,-4-1 0,0 1 0,0 0 0,-1 0 0,0 1 0,0 1 0,-16-4 0,-35-14 0,-10-2 0,56 19 0,-1 0 0,2-1 0,-18-8 0,8-3 0,22 13 0,0 1 0,-1 0 0,1 1 0,-1-1 0,1 1 0,-1 0 0,-10-3 0,-6-2 0,18 5 0,-1 1 0,1-1 0,-1 1 0,1 0 0,-1 1 0,1-1 0,-1 0 0,-6 1 0,10 0 0,0 0 0,0 0 0,0 0 0,-1 0 0,1 0 0,0 0 0,0 1 0,0-1 0,0 0 0,-1 0 0,1 0 0,0 0 0,0 1 0,0-1 0,0 0 0,0 0 0,0 0 0,-1 1 0,1-1 0,0 0 0,0 0 0,0 0 0,0 1 0,0-1 0,0 0 0,0 0 0,0 0 0,0 1 0,0-1 0,0 0 0,0 0 0,0 1 0,0-1 0,0 0 0,0 0 0,0 0 0,0 1 0,1-1 0,-1 0 0,0 0 0,0 0 0,0 1 0,0-1 0,0 0 0,0 0 0,1 0 0,-1 0 0,0 1 0,0-1 0,0 0 0,0 0 0,1 0 0,-1 0 0,0 0 0,0 0 0,1 1 0,11 11 0,51 38 0,95 56 0,-11-8 0,-140-93 0,14 13 0,-21-18 0,0 1 0,0 0 0,0 0 0,0-1 0,0 1 0,0 0 0,0 0 0,0-1 0,0 1 0,0 0 0,0 0 0,0-1 0,-1 1 0,1 0 0,0-1 0,0 1 0,-1 0 0,1-1 0,-1 1 0,1 0 0,0-1 0,-1 1 0,1-1 0,-1 1 0,1-1 0,-1 1 0,0-1 0,1 1 0,-1-1 0,1 0 0,-1 1 0,0-1 0,1 0 0,-1 1 0,-1-1 0,-6 4 0,0 1 0,-1-2 0,0 1 0,0-1 0,0-1 0,0 1 0,0-1 0,-11 0 0,-79 1 0,66-3 0,17 0 0,-1-1 0,1-1 0,0-1 0,0 0 0,0-1 0,1 0 0,-1-1 0,1-1 0,0-1 0,0 0 0,1-1 0,0 0 0,0-1 0,1-1 0,-15-14 0,-70-69 0,75 69 0,0 1 0,-1 1 0,-1 1 0,-1 1 0,-38-21 0,54 37 0,-1 1 0,1 1 0,-1 0 0,0 0 0,0 1 0,0 1 0,0-1 0,1 2 0,-18 2 0,-12-1 0,33-2 0,-43 0 0,-64-6 0,97 3 0,0 0 0,0-1 0,0-1 0,0 0 0,1-1 0,0-1 0,-22-13 0,-40-23-1365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46:36.369"/>
    </inkml:context>
    <inkml:brush xml:id="br0">
      <inkml:brushProperty name="width" value="0.35" units="cm"/>
      <inkml:brushProperty name="height" value="0.35" units="cm"/>
      <inkml:brushProperty name="color" value="#EF394A"/>
    </inkml:brush>
  </inkml:definitions>
  <inkml:trace contextRef="#ctx0" brushRef="#br0">1193 1906 24575,'-107'8'0,"31"-8"0,-1-1 0,-88 11 0,161-9 0,1 0 0,-1 0 0,1 0 0,-1 0 0,1 1 0,0-1 0,0 1 0,0 0 0,0 0 0,-4 3 0,4-2 0,0-1 0,-1 0 0,1 0 0,-1 0 0,1 0 0,-8 2 0,3-4 0,1 0 0,-1 0 0,0-1 0,1 0 0,-1-1 0,0 0 0,1 0 0,-1 0 0,1-1 0,0 0 0,0-1 0,-7-4 0,5 1 0,1 0 0,1-1 0,-1 0 0,1 0 0,1-1 0,0 0 0,0 0 0,0 0 0,1-1 0,1 0 0,0 0 0,0 0 0,1-1 0,0 1 0,-1-11 0,2-144 0,3 109 0,-9-101 0,1 106 0,3 13 0,-18-67 0,-2 19 0,-23-72 0,38 126 0,1 0 0,-5-44 0,9 45 0,-1 0 0,-17-52 0,17 67 0,1 0 0,1 0 0,-3-28 0,1 3 0,0 16 0,-2 1 0,0 0 0,-17-35 0,13 34 0,1-1 0,-11-41 0,21 66 0,0-1 0,0 1 0,0 0 0,-1 0 0,1 0 0,0 0 0,-1 0 0,1 0 0,-1 0 0,1 0 0,-1 0 0,0 0 0,0 0 0,1 0 0,-2-1 0,1 2 0,1-1 0,-1 1 0,1 0 0,-1 0 0,1 0 0,0 0 0,-1 0 0,1 0 0,-1 0 0,1 0 0,-1 0 0,1 0 0,-1 0 0,1 0 0,-1 0 0,1 0 0,0 0 0,-1 0 0,1 0 0,-1 1 0,1-1 0,-1 0 0,1 0 0,0 0 0,-1 1 0,-2 1 0,1 0 0,0 0 0,0 0 0,0 1 0,1-1 0,-1 1 0,1-1 0,-1 1 0,1-1 0,-2 5 0,-6 25 0,0 0 0,2 1 0,2 0 0,1 0 0,1 1 0,3 38 0,-1-63 0,0 0 0,0 0 0,-1 0 0,-6 17 0,6-18 0,-1 1 0,1-1 0,1 0 0,-1 1 0,1 13 0,1-22 0,0 0 0,0 0 0,0 0 0,0 0 0,0 0 0,0 0 0,0 0 0,0-1 0,0 1 0,0 0 0,0 0 0,0 1 0,0-1 0,0 0 0,0 0 0,1 0 0,-1 0 0,0 0 0,0 0 0,0 0 0,0 0 0,0 0 0,0 0 0,0 0 0,0 0 0,3-15 0,1-21 0,-4 21 0,0 1 0,-1 0 0,-1 0 0,0 0 0,-1 0 0,-7-21 0,1 10 0,-1-3 0,0 0 0,-7-42 0,17 70 0,0-1 0,0 1 0,0-1 0,0 1 0,0-1 0,0 1 0,0 0 0,0-1 0,0 1 0,0-1 0,-1 1 0,1-1 0,0 1 0,0 0 0,0-1 0,0 1 0,-1 0 0,1-1 0,0 1 0,0-1 0,-1 1 0,1 0 0,0 0 0,0-1 0,-1 1 0,1 0 0,0-1 0,-1 1 0,1 0 0,-1 0 0,1 0 0,0-1 0,-2 1 0,-7 11 0,-5 24 0,7-3 0,-3 15 0,-3 49 0,12-88 0,1 0 0,-1-1 0,2 1 0,-1 0 0,4 14 0,-3-19 0,0 0 0,0 0 0,1 0 0,-1-1 0,0 1 0,1 0 0,0-1 0,-1 1 0,1-1 0,0 0 0,0 0 0,0 0 0,1 0 0,-1 0 0,0 0 0,1 0 0,0-1 0,2 2 0,-4-3 0,0 0 0,0 0 0,-1 0 0,1 0 0,0-1 0,0 1 0,-1 0 0,1 0 0,0-1 0,-1 1 0,1-1 0,0 1 0,-1-1 0,1 1 0,-1-1 0,1 1 0,-1-1 0,1 1 0,-1-1 0,1 0 0,-1 1 0,1-1 0,-1 0 0,0 1 0,1-1 0,-1 0 0,0 0 0,0 1 0,0-1 0,1 0 0,-1 0 0,0 1 0,0-1 0,0-1 0,7-33 0,-7 34 0,1-17 0,0 0 0,-1 0 0,-1 0 0,0 0 0,-2 0 0,0 0 0,-6-18 0,1-1 0,5 14 0,0 0 0,2-1 0,3-38 0,0 5 0,-1 51 0,-1 0 0,2-1 0,-1 1 0,1 0 0,0 0 0,0 0 0,1 0 0,0 1 0,5-10 0,0 3 0,1 0 0,0 0 0,11-11 0,-6 11 0,1 0 0,0 1 0,21-12 0,-5 4 0,-24 15 0,-1-1 0,1 1 0,0 0 0,1 1 0,-1 0 0,1 0 0,0 0 0,-1 1 0,1 0 0,0 1 0,0 0 0,0 0 0,13 1 0,29 1 0,-24 1 0,49-5 0,-54-1 0,-18 3 0,-1 1 0,1-1 0,-1 0 0,1 1 0,0 0 0,-1 0 0,1 0 0,0 0 0,-1 0 0,1 0 0,-1 1 0,1-1 0,0 1 0,-1-1 0,4 3 0,0-1 0,1-1 0,-1 1 0,1-1 0,-1 0 0,1-1 0,8 0 0,-8 0 0,0 1 0,0-1 0,-1 1 0,13 3 0,-16-3 0,-1 1 0,0-1 0,0 1 0,0 0 0,0-1 0,0 1 0,0 0 0,0 0 0,0 0 0,-1 1 0,1-1 0,-1 0 0,2 4 0,17 19 0,-15-21 0,0-2 0,1 1 0,-1 0 0,1-1 0,0 0 0,-1-1 0,1 1 0,0-1 0,0 0 0,0 0 0,11-1 0,-7 1 0,-1-1 0,0 2 0,0-1 0,9 4 0,46 11 0,-50-13 0,-1 0 0,1 0 0,-1 2 0,0-1 0,-1 2 0,1-1 0,15 11 0,-1 3 0,-2 1 0,0 1 0,34 37 0,-47-44 0,-1 1 0,-1 0 0,0 0 0,-1 1 0,0 0 0,-1 1 0,9 32 0,-10-23 0,-1 0 0,-2 0 0,-1 0 0,0 28 0,-7 106 0,2-141 0,0-1 0,-1 0 0,-1 0 0,0 0 0,-2 0 0,-10 25 0,-4-5 0,-39 61 0,-73 111 0,-49 73 0,181-282 0,-1 0 0,1 1 0,-1-1 0,0 0 0,0 0 0,1 0 0,-1 0 0,0 1 0,0-1 0,0 0 0,-1-1 0,1 1 0,0 0 0,0 0 0,0 0 0,-1-1 0,1 1 0,0 0 0,0-1 0,-1 1 0,-2-1 0,3-1 0,-1 0 0,0 0 0,0 0 0,1 0 0,-1-1 0,1 1 0,-1-1 0,1 1 0,-1-1 0,1 1 0,0-1 0,0 0 0,0 0 0,0 1 0,-1-3 0,-14-31 0,1 0 0,1-1 0,2 0 0,-13-70 0,15 62 0,-69-325 0,6 27 0,67 318 0,0 1 0,1 0 0,-3-45 0,7 67 0,1 0 0,0 0 0,0 0 0,0 0 0,0 1 0,0-1 0,0 0 0,0 0 0,0 0 0,0 0 0,1 0 0,-1 1 0,0-1 0,0 0 0,1 0 0,-1 0 0,0 1 0,1-1 0,-1 0 0,1 0 0,-1 1 0,1-1 0,-1 0 0,1 1 0,0-1 0,-1 1 0,1-1 0,1 0 0,0 1 0,-1 0 0,1 0 0,-1 0 0,0 0 0,1 0 0,-1 1 0,1-1 0,-1 0 0,0 1 0,1 0 0,-1-1 0,0 1 0,1 0 0,-1-1 0,2 3 0,8 5 0,0 2 0,16 16 0,-23-21 0,85 87 0,102 100 0,-162-164 0,-1 0 0,27 37 0,-45-51 0,-1 0 0,0 0 0,-1 0 0,0 1 0,-2 0 0,0 1 0,8 30 0,-5-10 0,-5-22 0,0-1 0,-1 1 0,-1 0 0,0 0 0,-1 0 0,0 1 0,-3 21 0,2-35 0,0-1 0,0 1 0,0 0 0,0-1 0,0 1 0,0 0 0,0-1 0,0 1 0,-1-1 0,1 1 0,0-1 0,0 1 0,-1 0 0,1-1 0,0 1 0,-1-1 0,1 1 0,-1-1 0,1 1 0,-1-1 0,1 0 0,-1 1 0,1-1 0,-1 0 0,1 1 0,-1-1 0,1 0 0,-1 1 0,0-1 0,0 0 0,0 0 0,0-1 0,0 1 0,0 0 0,0-1 0,0 1 0,0-1 0,0 1 0,0-1 0,0 1 0,0-1 0,0 0 0,1 1 0,-1-1 0,-1-1 0,-23-35 0,6-10 0,2-1 0,-20-92 0,18 66 0,-28-122 0,14 106 0,33 90 0,0 0 0,0-1 0,0 1 0,0-1 0,0 1 0,1-1 0,-1 1 0,0-1 0,0 1 0,0 0 0,0-1 0,1 1 0,-1-1 0,0 1 0,1 0 0,-1-1 0,0 1 0,0 0 0,1-1 0,-1 1 0,1 0 0,-1 0 0,0-1 0,1 1 0,-1 0 0,1 0 0,-1 0 0,0-1 0,1 1 0,-1 0 0,1 0 0,-1 0 0,1 0 0,-1 0 0,1 0 0,-1 0 0,0 0 0,1 0 0,-1 0 0,1 0 0,-1 0 0,1 0 0,-1 1 0,1-1 0,-1 0 0,0 0 0,1 0 0,0 1 0,35 8 0,-22-5 0,55 4-1365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46:48.451"/>
    </inkml:context>
    <inkml:brush xml:id="br0">
      <inkml:brushProperty name="width" value="0.35" units="cm"/>
      <inkml:brushProperty name="height" value="0.35" units="cm"/>
      <inkml:brushProperty name="color" value="#EF394A"/>
    </inkml:brush>
  </inkml:definitions>
  <inkml:trace contextRef="#ctx0" brushRef="#br0">1 38 24575,'0'-2'0,"0"1"0,0-1 0,0 0 0,0 1 0,0-1 0,0 0 0,1 1 0,-1-1 0,0 1 0,1-1 0,0 0 0,-1 1 0,1-1 0,0 1 0,0-1 0,-1 1 0,1 0 0,1-1 0,1-1 0,-2 2 0,0 1 0,1-1 0,-1 0 0,1 1 0,-1 0 0,0-1 0,1 1 0,-1 0 0,1 0 0,-1-1 0,1 1 0,-1 0 0,1 1 0,-1-1 0,1 0 0,-1 0 0,3 1 0,8 4 0,-1-1 0,0 1 0,0 1 0,14 10 0,-7-5 0,2 2 0,31 24 0,-36-25 0,1 0 0,1-1 0,21 11 0,-32-20 0,0 0 0,0 0 0,1-1 0,-1 0 0,1 0 0,0-1 0,-1 0 0,1 0 0,6-1 0,-5 0 0,-141 1 0,132 0 0,-1-1 0,1 1 0,-1-1 0,1 0 0,-1 1 0,1-1 0,-1 0 0,1 0 0,0 0 0,0 0 0,-1 0 0,1 0 0,0 0 0,0 0 0,0 0 0,0 0 0,0-1 0,1 1 0,-1-1 0,0 1 0,0 0 0,1-1 0,-1 1 0,1-1 0,-1-2 0,1 3 0,-1 1 0,1-1 0,0 0 0,0 0 0,0 0 0,-1 0 0,1 0 0,0 1 0,0-1 0,0 0 0,0 0 0,1 0 0,-1 0 0,0 0 0,0 0 0,0 0 0,1 1 0,-1-1 0,0 0 0,1 0 0,-1 0 0,1 1 0,-1-1 0,1 0 0,-1 1 0,1-1 0,0 0 0,-1 1 0,1-1 0,0 1 0,-1-1 0,1 1 0,0-1 0,0 1 0,-1-1 0,1 1 0,0 0 0,0-1 0,0 1 0,0 0 0,0 0 0,-1 0 0,3 0 0,40-1 0,62 6 0,-97-3 0,1 1 0,-1-1 0,-1 1 0,1 1 0,0-1 0,-1 1 0,0 1 0,0-1 0,0 1 0,9 9 0,10 10 0,23 28 0,-46-49 0,1 1 0,-1-1 0,1 0 0,-1 0 0,1 0 0,0-1 0,0 1 0,0-1 0,1 0 0,-1 0 0,0 0 0,6 0 0,0 0 0,0 0 0,1-1 0,19-1 0,-6 0 0,-162-8 0,31 0-1365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47:13.373"/>
    </inkml:context>
    <inkml:brush xml:id="br0">
      <inkml:brushProperty name="width" value="0.35" units="cm"/>
      <inkml:brushProperty name="height" value="0.35" units="cm"/>
      <inkml:brushProperty name="color" value="#EF394A"/>
    </inkml:brush>
  </inkml:definitions>
  <inkml:trace contextRef="#ctx0" brushRef="#br0">1845 689 24575,'-1'-1'0,"1"1"0,0-1 0,-1 0 0,1 0 0,0 1 0,-1-1 0,1 0 0,-1 1 0,1-1 0,-1 0 0,1 1 0,-1-1 0,0 1 0,1-1 0,-1 1 0,0-1 0,1 1 0,-1-1 0,0 1 0,0 0 0,1 0 0,-1-1 0,0 1 0,0 0 0,0 0 0,1 0 0,-1-1 0,0 1 0,0 0 0,0 0 0,-1 1 0,-34-1 0,28 1 0,-19 0 0,1 1 0,-52 12 0,98-14 0,-6 1 0,1-1 0,20-3 0,99-23 0,-134 26 0,0 0 0,0 0 0,0 0 0,1 0 0,-1 0 0,0 0 0,0 0 0,1 0 0,-1 0 0,0 0 0,0 0 0,0 0 0,1 0 0,-1 0 0,0 0 0,0-1 0,1 1 0,-1 0 0,0 0 0,0 0 0,0 0 0,0 0 0,1 0 0,-1-1 0,0 1 0,0 0 0,0 0 0,0 0 0,1 0 0,-1-1 0,0 1 0,0 0 0,0 0 0,0 0 0,0-1 0,0 1 0,0 0 0,0 0 0,0-1 0,0 1 0,0 0 0,0 0 0,0 0 0,0-1 0,0 1 0,0 0 0,0 0 0,0-1 0,0 1 0,-13-9 0,-19-2 0,-19 5 0,43 6 0,1-1 0,0 0 0,-1 0 0,1 0 0,0-1 0,0 0 0,0 0 0,0-1 0,0 0 0,-9-5 0,8 4 0,-1-1 0,-1 2 0,1-1 0,0 1 0,-1 0 0,-11-1 0,-35-12 0,38 10 0,0 0 0,-20-3 0,-20-6 0,45 10 0,1 1 0,-1-2 0,-15-9 0,21 12 0,0 0 0,0 0 0,0 1 0,0 0 0,-9-2 0,8 3 0,0-1 0,0 0 0,1-1 0,-1 0 0,-6-3 0,-27-20 0,34 20 0,0 0 0,-1 1 0,0 0 0,0 1 0,-1-1 0,1 2 0,-1-1 0,0 1 0,0 0 0,0 1 0,0 0 0,-16-1 0,16 3 0,0-1 0,0 0 0,0 0 0,1-1 0,-1 0 0,0-1 0,1 0 0,0 0 0,0 0 0,0-1 0,0-1 0,1 1 0,-13-11 0,14 12 0,0 0 0,1 0 0,-1 1 0,0 0 0,0 0 0,-1 0 0,1 1 0,0 0 0,-1 0 0,1 1 0,-9 0 0,-21-3 0,25 1 0,1-1 0,0 0 0,1-1 0,-1 0 0,0-1 0,1 1 0,-13-10 0,-11-6 0,21 15 0,0 0 0,0 1 0,-20-4 0,-13-4 0,-31-7 0,1 1 0,55 11 0,0-1 0,0-1 0,1 0 0,0-1 0,1-2 0,-28-20 0,21 12 0,0 2 0,-57-29 0,79 45 0,0 0 0,0 0 0,-1 0 0,1 0 0,-1 1 0,1 0 0,-1-1 0,0 1 0,0 1 0,1-1 0,-1 0 0,0 1 0,0 0 0,0 0 0,0 0 0,1 0 0,-1 1 0,0 0 0,0-1 0,0 1 0,1 1 0,-1-1 0,1 0 0,-6 4 0,4-3 0,1 0 0,0 1 0,0 0 0,0 0 0,0 0 0,1 0 0,-1 1 0,1-1 0,0 1 0,0 0 0,0 0 0,0 0 0,1 0 0,0 1 0,0-1 0,0 1 0,0-1 0,1 1 0,-1 0 0,1 0 0,0 0 0,1-1 0,-1 1 0,1 0 0,0 0 0,0 0 0,1 0 0,-1 0 0,1 0 0,0-1 0,1 1 0,-1 0 0,1-1 0,0 1 0,0-1 0,0 1 0,0-1 0,1 0 0,0 0 0,4 5 0,-2-3 0,1 0 0,0 1 0,1-2 0,0 1 0,0-1 0,0 0 0,0-1 0,1 1 0,0-1 0,0-1 0,0 0 0,0 0 0,0 0 0,1-1 0,-1-1 0,1 1 0,16 0 0,-6 1 0,0 2 0,0 0 0,-1 1 0,1 0 0,-2 2 0,1 0 0,19 13 0,-7-4 0,34 11 0,0-7 0,-40-13 0,0 0 0,-1 1 0,25 13 0,-27-12 0,0 0 0,1-2 0,29 7 0,-30-9 0,0 1 0,0 0 0,38 21 0,-32-10 0,-2 1 0,0 1 0,-1 1 0,-1 1 0,-1 1 0,-2 1 0,0 1 0,-1 0 0,-1 2 0,-2 0 0,-1 1 0,-1 0 0,15 44 0,-21-43-455,-1-1 0,6 59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47:36.247"/>
    </inkml:context>
    <inkml:brush xml:id="br0">
      <inkml:brushProperty name="width" value="0.05" units="cm"/>
      <inkml:brushProperty name="height" value="0.05" units="cm"/>
      <inkml:brushProperty name="color" value="#EF394A"/>
    </inkml:brush>
  </inkml:definitions>
  <inkml:trace contextRef="#ctx0" brushRef="#br0">42 1 24575,'-1'0'0,"-1"0"0,1 0 0,0 0 0,-1 0 0,1 1 0,-1-1 0,1 0 0,0 1 0,-1-1 0,1 1 0,0 0 0,-1-1 0,1 1 0,0 0 0,0 0 0,0 0 0,0 0 0,0 0 0,0 0 0,0 0 0,-1 1 0,0 1 0,1 0 0,-1 0 0,1 1 0,-1-1 0,1 0 0,0 0 0,1 1 0,-2 5 0,1 3 0,1-1 0,0 1 0,0 0 0,3 14 0,-1-18 0,0-1 0,1 1 0,-1 0 0,2-1 0,-1 1 0,1-1 0,0 0 0,0-1 0,6 8 0,15 25 0,-21-30 0,-1 0 0,0 0 0,0 0 0,-1 1 0,1 12 0,9 33 0,-8-39 0,-1 0 0,0 0 0,-1 0 0,-1 0 0,-1 0 0,-3 32 0,1 4 0,-6 32 0,4-59 0,0 39 0,23 89 0,-14-124 0,-13-254 0,7 218 0,0 0 0,-1 0 0,1 0 0,-1 1 0,-1-1 0,1 1 0,-6-10 0,5 10 0,0 1 0,0-1 0,1-1 0,-1 1 0,2 0 0,-1 0 0,1-1 0,-2-12 0,5-267 0,-3 276 0,-1 0 0,0-1 0,0 1 0,-1 0 0,-7-18 0,-7-23 0,9 21 0,6 24 0,-1 1 0,2-1 0,-1 0 0,1 0 0,0 0 0,0 0 0,0 0 0,1 0 0,0 0 0,0 0 0,1 0 0,1-7 0,-2 12 0,1 0 0,0 0 0,-1 0 0,1 0 0,0 1 0,0-1 0,0 0 0,-1 1 0,1-1 0,0 1 0,0-1 0,0 1 0,0-1 0,0 1 0,0 0 0,0-1 0,0 1 0,0 0 0,0 0 0,0 0 0,0 0 0,0 0 0,0 0 0,1 0 0,-1 0 0,0 0 0,0 0 0,0 0 0,0 1 0,0-1 0,0 1 0,0-1 0,0 0 0,0 1 0,-1-1 0,2 2 0,4 0 0,-1 1 0,1 0 0,-1 0 0,10 8 0,29 20 0,-17-13 0,-77-48 0,29 18 0,0-1 0,-20-16 0,54 37 0,0-1 0,1 0 0,-1-1 0,1 0 0,16 3 0,-3 0 0,40 20 0,-47-20 0,0 0 0,1-2 0,38 9 0,-42-12 0,-1 0 0,1 1 0,-1 1 0,0 0 0,0 1 0,-1 1 0,21 13 0,-23-12 0,1-1 0,0-1 0,1 0 0,0-1 0,16 5 0,35 16 0,-4 12 0,-27-15 0,-17-13 0,-27-17 0,-31-18 0,13 13 0,-2 1 0,0 1 0,0 2 0,-31-5 0,-14-3 0,58 13 0,1 0 0,-1 0 0,-23 2 0,29 0 0,-1 1 0,1-2 0,0 1 0,0-1 0,0-1 0,0 0 0,0 0 0,0-1 0,0 0 0,-10-6 0,3-1 0,2-1 0,-23-18 0,4 1 0,33 28 0,1-1 0,-1 0 0,0 1 0,0-1 0,0 0 0,1 1 0,-1-1 0,0 1 0,0-1 0,0 1 0,0 0 0,0-1 0,0 1 0,0 0 0,0 0 0,0 0 0,0-1 0,0 1 0,0 0 0,0 0 0,0 1 0,0-1 0,0 0 0,0 0 0,0 0 0,-1 1 0,1 0 0,0 0 0,0 0 0,0 0 0,0 1 0,0-1 0,0 0 0,1 0 0,-1 1 0,0-1 0,1 0 0,-1 1 0,1-1 0,-1 1 0,1-1 0,0 4 0,-2 8 0,2 0 0,0 1 0,2 15 0,-2-22 0,3 11 0,1-1 0,0 0 0,1 0 0,1 0 0,0-1 0,1 0 0,1 0 0,13 19 0,-11-17 0,0 0 0,0 0 0,-2 1 0,-1 1 0,8 30 0,-9-21 0,-2-15 0,-1 1 0,-1-1 0,0 0 0,-1 0 0,0 1 0,-3 21 0,2-36 0,0 0 0,0 0 0,0 0 0,0 1 0,0-1 0,0 0 0,0 0 0,0 0 0,0 0 0,0 0 0,0 1 0,0-1 0,0 0 0,0 0 0,0 0 0,0 0 0,0 0 0,0 0 0,0 1 0,-1-1 0,1 0 0,0 0 0,0 0 0,0 0 0,0 0 0,0 0 0,0 0 0,0 0 0,-1 0 0,1 1 0,0-1 0,0 0 0,0 0 0,0 0 0,0 0 0,-1 0 0,1 0 0,0 0 0,0 0 0,0 0 0,0 0 0,0 0 0,-1 0 0,1 0 0,0 0 0,0 0 0,0 0 0,0 0 0,0 0 0,0 0 0,-1-1 0,1 1 0,-8-9 0,-6-14 0,4-4 0,0 0 0,-9-52 0,13 51 0,-1 2 0,-1-1 0,-11-27 0,15 89 0,4-18 0,-1-1 0,1 0 0,0-1 0,1 1 0,1 0 0,1 0 0,0-1 0,1 0 0,6 17 0,-10-32 0,0 0 0,0 1 0,0-1 0,0 0 0,0 0 0,0 0 0,0 0 0,0 1 0,0-1 0,0 0 0,0 0 0,1 0 0,-1 0 0,0 0 0,0 1 0,0-1 0,0 0 0,0 0 0,0 0 0,0 0 0,0 0 0,0 0 0,1 1 0,-1-1 0,0 0 0,0 0 0,0 0 0,0 0 0,0 0 0,1 0 0,-1 0 0,0 0 0,0 0 0,0 0 0,0 0 0,0 0 0,1 0 0,-1 0 0,0 0 0,0 0 0,0 0 0,0 0 0,1 0 0,-1 0 0,0 0 0,0 0 0,0 0 0,0 0 0,1 0 0,-1 0 0,0 0 0,0 0 0,0 0 0,0-1 0,0 1 0,0 0 0,1 0 0,-1 0 0,0 0 0,0 0 0,5-16 0,-1-20 0,-3-17 0,-1 39 0,0-1 0,0 1 0,1-1 0,1 1 0,1-1 0,4-15 0,-9 96 0,-3-1 0,1-35 0,2 1 0,1 0 0,1-1 0,5 32 0,-4-57 0,1-7 0,-1-14 0,-1 10 0,0 0 0,0 1 0,-1-1 0,0 0 0,-2-9 0,-6-5 0,-1 0 0,-2 1 0,0 0 0,0 1 0,-2 0 0,0 1 0,-22-20 0,36 36 0,0 1 0,-1 0 0,1-1 0,0 1 0,0-1 0,-1 1 0,1 0 0,0 0 0,-1-1 0,1 1 0,-1 0 0,1 0 0,0-1 0,-1 1 0,1 0 0,-1 0 0,1 0 0,0 0 0,-1-1 0,1 1 0,-1 0 0,1 0 0,-1 0 0,1 0 0,-1 0 0,1 0 0,0 0 0,-1 0 0,1 1 0,-1-1 0,1 0 0,-1 0 0,1 0 0,0 0 0,-1 1 0,-3 16 0,4-13 0,0 0 0,1 0 0,-1 0 0,1 0 0,0 0 0,0 0 0,1 0 0,-1-1 0,3 5 0,11 11 0,1-1 0,-2 1 0,19 32 0,-28-43 0,-3-4 0,0 1 0,0-1 0,1 0 0,0 0 0,-1 0 0,2-1 0,5 8 0,-7-11 0,-1 1 0,1 0 0,0 0 0,-1-1 0,1 1 0,0-1 0,0 0 0,-1 1 0,1-1 0,0 0 0,0 0 0,-1 0 0,1 0 0,0 0 0,0-1 0,-1 1 0,1 0 0,0-1 0,-1 1 0,1-1 0,0 0 0,-1 1 0,1-1 0,-1 0 0,3-2 0,11-5 0,0 2 0,0 0 0,19-5 0,-19 7 0,-1-1 0,0 0 0,0-1 0,16-9 0,3-5 0,-15 10 0,0-1 0,0-1 0,-2 0 0,1-1 0,16-18 0,-32 30 0,1 0 0,-1 0 0,0-1 0,0 1 0,0 0 0,0-1 0,0 1 0,-1-1 0,1 1 0,0-1 0,-1 1 0,1-1 0,-1 0 0,1 1 0,-1-1 0,0 0 0,1 1 0,-1-1 0,0 0 0,0 1 0,0-1 0,-1 0 0,1 0 0,0 1 0,-1-1 0,1 1 0,-1-1 0,1 0 0,-1 1 0,0-1 0,0 1 0,0-1 0,0 1 0,0 0 0,0-1 0,0 1 0,0 0 0,0 0 0,-3-2 0,2 1 0,-1 0 0,0 1 0,1-1 0,-1 1 0,0 0 0,0 0 0,0 0 0,0 0 0,0 0 0,0 1 0,0 0 0,0-1 0,0 1 0,0 0 0,0 0 0,-1 1 0,1-1 0,0 1 0,0-1 0,0 1 0,-4 2 0,-36 22 0,39-21 0,-1 0 0,0-1 0,0 1 0,-1-1 0,1-1 0,-1 1 0,1-1 0,-1 0 0,0 0 0,0-1 0,0 1 0,0-1 0,-7 0 0,9-1 0,1 0 0,-1 0 0,1 0 0,0-1 0,-1 1 0,1-1 0,-1 0 0,1 0 0,0 0 0,0 0 0,0 0 0,-1-1 0,1 1 0,0-1 0,1 0 0,-6-4 0,6 3 0,0 0 0,-1-1 0,1 1 0,0-1 0,0 0 0,1 1 0,-1-1 0,1 0 0,0 0 0,0 0 0,0 0 0,1 0 0,-1 0 0,1-4 0,-1 2 0,1 0 0,0 1 0,0-1 0,0 0 0,1 1 0,0-1 0,0 1 0,0-1 0,3-6 0,-3 9 0,0 1 0,1 0 0,-1 0 0,1 0 0,-1 0 0,1 1 0,-1-1 0,1 0 0,0 1 0,0-1 0,0 1 0,0-1 0,0 1 0,0 0 0,1 0 0,-1 0 0,0 0 0,0 1 0,1-1 0,-1 0 0,0 1 0,1 0 0,-1-1 0,4 1 0,17-2 0,0 1 0,1 1 0,-1 1 0,0 1 0,23 5 0,-45-7 0,-1 0 0,0 0 0,1 0 0,-1 0 0,0 1 0,1-1 0,-1 0 0,0 0 0,0 0 0,1 0 0,-1 0 0,0 0 0,1 1 0,-1-1 0,0 0 0,0 0 0,1 0 0,-1 1 0,0-1 0,0 0 0,1 0 0,-1 1 0,0-1 0,0 0 0,0 0 0,0 1 0,0-1 0,1 0 0,-1 1 0,0-1 0,0 0 0,0 1 0,-7 8 0,-24 8 0,24-14 0,-38 29 0,37-26 0,1 1 0,-1-2 0,-1 1 0,1-1 0,-1 0 0,0-1 0,0 0 0,0 0 0,-17 4 0,25-8 0,0 0 0,1 0 0,-1 0 0,0 0 0,0 0 0,1 0 0,-1 0 0,0 0 0,0 0 0,0 0 0,1-1 0,-1 1 0,0 0 0,0 0 0,1-1 0,-1 1 0,0 0 0,1-1 0,-1 1 0,0-1 0,1 1 0,-1-1 0,1 1 0,-1-1 0,1 0 0,-1 1 0,1-1 0,-1 0 0,1 1 0,-1-1 0,1 0 0,0 1 0,0-1 0,-1 0 0,1 0 0,0 1 0,0-1 0,0 0 0,0 0 0,0 0 0,0 1 0,0-1 0,0 0 0,0 0 0,0 0 0,0 1 0,0-1 0,1 0 0,-1-1 0,1-1 0,0 0 0,-1 0 0,1 0 0,1 0 0,-1 1 0,0-1 0,1 0 0,-1 0 0,1 1 0,0-1 0,0 1 0,2-3 0,21-12 0,0 1 0,1 1 0,43-19 0,-65 33 0,-1 0 0,1 0 0,0 0 0,-1 0 0,1 1 0,0-1 0,0 1 0,0 0 0,-1 0 0,1 0 0,6 2 0,-8-1 0,1-1 0,-1 1 0,0-1 0,0 1 0,0 0 0,0 0 0,0 0 0,0 0 0,0 0 0,0 0 0,0 1 0,0-1 0,-1 1 0,1-1 0,0 1 0,-1 0 0,0 0 0,1-1 0,-1 1 0,1 3 0,-2-4 0,0 0 0,0 0 0,0 0 0,0 0 0,0 0 0,0 0 0,-1 0 0,1 0 0,-1 0 0,1 0 0,0 0 0,-1-1 0,1 1 0,-1 0 0,0 0 0,1 0 0,-1-1 0,0 1 0,1 0 0,-1-1 0,0 1 0,0 0 0,0-1 0,0 1 0,0-1 0,1 0 0,-1 1 0,0-1 0,0 0 0,0 1 0,-2-1 0,-34 12 0,36-12 0,-3 1 0,0 0 0,0-1 0,0 1 0,1-1 0,-1 0 0,0-1 0,0 1 0,0 0 0,0-1 0,0 0 0,0 0 0,0 0 0,0-1 0,1 1 0,-6-4 0,-2-2 0,0 0 0,0-1 0,-12-11 0,7 5 0,13 12 0,0 0 0,1 0 0,-2 1 0,1-1 0,0 1 0,0 0 0,0 0 0,-1 0 0,1 0 0,0 1 0,-1-1 0,1 1 0,-1 0 0,1 0 0,0 0 0,-1 0 0,-6 2 0,-6 2 0,0 0 0,-23 10 0,15-5 0,22-9 0,0 1 0,1-1 0,-1 1 0,1-1 0,-1 1 0,1 0 0,-1-1 0,1 1 0,0 0 0,-1 0 0,1 0 0,0 0 0,-1 0 0,1 1 0,0-1 0,0 0 0,0 0 0,0 1 0,1-1 0,-1 1 0,0-1 0,-1 4 0,2-5 0,0 1 0,0-1 0,0 1 0,0 0 0,1-1 0,-1 1 0,0-1 0,0 1 0,0-1 0,1 1 0,-1 0 0,0-1 0,0 1 0,1-1 0,-1 1 0,0-1 0,1 0 0,-1 1 0,1-1 0,-1 1 0,1-1 0,0 1 0,23 6 0,-13-7 0,0 0 0,0 0 0,1-1 0,-1 0 0,0-1 0,0-1 0,0 1 0,12-6 0,-2-2 0,0 0 0,38-25 0,-56 33 0,0 0 0,-1-1 0,0 1 0,0-1 0,0 1 0,0-1 0,0 0 0,0 0 0,-1 0 0,1 0 0,-1 0 0,0 0 0,0 0 0,0 0 0,0-1 0,-1 1 0,1-5 0,0 3 0,0 0 0,0 1 0,0-1 0,1 1 0,-1-1 0,1 1 0,4-7 0,-6 11 0,0 0 0,0-1 0,1 1 0,-1 0 0,0-1 0,0 1 0,0 0 0,1 0 0,-1-1 0,0 1 0,0-1 0,0 1 0,0 0 0,0-1 0,0 1 0,0 0 0,0-1 0,0 1 0,0 0 0,0-1 0,0 1 0,0-1 0,0 1 0,0 0 0,0-1 0,0 1 0,0 0 0,0-1 0,0 1 0,-1 0 0,1-1 0,0 1 0,0 0 0,-1-1 0,1 1 0,0 0 0,-1-1 0,-17-4 0,-31 4 0,42 2 0,-1-2 0,0 1 0,0 1 0,1 0 0,-1 0 0,1 0 0,-1 1 0,1 0 0,-1 0 0,1 1 0,0 0 0,0 0 0,-10 7 0,5-2 0,-1 0 0,0-1 0,-1 0 0,0-1 0,-20 5 0,29-13 0,9-7 0,10-6 0,-9 10 0,0 1 0,-1 0 0,1 1 0,0-1 0,0 1 0,0 0 0,0 0 0,1 0 0,-1 1 0,1 0 0,0 0 0,7-1 0,-11 3 0,-1 1 0,1 0 0,0-1 0,-1 1 0,1 0 0,-1 0 0,1 0 0,-1 0 0,1 1 0,-1-1 0,0 0 0,0 1 0,1-1 0,-1 0 0,0 1 0,0 0 0,-1-1 0,1 1 0,0-1 0,0 1 0,-1 0 0,1 0 0,0 3 0,8 43 0,-10-14 0,-5-25 0,5-10 0,0 1 0,0 0 0,1 0 0,-1-1 0,0 1 0,1 0 0,-1-1 0,0 1 0,1-1 0,-1 1 0,1-1 0,-1 1 0,0-1 0,1 1 0,-1-1 0,1 0 0,0 1 0,-1-1 0,0-1 0,0-1 0,-1-1 0,1 1 0,-1-1 0,1 1 0,0-1 0,1 1 0,-1-1 0,0-6 0,1 7 0,0 0 0,0 0 0,0 1 0,-1-1 0,1 0 0,-1 1 0,0-1 0,1 1 0,-1-1 0,-1 1 0,1-1 0,0 1 0,0 0 0,-1-1 0,-2-2 0,3 5 0,1 0 0,-1 0 0,1 0 0,-1 0 0,0 0 0,1 0 0,-1 0 0,1 0 0,-1 1 0,1-1 0,-1 0 0,1 0 0,-1 0 0,1 1 0,-1-1 0,1 0 0,-1 1 0,1-1 0,0 0 0,-1 1 0,1-1 0,0 1 0,-1-1 0,1 1 0,0-1 0,-1 1 0,1-1 0,0 1 0,0-1 0,-1 2 0,-12 22 0,9-17 0,2-4 0,1 0 0,-1 0 0,0 0 0,0 0 0,-1-1 0,1 1 0,-1-1 0,1 1 0,-4 2 0,5-5 0,1 0 0,0 0 0,-1 0 0,1 0 0,-1 0 0,1 1 0,0-1 0,-1 0 0,1 0 0,-1 0 0,1 0 0,0 0 0,-1 0 0,1 0 0,-1 0 0,1-1 0,0 1 0,-1 0 0,1 0 0,-1 0 0,1 0 0,0 0 0,-1-1 0,1 1 0,0 0 0,-1 0 0,1-1 0,-1 1 0,-8-21 0,4-16 0,5 30 0,-1-1 0,0 0 0,0 0 0,-1 0 0,0 1 0,-6-15 0,6 19 0,-1 0 0,1 1 0,0-1 0,-1 1 0,0 0 0,1 0 0,-1 0 0,0 0 0,0 0 0,0 1 0,0-1 0,0 1 0,-1 0 0,1 0 0,0 0 0,-1 0 0,1 1 0,0-1 0,-5 1 0,8 0 0,-1 1 0,1-1 0,-1 0 0,1 1 0,0-1 0,-1 0 0,1 1 0,0-1 0,-1 1 0,1-1 0,0 0 0,-1 1 0,1-1 0,0 1 0,0-1 0,0 1 0,-1-1 0,1 1 0,0-1 0,0 1 0,0-1 0,0 1 0,0-1 0,0 1 0,0-1 0,0 1 0,0-1 0,0 1 0,0-1 0,1 1 0,-1-1 0,0 1 0,0-1 0,0 1 0,1-1 0,-1 1 0,0-1 0,1 1 0,-1 0 0,13 25 0,-11-23 0,-1 1 0,2 0 0,-1 0 0,0-1 0,1 1 0,-1-1 0,6 5 0,-8-8 0,0 0 0,0 0 0,0 1 0,1-1 0,-1 0 0,0 0 0,0 0 0,0 0 0,0 0 0,1 0 0,-1 1 0,0-1 0,0 0 0,0 0 0,0 0 0,1 0 0,-1 0 0,0 0 0,0 0 0,0 0 0,1 0 0,-1 0 0,0 0 0,0 0 0,0 0 0,1 0 0,-1 0 0,0 0 0,0 0 0,0 0 0,1 0 0,-1 0 0,0 0 0,0-1 0,0 1 0,0 0 0,1 0 0,-1 0 0,0 0 0,0 0 0,0 0 0,0-1 0,0 1 0,1 0 0,-1-21 0,-3 8 0,-1 1 0,1 0 0,-2 0 0,-8-17 0,0-1 0,13 30 0,-1 0 0,1 0 0,0 0 0,0 0 0,0 0 0,0 0 0,0 0 0,0 0 0,0-1 0,0 1 0,0 0 0,0 0 0,0 0 0,0 0 0,0 0 0,0 0 0,0 0 0,0 0 0,0-1 0,0 1 0,0 0 0,0 0 0,0 0 0,0 0 0,0 0 0,0 0 0,0 0 0,0 0 0,0 0 0,0-1 0,0 1 0,0 0 0,0 0 0,0 0 0,0 0 0,0 0 0,1 0 0,-1 0 0,0 0 0,0 0 0,0 0 0,0 0 0,0 0 0,0 0 0,0-1 0,0 1 0,0 0 0,0 0 0,1 0 0,-1 0 0,0 0 0,0 0 0,0 0 0,0 0 0,0 0 0,0 0 0,0 0 0,0 0 0,1 0 0,-1 0 0,0 0 0,0 0 0,0 0 0,0 0 0,0 1 0,0-1 0,0 0 0,12 5 0,13 11 0,-20-12 0,1 1 0,1 0 0,0 0 0,0-1 0,0 0 0,1 0 0,-1 0 0,1-1 0,0 0 0,14 2 0,-12-2 0,0 1 0,-1-1 0,1 1 0,-1 1 0,0 0 0,13 9 0,19 10 0,-30-19 0,0-1 0,1 0 0,-1 0 0,22 2 0,-28-4 0,0-1 0,-1 1 0,1 0 0,-1 0 0,0 1 0,1-1 0,-1 1 0,0 0 0,-1 0 0,1 0 0,5 7 0,34 44 0,-16-11-1365,-22-32-5461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7:17.020"/>
    </inkml:context>
    <inkml:brush xml:id="br0">
      <inkml:brushProperty name="width" value="0.1" units="cm"/>
      <inkml:brushProperty name="height" value="0.1" units="cm"/>
      <inkml:brushProperty name="color" value="#EF394A"/>
    </inkml:brush>
  </inkml:definitions>
  <inkml:trace contextRef="#ctx0" brushRef="#br0">345 1 24575,'-1'4'0,"0"1"0,0-1 0,0 0 0,0 0 0,-1 0 0,1 1 0,-1-1 0,0-1 0,-4 7 0,-11 27 0,-2 28 0,5 15 0,11-68 0,-1-1 0,0 1 0,0-1 0,-9 14 0,-3 6 0,13-22 0,0 0 0,1 0 0,0 1 0,1-1 0,0 0 0,0 14 0,1-12 0,-1 0 0,0 0 0,0-1 0,-6 20 0,-12 39 0,15-52 0,0 0 0,-1 0 0,-13 28 0,16-39 0,0 0 0,0 1 0,0-1 0,1 1 0,-1-1 0,1 9 0,0-8 0,1 1 0,-2-1 0,1 1 0,-6 13 0,-2 3 0,1 0 0,-7 36 0,11-44 0,0-1 0,-1 0 0,-1 0 0,0 0 0,-13 19 0,7-12 0,4-6-101,7-12 31,0-1-1,0 0 1,0 0 0,-1 0 0,0 0 0,0 0-1,0-1 1,0 1 0,0 0 0,0-1-1,0 1 1,-1-1 0,0 0 0,1 0 0,-1 0-1,0 0 1,-4 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47:50.118"/>
    </inkml:context>
    <inkml:brush xml:id="br0">
      <inkml:brushProperty name="width" value="0.05" units="cm"/>
      <inkml:brushProperty name="height" value="0.05" units="cm"/>
      <inkml:brushProperty name="color" value="#EF394A"/>
    </inkml:brush>
  </inkml:definitions>
  <inkml:trace contextRef="#ctx0" brushRef="#br0">299 521 24575,'2'0'0,"-1"-1"0,0 1 0,0 0 0,1-1 0,-1 0 0,0 1 0,0-1 0,0 0 0,0 1 0,0-1 0,1 0 0,-2 0 0,1 0 0,0 0 0,0 0 0,0 0 0,0 0 0,-1 0 0,1 0 0,0 0 0,-1-1 0,1 1 0,-1 0 0,1 0 0,-1-3 0,10-37 0,-9 33 0,35-147 0,-20 81 0,-8 47 0,-7 25 0,0 0 0,-1 0 0,1 0 0,0 1 0,-1-1 0,1 0 0,-1 0 0,1 0 0,-1 0 0,0 0 0,0 0 0,0-1 0,0 1 0,0 0 0,0 0 0,-1 0 0,1 0 0,-1 0 0,1 1 0,-1-1 0,0 0 0,0 0 0,0 0 0,0 0 0,0 1 0,0-1 0,0 0 0,0 1 0,-1-1 0,1 1 0,-3-2 0,-1-1 0,1 1 0,-1 0 0,0 1 0,0-1 0,0 1 0,0 0 0,0 0 0,-1 0 0,1 1 0,-1 0 0,-10-1 0,-6 1 0,-39 3 0,16-1 0,41 0 0,-1-1 0,0 0 0,0 0 0,0-1 0,1 1 0,-1-1 0,0 0 0,1-1 0,-1 1 0,0-1 0,1 0 0,0 0 0,-1 0 0,1 0 0,0-1 0,0 0 0,0 0 0,-4-4 0,0 1 0,0 0 0,0 1 0,-15-8 0,-19-12 0,42 25 0,0 0 0,0 0 0,0 0 0,-1 0 0,1 0 0,0 0 0,0 0 0,0 0 0,-1 0 0,1-1 0,0 1 0,0 0 0,0 0 0,-1 0 0,1 0 0,0-1 0,0 1 0,0 0 0,0 0 0,0 0 0,0-1 0,-1 1 0,1 0 0,0 0 0,0-1 0,0 1 0,0 0 0,0 0 0,0-1 0,0 1 0,0 0 0,0 0 0,0-1 0,0 1 0,0 0 0,0 0 0,0 0 0,0-1 0,0 1 0,1 0 0,-1 0 0,0-1 0,0 1 0,0 0 0,0 0 0,14-3 0,18 5 0,-19 4 0,0 1 0,-1 0 0,1 1 0,-2 0 0,17 14 0,-12-10 0,33 21 0,-45-31 0,1 0 0,-1 0 0,0 1 0,0-1 0,-1 1 0,1 0 0,0 0 0,-1 0 0,0 1 0,0-1 0,0 1 0,0-1 0,0 1 0,-1 0 0,1 0 0,-1 1 0,0-1 0,-1 0 0,1 1 0,-1-1 0,0 0 0,0 1 0,0 0 0,0-1 0,-1 10 0,3 5 0,0-1 0,1 1 0,1-1 0,8 19 0,-2-7 0,-10-28 0,1-6 0,0-16 0,0-24 0,-7-5 0,4 38 0,-1 1 0,1-1 0,1 1 0,1-20 0,33 73 0,-33-41 0,12 17 0,-7-17 0,-6-13 0,-2 5 0,1 1 0,-1 0 0,-1-1 0,1 1 0,-1 0 0,0 1 0,0-1 0,0 0 0,0 1 0,-1 0 0,0-1 0,0 2 0,0-1 0,-1 0 0,1 1 0,-1 0 0,0 0 0,1 0 0,-1 0 0,-8-2 0,-48-18 0,32 13 0,-34-17 0,55 23 0,1 0 0,0 0 0,0-1 0,1 0 0,-1 0 0,1-1 0,0 1 0,1-1 0,-8-11 0,12 17 0,1 0 0,0 0 0,0-1 0,-1 1 0,1 0 0,0 0 0,0-1 0,-1 1 0,1 0 0,0-1 0,0 1 0,0 0 0,0-1 0,-1 1 0,1 0 0,0-1 0,0 1 0,0 0 0,0-1 0,0 1 0,0 0 0,0-1 0,0 1 0,0 0 0,0-1 0,0 1 0,0 0 0,0-1 0,0 1 0,0 0 0,0-1 0,1 1 0,-1 0 0,0-1 0,0 1 0,0 0 0,0 0 0,1-1 0,-1 1 0,0 0 0,0-1 0,1 1 0,-1 0 0,21 0 0,29 15 0,-47-14 0,35 9 0,-28-7 0,0-1 0,0 1 0,-1 0 0,1 1 0,11 6 0,-18-8 0,-1 0 0,1 0 0,-1 0 0,0 0 0,1 0 0,-1 1 0,0-1 0,0 1 0,-1-1 0,1 1 0,0 0 0,-1 0 0,0 0 0,0-1 0,1 1 0,-2 0 0,1 1 0,0-1 0,-1 0 0,1 0 0,-1 5 0,1 1 0,-1-3 0,1-1 0,-1 0 0,0 1 0,0-1 0,-1 0 0,1 0 0,-3 8 0,1-13 0,0 0 0,-1-1 0,1 0 0,0 1 0,0-1 0,0 0 0,0 0 0,1 0 0,-1 0 0,0 0 0,0 0 0,0 0 0,-2-3 0,-171-124 0,162 114 0,13 14 0,0 0 0,0-1 0,0 1 0,0 0 0,-1 0 0,1-1 0,0 1 0,0 0 0,0 0 0,0-1 0,0 1 0,0 0 0,0 0 0,0-1 0,0 1 0,0 0 0,0 0 0,0-1 0,1 1 0,-1 0 0,0 0 0,0-1 0,0 1 0,0 0 0,0 0 0,0-1 0,1 1 0,-1 0 0,0 0 0,0 0 0,0-1 0,1 1 0,-1 0 0,1 0 0,0-1 0,1 1 0,-1 0 0,0 0 0,0 0 0,1 0 0,-1 0 0,0 0 0,0 1 0,0-1 0,1 0 0,-1 1 0,0-1 0,0 1 0,0-1 0,0 1 0,0-1 0,0 1 0,0 0 0,0-1 0,0 1 0,0 0 0,0 0 0,1 1 0,5 5 17,-1 1 0,1 0 1,-1 1-1,-1-1 0,0 1 0,7 14 0,19 59-1502,-28-73-5341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53:15.891"/>
    </inkml:context>
    <inkml:brush xml:id="br0">
      <inkml:brushProperty name="width" value="0.05" units="cm"/>
      <inkml:brushProperty name="height" value="0.05" units="cm"/>
      <inkml:brushProperty name="color" value="#EF394A"/>
    </inkml:brush>
  </inkml:definitions>
  <inkml:trace contextRef="#ctx0" brushRef="#br0">1 1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53:29.161"/>
    </inkml:context>
    <inkml:brush xml:id="br0">
      <inkml:brushProperty name="width" value="0.05" units="cm"/>
      <inkml:brushProperty name="height" value="0.05" units="cm"/>
      <inkml:brushProperty name="color" value="#EF394A"/>
    </inkml:brush>
  </inkml:definitions>
  <inkml:trace contextRef="#ctx0" brushRef="#br0">0 0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82"/>
    </inkml:context>
    <inkml:brush xml:id="br0">
      <inkml:brushProperty name="width" value="0.1" units="cm"/>
      <inkml:brushProperty name="height" value="0.1" units="cm"/>
      <inkml:brushProperty name="color" value="#E71224"/>
    </inkml:brush>
  </inkml:definitions>
  <inkml:trace contextRef="#ctx0" brushRef="#br0">18312 5065 16383 0 0,'0'0'0'0'0,"0"1"0"0"0,0 1 0 0 0,0 1 0 0 0,0-1 0 0 0,0 1 0 0 0,0-2 0 0 0,1-3 0 0 0,0-3 0 0 0,1-3 0 0 0,0-3 0 0 0,1-2 0 0 0,0-1 0 0 0,0 0 0 0 0,0 0 0 0 0,-1 1 0 0 0,0 2 0 0 0,0 3 0 0 0,0 2 0 0 0,0 2 0 0 0,-1 2 0 0 0,1 1 0 0 0,0 1 0 0 0,-1 2 0 0 0,0 2 0 0 0,-1 1 0 0 0,1 1 0 0 0,-1 1 0 0 0,0 1 0 0 0,-1 1 0 0 0,1-1 0 0 0,0 0 0 0 0,0 2 0 0 0,0-1 0 0 0,0 0 0 0 0,0 3 0 0 0,0-1 0 0 0,0 2 0 0 0,0 1 0 0 0,0 1 0 0 0,0 1 0 0 0,0 0 0 0 0,0-1 0 0 0,0 0 0 0 0,0-1 0 0 0,0-1 0 0 0,-1-1 0 0 0,-1 0 0 0 0,0-3 0 0 0,-1-1 0 0 0,1-1 0 0 0,0-1 0 0 0,0-2 0 0 0,0-1 0 0 0,0-1 0 0 0,1-1 0 0 0,-1 0 0 0 0,1-3 0 0 0,1-3 0 0 0,-1-2 0 0 0,1-2 0 0 0,0-4 0 0 0,0-1 0 0 0,0-1 0 0 0,0 0 0 0 0,0 1 0 0 0,0 0 0 0 0,0 3 0 0 0,0 1 0 0 0,1 2 0 0 0,-1 3 0 0 0,0 0 0 0 0,-1 3 0 0 0,1 2 0 0 0,0 3 0 0 0,-1 3 0 0 0,0 2 0 0 0,0 2 0 0 0,-2 1 0 0 0,1 0 0 0 0,-1 1 0 0 0,0-1 0 0 0,0 0 0 0 0,0 0 0 0 0,-1 0 0 0 0,0-1 0 0 0,1 1 0 0 0,1-2 0 0 0,-1 0 0 0 0,1 1 0 0 0,1-1 0 0 0,-1 0 0 0 0,1 0 0 0 0,-1-1 0 0 0,1-1 0 0 0,0 0 0 0 0,0 0 0 0 0,0-2 0 0 0,0 1 0 0 0,0-2 0 0 0,0 0 0 0 0,0-1 0 0 0,0 0 0 0 0,0-2 0 0 0,0 0 0 0 0,0-3 0 0 0,0-2 0 0 0,1-1 0 0 0,-1-2 0 0 0,1-2 0 0 0,0 0 0 0 0,0 0 0 0 0,0 0 0 0 0,0 1 0 0 0,1 2 0 0 0,0 0 0 0 0,0 2 0 0 0,1 1 0 0 0,0 1 0 0 0,-1 2 0 0 0,0 3 0 0 0,-1 2 0 0 0,1 1 0 0 0,-1 2 0 0 0,0 1 0 0 0,0 1 0 0 0,-1 2 0 0 0,0 1 0 0 0,-2 2 0 0 0,0 0 0 0 0,-1 2 0 0 0,0 1 0 0 0,-1 2 0 0 0,0 1 0 0 0,-1 0 0 0 0,1 0 0 0 0,0-1 0 0 0,0-2 0 0 0,1-3 0 0 0,1-1 0 0 0,0-3 0 0 0,1-3 0 0 0,1-2 0 0 0,0-1 0 0 0,0-2 0 0 0,0 0 0 0 0,1-1 0 0 0,0-1 0 0 0,0-2 0 0 0,0-3 0 0 0,1-2 0 0 0,-1-2 0 0 0,0-2 0 0 0,0-2 0 0 0,0-1 0 0 0,0 0 0 0 0,1 0 0 0 0,1 1 0 0 0,-1 0 0 0 0,1 2 0 0 0,0 1 0 0 0,0 1 0 0 0,-1 1 0 0 0,1 1 0 0 0,-1 1 0 0 0,0 0 0 0 0,0 1 0 0 0,0 0 0 0 0,0 1 0 0 0,0-1 0 0 0,0 1 0 0 0,0 0 0 0 0,-1 0 0 0 0,1-1 0 0 0,0 1 0 0 0,0 0 0 0 0,-1 0 0 0 0,1 0 0 0 0,0 1 0 0 0,0-1 0 0 0,-1 1 0 0 0,1 0 0 0 0,-1-1 0 0 0,1-1 0 0 0,0 0 0 0 0,1-2 0 0 0,-1-1 0 0 0,2 0 0 0 0,-1-1 0 0 0,0 0 0 0 0,1-1 0 0 0,0 0 0 0 0,0 0 0 0 0,0 0 0 0 0,1-1 0 0 0,-1 1 0 0 0,0 0 0 0 0,0-1 0 0 0,1 1 0 0 0,-2-1 0 0 0,1 2 0 0 0,0-1 0 0 0,0 1 0 0 0,-1 1 0 0 0,-1 1 0 0 0,1 0 0 0 0,-1 0 0 0 0,0 1 0 0 0,-1-1 0 0 0,0 1 0 0 0,0 0 0 0 0,1-1 0 0 0,-1 0 0 0 0,1 1 0 0 0,-1-1 0 0 0,1 0 0 0 0,0 0 0 0 0,-1 0 0 0 0,1 0 0 0 0,-1 1 0 0 0,1-1 0 0 0,-1 1 0 0 0,1 0 0 0 0,-1 0 0 0 0,1 0 0 0 0,-1 0 0 0 0,1 0 0 0 0,-1 0 0 0 0,1 0 0 0 0,-1 0 0 0 0,1 0 0 0 0,-1 0 0 0 0,1-1 0 0 0,0-1 0 0 0,0-1 0 0 0,-1 0 0 0 0,1 0 0 0 0,0 0 0 0 0,0-1 0 0 0,0 2 0 0 0,0-1 0 0 0,0 0 0 0 0,-1 1 0 0 0,1 1 0 0 0,0-1 0 0 0,0 1 0 0 0,0 0 0 0 0,0 0 0 0 0,-1 1 0 0 0,1 0 0 0 0,0 1 0 0 0,-1 0 0 0 0,1 0 0 0 0,-1 0 0 0 0,0-1 0 0 0,1 1 0 0 0,0-1 0 0 0,-1-1 0 0 0,1 0 0 0 0,0 0 0 0 0,-1-1 0 0 0,1 0 0 0 0,0-1 0 0 0,0 1 0 0 0,-1 0 0 0 0,1 1 0 0 0,0-1 0 0 0,-1 0 0 0 0,1 0 0 0 0,0-2 0 0 0,1 1 0 0 0,-1 0 0 0 0,0 0 0 0 0,0 0 0 0 0,0 1 0 0 0,0 1 0 0 0,0 0 0 0 0,1 0 0 0 0,-1 1 0 0 0,0 0 0 0 0,1 0 0 0 0,-1 0 0 0 0,0 0 0 0 0,1 1 0 0 0,-1 0 0 0 0,-1 0 0 0 0,1 0 0 0 0,-1 1 0 0 0,0 1 0 0 0,0-1 0 0 0,0 1 0 0 0,0 0 0 0 0,0 0 0 0 0,1-1 0 0 0,-1 0 0 0 0,1-1 0 0 0,0 0 0 0 0,0-2 0 0 0,0 1 0 0 0,1-2 0 0 0,-1 1 0 0 0,0 0 0 0 0,1 0 0 0 0,-1 1 0 0 0,0 0 0 0 0,0 0 0 0 0,0 1 0 0 0,0-1 0 0 0,0 1 0 0 0,1-2 0 0 0,0 0 0 0 0,0 0 0 0 0,0-1 0 0 0,0 0 0 0 0,0 0 0 0 0,0 1 0 0 0,0-1 0 0 0,1 1 0 0 0,-1 0 0 0 0,1 0 0 0 0,-1 1 0 0 0,1 0 0 0 0,-1 0 0 0 0,1 1 0 0 0,-1 0 0 0 0,0 1 0 0 0,1 0 0 0 0,-1 0 0 0 0,0 1 0 0 0,1 0 0 0 0,-1 0 0 0 0,0 0 0 0 0,1 0 0 0 0,0-1 0 0 0,0 1 0 0 0,0-1 0 0 0,0 1 0 0 0,0-1 0 0 0,1 0 0 0 0,0 0 0 0 0,-1 1 0 0 0,0 0 0 0 0,0 0 0 0 0,0 1 0 0 0,-1-1 0 0 0,1 2 0 0 0,-1-1 0 0 0,0 1 0 0 0,0 0 0 0 0,-3 0 0 0 0,-2 0 0 0 0,-2 0 0 0 0,-2 1 0 0 0,-1 0 0 0 0,-2 1 0 0 0,0 0 0 0 0,0 1 0 0 0,1-1 0 0 0,0 1 0 0 0,2 0 0 0 0,1 0 0 0 0,1 0 0 0 0,1 0 0 0 0,1 1 0 0 0,0 1 0 0 0,1 1 0 0 0,-1-1 0 0 0,2 1 0 0 0,-1-1 0 0 0,0 1 0 0 0,0-1 0 0 0,0-1 0 0 0,1 1 0 0 0,-1-1 0 0 0,1 0 0 0 0,-1-1 0 0 0,1 0 0 0 0,1 1 0 0 0,0-1 0 0 0,-1 0 0 0 0,1 0 0 0 0,0 0 0 0 0,0 0 0 0 0,1 1 0 0 0,-1-1 0 0 0,0 1 0 0 0,0 0 0 0 0,0-1 0 0 0,0 1 0 0 0,0 0 0 0 0,0-1 0 0 0,0 1 0 0 0,0-1 0 0 0,0 1 0 0 0,0-1 0 0 0,0 0 0 0 0,0 0 0 0 0,0-1 0 0 0,0 1 0 0 0,0 0 0 0 0,0 0 0 0 0,0 0 0 0 0,0 0 0 0 0,0 0 0 0 0,1 1 0 0 0,-1-1 0 0 0,1 1 0 0 0,-1 1 0 0 0,0-1 0 0 0,0 0 0 0 0,0 0 0 0 0,0 0 0 0 0,0 0 0 0 0,0 1 0 0 0,0-1 0 0 0,0 1 0 0 0,0 0 0 0 0,0 0 0 0 0,0 1 0 0 0,0-1 0 0 0,0 1 0 0 0,0 1 0 0 0,0 0 0 0 0,0 1 0 0 0,0 0 0 0 0,0 0 0 0 0,0 1 0 0 0,-1 1 0 0 0,0 0 0 0 0,0 0 0 0 0,0 1 0 0 0,0-1 0 0 0,1 0 0 0 0,-1-1 0 0 0,1-1 0 0 0,0-1 0 0 0,0-2 0 0 0,0-1 0 0 0,0-1 0 0 0,0 0 0 0 0,0-1 0 0 0,0 0 0 0 0,-1 0 0 0 0,0-3 0 0 0,-1 0 0 0 0,-1-3 0 0 0,-1-1 0 0 0,1-2 0 0 0,-2-1 0 0 0,1-2 0 0 0,0-1 0 0 0,0-2 0 0 0,1 0 0 0 0,0-2 0 0 0,1 0 0 0 0,1-1 0 0 0,0 1 0 0 0,1 1 0 0 0,0 1 0 0 0,0 3 0 0 0,0 1 0 0 0,0 2 0 0 0,0 2 0 0 0,0 1 0 0 0,0 1 0 0 0,0 1 0 0 0,1 0 0 0 0,-1 1 0 0 0,2-1 0 0 0,-1 1 0 0 0,1-1 0 0 0,-1 0 0 0 0,1-1 0 0 0,1 0 0 0 0,-2 0 0 0 0,1 1 0 0 0,0-1 0 0 0,0 1 0 0 0,0 0 0 0 0,0 0 0 0 0,0 0 0 0 0,0 0 0 0 0,1 1 0 0 0,-1-1 0 0 0,1 1 0 0 0,0 0 0 0 0,0 0 0 0 0,-1 0 0 0 0,1 1 0 0 0,-1-1 0 0 0,0 1 0 0 0,1 0 0 0 0,-1 0 0 0 0,-1 0 0 0 0,0 1 0 0 0,-1 2 0 0 0,-1 2 0 0 0,-1 3 0 0 0,0 1 0 0 0,-1 3 0 0 0,0 1 0 0 0,-1 6 0 0 0,1 1 0 0 0,0 0 0 0 0,1 0 0 0 0,-1-2 0 0 0,2-2 0 0 0,-1-1 0 0 0,1-2 0 0 0,0-3 0 0 0,1-1 0 0 0,0-2 0 0 0,0-2 0 0 0,0-1 0 0 0,0-1 0 0 0,0-1 0 0 0,0 0 0 0 0,0-2 0 0 0,0-3 0 0 0,-2-6 0 0 0,-2-4 0 0 0,0-4 0 0 0,-1-3 0 0 0,1-2 0 0 0,0 0 0 0 0,0 0 0 0 0,2 3 0 0 0,0 2 0 0 0,1 3 0 0 0,1 3 0 0 0,0 3 0 0 0,0 2 0 0 0,0 2 0 0 0,0 1 0 0 0,1 0 0 0 0,0 1 0 0 0,0 1 0 0 0,1 0 0 0 0,0 0 0 0 0,0 0 0 0 0,0-1 0 0 0,0 1 0 0 0,0-1 0 0 0,-1 0 0 0 0,-1-1 0 0 0,1 1 0 0 0,-1 0 0 0 0,1-1 0 0 0,0 1 0 0 0,0 0 0 0 0,0 0 0 0 0,0 0 0 0 0,1 0 0 0 0,0 0 0 0 0,0 0 0 0 0,0 1 0 0 0,0-1 0 0 0,-1 1 0 0 0,1-1 0 0 0,0 0 0 0 0,-1 1 0 0 0,1-1 0 0 0,0 1 0 0 0,-1 1 0 0 0,0 1 0 0 0,1 2 0 0 0,-1 2 0 0 0,1 1 0 0 0,-1 1 0 0 0,1 2 0 0 0,-1 0 0 0 0,1 2 0 0 0,0 1 0 0 0,-1 1 0 0 0,-1 1 0 0 0,1 0 0 0 0,-1 0 0 0 0,0 0 0 0 0,0 0 0 0 0,0 0 0 0 0,0 0 0 0 0,0 0 0 0 0,0-2 0 0 0,0 0 0 0 0,0-2 0 0 0,0 0 0 0 0,0-2 0 0 0,0-1 0 0 0,0-1 0 0 0,0-2 0 0 0,0-1 0 0 0,0-1 0 0 0,0-2 0 0 0,1-2 0 0 0,1-3 0 0 0,0-1 0 0 0,0-1 0 0 0,1-2 0 0 0,0-1 0 0 0,0-1 0 0 0,-1-1 0 0 0,1-2 0 0 0,-1 0 0 0 0,-1-3 0 0 0,0 0 0 0 0,-1 0 0 0 0,1 1 0 0 0,-1 0 0 0 0,0 3 0 0 0,-1 2 0 0 0,2 2 0 0 0,-1 3 0 0 0,1 2 0 0 0,0 2 0 0 0,1 2 0 0 0,-1 1 0 0 0,1 2 0 0 0,0 3 0 0 0,0 3 0 0 0,0 3 0 0 0,-1 2 0 0 0,1 1 0 0 0,-2 2 0 0 0,1 1 0 0 0,-1 2 0 0 0,0 0 0 0 0,0 0 0 0 0,0-1 0 0 0,-2-1 0 0 0,1-1 0 0 0,-1-1 0 0 0,1-1 0 0 0,1-2 0 0 0,-1-1 0 0 0,1-2 0 0 0,0 0 0 0 0,0-1 0 0 0,0-1 0 0 0,0-3 0 0 0,1-1 0 0 0,0-2 0 0 0,0-5 0 0 0,1-4 0 0 0,1-5 0 0 0,0-6 0 0 0,-1-4 0 0 0,-1-4 0 0 0,0-1 0 0 0,-1 0 0 0 0,0 2 0 0 0,0 1 0 0 0,0 2 0 0 0,0 3 0 0 0,0 5 0 0 0,0 3 0 0 0,0 3 0 0 0,0 4 0 0 0,0 4 0 0 0,0 5 0 0 0,2 7 0 0 0,-1 4 0 0 0,1 3 0 0 0,-1 4 0 0 0,-1 1 0 0 0,1-1 0 0 0,-1 1 0 0 0,0 0 0 0 0,0-1 0 0 0,0-2 0 0 0,0-3 0 0 0,-1-2 0 0 0,1-4 0 0 0,-1-3 0 0 0,1-3 0 0 0,-1-3 0 0 0,1-3 0 0 0,0-5 0 0 0,2-3 0 0 0,-1-6 0 0 0,1-2 0 0 0,0-4 0 0 0,-1-4 0 0 0,0 0 0 0 0,0 0 0 0 0,-1 1 0 0 0,0 1 0 0 0,0 3 0 0 0,0 3 0 0 0,0 1 0 0 0,0 4 0 0 0,0 3 0 0 0,0 2 0 0 0,2 3 0 0 0,0 1 0 0 0,2 1 0 0 0,0 1 0 0 0,0 1 0 0 0,1-1 0 0 0,1 1 0 0 0,-2-1 0 0 0,0 0 0 0 0,0 0 0 0 0,-1 2 0 0 0,-1 1 0 0 0,0 3 0 0 0,-1 1 0 0 0,-1 3 0 0 0,0 2 0 0 0,0 2 0 0 0,-2 1 0 0 0,-2 1 0 0 0,-2 0 0 0 0,0 1 0 0 0,0-1 0 0 0,0 1 0 0 0,0 0 0 0 0,1 1 0 0 0,1-1 0 0 0,1 0 0 0 0,0-1 0 0 0,2 1 0 0 0,0-2 0 0 0,0-1 0 0 0,0-2 0 0 0,0-3 0 0 0,1-2 0 0 0,0-4 0 0 0,0-10 0 0 0,0-7 0 0 0,0-9 0 0 0,0-7 0 0 0,0-6 0 0 0,0 1 0 0 0,0 0 0 0 0,0 2 0 0 0,0 3 0 0 0,0 4 0 0 0,0 4 0 0 0,0 4 0 0 0,0 4 0 0 0,0 3 0 0 0,1 3 0 0 0,0 2 0 0 0,0 2 0 0 0,0 0 0 0 0,0 2 0 0 0,-1 0 0 0 0,0 1 0 0 0,1-1 0 0 0,-1 0 0 0 0,0-1 0 0 0,0-2 0 0 0,0-4 0 0 0,-1-4 0 0 0,1-3 0 0 0,0-6 0 0 0,0-1 0 0 0,1 0 0 0 0,0 0 0 0 0,2 2 0 0 0,0 2 0 0 0,1 3 0 0 0,0 5 0 0 0,-1 3 0 0 0,1 2 0 0 0,-1 3 0 0 0,0 2 0 0 0,-1 0 0 0 0,1 2 0 0 0,-1-1 0 0 0,0 1 0 0 0,0-1 0 0 0,0 0 0 0 0,0 1 0 0 0,-1 0 0 0 0,0 1 0 0 0,0-1 0 0 0,-1 1 0 0 0,0 0 0 0 0,0 1 0 0 0,0-1 0 0 0,0 0 0 0 0,0 1 0 0 0,0 0 0 0 0,-1 1 0 0 0,0 3 0 0 0,-1 1 0 0 0,0 2 0 0 0,-1 1 0 0 0,0 2 0 0 0,0 2 0 0 0,0 1 0 0 0,0 0 0 0 0,0 0 0 0 0,1 0 0 0 0,0 0 0 0 0,1-1 0 0 0,-1-2 0 0 0,1-2 0 0 0,0-3 0 0 0,0-2 0 0 0,1-2 0 0 0,0-4 0 0 0,0-3 0 0 0,0-3 0 0 0,0-3 0 0 0,0-2 0 0 0,0-3 0 0 0,0 0 0 0 0,0-1 0 0 0,1 0 0 0 0,0 0 0 0 0,1 1 0 0 0,0 2 0 0 0,0 1 0 0 0,1 2 0 0 0,0 1 0 0 0,0 1 0 0 0,1 2 0 0 0,0 0 0 0 0,0 1 0 0 0,1-1 0 0 0,1 1 0 0 0,0-2 0 0 0,1 0 0 0 0,1 0 0 0 0,0-1 0 0 0,0 0 0 0 0,-1 1 0 0 0,1 0 0 0 0,-2 1 0 0 0,1-1 0 0 0,-2 2 0 0 0,0 0 0 0 0,0 0 0 0 0,0 1 0 0 0,0 0 0 0 0,-1 0 0 0 0,0 1 0 0 0,0 0 0 0 0,0 0 0 0 0,0 1 0 0 0,-1-1 0 0 0,0 1 0 0 0,0 0 0 0 0,-1 0 0 0 0,0 0 0 0 0,1 1 0 0 0,-1-1 0 0 0,0 0 0 0 0,0 0 0 0 0,0 0 0 0 0,1-1 0 0 0,0 1 0 0 0,0-1 0 0 0,1 1 0 0 0,0-1 0 0 0,0 1 0 0 0,0 0 0 0 0,0-1 0 0 0,0 1 0 0 0,0 0 0 0 0,0 0 0 0 0,0 1 0 0 0,0-1 0 0 0,-1 0 0 0 0,1 1 0 0 0,-1 0 0 0 0,0 0 0 0 0,0 0 0 0 0,0 0 0 0 0,-1 0 0 0 0,0 0 0 0 0,0-1 0 0 0,0 0 0 0 0,-1 0 0 0 0,-3 0 0 0 0,0 0 0 0 0,-2 0 0 0 0,0 1 0 0 0,-2 0 0 0 0,0-1 0 0 0,0 2 0 0 0,-1 0 0 0 0,0 2 0 0 0,-1 0 0 0 0,1 1 0 0 0,1 0 0 0 0,-1 0 0 0 0,1-1 0 0 0,0 1 0 0 0,-1-2 0 0 0,1 1 0 0 0,0-1 0 0 0,0-1 0 0 0,0 1 0 0 0,1-1 0 0 0,0 0 0 0 0,1 0 0 0 0,0 0 0 0 0,1-1 0 0 0,1 1 0 0 0,-1 0 0 0 0,1 0 0 0 0,0 0 0 0 0,0 0 0 0 0,1 0 0 0 0,-1 0 0 0 0,1 0 0 0 0,-1 1 0 0 0,1 0 0 0 0,-1 0 0 0 0,0 0 0 0 0,1 1 0 0 0,-1-1 0 0 0,0 0 0 0 0,0 1 0 0 0,0-2 0 0 0,0 1 0 0 0,-1 0 0 0 0,1-1 0 0 0,0 0 0 0 0,0 1 0 0 0,0-1 0 0 0,0 1 0 0 0,0-1 0 0 0,0 1 0 0 0,-1 0 0 0 0,1 0 0 0 0,-1-1 0 0 0,1 0 0 0 0,-1 1 0 0 0,1-1 0 0 0,0 1 0 0 0,0 0 0 0 0,-1 1 0 0 0,0-1 0 0 0,0 1 0 0 0,0 0 0 0 0,0 1 0 0 0,1-1 0 0 0,0 2 0 0 0,0-1 0 0 0,0 1 0 0 0,-1 0 0 0 0,1 0 0 0 0,-1 0 0 0 0,0 0 0 0 0,-1 0 0 0 0,1 0 0 0 0,0-1 0 0 0,0 1 0 0 0,0-1 0 0 0,1-1 0 0 0,0 0 0 0 0,-1 1 0 0 0,1-1 0 0 0,0 0 0 0 0,-1 0 0 0 0,0 0 0 0 0,0 0 0 0 0,1 0 0 0 0,-1 0 0 0 0,0 0 0 0 0,1 0 0 0 0,1-1 0 0 0,-1 1 0 0 0,1-1 0 0 0,1 0 0 0 0,-1 0 0 0 0,0 0 0 0 0,0 1 0 0 0,1-1 0 0 0,-1 0 0 0 0,0 0 0 0 0,0 1 0 0 0,0-1 0 0 0,0 0 0 0 0,-1 0 0 0 0,1 0 0 0 0,0-1 0 0 0,0-3 0 0 0,0-2 0 0 0,1-3 0 0 0,-1-2 0 0 0,2-2 0 0 0,1-1 0 0 0,2 0 0 0 0,3 1 0 0 0,1 0 0 0 0,1 2 0 0 0,2 1 0 0 0,0 1 0 0 0,0 1 0 0 0,-1 0 0 0 0,-1 2 0 0 0,0 0 0 0 0,-1 1 0 0 0,-1-1 0 0 0,-1 1 0 0 0,0 1 0 0 0,-1-1 0 0 0,0 1 0 0 0,0 0 0 0 0,-2 0 0 0 0,1 1 0 0 0,-2 0 0 0 0,1 0 0 0 0,-1 0 0 0 0,0 0 0 0 0,0 1 0 0 0,0-2 0 0 0,0 1 0 0 0,1 0 0 0 0,-2-1 0 0 0,1 1 0 0 0,0 0 0 0 0,0-1 0 0 0,0 0 0 0 0,-1 1 0 0 0,1-1 0 0 0,-1 1 0 0 0,0-1 0 0 0,0 1 0 0 0,0-1 0 0 0,0 0 0 0 0,0 1 0 0 0,0-1 0 0 0,-1 1 0 0 0,1-1 0 0 0,0 1 0 0 0,-1-1 0 0 0,1 1 0 0 0,0-1 0 0 0,0 1 0 0 0,0-1 0 0 0,-2 1 0 0 0,0 0 0 0 0,0 1 0 0 0,-1-1 0 0 0,0 1 0 0 0,0 0 0 0 0,-1 0 0 0 0,1 0 0 0 0,0 1 0 0 0,-1-1 0 0 0,1 0 0 0 0,0 0 0 0 0,0 0 0 0 0,0 0 0 0 0,-1 0 0 0 0,1 0 0 0 0,0 0 0 0 0,0 0 0 0 0,-1 1 0 0 0,1-1 0 0 0,0 0 0 0 0,0 1 0 0 0,0 0 0 0 0,1-1 0 0 0,-1 1 0 0 0,0-1 0 0 0,0 0 0 0 0,0 0 0 0 0,-1 1 0 0 0,1-1 0 0 0,0 1 0 0 0,0-1 0 0 0,0 1 0 0 0,1 0 0 0 0,-1-1 0 0 0,0 1 0 0 0,1 0 0 0 0,0-1 0 0 0,-1 1 0 0 0,1 1 0 0 0,0-1 0 0 0,0 0 0 0 0,0 0 0 0 0,0 0 0 0 0,0 0 0 0 0,-1 0 0 0 0,1 0 0 0 0,0 0 0 0 0,-1 0 0 0 0,1 0 0 0 0,-1 0 0 0 0,1 0 0 0 0,-1 1 0 0 0,0 0 0 0 0,0-1 0 0 0,-1 1 0 0 0,2 0 0 0 0,-1-1 0 0 0,1 1 0 0 0,-1-1 0 0 0,1 0 0 0 0,0 0 0 0 0,0 0 0 0 0,-1 0 0 0 0,1-1 0 0 0,-1 1 0 0 0,1 0 0 0 0,-1 1 0 0 0,0-1 0 0 0,0 1 0 0 0,0-1 0 0 0,-1 1 0 0 0,2-1 0 0 0,-1 0 0 0 0,0 1 0 0 0,1-1 0 0 0,-1 0 0 0 0,0 0 0 0 0,1 0 0 0 0,0 0 0 0 0,-1 0 0 0 0,1 0 0 0 0,-1 0 0 0 0,1-1 0 0 0,-1 1 0 0 0,1 0 0 0 0,-1-1 0 0 0,0 1 0 0 0,0 0 0 0 0,1 0 0 0 0,-1 0 0 0 0,1 0 0 0 0,-1 0 0 0 0,1 0 0 0 0,0 0 0 0 0,0 0 0 0 0,0 0 0 0 0,-1 1 0 0 0,1-1 0 0 0,-1 0 0 0 0,1 1 0 0 0,-1-1 0 0 0,1 1 0 0 0,0-1 0 0 0,0 0 0 0 0,-1 1 0 0 0,1 0 0 0 0,0 0 0 0 0,0-1 0 0 0,-1 1 0 0 0,1 0 0 0 0,-1 0 0 0 0,1-1 0 0 0,0 1 0 0 0,0-1 0 0 0,-1 1 0 0 0,1-1 0 0 0,-1 0 0 0 0,1 1 0 0 0,0-1 0 0 0,-1 1 0 0 0,1 0 0 0 0,-1 0 0 0 0,1-1 0 0 0,0 1 0 0 0,0 0 0 0 0,0-1 0 0 0,0 1 0 0 0,0-1 0 0 0,-1 1 0 0 0,1 0 0 0 0,-1 0 0 0 0,1-1 0 0 0,0 1 0 0 0,0-1 0 0 0,1 1 0 0 0,-1-1 0 0 0,0 1 0 0 0,-1 0 0 0 0,1 0 0 0 0,0 0 0 0 0,0 0 0 0 0,0 0 0 0 0,0 1 0 0 0,1-1 0 0 0,-1 0 0 0 0,0 0 0 0 0,-1 0 0 0 0,1 0 0 0 0,0-1 0 0 0,0 1 0 0 0,0 0 0 0 0,0 0 0 0 0,0 0 0 0 0,0 0 0 0 0,0 0 0 0 0,1 0 0 0 0,-1 0 0 0 0,1 0 0 0 0,-1 0 0 0 0,1 0 0 0 0,-1 0 0 0 0,1 0 0 0 0,-1 0 0 0 0,0 0 0 0 0,1 1 0 0 0,-1-2 0 0 0,0 1 0 0 0,1 0 0 0 0,-1 0 0 0 0,1-1 0 0 0,0 1 0 0 0,0 1 0 0 0,0-1 0 0 0,0 0 0 0 0,-1 0 0 0 0,1 0 0 0 0,-1 0 0 0 0,1 1 0 0 0,0-1 0 0 0,-1 0 0 0 0,1 0 0 0 0,-1 0 0 0 0,1 1 0 0 0,-1-1 0 0 0,1 0 0 0 0,-1 0 0 0 0,1 1 0 0 0,-1-1 0 0 0,1 0 0 0 0,-1 0 0 0 0,1 1 0 0 0,-1-1 0 0 0,0 0 0 0 0,1 0 0 0 0,-1 1 0 0 0,1-1 0 0 0,-1 0 0 0 0,0 0 0 0 0,1 1 0 0 0,0-1 0 0 0,-1 0 0 0 0,1 0 0 0 0,-1 0 0 0 0,1 1 0 0 0,-1-1 0 0 0,1 0 0 0 0,0 0 0 0 0,0 1 0 0 0,0-1 0 0 0,0 0 0 0 0,0 0 0 0 0,-1 1 0 0 0,1-1 0 0 0,0 0 0 0 0,-1 0 0 0 0,1 1 0 0 0,-1-1 0 0 0,1 0 0 0 0,-1 0 0 0 0,1 1 0 0 0,0-1 0 0 0,0 0 0 0 0,-1 1 0 0 0,1 0 0 0 0,-1 0 0 0 0,1 0 0 0 0,-1 0 0 0 0,1 0 0 0 0,0 0 0 0 0,-1 0 0 0 0,1 0 0 0 0,-1 0 0 0 0,1 0 0 0 0,0 0 0 0 0,0 0 0 0 0,-1 0 0 0 0,1 0 0 0 0,-1 1 0 0 0,1-1 0 0 0,-1 1 0 0 0,0 0 0 0 0,1-1 0 0 0,-1 1 0 0 0,1 0 0 0 0,-1-1 0 0 0,1 0 0 0 0,-1 0 0 0 0,1 0 0 0 0,0-1 0 0 0,0 1 0 0 0,0-1 0 0 0,0 0 0 0 0,0 0 0 0 0,0 1 0 0 0,0-1 0 0 0,0 0 0 0 0,0 0 0 0 0,0 0 0 0 0,0 1 0 0 0,0-1 0 0 0,0 0 0 0 0,0 0 0 0 0,0 0 0 0 0,0 1 0 0 0,0-1 0 0 0,0 0 0 0 0,0 0 0 0 0,0 0 0 0 0,0 0 0 0 0,0 0 0 0 0,0 1 0 0 0,0-1 0 0 0,0 0 0 0 0,0 0 0 0 0,0 0 0 0 0,0 1 0 0 0,0-1 0 0 0,0 0 0 0 0,0 0 0 0 0,0 0 0 0 0,0 1 0 0 0,0-1 0 0 0,0 0 0 0 0,0 0 0 0 0,0 1 0 0 0,0-1 0 0 0,0 0 0 0 0,0 0 0 0 0,0 1 0 0 0,0-1 0 0 0,0 0 0 0 0,0 1 0 0 0,0 0 0 0 0,0 0 0 0 0,0 1 0 0 0,0-1 0 0 0,0-1 0 0 0,0 1 0 0 0,0 1 0 0 0,0-2 0 0 0,0 1 0 0 0,0 0 0 0 0,0-1 0 0 0,0 1 0 0 0,0 0 0 0 0,0 0 0 0 0,0-1 0 0 0,0 1 0 0 0,0-1 0 0 0,0 1 0 0 0,0-1 0 0 0,0 0 0 0 0,0 0 0 0 0,0 1 0 0 0,0-1 0 0 0,0 0 0 0 0,0 0 0 0 0,0 1 0 0 0,0 0 0 0 0,0 0 0 0 0,0 0 0 0 0,0 0 0 0 0,0 1 0 0 0,0-1 0 0 0,0 0 0 0 0,0 1 0 0 0,0-1 0 0 0,0 0 0 0 0,0 0 0 0 0,0-1 0 0 0,0 1 0 0 0,0 0 0 0 0,0 0 0 0 0,0 0 0 0 0,0 0 0 0 0,0 0 0 0 0,-1 0 0 0 0,1 0 0 0 0,-1 0 0 0 0,1 0 0 0 0,0 0 0 0 0,-1 0 0 0 0,1 0 0 0 0,-1 0 0 0 0,1 0 0 0 0,-1 0 0 0 0,1 0 0 0 0,0 0 0 0 0,0-1 0 0 0,0 1 0 0 0,0 0 0 0 0,0 0 0 0 0,0 0 0 0 0,-1-1 0 0 0,1 1 0 0 0,-1-1 0 0 0,1 1 0 0 0,0 0 0 0 0,0 0 0 0 0,0 0 0 0 0,0 0 0 0 0,-1 0 0 0 0,1 1 0 0 0,-1-1 0 0 0,1 1 0 0 0,-1 0 0 0 0,0 0 0 0 0,1 1 0 0 0,-1-1 0 0 0,0 0 0 0 0,0 0 0 0 0,1 1 0 0 0,0-1 0 0 0,-1 0 0 0 0,1 1 0 0 0,0-2 0 0 0,0 1 0 0 0,-1 0 0 0 0,1 1 0 0 0,0-1 0 0 0,-1 1 0 0 0,0 0 0 0 0,0 0 0 0 0,1-1 0 0 0,0 1 0 0 0,-1-1 0 0 0,0 0 0 0 0,1-1 0 0 0,0 1 0 0 0,-1-1 0 0 0,1 0 0 0 0,-1 0 0 0 0,1 0 0 0 0,-1-1 0 0 0,1 1 0 0 0,0-1 0 0 0,-1 1 0 0 0,0-1 0 0 0,1 1 0 0 0,0 0 0 0 0,0-1 0 0 0,-1 1 0 0 0,1-1 0 0 0,-1 1 0 0 0,1-1 0 0 0,0 0 0 0 0,-1 0 0 0 0,1 0 0 0 0,0 1 0 0 0,-1-1 0 0 0,1 0 0 0 0,0 0 0 0 0,-1 1 0 0 0,1-1 0 0 0,0 0 0 0 0,0 0 0 0 0,0 1 0 0 0,0-1 0 0 0,-1 0 0 0 0,1 0 0 0 0,-1 1 0 0 0,1-1 0 0 0,-1 1 0 0 0,0 0 0 0 0,1 0 0 0 0,-1 0 0 0 0,1 1 0 0 0,0-1 0 0 0,-1 0 0 0 0,1 0 0 0 0,-1 1 0 0 0,1-1 0 0 0,0 0 0 0 0,-1 0 0 0 0,0 1 0 0 0,1-1 0 0 0,-1 1 0 0 0,0 0 0 0 0,0 0 0 0 0,0 1 0 0 0,0 0 0 0 0,0 0 0 0 0,0 0 0 0 0,0 0 0 0 0,0-1 0 0 0,1 1 0 0 0,-1-1 0 0 0,0 1 0 0 0,0-1 0 0 0,0 1 0 0 0,0 0 0 0 0,0 0 0 0 0,1 0 0 0 0,-1 1 0 0 0,-1 0 0 0 0,1-1 0 0 0,0 1 0 0 0,0-1 0 0 0,0 0 0 0 0,1 0 0 0 0,-1-1 0 0 0,0 0 0 0 0,0 1 0 0 0,0-1 0 0 0,0 0 0 0 0,1 0 0 0 0,-1 1 0 0 0,1-1 0 0 0,-1 1 0 0 0,0-1 0 0 0,1 0 0 0 0,0-1 0 0 0,-1 1 0 0 0,1-1 0 0 0,0 0 0 0 0,0 0 0 0 0,0-1 0 0 0,0 1 0 0 0,0-1 0 0 0,0 0 0 0 0,-1 0 0 0 0,1 0 0 0 0,-1 1 0 0 0,1-1 0 0 0,0 0 0 0 0,-1 0 0 0 0,1 1 0 0 0,-1-1 0 0 0,1 0 0 0 0,0 0 0 0 0,0 0 0 0 0,-1 1 0 0 0,1-1 0 0 0,-1 0 0 0 0,0 0 0 0 0,1 1 0 0 0,-1-1 0 0 0,1 0 0 0 0,0 0 0 0 0,-1 1 0 0 0,0-1 0 0 0,1 1 0 0 0,0 0 0 0 0,-1 1 0 0 0,1-1 0 0 0,-1 0 0 0 0,1 1 0 0 0,-1-1 0 0 0,1 1 0 0 0,-1-1 0 0 0,0 0 0 0 0,1 0 0 0 0,0 0 0 0 0,-1 1 0 0 0,0-1 0 0 0,1 0 0 0 0,0 0 0 0 0,-1 0 0 0 0,1 0 0 0 0,-1 0 0 0 0,1-1 0 0 0,-1 1 0 0 0,1-1 0 0 0,0 1 0 0 0,0-1 0 0 0,0 0 0 0 0,-1 0 0 0 0,1 1 0 0 0,-1 0 0 0 0,1 0 0 0 0,0-1 0 0 0,0 1 0 0 0,-1 0 0 0 0,1 0 0 0 0,-1 1 0 0 0,1-1 0 0 0,-1 0 0 0 0,0 0 0 0 0,1 0 0 0 0,-1 0 0 0 0,1 0 0 0 0,0 0 0 0 0,0 0 0 0 0,0 0 0 0 0,-1 0 0 0 0,1-1 0 0 0,0 1 0 0 0,-1 0 0 0 0,1 0 0 0 0,0 0 0 0 0,-1 0 0 0 0,1 0 0 0 0,-1 0 0 0 0,1-1 0 0 0,-1 1 0 0 0,0 0 0 0 0,1 0 0 0 0,-1 0 0 0 0,1 0 0 0 0,-1-1 0 0 0,1 0 0 0 0,-1 1 0 0 0,1 0 0 0 0,0 0 0 0 0,-1-1 0 0 0,1 1 0 0 0,0-1 0 0 0,-1 1 0 0 0,1-1 0 0 0,0 0 0 0 0,-1 0 0 0 0,1 1 0 0 0,-1-1 0 0 0,1 0 0 0 0,-1 1 0 0 0,1 0 0 0 0,0-1 0 0 0,-1 2 0 0 0,1-1 0 0 0,-1 0 0 0 0,1 1 0 0 0,-1-1 0 0 0,1 1 0 0 0,-1 0 0 0 0,1 0 0 0 0,-1 0 0 0 0,0 1 0 0 0,0 0 0 0 0,1-1 0 0 0,-1 1 0 0 0,0 0 0 0 0,-1 0 0 0 0,1 1 0 0 0,-1 0 0 0 0,0 0 0 0 0,1 1 0 0 0,-1-1 0 0 0,0 1 0 0 0,0-1 0 0 0,0 0 0 0 0,1 1 0 0 0,-1-1 0 0 0,1 0 0 0 0,0 0 0 0 0,-1 1 0 0 0,1-1 0 0 0,0 0 0 0 0,-1-1 0 0 0,0 1 0 0 0,1-1 0 0 0,0-1 0 0 0,0 1 0 0 0,0-1 0 0 0,0-1 0 0 0,1 1 0 0 0,-1 0 0 0 0,1 0 0 0 0,-1 0 0 0 0,0 0 0 0 0,0 0 0 0 0,1 0 0 0 0,-1 0 0 0 0,0 0 0 0 0,1 0 0 0 0,-1-1 0 0 0,1 0 0 0 0,-1 0 0 0 0,1-1 0 0 0,-1 1 0 0 0,1-1 0 0 0,0 0 0 0 0,-1 0 0 0 0,0 0 0 0 0,1 1 0 0 0,0-1 0 0 0,-1 0 0 0 0,0 0 0 0 0,1 1 0 0 0,-1-1 0 0 0,1 0 0 0 0,-1-1 0 0 0,0 1 0 0 0,1 0 0 0 0,0 0 0 0 0,0 0 0 0 0,-1 0 0 0 0,1 0 0 0 0,-1 1 0 0 0,0-1 0 0 0,1 0 0 0 0,-1 0 0 0 0,0 1 0 0 0,0 0 0 0 0,0 0 0 0 0,1-1 0 0 0,-1 2 0 0 0,0-1 0 0 0,1 0 0 0 0,-1-1 0 0 0,0 1 0 0 0,1-1 0 0 0,-1 1 0 0 0,1-1 0 0 0,-1 0 0 0 0,1 0 0 0 0,-1 1 0 0 0,1-1 0 0 0,-1 0 0 0 0,1 0 0 0 0,-1 0 0 0 0,1 1 0 0 0,0-1 0 0 0,-1 0 0 0 0,1 0 0 0 0,0 1 0 0 0,0-1 0 0 0,0 0 0 0 0,0 0 0 0 0,0 0 0 0 0,0 1 0 0 0,0-1 0 0 0,0 0 0 0 0,0 0 0 0 0,0 0 0 0 0,-1-1 0 0 0,-1 0 0 0 0,-2 1 0 0 0,-3 4 0 0 0,-1 1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84"/>
    </inkml:context>
    <inkml:brush xml:id="br0">
      <inkml:brushProperty name="width" value="0.1" units="cm"/>
      <inkml:brushProperty name="height" value="0.1" units="cm"/>
      <inkml:brushProperty name="color" value="#E71224"/>
    </inkml:brush>
  </inkml:definitions>
  <inkml:trace contextRef="#ctx0" brushRef="#br0">18110 6765 16383 0 0,'0'1'0'0'0,"0"0"0"0"0,0 0 0 0 0,0 2 0 0 0,0-1 0 0 0,0 1 0 0 0,0 0 0 0 0,0-1 0 0 0,0 2 0 0 0,0 0 0 0 0,0 0 0 0 0,0 0 0 0 0,-1 0 0 0 0,0 0 0 0 0,0-1 0 0 0,0 1 0 0 0,-1-2 0 0 0,1 1 0 0 0,0 0 0 0 0,0-1 0 0 0,0 0 0 0 0,0 0 0 0 0,0 0 0 0 0,0 1 0 0 0,0 0 0 0 0,1 0 0 0 0,-1-1 0 0 0,0 1 0 0 0,0 0 0 0 0,-1 0 0 0 0,1 1 0 0 0,-1-1 0 0 0,1 0 0 0 0,-1 1 0 0 0,0 0 0 0 0,-1 0 0 0 0,0 0 0 0 0,0 0 0 0 0,0 0 0 0 0,0 0 0 0 0,1 0 0 0 0,-1-1 0 0 0,1 1 0 0 0,0 0 0 0 0,0 0 0 0 0,0 1 0 0 0,0-1 0 0 0,1 2 0 0 0,-1 0 0 0 0,0 0 0 0 0,-1 2 0 0 0,1 0 0 0 0,-1 1 0 0 0,0 0 0 0 0,0-1 0 0 0,1 1 0 0 0,-1-1 0 0 0,0 0 0 0 0,1-1 0 0 0,0-1 0 0 0,0 0 0 0 0,0-1 0 0 0,0 0 0 0 0,1-2 0 0 0,0 1 0 0 0,0-1 0 0 0,0 0 0 0 0,1 0 0 0 0,-1-1 0 0 0,1 1 0 0 0,0-1 0 0 0,0-1 0 0 0,0-2 0 0 0,0-2 0 0 0,0-1 0 0 0,0-3 0 0 0,1-1 0 0 0,0-2 0 0 0,1-1 0 0 0,0-1 0 0 0,1-1 0 0 0,0-1 0 0 0,0 0 0 0 0,0 0 0 0 0,1 0 0 0 0,0 0 0 0 0,-1 2 0 0 0,1 0 0 0 0,-1 2 0 0 0,0 1 0 0 0,0 1 0 0 0,0 1 0 0 0,-1 1 0 0 0,1 1 0 0 0,-1 1 0 0 0,0 0 0 0 0,1 1 0 0 0,-1 0 0 0 0,0 0 0 0 0,0 0 0 0 0,-1 0 0 0 0,1 0 0 0 0,-1 0 0 0 0,0 0 0 0 0,-1 1 0 0 0,0-2 0 0 0,1 1 0 0 0,0 0 0 0 0,-1-1 0 0 0,0 0 0 0 0,1 0 0 0 0,-1 0 0 0 0,0-1 0 0 0,0 1 0 0 0,1-1 0 0 0,-1 0 0 0 0,1 0 0 0 0,0-3 0 0 0,1 0 0 0 0,0-1 0 0 0,1 0 0 0 0,0-1 0 0 0,0 0 0 0 0,0 0 0 0 0,0 1 0 0 0,-1 0 0 0 0,1 0 0 0 0,0 1 0 0 0,0 0 0 0 0,-1 1 0 0 0,1 0 0 0 0,-1 0 0 0 0,1 2 0 0 0,-1-1 0 0 0,-1 2 0 0 0,1 0 0 0 0,-1 1 0 0 0,1 0 0 0 0,-1 2 0 0 0,1 0 0 0 0,-1 2 0 0 0,0 0 0 0 0,-1 1 0 0 0,1 2 0 0 0,-1 0 0 0 0,0 0 0 0 0,0 1 0 0 0,-1-1 0 0 0,0 1 0 0 0,-1 0 0 0 0,-1 0 0 0 0,-1 1 0 0 0,0-1 0 0 0,-1 1 0 0 0,1 0 0 0 0,0 1 0 0 0,0 0 0 0 0,0-1 0 0 0,0 1 0 0 0,2 1 0 0 0,-1-1 0 0 0,1 1 0 0 0,0 0 0 0 0,0 1 0 0 0,0-1 0 0 0,1 1 0 0 0,-1-1 0 0 0,1-1 0 0 0,0 0 0 0 0,1-1 0 0 0,-1 0 0 0 0,0-1 0 0 0,0-1 0 0 0,1-1 0 0 0,-1-1 0 0 0,1-1 0 0 0,-1-4 0 0 0,1-1 0 0 0,0-3 0 0 0,-1-2 0 0 0,2-1 0 0 0,0-2 0 0 0,1-1 0 0 0,0 0 0 0 0,1 0 0 0 0,0 0 0 0 0,0 0 0 0 0,1 0 0 0 0,0 1 0 0 0,-1 0 0 0 0,1 1 0 0 0,-1 1 0 0 0,0 2 0 0 0,0 1 0 0 0,0 2 0 0 0,-1 1 0 0 0,0 1 0 0 0,1 2 0 0 0,-1 1 0 0 0,0 0 0 0 0,-1 1 0 0 0,0 1 0 0 0,-1 2 0 0 0,0 1 0 0 0,0 0 0 0 0,0 2 0 0 0,0 1 0 0 0,-2 0 0 0 0,0 0 0 0 0,-2 2 0 0 0,0-1 0 0 0,0 1 0 0 0,0 0 0 0 0,-1 0 0 0 0,0 1 0 0 0,0-1 0 0 0,1-1 0 0 0,1 0 0 0 0,-1 0 0 0 0,1-1 0 0 0,1 0 0 0 0,0-2 0 0 0,0 1 0 0 0,1-2 0 0 0,0 1 0 0 0,1-1 0 0 0,-1 0 0 0 0,1 0 0 0 0,-1-1 0 0 0,1 1 0 0 0,0 1 0 0 0,0-1 0 0 0,0 0 0 0 0,-1 0 0 0 0,1 0 0 0 0,-1-1 0 0 0,1 0 0 0 0,0 1 0 0 0,-1-1 0 0 0,0 0 0 0 0,1-1 0 0 0,0 1 0 0 0,-1 0 0 0 0,1 0 0 0 0,-1 1 0 0 0,1 0 0 0 0,-1 0 0 0 0,0 0 0 0 0,0 0 0 0 0,0 0 0 0 0,-1 1 0 0 0,1-1 0 0 0,-1-1 0 0 0,1 1 0 0 0,-1 0 0 0 0,0 0 0 0 0,0-1 0 0 0,0 0 0 0 0,0 0 0 0 0,0 0 0 0 0,1 1 0 0 0,-1-2 0 0 0,0 1 0 0 0,0 1 0 0 0,1-1 0 0 0,0-1 0 0 0,0 1 0 0 0,0-1 0 0 0,0 1 0 0 0,0-1 0 0 0,0 0 0 0 0,0 0 0 0 0,1 1 0 0 0,-1-1 0 0 0,0 0 0 0 0,1 0 0 0 0,-1 1 0 0 0,0-1 0 0 0,0 0 0 0 0,0 0 0 0 0,1 1 0 0 0,-2-1 0 0 0,1 0 0 0 0,0-1 0 0 0,0 1 0 0 0,0 0 0 0 0,0 0 0 0 0,0-1 0 0 0,1 1 0 0 0,-1-1 0 0 0,0 1 0 0 0,1-1 0 0 0,-1 1 0 0 0,0-1 0 0 0,0 2 0 0 0,0-1 0 0 0,0 0 0 0 0,1 0 0 0 0,-1 0 0 0 0,1 0 0 0 0,0 0 0 0 0,-1 0 0 0 0,0 0 0 0 0,1-1 0 0 0,0 0 0 0 0,0 0 0 0 0,0 0 0 0 0,0 0 0 0 0,1 0 0 0 0,0-1 0 0 0,1 0 0 0 0,0 0 0 0 0,0 0 0 0 0,0 0 0 0 0,0 0 0 0 0,0 0 0 0 0,0-1 0 0 0,0 1 0 0 0,0 0 0 0 0,0-1 0 0 0,0 1 0 0 0,1 0 0 0 0,-1-1 0 0 0,0 0 0 0 0,0 1 0 0 0,1-1 0 0 0,-1 1 0 0 0,1-1 0 0 0,1 0 0 0 0,-1 1 0 0 0,1-1 0 0 0,-1 0 0 0 0,1 0 0 0 0,0 0 0 0 0,0 0 0 0 0,1 0 0 0 0,0 0 0 0 0,0 0 0 0 0,0 0 0 0 0,1 0 0 0 0,0 0 0 0 0,0 0 0 0 0,0 0 0 0 0,0 0 0 0 0,-1 0 0 0 0,1 0 0 0 0,-1 0 0 0 0,0 0 0 0 0,0 0 0 0 0,0 0 0 0 0,0 1 0 0 0,-1-1 0 0 0,0 1 0 0 0,0 0 0 0 0,-1 0 0 0 0,1 0 0 0 0,-1 0 0 0 0,0 0 0 0 0,0 0 0 0 0,0 0 0 0 0,-1-1 0 0 0,1 1 0 0 0,-1-1 0 0 0,0 1 0 0 0,1-1 0 0 0,-1 1 0 0 0,1-1 0 0 0,0 1 0 0 0,-1-1 0 0 0,1 2 0 0 0,0-1 0 0 0,1 0 0 0 0,-1 1 0 0 0,1-1 0 0 0,-1 1 0 0 0,1 0 0 0 0,-1 0 0 0 0,1-1 0 0 0,0 1 0 0 0,-1 0 0 0 0,0-1 0 0 0,1 1 0 0 0,-1-1 0 0 0,-1 0 0 0 0,1 0 0 0 0,-1 0 0 0 0,1 1 0 0 0,-1-1 0 0 0,0 0 0 0 0,1 0 0 0 0,0 0 0 0 0,-1 0 0 0 0,1 0 0 0 0,0 1 0 0 0,0-1 0 0 0,0 0 0 0 0,0 1 0 0 0,0 0 0 0 0,1-1 0 0 0,0 1 0 0 0,0-1 0 0 0,0 0 0 0 0,-1 1 0 0 0,1 0 0 0 0,0 0 0 0 0,1-1 0 0 0,-1 1 0 0 0,1 0 0 0 0,0-1 0 0 0,0 1 0 0 0,0 0 0 0 0,0-1 0 0 0,1 1 0 0 0,-1 0 0 0 0,1 0 0 0 0,1 0 0 0 0,0 0 0 0 0,0 0 0 0 0,1 0 0 0 0,0 1 0 0 0,2 0 0 0 0,0 0 0 0 0,1-1 0 0 0,0 2 0 0 0,1 0 0 0 0,0 0 0 0 0,0 0 0 0 0,0 0 0 0 0,0 0 0 0 0,-1 0 0 0 0,0 0 0 0 0,-1-1 0 0 0,0 1 0 0 0,-1-1 0 0 0,-1-1 0 0 0,0 1 0 0 0,-1 0 0 0 0,-1-1 0 0 0,0 1 0 0 0,0-1 0 0 0,0 0 0 0 0,-1 0 0 0 0,1 0 0 0 0,-1 0 0 0 0,0 0 0 0 0,1 0 0 0 0,-1 0 0 0 0,0-1 0 0 0,0 1 0 0 0,0-1 0 0 0,0 1 0 0 0,-1-1 0 0 0,2 0 0 0 0,0 1 0 0 0,-1 0 0 0 0,1 0 0 0 0,-1-1 0 0 0,1 1 0 0 0,-1 0 0 0 0,0 0 0 0 0,0-1 0 0 0,0 1 0 0 0,-1-1 0 0 0,0 1 0 0 0,-1-1 0 0 0,0-1 0 0 0,0 1 0 0 0,-1 0 0 0 0,0 0 0 0 0,0-1 0 0 0,0 0 0 0 0,0 0 0 0 0,1 1 0 0 0,-1-1 0 0 0,0 1 0 0 0,0-1 0 0 0,1 1 0 0 0,-1 0 0 0 0,0 0 0 0 0,0 0 0 0 0,1 0 0 0 0,0 0 0 0 0,0 1 0 0 0,0-1 0 0 0,0 1 0 0 0,0-1 0 0 0,0 0 0 0 0,1 0 0 0 0,-1 1 0 0 0,1-1 0 0 0,-1 0 0 0 0,0 0 0 0 0,0 0 0 0 0,1 0 0 0 0,-1 0 0 0 0,1 0 0 0 0,-1 0 0 0 0,1 0 0 0 0,0 0 0 0 0,0 0 0 0 0,0 0 0 0 0,0 0 0 0 0,-1 0 0 0 0,2 0 0 0 0,-2 0 0 0 0,1 0 0 0 0,1 0 0 0 0,-1 0 0 0 0,0 0 0 0 0,0 0 0 0 0,0 0 0 0 0,0 0 0 0 0,0 0 0 0 0,-1 0 0 0 0,1 0 0 0 0,-1-1 0 0 0,0 1 0 0 0,0 0 0 0 0,-1 0 0 0 0,0-1 0 0 0,0 0 0 0 0,1 0 0 0 0,-1 1 0 0 0,0-1 0 0 0,0-1 0 0 0,0 1 0 0 0,0 0 0 0 0,0 0 0 0 0,0 0 0 0 0,1 0 0 0 0,-1 0 0 0 0,0 0 0 0 0,0 0 0 0 0,0 0 0 0 0,0 0 0 0 0,1 0 0 0 0,-1 0 0 0 0,0 0 0 0 0,0-1 0 0 0,0 0 0 0 0,1 0 0 0 0,-1-1 0 0 0,0 0 0 0 0,0 0 0 0 0,0 0 0 0 0,0 0 0 0 0,-1-1 0 0 0,1 1 0 0 0,-1 0 0 0 0,1-1 0 0 0,0 0 0 0 0,-1 0 0 0 0,1 0 0 0 0,0 0 0 0 0,0 0 0 0 0,0-1 0 0 0,0 1 0 0 0,1 0 0 0 0,-1 0 0 0 0,1-1 0 0 0,0 1 0 0 0,0 1 0 0 0,0-1 0 0 0,0-1 0 0 0,0 2 0 0 0,0-1 0 0 0,-1 0 0 0 0,1 0 0 0 0,-1 0 0 0 0,1 0 0 0 0,-1-1 0 0 0,-1 1 0 0 0,1 0 0 0 0,0 0 0 0 0,0-1 0 0 0,-1 1 0 0 0,1 0 0 0 0,0-1 0 0 0,0 1 0 0 0,0-1 0 0 0,0 1 0 0 0,0 0 0 0 0,0 0 0 0 0,0 0 0 0 0,-1 0 0 0 0,1 0 0 0 0,-1 0 0 0 0,0 1 0 0 0,1-1 0 0 0,0-1 0 0 0,-1 2 0 0 0,1-2 0 0 0,0 1 0 0 0,0 0 0 0 0,0-1 0 0 0,0 1 0 0 0,0-2 0 0 0,1 1 0 0 0,-1 0 0 0 0,1-1 0 0 0,0 0 0 0 0,0 0 0 0 0,0 1 0 0 0,0-1 0 0 0,-1 1 0 0 0,1 0 0 0 0,-1 1 0 0 0,0-1 0 0 0,0 1 0 0 0,0-1 0 0 0,0 1 0 0 0,-1 0 0 0 0,1 0 0 0 0,0-1 0 0 0,0 1 0 0 0,0-1 0 0 0,0 1 0 0 0,0-1 0 0 0,0 1 0 0 0,0 0 0 0 0,0-1 0 0 0,-1 1 0 0 0,1 0 0 0 0,0-1 0 0 0,0 0 0 0 0,0 1 0 0 0,0-1 0 0 0,0 0 0 0 0,0-1 0 0 0,1-1 0 0 0,-1 1 0 0 0,1-1 0 0 0,0 1 0 0 0,0 0 0 0 0,0-1 0 0 0,0 1 0 0 0,0 1 0 0 0,0-1 0 0 0,0 1 0 0 0,0 0 0 0 0,0 0 0 0 0,-1 0 0 0 0,1 0 0 0 0,-1 1 0 0 0,1-1 0 0 0,-1 0 0 0 0,1 0 0 0 0,0 1 0 0 0,0-1 0 0 0,0 1 0 0 0,-1 0 0 0 0,1-1 0 0 0,-1 1 0 0 0,0 0 0 0 0,1 0 0 0 0,-1 0 0 0 0,0-1 0 0 0,1 0 0 0 0,-1 0 0 0 0,1 0 0 0 0,0 0 0 0 0,0 0 0 0 0,-1 0 0 0 0,1-1 0 0 0,0 1 0 0 0,-1-1 0 0 0,1 1 0 0 0,-1-1 0 0 0,1-1 0 0 0,-1 1 0 0 0,1-2 0 0 0,1 1 0 0 0,-1 0 0 0 0,0 0 0 0 0,1-1 0 0 0,-1 1 0 0 0,0-1 0 0 0,1 1 0 0 0,-1 0 0 0 0,0 0 0 0 0,0-1 0 0 0,0 1 0 0 0,1-1 0 0 0,-1 0 0 0 0,1 0 0 0 0,0-1 0 0 0,0 1 0 0 0,0-1 0 0 0,-1 1 0 0 0,1 0 0 0 0,-1-1 0 0 0,0 2 0 0 0,0-1 0 0 0,0 0 0 0 0,0 0 0 0 0,0 1 0 0 0,-1-1 0 0 0,1 1 0 0 0,0-1 0 0 0,0 1 0 0 0,0-1 0 0 0,0 1 0 0 0,1-1 0 0 0,-1 0 0 0 0,1 0 0 0 0,-1 0 0 0 0,1 0 0 0 0,0 0 0 0 0,0 1 0 0 0,-1 0 0 0 0,1 0 0 0 0,-1 0 0 0 0,0 1 0 0 0,0 0 0 0 0,-1 0 0 0 0,1 0 0 0 0,0 0 0 0 0,0 0 0 0 0,0 0 0 0 0,0-1 0 0 0,0 0 0 0 0,0 0 0 0 0,0 0 0 0 0,0 0 0 0 0,1-1 0 0 0,-1 0 0 0 0,1 0 0 0 0,-1 0 0 0 0,0 1 0 0 0,1-1 0 0 0,-1 1 0 0 0,0 0 0 0 0,0 1 0 0 0,-1-1 0 0 0,1 1 0 0 0,-1-1 0 0 0,1 1 0 0 0,-1-1 0 0 0,1-1 0 0 0,0 1 0 0 0,-1 0 0 0 0,1 0 0 0 0,-1-1 0 0 0,1 1 0 0 0,-1-1 0 0 0,1 1 0 0 0,0-1 0 0 0,-1 0 0 0 0,1 0 0 0 0,0 0 0 0 0,-1 0 0 0 0,1 0 0 0 0,-1 0 0 0 0,1 1 0 0 0,-1-1 0 0 0,0 1 0 0 0,0-1 0 0 0,0 1 0 0 0,1 0 0 0 0,-1 0 0 0 0,0 0 0 0 0,0 0 0 0 0,0 0 0 0 0,0-1 0 0 0,0 1 0 0 0,1-1 0 0 0,-1 1 0 0 0,0 0 0 0 0,0 0 0 0 0,0 0 0 0 0,0 1 0 0 0,0-1 0 0 0,0 0 0 0 0,0 0 0 0 0,0 0 0 0 0,0 0 0 0 0,1 0 0 0 0,-1 1 0 0 0,1-1 0 0 0,-1 1 0 0 0,0 0 0 0 0,0 0 0 0 0,0 1 0 0 0,-1-1 0 0 0,1 1 0 0 0,0 1 0 0 0,0-1 0 0 0,-1 1 0 0 0,1-1 0 0 0,0 1 0 0 0,-1 0 0 0 0,1 0 0 0 0,0 0 0 0 0,-1-1 0 0 0,1 1 0 0 0,-1-1 0 0 0,1 1 0 0 0,-1-1 0 0 0,1 1 0 0 0,-1-1 0 0 0,1 1 0 0 0,0-1 0 0 0,-1 1 0 0 0,1 0 0 0 0,-1 0 0 0 0,1 0 0 0 0,-1 0 0 0 0,1-1 0 0 0,0 1 0 0 0,-1 1 0 0 0,1-1 0 0 0,-1 0 0 0 0,1 1 0 0 0,-1-1 0 0 0,0 0 0 0 0,0 0 0 0 0,1 0 0 0 0,-1 0 0 0 0,1 0 0 0 0,-1 0 0 0 0,0 0 0 0 0,1-1 0 0 0,-1 1 0 0 0,0-1 0 0 0,1 0 0 0 0,-1 1 0 0 0,1-1 0 0 0,-1 1 0 0 0,1 0 0 0 0,-1 0 0 0 0,1 0 0 0 0,-1 0 0 0 0,1 0 0 0 0,0-1 0 0 0,-1 1 0 0 0,1-1 0 0 0,-1 1 0 0 0,0 0 0 0 0,0 0 0 0 0,1 0 0 0 0,-1 0 0 0 0,0 0 0 0 0,0 0 0 0 0,0 0 0 0 0,0 0 0 0 0,0 0 0 0 0,0 0 0 0 0,1-1 0 0 0,-1 1 0 0 0,0-1 0 0 0,0-1 0 0 0,0 0 0 0 0,1 0 0 0 0,-1-1 0 0 0,1-1 0 0 0,0-1 0 0 0,-1-1 0 0 0,1-1 0 0 0,0-1 0 0 0,0 0 0 0 0,-1 0 0 0 0,0 0 0 0 0,1-1 0 0 0,-1 1 0 0 0,0 1 0 0 0,-1 0 0 0 0,1 1 0 0 0,0 1 0 0 0,-1 0 0 0 0,1 0 0 0 0,-1 1 0 0 0,0-1 0 0 0,0 1 0 0 0,0-1 0 0 0,0 0 0 0 0,0 1 0 0 0,0-1 0 0 0,0 1 0 0 0,0 1 0 0 0,0 2 0 0 0,0 0 0 0 0,0 1 0 0 0,0 0 0 0 0,0 1 0 0 0,0 0 0 0 0,0 0 0 0 0,0 0 0 0 0,0 0 0 0 0,0 0 0 0 0,0 0 0 0 0,0 0 0 0 0,-1 1 0 0 0,0-1 0 0 0,1 0 0 0 0,-1 0 0 0 0,-1 0 0 0 0,0 0 0 0 0,0-1 0 0 0,0 0 0 0 0,0 0 0 0 0,-1 0 0 0 0,1 0 0 0 0,0-1 0 0 0,-1 1 0 0 0,1 0 0 0 0,-1 0 0 0 0,1 1 0 0 0,0 1 0 0 0,0 1 0 0 0,0 0 0 0 0,-1 0 0 0 0,1 0 0 0 0,0 0 0 0 0,0 0 0 0 0,0 0 0 0 0,0 0 0 0 0,1-1 0 0 0,-1 1 0 0 0,0-1 0 0 0,1 0 0 0 0,0 0 0 0 0,0 0 0 0 0,0 0 0 0 0,2 1 0 0 0,-1 1 0 0 0,1 1 0 0 0,1 1 0 0 0,0 1 0 0 0,0 0 0 0 0,1 1 0 0 0,0-1 0 0 0,-1 0 0 0 0,0-1 0 0 0,0 0 0 0 0,0 0 0 0 0,-1-1 0 0 0,1 0 0 0 0,0 0 0 0 0,-1 0 0 0 0,1 0 0 0 0,-1 1 0 0 0,0-1 0 0 0,0 0 0 0 0,-1 0 0 0 0,1 0 0 0 0,0 0 0 0 0,0 0 0 0 0,0 1 0 0 0,0-1 0 0 0,-1 0 0 0 0,1 0 0 0 0,-1 0 0 0 0,0 0 0 0 0,1-1 0 0 0,-1 1 0 0 0,1 0 0 0 0,-1 0 0 0 0,0 0 0 0 0,1 0 0 0 0,-1 0 0 0 0,1 0 0 0 0,-1 0 0 0 0,1 0 0 0 0,-1 0 0 0 0,1 0 0 0 0,0 1 0 0 0,0-1 0 0 0,0 0 0 0 0,0 0 0 0 0,1 0 0 0 0,-1 1 0 0 0,0-1 0 0 0,0 0 0 0 0,1 0 0 0 0,-1 0 0 0 0,0-1 0 0 0,-1 1 0 0 0,1 0 0 0 0,0 0 0 0 0,0 0 0 0 0,0 1 0 0 0,0-1 0 0 0,0 0 0 0 0,-1 0 0 0 0,1 0 0 0 0,-1 0 0 0 0,1 0 0 0 0,0 0 0 0 0,-1 0 0 0 0,1 0 0 0 0,-1 0 0 0 0,1 0 0 0 0,-1 0 0 0 0,1 0 0 0 0,-1 0 0 0 0,1 1 0 0 0,-1-1 0 0 0,1 0 0 0 0,-1 0 0 0 0,1 1 0 0 0,-1-1 0 0 0,1 0 0 0 0,-1 0 0 0 0,0 1 0 0 0,0-1 0 0 0,0 0 0 0 0,0 0 0 0 0,0 1 0 0 0,0-1 0 0 0,0 1 0 0 0,0-1 0 0 0,0 1 0 0 0,0 0 0 0 0,0 0 0 0 0,0-1 0 0 0,0 0 0 0 0,0 1 0 0 0,1-1 0 0 0,-1 1 0 0 0,1 0 0 0 0,-1 0 0 0 0,0 0 0 0 0,0 0 0 0 0,0 0 0 0 0,0 0 0 0 0,0 0 0 0 0,0 0 0 0 0,0 0 0 0 0,0 0 0 0 0,0-1 0 0 0,0 0 0 0 0,0 1 0 0 0,0-1 0 0 0,0 0 0 0 0,0 0 0 0 0,0 0 0 0 0,0 1 0 0 0,0-1 0 0 0,0 0 0 0 0,0 0 0 0 0,0 1 0 0 0,0-1 0 0 0,0 0 0 0 0,0 0 0 0 0,0 1 0 0 0,0-1 0 0 0,0 0 0 0 0,0 0 0 0 0,0 1 0 0 0,0-1 0 0 0,0 0 0 0 0,0 0 0 0 0,0 1 0 0 0,0-1 0 0 0,0 0 0 0 0,0 0 0 0 0,0 1 0 0 0,0 0 0 0 0,0 0 0 0 0,0-1 0 0 0,0 1 0 0 0,0 1 0 0 0,0-1 0 0 0,0 0 0 0 0,0 0 0 0 0,0 1 0 0 0,-1-1 0 0 0,1 0 0 0 0,-1 0 0 0 0,0 0 0 0 0,0 0 0 0 0,1 0 0 0 0,-1 0 0 0 0,0 0 0 0 0,1 0 0 0 0,-1 0 0 0 0,0-1 0 0 0,0 1 0 0 0,0-1 0 0 0,0 1 0 0 0,0-1 0 0 0,0 0 0 0 0,0 0 0 0 0,0 1 0 0 0,-1-1 0 0 0,1 0 0 0 0,0 0 0 0 0,0 0 0 0 0,0 1 0 0 0,0-1 0 0 0,0 0 0 0 0,-1 0 0 0 0,1 1 0 0 0,0-1 0 0 0,-1 0 0 0 0,1 0 0 0 0,-1 0 0 0 0,1 0 0 0 0,-1-1 0 0 0,0 1 0 0 0,1 0 0 0 0,-1 0 0 0 0,0 0 0 0 0,0-1 0 0 0,1 0 0 0 0,-1 1 0 0 0,0-1 0 0 0,0 1 0 0 0,0-1 0 0 0,0 1 0 0 0,0-1 0 0 0,1 1 0 0 0,-1 0 0 0 0,1-1 0 0 0,-1 1 0 0 0,1-1 0 0 0,0 1 0 0 0,-1 0 0 0 0,1 0 0 0 0,0 0 0 0 0,0-1 0 0 0,0 1 0 0 0,0 0 0 0 0,0 0 0 0 0,-1 1 0 0 0,1-1 0 0 0,0 0 0 0 0,0 0 0 0 0,0 1 0 0 0,-1-1 0 0 0,1 0 0 0 0,0 0 0 0 0,-1 1 0 0 0,1-1 0 0 0,0 0 0 0 0,0 0 0 0 0,0 1 0 0 0,-1-1 0 0 0,1 0 0 0 0,0 0 0 0 0,0 1 0 0 0,0-1 0 0 0,-1 1 0 0 0,1 0 0 0 0,-1 0 0 0 0,1 0 0 0 0,-1 0 0 0 0,1 0 0 0 0,-1-1 0 0 0,0 1 0 0 0,1 0 0 0 0,-1 0 0 0 0,1 0 0 0 0,-1-1 0 0 0,1 1 0 0 0,-1-1 0 0 0,1 1 0 0 0,-1-1 0 0 0,1 0 0 0 0,0 0 0 0 0,0 1 0 0 0,0-1 0 0 0,0 0 0 0 0,0 0 0 0 0,0 1 0 0 0,0-1 0 0 0,0 0 0 0 0,0 0 0 0 0,0 0 0 0 0,1 1 0 0 0,-1-1 0 0 0,0 0 0 0 0,0 0 0 0 0,-1 0 0 0 0,1 1 0 0 0,0-1 0 0 0,0 0 0 0 0,0 0 0 0 0,1 1 0 0 0,-1-1 0 0 0,-1 2 0 0 0,0 0 0 0 0,1 0 0 0 0,-1 1 0 0 0,0 0 0 0 0,0 0 0 0 0,0 0 0 0 0,-1 0 0 0 0,1 1 0 0 0,-1 0 0 0 0,0 1 0 0 0,1 1 0 0 0,-1-1 0 0 0,0 1 0 0 0,0 1 0 0 0,0-1 0 0 0,0 1 0 0 0,-1 0 0 0 0,0 0 0 0 0,1 0 0 0 0,-1 0 0 0 0,0 0 0 0 0,1-1 0 0 0,-1 0 0 0 0,1 0 0 0 0,0-1 0 0 0,0-1 0 0 0,0-1 0 0 0,1 0 0 0 0,0 0 0 0 0,0-1 0 0 0,1 0 0 0 0,-1 0 0 0 0,0 0 0 0 0,1 0 0 0 0,0 0 0 0 0,0-1 0 0 0,1 0 0 0 0,-1 0 0 0 0,0 0 0 0 0,1-1 0 0 0,-1 0 0 0 0,0 1 0 0 0,1-1 0 0 0,-1 0 0 0 0,1 0 0 0 0,-1-1 0 0 0,1 1 0 0 0,0 0 0 0 0,-1 0 0 0 0,0-1 0 0 0,0 1 0 0 0,0 0 0 0 0,0 0 0 0 0,0 0 0 0 0,0 0 0 0 0,0 1 0 0 0,-1 1 0 0 0,1-1 0 0 0,-1 1 0 0 0,1 0 0 0 0,-1 0 0 0 0,0 1 0 0 0,0 0 0 0 0,-1 0 0 0 0,1 0 0 0 0,-1 1 0 0 0,0-1 0 0 0,-1 2 0 0 0,1-1 0 0 0,0 0 0 0 0,1-1 0 0 0,-1 0 0 0 0,1-1 0 0 0,0-1 0 0 0,1 0 0 0 0,-1 0 0 0 0,1-1 0 0 0,0 0 0 0 0,0 1 0 0 0,0-2 0 0 0,0 1 0 0 0,0-1 0 0 0,0 0 0 0 0,0-1 0 0 0,0-2 0 0 0,1 1 0 0 0,0-2 0 0 0,0 0 0 0 0,0 0 0 0 0,1-1 0 0 0,1 1 0 0 0,0-2 0 0 0,0 1 0 0 0,0 0 0 0 0,1 0 0 0 0,-1 0 0 0 0,1 0 0 0 0,-1 0 0 0 0,1-1 0 0 0,-1 1 0 0 0,1 0 0 0 0,-1-1 0 0 0,1 1 0 0 0,-1-1 0 0 0,0 0 0 0 0,1 0 0 0 0,-1 1 0 0 0,1-1 0 0 0,-1 1 0 0 0,1 0 0 0 0,-1 0 0 0 0,-1 0 0 0 0,1 0 0 0 0,0 1 0 0 0,-1-1 0 0 0,1 1 0 0 0,-1 0 0 0 0,0 0 0 0 0,0 0 0 0 0,0 0 0 0 0,0 0 0 0 0,0 0 0 0 0,1 0 0 0 0,-1 0 0 0 0,0 0 0 0 0,0 0 0 0 0,0 0 0 0 0,0 0 0 0 0,0 0 0 0 0,0 0 0 0 0,0 1 0 0 0,1-1 0 0 0,-1 1 0 0 0,0-1 0 0 0,0 1 0 0 0,0-1 0 0 0,0 0 0 0 0,0 1 0 0 0,1-2 0 0 0,-1 1 0 0 0,-1 0 0 0 0,1-1 0 0 0,0 1 0 0 0,0-1 0 0 0,0 0 0 0 0,0 1 0 0 0,1-1 0 0 0,-1 0 0 0 0,1 1 0 0 0,-1 0 0 0 0,1-1 0 0 0,0 1 0 0 0,-1-1 0 0 0,1 1 0 0 0,0-1 0 0 0,1 0 0 0 0,-1 1 0 0 0,0-1 0 0 0,1 0 0 0 0,-1 0 0 0 0,0 0 0 0 0,1 0 0 0 0,-1 1 0 0 0,1-1 0 0 0,-1 0 0 0 0,0 1 0 0 0,1-1 0 0 0,-1 0 0 0 0,0 1 0 0 0,1-1 0 0 0,0-1 0 0 0,0 1 0 0 0,0-1 0 0 0,0 1 0 0 0,0 0 0 0 0,0-1 0 0 0,0 0 0 0 0,1 0 0 0 0,-1 1 0 0 0,0-1 0 0 0,0 0 0 0 0,0 1 0 0 0,0-1 0 0 0,0 1 0 0 0,0 0 0 0 0,0 1 0 0 0,-1-1 0 0 0,1 0 0 0 0,0-1 0 0 0,0 1 0 0 0,0 0 0 0 0,0 0 0 0 0,-1-1 0 0 0,1 1 0 0 0,-1 1 0 0 0,0-1 0 0 0,1 1 0 0 0,-1 0 0 0 0,0 1 0 0 0,0-1 0 0 0,1 0 0 0 0,-1 0 0 0 0,0-1 0 0 0,1 1 0 0 0,-1-1 0 0 0,1-1 0 0 0,-1 1 0 0 0,0 0 0 0 0,1 0 0 0 0,-1 1 0 0 0,0 0 0 0 0,0 0 0 0 0,0 1 0 0 0,-1-1 0 0 0,1 1 0 0 0,0-1 0 0 0,-1 0 0 0 0,0 0 0 0 0,1 0 0 0 0,-1 0 0 0 0,1-1 0 0 0,0 1 0 0 0,-1 0 0 0 0,0 0 0 0 0,0 1 0 0 0,1-1 0 0 0,-1 1 0 0 0,0 0 0 0 0,0-1 0 0 0,0 1 0 0 0,0 0 0 0 0,-1-1 0 0 0,1 0 0 0 0,0 0 0 0 0,0 0 0 0 0,1-1 0 0 0,-1 0 0 0 0,0 1 0 0 0,0-2 0 0 0,0 2 0 0 0,0-1 0 0 0,1 0 0 0 0,-2 0 0 0 0,1 0 0 0 0,0 0 0 0 0,0 0 0 0 0,0 0 0 0 0,0 0 0 0 0,-1-1 0 0 0,1 0 0 0 0,0-1 0 0 0,0 1 0 0 0,0-1 0 0 0,0 0 0 0 0,0 1 0 0 0,0-1 0 0 0,0 1 0 0 0,0 0 0 0 0,0 1 0 0 0,-1-1 0 0 0,1 1 0 0 0,-1 0 0 0 0,0 0 0 0 0,1 1 0 0 0,-1-1 0 0 0,1 1 0 0 0,-1 1 0 0 0,0-1 0 0 0,1 1 0 0 0,-1-1 0 0 0,0 1 0 0 0,0-1 0 0 0,0 0 0 0 0,0 0 0 0 0,0 1 0 0 0,0-1 0 0 0,0 1 0 0 0,0 0 0 0 0,0-1 0 0 0,0 1 0 0 0,0 0 0 0 0,0 0 0 0 0,0-1 0 0 0,0 1 0 0 0,0 0 0 0 0,0-1 0 0 0,0 1 0 0 0,0 0 0 0 0,0 0 0 0 0,0-1 0 0 0,0 1 0 0 0,0 0 0 0 0,0 0 0 0 0,0-1 0 0 0,0 0 0 0 0,0 0 0 0 0,0 0 0 0 0,0 0 0 0 0,0 0 0 0 0,0 0 0 0 0,0 0 0 0 0,0 0 0 0 0,0 0 0 0 0,0 0 0 0 0,0-1 0 0 0,0 0 0 0 0,0 0 0 0 0,0 0 0 0 0,0 0 0 0 0,0 0 0 0 0,0-1 0 0 0,0 1 0 0 0,0 0 0 0 0,0 1 0 0 0,0-1 0 0 0,-1 0 0 0 0,1-1 0 0 0,-1 1 0 0 0,0-1 0 0 0,0 0 0 0 0,0 0 0 0 0,0 1 0 0 0,0 0 0 0 0,0-1 0 0 0,-1 2 0 0 0,1-1 0 0 0,0 1 0 0 0,0 0 0 0 0,0 0 0 0 0,0 1 0 0 0,-1 0 0 0 0,1 0 0 0 0,0 0 0 0 0,0 0 0 0 0,0 0 0 0 0,-1 0 0 0 0,1 0 0 0 0,-1 0 0 0 0,0-1 0 0 0,0 2 0 0 0,0-1 0 0 0,0 1 0 0 0,1-1 0 0 0,-1 1 0 0 0,1 0 0 0 0,0 0 0 0 0,-1 0 0 0 0,1 0 0 0 0,-1 0 0 0 0,1 0 0 0 0,0-1 0 0 0,-1 1 0 0 0,1 0 0 0 0,-1 0 0 0 0,0-1 0 0 0,1 1 0 0 0,-1 0 0 0 0,1 0 0 0 0,-1-1 0 0 0,1 1 0 0 0,0 0 0 0 0,0 0 0 0 0,0 0 0 0 0,0 0 0 0 0,-1 0 0 0 0,1-1 0 0 0,0 1 0 0 0,0-1 0 0 0,0 1 0 0 0,0-1 0 0 0,0 0 0 0 0,-1 1 0 0 0,1-1 0 0 0,-1-1 0 0 0,1 1 0 0 0,0 0 0 0 0,0 0 0 0 0,0-1 0 0 0,-1 1 0 0 0,1 0 0 0 0,-1 0 0 0 0,1 0 0 0 0,0-1 0 0 0,0 1 0 0 0,0 0 0 0 0,0 1 0 0 0,0 0 0 0 0,0-1 0 0 0,0 1 0 0 0,0 0 0 0 0,-1 0 0 0 0,1 0 0 0 0,0 0 0 0 0,-1-1 0 0 0,1 2 0 0 0,-1-1 0 0 0,0 0 0 0 0,1 1 0 0 0,-1-1 0 0 0,0 0 0 0 0,0-2 0 0 0,0-1 0 0 0,-2-2 0 0 0,0 0 0 0 0,1 0 0 0 0,0 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85"/>
    </inkml:context>
    <inkml:brush xml:id="br0">
      <inkml:brushProperty name="width" value="0.1" units="cm"/>
      <inkml:brushProperty name="height" value="0.1" units="cm"/>
      <inkml:brushProperty name="color" value="#E71224"/>
    </inkml:brush>
  </inkml:definitions>
  <inkml:trace contextRef="#ctx0" brushRef="#br0">18705 4664 16383 0 0,'0'0'0'0'0,"0"-1"0"0"0,0-1 0 0 0,1 0 0 0 0,-1-1 0 0 0,1 1 0 0 0,1-1 0 0 0,-1 1 0 0 0,1-1 0 0 0,-1 1 0 0 0,1 0 0 0 0,-1-1 0 0 0,0 1 0 0 0,-1 0 0 0 0,1 0 0 0 0,0-1 0 0 0,-1 1 0 0 0,0 0 0 0 0,0 0 0 0 0,0-1 0 0 0,0 1 0 0 0,0 0 0 0 0,1 0 0 0 0,-1 1 0 0 0,1-1 0 0 0,0 1 0 0 0,0-1 0 0 0,0 0 0 0 0,-1 1 0 0 0,1-1 0 0 0,-1-1 0 0 0,0 1 0 0 0,0 0 0 0 0,1 0 0 0 0,-1 0 0 0 0,1-1 0 0 0,-1 1 0 0 0,1 0 0 0 0,-1 0 0 0 0,1-1 0 0 0,0 1 0 0 0,1 0 0 0 0,0 0 0 0 0,0 0 0 0 0,-1 0 0 0 0,1 0 0 0 0,-1 0 0 0 0,0 1 0 0 0,0-1 0 0 0,-1 1 0 0 0,1-1 0 0 0,0 1 0 0 0,0-1 0 0 0,0 0 0 0 0,0 0 0 0 0,0-1 0 0 0,1 0 0 0 0,0 0 0 0 0,0 0 0 0 0,0-1 0 0 0,1 1 0 0 0,-1-1 0 0 0,1 0 0 0 0,-1 0 0 0 0,1 0 0 0 0,-1 0 0 0 0,0 1 0 0 0,1-1 0 0 0,-1 1 0 0 0,0 0 0 0 0,1-1 0 0 0,-1 1 0 0 0,0 0 0 0 0,1-1 0 0 0,-1 1 0 0 0,0-1 0 0 0,1 1 0 0 0,-1-1 0 0 0,0 1 0 0 0,1-1 0 0 0,-1 1 0 0 0,0-1 0 0 0,1 1 0 0 0,-1 0 0 0 0,0 0 0 0 0,1-1 0 0 0,-1 1 0 0 0,0 1 0 0 0,1-1 0 0 0,-1 1 0 0 0,0-1 0 0 0,0 1 0 0 0,1 0 0 0 0,-1 0 0 0 0,0 1 0 0 0,1-1 0 0 0,0 1 0 0 0,0-1 0 0 0,-1 1 0 0 0,1 0 0 0 0,-1 0 0 0 0,1-1 0 0 0,-1 1 0 0 0,0 0 0 0 0,0 0 0 0 0,0-1 0 0 0,0 1 0 0 0,0 0 0 0 0,-1 0 0 0 0,1 0 0 0 0,0 0 0 0 0,1 0 0 0 0,-1 0 0 0 0,0-1 0 0 0,-1 1 0 0 0,1 0 0 0 0,0 0 0 0 0,0 1 0 0 0,0-1 0 0 0,0 0 0 0 0,0 1 0 0 0,1 0 0 0 0,0 0 0 0 0,0 0 0 0 0,1 0 0 0 0,0 0 0 0 0,0-1 0 0 0,0 1 0 0 0,0-1 0 0 0,-1 1 0 0 0,1 0 0 0 0,0-1 0 0 0,-1 1 0 0 0,0-1 0 0 0,0 1 0 0 0,1 0 0 0 0,-1-1 0 0 0,0 1 0 0 0,0-1 0 0 0,0 0 0 0 0,0 0 0 0 0,0 0 0 0 0,0 0 0 0 0,-1 1 0 0 0,1-1 0 0 0,0 0 0 0 0,0 0 0 0 0,0 0 0 0 0,-1 0 0 0 0,1 0 0 0 0,0 0 0 0 0,0 0 0 0 0,0 1 0 0 0,0-1 0 0 0,0 0 0 0 0,0 0 0 0 0,1-1 0 0 0,-1 1 0 0 0,0 1 0 0 0,1-1 0 0 0,-1 0 0 0 0,-1 0 0 0 0,1 0 0 0 0,-1 0 0 0 0,1 0 0 0 0,-1 1 0 0 0,0-1 0 0 0,0 0 0 0 0,1 1 0 0 0,-1-1 0 0 0,0 1 0 0 0,0-1 0 0 0,0 1 0 0 0,1-1 0 0 0,-1 1 0 0 0,0-1 0 0 0,0 1 0 0 0,1-1 0 0 0,-1 1 0 0 0,0 0 0 0 0,0 0 0 0 0,1 0 0 0 0,-1 0 0 0 0,1 0 0 0 0,-1 0 0 0 0,1 0 0 0 0,0 0 0 0 0,0 0 0 0 0,0 0 0 0 0,0 0 0 0 0,0 0 0 0 0,-1 0 0 0 0,1 0 0 0 0,-1 0 0 0 0,0 0 0 0 0,1 0 0 0 0,-1 0 0 0 0,1 0 0 0 0,0 0 0 0 0,0 0 0 0 0,-1 0 0 0 0,1 0 0 0 0,-1 0 0 0 0,0 0 0 0 0,1 0 0 0 0,-1 0 0 0 0,0 0 0 0 0,0 0 0 0 0,0 0 0 0 0,1 0 0 0 0,0 0 0 0 0,0 0 0 0 0,0 0 0 0 0,-1 0 0 0 0,1 0 0 0 0,0 0 0 0 0,0 0 0 0 0,0 0 0 0 0,0 0 0 0 0,1 0 0 0 0,0 0 0 0 0,-1 0 0 0 0,1 0 0 0 0,1 0 0 0 0,-1 0 0 0 0,1 0 0 0 0,0 0 0 0 0,-1 0 0 0 0,1 0 0 0 0,0 0 0 0 0,0 0 0 0 0,1 0 0 0 0,0 0 0 0 0,0 0 0 0 0,0 0 0 0 0,0 0 0 0 0,0 0 0 0 0,0 1 0 0 0,0-1 0 0 0,-1 1 0 0 0,0-1 0 0 0,0 1 0 0 0,-1-1 0 0 0,1 1 0 0 0,0 0 0 0 0,0-1 0 0 0,0 0 0 0 0,0 1 0 0 0,0 0 0 0 0,0-1 0 0 0,0 1 0 0 0,0 0 0 0 0,0 0 0 0 0,0 0 0 0 0,0 0 0 0 0,0 0 0 0 0,0 0 0 0 0,0 0 0 0 0,0 0 0 0 0,-1 0 0 0 0,1 0 0 0 0,-1 0 0 0 0,0-1 0 0 0,0 1 0 0 0,0 0 0 0 0,-1 0 0 0 0,1-1 0 0 0,-1 1 0 0 0,0-1 0 0 0,1 1 0 0 0,-1-1 0 0 0,0 1 0 0 0,1 0 0 0 0,-1-1 0 0 0,1 1 0 0 0,0 0 0 0 0,-1 0 0 0 0,1 0 0 0 0,1 1 0 0 0,-1-1 0 0 0,1 0 0 0 0,0 0 0 0 0,-1 0 0 0 0,0 0 0 0 0,1 0 0 0 0,-1 0 0 0 0,0 0 0 0 0,0 1 0 0 0,0-1 0 0 0,-1 0 0 0 0,0 0 0 0 0,0 1 0 0 0,0-1 0 0 0,0 0 0 0 0,0 1 0 0 0,0-1 0 0 0,0 0 0 0 0,0 1 0 0 0,0-1 0 0 0,0 0 0 0 0,1 1 0 0 0,-1 0 0 0 0,1-1 0 0 0,0 1 0 0 0,1 0 0 0 0,-1 0 0 0 0,1 0 0 0 0,-1 1 0 0 0,1-1 0 0 0,-1 0 0 0 0,1 0 0 0 0,0 0 0 0 0,0 0 0 0 0,0 0 0 0 0,0 1 0 0 0,1-1 0 0 0,0 1 0 0 0,-1-1 0 0 0,1 1 0 0 0,0-1 0 0 0,0 1 0 0 0,0 0 0 0 0,0 0 0 0 0,0 0 0 0 0,0 0 0 0 0,0 0 0 0 0,0 0 0 0 0,0 1 0 0 0,0-1 0 0 0,-1 0 0 0 0,1 0 0 0 0,0-1 0 0 0,-1 1 0 0 0,0-1 0 0 0,0 1 0 0 0,0 0 0 0 0,0 0 0 0 0,0 0 0 0 0,0 0 0 0 0,-1-1 0 0 0,0 1 0 0 0,1-1 0 0 0,-1 1 0 0 0,0-1 0 0 0,0 1 0 0 0,0-1 0 0 0,-1 0 0 0 0,0 1 0 0 0,1-1 0 0 0,-1 0 0 0 0,0 1 0 0 0,0-1 0 0 0,0 0 0 0 0,0 0 0 0 0,1 0 0 0 0,-1-1 0 0 0,0 2 0 0 0,1-1 0 0 0,-1 0 0 0 0,1 0 0 0 0,-1 1 0 0 0,0-1 0 0 0,1 0 0 0 0,-1 0 0 0 0,1 0 0 0 0,-1 0 0 0 0,1 0 0 0 0,0 0 0 0 0,0 0 0 0 0,0 0 0 0 0,0 1 0 0 0,0-1 0 0 0,0 1 0 0 0,0 0 0 0 0,-1 0 0 0 0,1 0 0 0 0,0 0 0 0 0,-1-1 0 0 0,1 1 0 0 0,-1-1 0 0 0,1 0 0 0 0,-1 1 0 0 0,0-1 0 0 0,1 0 0 0 0,-1 1 0 0 0,0-1 0 0 0,0 0 0 0 0,0 1 0 0 0,0-1 0 0 0,-1 0 0 0 0,1 0 0 0 0,0 1 0 0 0,0-1 0 0 0,0 0 0 0 0,1 1 0 0 0,-1-1 0 0 0,1 0 0 0 0,-1 1 0 0 0,1-1 0 0 0,-1 0 0 0 0,0 1 0 0 0,1-1 0 0 0,-1 0 0 0 0,0 1 0 0 0,0 0 0 0 0,0 0 0 0 0,0 0 0 0 0,-1-1 0 0 0,1 1 0 0 0,0 0 0 0 0,0 0 0 0 0,-1 0 0 0 0,1-1 0 0 0,0 1 0 0 0,0 0 0 0 0,0 0 0 0 0,0 0 0 0 0,0-1 0 0 0,-1 1 0 0 0,0-1 0 0 0,1 1 0 0 0,-1 0 0 0 0,0 0 0 0 0,1 0 0 0 0,-1-1 0 0 0,0 1 0 0 0,0 0 0 0 0,1 0 0 0 0,-1 1 0 0 0,0-1 0 0 0,1 0 0 0 0,-1 0 0 0 0,0 0 0 0 0,1 1 0 0 0,-1-1 0 0 0,0 0 0 0 0,1 0 0 0 0,-1-1 0 0 0,0 1 0 0 0,0-1 0 0 0,1 1 0 0 0,-1-1 0 0 0,0 2 0 0 0,0-1 0 0 0,0 0 0 0 0,0 1 0 0 0,0-1 0 0 0,0 0 0 0 0,0 0 0 0 0,0 0 0 0 0,1 0 0 0 0,-1 1 0 0 0,0-1 0 0 0,1 0 0 0 0,-1 0 0 0 0,-1 0 0 0 0,1 0 0 0 0,0 0 0 0 0,0 0 0 0 0,0 0 0 0 0,-1 0 0 0 0,1 0 0 0 0,0 0 0 0 0,0 0 0 0 0,-1 0 0 0 0,1 0 0 0 0,0 0 0 0 0,-1 0 0 0 0,1 0 0 0 0,0 0 0 0 0,-1-1 0 0 0,1 1 0 0 0,-1 0 0 0 0,1 0 0 0 0,-1 1 0 0 0,1-1 0 0 0,-1 0 0 0 0,1 0 0 0 0,-1 1 0 0 0,1 0 0 0 0,-1 0 0 0 0,1-1 0 0 0,-1 2 0 0 0,0-1 0 0 0,1 1 0 0 0,-1 0 0 0 0,1 0 0 0 0,0 1 0 0 0,-1 0 0 0 0,1 0 0 0 0,-1 1 0 0 0,0-1 0 0 0,0 0 0 0 0,0 1 0 0 0,0-1 0 0 0,-1 0 0 0 0,1 1 0 0 0,0 0 0 0 0,-1 0 0 0 0,1 0 0 0 0,-1 2 0 0 0,0-1 0 0 0,0 2 0 0 0,0-1 0 0 0,0 1 0 0 0,0 0 0 0 0,0 1 0 0 0,0-1 0 0 0,0 0 0 0 0,0 0 0 0 0,0-1 0 0 0,0 1 0 0 0,0 0 0 0 0,0-1 0 0 0,0 0 0 0 0,0 1 0 0 0,0-1 0 0 0,0 0 0 0 0,0-1 0 0 0,0 1 0 0 0,0-1 0 0 0,-1 0 0 0 0,0-1 0 0 0,0-1 0 0 0,-1 1 0 0 0,0-1 0 0 0,1-1 0 0 0,-2 0 0 0 0,2 0 0 0 0,-1 0 0 0 0,0 0 0 0 0,0-1 0 0 0,0 0 0 0 0,0 0 0 0 0,0 0 0 0 0,0 0 0 0 0,0-1 0 0 0,1 0 0 0 0,-1 0 0 0 0,1-1 0 0 0,0 0 0 0 0,0 0 0 0 0,-1 0 0 0 0,-2-4 0 0 0,-4-3 0 0 0,-1-1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86"/>
    </inkml:context>
    <inkml:brush xml:id="br0">
      <inkml:brushProperty name="width" value="0.1" units="cm"/>
      <inkml:brushProperty name="height" value="0.1" units="cm"/>
      <inkml:brushProperty name="color" value="#E71224"/>
    </inkml:brush>
  </inkml:definitions>
  <inkml:trace contextRef="#ctx0" brushRef="#br0">21459 4727 16383 0 0,'0'0'0'0'0,"1"0"0"0"0,2 0 0 0 0,1 0 0 0 0,1 0 0 0 0,1-1 0 0 0,0 2 0 0 0,2 1 0 0 0,0 1 0 0 0,0 1 0 0 0,0 0 0 0 0,0 0 0 0 0,0 1 0 0 0,0 0 0 0 0,-1-1 0 0 0,0 1 0 0 0,0-1 0 0 0,-1-1 0 0 0,-1 0 0 0 0,1 0 0 0 0,-2-1 0 0 0,1 0 0 0 0,-2 1 0 0 0,1-1 0 0 0,0 0 0 0 0,-1 0 0 0 0,0-1 0 0 0,-1 1 0 0 0,0-1 0 0 0,1 1 0 0 0,-1-1 0 0 0,0 0 0 0 0,0 0 0 0 0,0 0 0 0 0,1 0 0 0 0,-1 0 0 0 0,0 0 0 0 0,-1 0 0 0 0,1 0 0 0 0,0 0 0 0 0,0 0 0 0 0,0 1 0 0 0,0-1 0 0 0,0 1 0 0 0,0-1 0 0 0,0 0 0 0 0,0 1 0 0 0,0-1 0 0 0,0 0 0 0 0,0 1 0 0 0,-1-1 0 0 0,1 0 0 0 0,0 0 0 0 0,-1 0 0 0 0,1 0 0 0 0,0 1 0 0 0,0-1 0 0 0,0 1 0 0 0,-1-1 0 0 0,1 0 0 0 0,1 0 0 0 0,-1 0 0 0 0,0 1 0 0 0,-1-1 0 0 0,1 1 0 0 0,0-1 0 0 0,0 1 0 0 0,1 0 0 0 0,-1 0 0 0 0,2 0 0 0 0,-1 1 0 0 0,1-1 0 0 0,-1 1 0 0 0,0-1 0 0 0,1 0 0 0 0,-1 1 0 0 0,0-1 0 0 0,0 0 0 0 0,0 0 0 0 0,0 0 0 0 0,0 0 0 0 0,0 0 0 0 0,-1 0 0 0 0,1-1 0 0 0,-1 1 0 0 0,0 0 0 0 0,0-1 0 0 0,1 1 0 0 0,-1-1 0 0 0,0 1 0 0 0,0 0 0 0 0,1-1 0 0 0,-1 1 0 0 0,0 0 0 0 0,0-1 0 0 0,1 1 0 0 0,-1 0 0 0 0,0-1 0 0 0,0 1 0 0 0,0 1 0 0 0,1-1 0 0 0,-1 0 0 0 0,0 0 0 0 0,0 0 0 0 0,1 1 0 0 0,-1-1 0 0 0,0 0 0 0 0,0 0 0 0 0,1 0 0 0 0,-1 0 0 0 0,0-1 0 0 0,0 1 0 0 0,0-1 0 0 0,-1 0 0 0 0,1 1 0 0 0,-1-1 0 0 0,1 1 0 0 0,0-1 0 0 0,-1 1 0 0 0,1 0 0 0 0,0 0 0 0 0,-1 0 0 0 0,1 0 0 0 0,0 0 0 0 0,1 0 0 0 0,-1 1 0 0 0,0-1 0 0 0,0 0 0 0 0,0-1 0 0 0,0 1 0 0 0,0 0 0 0 0,0-1 0 0 0,0 1 0 0 0,0-1 0 0 0,0 1 0 0 0,0 0 0 0 0,0 0 0 0 0,0 0 0 0 0,0 0 0 0 0,-1-1 0 0 0,1 1 0 0 0,0 0 0 0 0,0 0 0 0 0,0 0 0 0 0,1-1 0 0 0,-1 1 0 0 0,0 0 0 0 0,0 1 0 0 0,0-1 0 0 0,0 0 0 0 0,-1 0 0 0 0,1 0 0 0 0,0 0 0 0 0,1-1 0 0 0,-1 1 0 0 0,0 0 0 0 0,0 0 0 0 0,0 1 0 0 0,0-2 0 0 0,-1 1 0 0 0,0-1 0 0 0,0 1 0 0 0,1-1 0 0 0,-1 1 0 0 0,0 0 0 0 0,0 0 0 0 0,1 0 0 0 0,-1 0 0 0 0,1 1 0 0 0,-1-1 0 0 0,1 0 0 0 0,-1 0 0 0 0,1 1 0 0 0,0-1 0 0 0,-1 0 0 0 0,1 0 0 0 0,-1 1 0 0 0,1-2 0 0 0,-1 1 0 0 0,0 0 0 0 0,0 0 0 0 0,1 0 0 0 0,-1 0 0 0 0,1 0 0 0 0,-1 0 0 0 0,0 0 0 0 0,1 0 0 0 0,-1 0 0 0 0,1 1 0 0 0,-1-1 0 0 0,0 0 0 0 0,-1 0 0 0 0,1 0 0 0 0,0-1 0 0 0,0 1 0 0 0,0 0 0 0 0,0 0 0 0 0,1 0 0 0 0,-1 1 0 0 0,0-1 0 0 0,0 0 0 0 0,0 0 0 0 0,0 0 0 0 0,-1 0 0 0 0,1-1 0 0 0,0 1 0 0 0,-1 0 0 0 0,0 0 0 0 0,1-1 0 0 0,-1 1 0 0 0,1 0 0 0 0,0 0 0 0 0,0 0 0 0 0,0 0 0 0 0,0 1 0 0 0,0-1 0 0 0,-1 1 0 0 0,1 0 0 0 0,0 0 0 0 0,0 0 0 0 0,0 0 0 0 0,-1 0 0 0 0,1 0 0 0 0,0 0 0 0 0,-1 0 0 0 0,1 1 0 0 0,0-1 0 0 0,-1 0 0 0 0,1 0 0 0 0,-1 0 0 0 0,0 0 0 0 0,0 0 0 0 0,0 0 0 0 0,0 0 0 0 0,0 0 0 0 0,0 0 0 0 0,1 0 0 0 0,-1 0 0 0 0,1 0 0 0 0,-1 1 0 0 0,0 0 0 0 0,0 0 0 0 0,0 0 0 0 0,0 1 0 0 0,0-1 0 0 0,0 1 0 0 0,0 0 0 0 0,0 0 0 0 0,0 0 0 0 0,0 0 0 0 0,0 0 0 0 0,0 0 0 0 0,0 0 0 0 0,0-1 0 0 0,0 1 0 0 0,0-1 0 0 0,0 1 0 0 0,0-1 0 0 0,0-1 0 0 0,0 1 0 0 0,0-1 0 0 0,0 1 0 0 0,0-1 0 0 0,0 1 0 0 0,0-1 0 0 0,0 0 0 0 0,0 0 0 0 0,0 1 0 0 0,0-1 0 0 0,0 1 0 0 0,0 0 0 0 0,0-1 0 0 0,0 1 0 0 0,0-1 0 0 0,-1 1 0 0 0,1 0 0 0 0,-1-1 0 0 0,0 0 0 0 0,0 1 0 0 0,0-1 0 0 0,0 0 0 0 0,0 0 0 0 0,0 0 0 0 0,-1 0 0 0 0,1 0 0 0 0,0 1 0 0 0,0-1 0 0 0,0 0 0 0 0,-1 1 0 0 0,1-1 0 0 0,0 0 0 0 0,0 0 0 0 0,0 1 0 0 0,0 0 0 0 0,-1-1 0 0 0,1 2 0 0 0,-1-1 0 0 0,1 1 0 0 0,-1-1 0 0 0,0 0 0 0 0,1 1 0 0 0,-1-1 0 0 0,0 0 0 0 0,0 1 0 0 0,1-1 0 0 0,-1-1 0 0 0,0 0 0 0 0,0 1 0 0 0,0-1 0 0 0,1-1 0 0 0,0 1 0 0 0,-1-1 0 0 0,1 1 0 0 0,-1-1 0 0 0,1 0 0 0 0,-1-1 0 0 0,1 1 0 0 0,-1 0 0 0 0,0 0 0 0 0,1 0 0 0 0,0 0 0 0 0,-1 0 0 0 0,1 0 0 0 0,0 1 0 0 0,0-1 0 0 0,0 0 0 0 0,0 0 0 0 0,0 1 0 0 0,-1-1 0 0 0,1 0 0 0 0,-1 0 0 0 0,1 1 0 0 0,-1 0 0 0 0,0 0 0 0 0,0 0 0 0 0,1 0 0 0 0,-1 0 0 0 0,0 0 0 0 0,1 0 0 0 0,-1-1 0 0 0,1 0 0 0 0,-1 1 0 0 0,1-1 0 0 0,-1 1 0 0 0,0 0 0 0 0,0 0 0 0 0,0 0 0 0 0,0 1 0 0 0,0 0 0 0 0,0-1 0 0 0,0 1 0 0 0,0 1 0 0 0,0-1 0 0 0,0 1 0 0 0,0-1 0 0 0,0 1 0 0 0,0-1 0 0 0,0 0 0 0 0,0 1 0 0 0,0 0 0 0 0,0 0 0 0 0,0-1 0 0 0,1 1 0 0 0,-1-1 0 0 0,0 0 0 0 0,0 0 0 0 0,1-1 0 0 0,-1 1 0 0 0,0 0 0 0 0,0 1 0 0 0,0-1 0 0 0,1 0 0 0 0,-1 1 0 0 0,0-1 0 0 0,1 1 0 0 0,-1-1 0 0 0,1 0 0 0 0,0 1 0 0 0,-1 0 0 0 0,1 0 0 0 0,0 1 0 0 0,-1-1 0 0 0,0 1 0 0 0,1 0 0 0 0,-1 0 0 0 0,0-1 0 0 0,1 1 0 0 0,-1 0 0 0 0,1-1 0 0 0,-1 1 0 0 0,1-1 0 0 0,-1-1 0 0 0,1 1 0 0 0,-1 0 0 0 0,1 0 0 0 0,-1 0 0 0 0,0 0 0 0 0,1-1 0 0 0,-1 0 0 0 0,1 0 0 0 0,-1 0 0 0 0,1 0 0 0 0,0 0 0 0 0,-1 0 0 0 0,1 0 0 0 0,-1 0 0 0 0,1 1 0 0 0,-1-1 0 0 0,1 0 0 0 0,0 0 0 0 0,0 0 0 0 0,-1 0 0 0 0,1 0 0 0 0,0 0 0 0 0,0 0 0 0 0,0 0 0 0 0,-1-1 0 0 0,2 1 0 0 0,-1-1 0 0 0,0-1 0 0 0,0 1 0 0 0,1-1 0 0 0,-1 0 0 0 0,0 0 0 0 0,1 0 0 0 0,-1 1 0 0 0,1-2 0 0 0,-1 1 0 0 0,1 0 0 0 0,-1-1 0 0 0,0 1 0 0 0,0-1 0 0 0,1 1 0 0 0,-1-1 0 0 0,1 1 0 0 0,-1-1 0 0 0,1 1 0 0 0,-1 0 0 0 0,0 0 0 0 0,0 0 0 0 0,1 1 0 0 0,-1-1 0 0 0,0 0 0 0 0,0 0 0 0 0,0 1 0 0 0,0-1 0 0 0,0 0 0 0 0,0 0 0 0 0,0 1 0 0 0,0-1 0 0 0,-1 0 0 0 0,1 0 0 0 0,0 1 0 0 0,0-1 0 0 0,-1 0 0 0 0,1 1 0 0 0,-1 0 0 0 0,1-1 0 0 0,0 1 0 0 0,0 0 0 0 0,-1 0 0 0 0,1 0 0 0 0,-1 0 0 0 0,1-1 0 0 0,0 1 0 0 0,-1 0 0 0 0,1 1 0 0 0,-1-1 0 0 0,0 1 0 0 0,1-1 0 0 0,-2 1 0 0 0,2 0 0 0 0,-1 0 0 0 0,0 0 0 0 0,0 0 0 0 0,0 0 0 0 0,-1 1 0 0 0,1-1 0 0 0,-1 1 0 0 0,1-1 0 0 0,-1 1 0 0 0,1-1 0 0 0,0 0 0 0 0,-1 0 0 0 0,1 0 0 0 0,-1-1 0 0 0,1 1 0 0 0,0-2 0 0 0,0 1 0 0 0,0 0 0 0 0,1 0 0 0 0,-1 0 0 0 0,1-1 0 0 0,-1 1 0 0 0,1-1 0 0 0,-1 0 0 0 0,1 1 0 0 0,-1-1 0 0 0,1 0 0 0 0,0 0 0 0 0,0 1 0 0 0,-1-1 0 0 0,1 0 0 0 0,0 0 0 0 0,0 0 0 0 0,0 1 0 0 0,0-1 0 0 0,0 0 0 0 0,0 0 0 0 0,0 1 0 0 0,0-1 0 0 0,0 0 0 0 0,-1 0 0 0 0,1 1 0 0 0,0-1 0 0 0,0 0 0 0 0,-1 0 0 0 0,1 1 0 0 0,0-1 0 0 0,-1 0 0 0 0,1 0 0 0 0,-1 1 0 0 0,1 0 0 0 0,-1 0 0 0 0,0 1 0 0 0,1-1 0 0 0,-1 1 0 0 0,0 0 0 0 0,0-1 0 0 0,0 1 0 0 0,0-1 0 0 0,1 1 0 0 0,-1 0 0 0 0,0-1 0 0 0,0 1 0 0 0,0 1 0 0 0,1-1 0 0 0,-1 0 0 0 0,-1 0 0 0 0,1 1 0 0 0,0-1 0 0 0,-1 1 0 0 0,1-1 0 0 0,-1 0 0 0 0,1 1 0 0 0,0-1 0 0 0,0-1 0 0 0,0 1 0 0 0,0-1 0 0 0,0 0 0 0 0,0 1 0 0 0,1-1 0 0 0,-1 0 0 0 0,0 1 0 0 0,0-1 0 0 0,-1 1 0 0 0,1 0 0 0 0,0 0 0 0 0,-1 0 0 0 0,0 1 0 0 0,0 0 0 0 0,0 0 0 0 0,0 0 0 0 0,-1 1 0 0 0,1 0 0 0 0,0-1 0 0 0,0 0 0 0 0,0-1 0 0 0,1 0 0 0 0,0 0 0 0 0,0 0 0 0 0,0-1 0 0 0,0 0 0 0 0,0-1 0 0 0,-2 0 0 0 0,-7 3 0 0 0,-21 22 0 0 0,-6 5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87"/>
    </inkml:context>
    <inkml:brush xml:id="br0">
      <inkml:brushProperty name="width" value="0.1" units="cm"/>
      <inkml:brushProperty name="height" value="0.1" units="cm"/>
      <inkml:brushProperty name="color" value="#E71224"/>
    </inkml:brush>
  </inkml:definitions>
  <inkml:trace contextRef="#ctx0" brushRef="#br0">19268 4634 16383 0 0,'0'0'0'0'0,"0"3"0"0"0,0 6 0 0 0,0 9 0 0 0,-2 12 0 0 0,-5 14 0 0 0,-5 12 0 0 0,-1 3 0 0 0,-2 2 0 0 0,0-4 0 0 0,1-8 0 0 0,2-6 0 0 0,4-8 0 0 0,2-7 0 0 0,2-8 0 0 0,2-7 0 0 0,3-6 0 0 0,1-7 0 0 0,1-4 0 0 0,1-4 0 0 0,1-1 0 0 0,-1-2 0 0 0,1 0 0 0 0,-1 0 0 0 0,0 0 0 0 0,-1 0 0 0 0,0 1 0 0 0,0-1 0 0 0,0-1 0 0 0,0 0 0 0 0,-1-1 0 0 0,0-1 0 0 0,0 0 0 0 0,-1 0 0 0 0,1 1 0 0 0,0 1 0 0 0,-1 0 0 0 0,1 1 0 0 0,0 0 0 0 0,0 0 0 0 0,1-1 0 0 0,0-1 0 0 0,0-1 0 0 0,0-1 0 0 0,0 0 0 0 0,0 0 0 0 0,0 1 0 0 0,1 1 0 0 0,-2 2 0 0 0,0 1 0 0 0,0 4 0 0 0,-1 0 0 0 0,-1 4 0 0 0,-1 2 0 0 0,-1 4 0 0 0,0 2 0 0 0,-2 3 0 0 0,-1 3 0 0 0,0 2 0 0 0,0 2 0 0 0,-1 1 0 0 0,1 0 0 0 0,-1 2 0 0 0,0 0 0 0 0,0 1 0 0 0,1 1 0 0 0,-1-1 0 0 0,1 3 0 0 0,-1-1 0 0 0,1-1 0 0 0,0 1 0 0 0,1-1 0 0 0,-1-1 0 0 0,0 0 0 0 0,1-2 0 0 0,0 0 0 0 0,-1-1 0 0 0,1-2 0 0 0,0-1 0 0 0,-1-1 0 0 0,1-3 0 0 0,1-1 0 0 0,-1-3 0 0 0,1-1 0 0 0,0-2 0 0 0,0-1 0 0 0,1-3 0 0 0,1-4 0 0 0,0-6 0 0 0,0-5 0 0 0,1-5 0 0 0,1-3 0 0 0,1-4 0 0 0,0 1 0 0 0,1 0 0 0 0,1 0 0 0 0,0 2 0 0 0,1 1 0 0 0,-1 4 0 0 0,0 4 0 0 0,-1 2 0 0 0,0 4 0 0 0,0 1 0 0 0,0 2 0 0 0,0 1 0 0 0,-1 1 0 0 0,1 0 0 0 0,0 0 0 0 0,0 0 0 0 0,1-1 0 0 0,0-1 0 0 0,1-2 0 0 0,0-2 0 0 0,1-3 0 0 0,0-3 0 0 0,0 0 0 0 0,1-2 0 0 0,-1 0 0 0 0,1 0 0 0 0,-1 1 0 0 0,-1 2 0 0 0,-1 3 0 0 0,0 2 0 0 0,0 4 0 0 0,-1 1 0 0 0,0 3 0 0 0,0 2 0 0 0,-1 1 0 0 0,0 0 0 0 0,0 0 0 0 0,0 1 0 0 0,1 0 0 0 0,-1-1 0 0 0,0 0 0 0 0,0 0 0 0 0,0 0 0 0 0,-1-1 0 0 0,0 0 0 0 0,0-1 0 0 0,-2 0 0 0 0,0 1 0 0 0,-2 0 0 0 0,-2 1 0 0 0,-3-1 0 0 0,-2 1 0 0 0,-3 0 0 0 0,-1 0 0 0 0,-2 0 0 0 0,0 0 0 0 0,0 1 0 0 0,1 0 0 0 0,3 1 0 0 0,1 1 0 0 0,4 3 0 0 0,2 0 0 0 0,3 2 0 0 0,0 2 0 0 0,2 1 0 0 0,1 0 0 0 0,-1 0 0 0 0,1 0 0 0 0,1-2 0 0 0,0-1 0 0 0,0-1 0 0 0,0-2 0 0 0,1-2 0 0 0,-1-1 0 0 0,0-1 0 0 0,1-2 0 0 0,-1-1 0 0 0,1-3 0 0 0,-1-2 0 0 0,1-1 0 0 0,0-1 0 0 0,0-2 0 0 0,1 0 0 0 0,1 1 0 0 0,0 0 0 0 0,0 1 0 0 0,1 2 0 0 0,1 0 0 0 0,0 0 0 0 0,1 2 0 0 0,0-1 0 0 0,-1 1 0 0 0,1 0 0 0 0,1 1 0 0 0,-1-1 0 0 0,1 1 0 0 0,0-1 0 0 0,1 1 0 0 0,0 0 0 0 0,0-1 0 0 0,1 1 0 0 0,0 1 0 0 0,0-1 0 0 0,0 2 0 0 0,-1 0 0 0 0,0 0 0 0 0,-1 1 0 0 0,-1 0 0 0 0,-1 1 0 0 0,0 0 0 0 0,-2 0 0 0 0,-1 0 0 0 0,-1 0 0 0 0,0 0 0 0 0,-1 0 0 0 0,-2 0 0 0 0,-3 0 0 0 0,-5 0 0 0 0,-4 0 0 0 0,-3 0 0 0 0,-3 0 0 0 0,0 0 0 0 0,0 0 0 0 0,1 0 0 0 0,3 0 0 0 0,3 0 0 0 0,4 0 0 0 0,4 0 0 0 0,3 0 0 0 0,2 0 0 0 0,3 0 0 0 0,0-1 0 0 0,2 0 0 0 0,-1 0 0 0 0,0-1 0 0 0,0 0 0 0 0,-1-1 0 0 0,-1 1 0 0 0,1-1 0 0 0,-1 1 0 0 0,0 0 0 0 0,0 0 0 0 0,1 0 0 0 0,-1 1 0 0 0,2 0 0 0 0,0-1 0 0 0,1 1 0 0 0,0 0 0 0 0,1 0 0 0 0,0 1 0 0 0,1 0 0 0 0,1 0 0 0 0,-1 0 0 0 0,0 0 0 0 0,-1 0 0 0 0,0 0 0 0 0,-1 0 0 0 0,0 0 0 0 0,-2 0 0 0 0,-1 0 0 0 0,-1 0 0 0 0,0 0 0 0 0,-3-1 0 0 0,-1 0 0 0 0,-4-1 0 0 0,-2 0 0 0 0,-3 1 0 0 0,-1-1 0 0 0,0 0 0 0 0,0 1 0 0 0,1-1 0 0 0,2 1 0 0 0,1 1 0 0 0,2-1 0 0 0,2 1 0 0 0,1-1 0 0 0,1 0 0 0 0,2 0 0 0 0,1 0 0 0 0,1 0 0 0 0,0 1 0 0 0,1-1 0 0 0,0 1 0 0 0,1 0 0 0 0,-1-1 0 0 0,1 1 0 0 0,-1 0 0 0 0,0 1 0 0 0,0-1 0 0 0,0 0 0 0 0,0 0 0 0 0,-1 1 0 0 0,1 0 0 0 0,0 0 0 0 0,-1 1 0 0 0,1 0 0 0 0,-1-1 0 0 0,1 0 0 0 0,0 0 0 0 0,0 0 0 0 0,1-1 0 0 0,-1 1 0 0 0,1-1 0 0 0,0 1 0 0 0,1-1 0 0 0,0 1 0 0 0,-1 0 0 0 0,1 0 0 0 0,1 0 0 0 0,-1 1 0 0 0,0-1 0 0 0,1 1 0 0 0,-2 0 0 0 0,1 0 0 0 0,-1 0 0 0 0,1 0 0 0 0,-1 0 0 0 0,1 0 0 0 0,-1-1 0 0 0,1 1 0 0 0,-1-1 0 0 0,0 1 0 0 0,0 0 0 0 0,0 0 0 0 0,0 0 0 0 0,0-1 0 0 0,0 1 0 0 0,0 0 0 0 0,0 0 0 0 0,0 0 0 0 0,0 0 0 0 0,-1-1 0 0 0,1 1 0 0 0,0 0 0 0 0,-1 1 0 0 0,1-1 0 0 0,-1 0 0 0 0,0 1 0 0 0,1-1 0 0 0,-2 0 0 0 0,1 1 0 0 0,0-1 0 0 0,-1 0 0 0 0,1 0 0 0 0,0 0 0 0 0,0 0 0 0 0,0 0 0 0 0,0 0 0 0 0,1 1 0 0 0,1-1 0 0 0,-1 1 0 0 0,2 0 0 0 0,-1 0 0 0 0,2 1 0 0 0,-1-1 0 0 0,2 2 0 0 0,-2-1 0 0 0,1 0 0 0 0,-1 0 0 0 0,1 0 0 0 0,0 0 0 0 0,-1 0 0 0 0,1 0 0 0 0,-1 0 0 0 0,1 0 0 0 0,0 1 0 0 0,-1-1 0 0 0,0 1 0 0 0,1 0 0 0 0,0 1 0 0 0,1 1 0 0 0,1 1 0 0 0,0 0 0 0 0,1 1 0 0 0,1 0 0 0 0,0 2 0 0 0,0-1 0 0 0,1 0 0 0 0,-1 0 0 0 0,-1 0 0 0 0,0-1 0 0 0,-2-1 0 0 0,-1-1 0 0 0,-2 0 0 0 0,0-1 0 0 0,-2-1 0 0 0,0 0 0 0 0,0-1 0 0 0,-1 0 0 0 0,1 1 0 0 0,-1-1 0 0 0,1 1 0 0 0,0 1 0 0 0,0-1 0 0 0,0 1 0 0 0,1 0 0 0 0,-1 0 0 0 0,1 0 0 0 0,-1 1 0 0 0,1 0 0 0 0,-1 0 0 0 0,1 0 0 0 0,-1-1 0 0 0,0 2 0 0 0,0-1 0 0 0,1 1 0 0 0,-1 0 0 0 0,1 0 0 0 0,0 2 0 0 0,1 1 0 0 0,1 1 0 0 0,0 1 0 0 0,1 0 0 0 0,0 2 0 0 0,1 0 0 0 0,0 1 0 0 0,0 0 0 0 0,0-1 0 0 0,-1 1 0 0 0,0-1 0 0 0,0-2 0 0 0,-2-1 0 0 0,0-1 0 0 0,0-2 0 0 0,-2 0 0 0 0,-1-2 0 0 0,1 0 0 0 0,-2-1 0 0 0,1-1 0 0 0,-1 0 0 0 0,0 0 0 0 0,1-1 0 0 0,-1 2 0 0 0,-1-1 0 0 0,1 1 0 0 0,0-1 0 0 0,1 1 0 0 0,-2-1 0 0 0,1-1 0 0 0,0 0 0 0 0,-1 0 0 0 0,0-2 0 0 0,0 1 0 0 0,1-2 0 0 0,-1 0 0 0 0,1-1 0 0 0,-1-1 0 0 0,1-1 0 0 0,0 0 0 0 0,0 0 0 0 0,0 0 0 0 0,0-1 0 0 0,0 1 0 0 0,1 0 0 0 0,0-1 0 0 0,0 1 0 0 0,1-1 0 0 0,-1-1 0 0 0,1 1 0 0 0,-1-1 0 0 0,0 0 0 0 0,0-1 0 0 0,0-1 0 0 0,0 1 0 0 0,-1-1 0 0 0,1 1 0 0 0,-1-1 0 0 0,-1 1 0 0 0,0 1 0 0 0,0-1 0 0 0,-1 1 0 0 0,0-1 0 0 0,0 0 0 0 0,0 0 0 0 0,-1-2 0 0 0,1 1 0 0 0,0-2 0 0 0,-2-1 0 0 0,0 1 0 0 0,-1 0 0 0 0,1 1 0 0 0,0 1 0 0 0,0 1 0 0 0,2 3 0 0 0,-1 3 0 0 0,1 3 0 0 0,0 2 0 0 0,0 2 0 0 0,0 1 0 0 0,0 1 0 0 0,0 1 0 0 0,0 0 0 0 0,-1 1 0 0 0,1 0 0 0 0,-1 0 0 0 0,0 0 0 0 0,0-1 0 0 0,0 0 0 0 0,1-1 0 0 0,-1-1 0 0 0,1-1 0 0 0,0-2 0 0 0,0 0 0 0 0,0-2 0 0 0,0 0 0 0 0,1-2 0 0 0,0-3 0 0 0,0-2 0 0 0,0-4 0 0 0,1-2 0 0 0,0-4 0 0 0,0-1 0 0 0,0-1 0 0 0,-1 0 0 0 0,0 0 0 0 0,0 2 0 0 0,-1 1 0 0 0,0 1 0 0 0,0 1 0 0 0,0 2 0 0 0,0 0 0 0 0,-1 2 0 0 0,0-2 0 0 0,-2-1 0 0 0,-1-1 0 0 0,0-1 0 0 0,-1 0 0 0 0,0-1 0 0 0,0 1 0 0 0,1 1 0 0 0,1 1 0 0 0,0 2 0 0 0,2 2 0 0 0,0 1 0 0 0,0 4 0 0 0,1 1 0 0 0,0 3 0 0 0,1 1 0 0 0,0 1 0 0 0,1 2 0 0 0,0 0 0 0 0,-1 0 0 0 0,1 1 0 0 0,-1 1 0 0 0,1 0 0 0 0,-1 1 0 0 0,1-1 0 0 0,0 0 0 0 0,0-1 0 0 0,-1-1 0 0 0,1-1 0 0 0,0-1 0 0 0,0-2 0 0 0,-1 0 0 0 0,1-2 0 0 0,-1 0 0 0 0,1-1 0 0 0,0-1 0 0 0,0 0 0 0 0,-1-2 0 0 0,1-1 0 0 0,0-1 0 0 0,0-2 0 0 0,0-3 0 0 0,-1-3 0 0 0,1-4 0 0 0,-1-1 0 0 0,-1-2 0 0 0,0 1 0 0 0,-2-2 0 0 0,-1 2 0 0 0,-1 1 0 0 0,0 1 0 0 0,0 3 0 0 0,0 2 0 0 0,1 2 0 0 0,1 3 0 0 0,0 1 0 0 0,2 3 0 0 0,1 3 0 0 0,0 3 0 0 0,1 2 0 0 0,1 3 0 0 0,-1 1 0 0 0,1 1 0 0 0,-1 1 0 0 0,0 1 0 0 0,0-1 0 0 0,0 0 0 0 0,0-1 0 0 0,-1-2 0 0 0,1 0 0 0 0,-1-2 0 0 0,0-1 0 0 0,0-1 0 0 0,0-2 0 0 0,0 0 0 0 0,0-1 0 0 0,0 0 0 0 0,0-1 0 0 0,1-1 0 0 0,-1-3 0 0 0,0-2 0 0 0,0-3 0 0 0,-1-2 0 0 0,0-1 0 0 0,-2 0 0 0 0,-1 0 0 0 0,1 1 0 0 0,-1 1 0 0 0,1 3 0 0 0,0 2 0 0 0,0-1 0 0 0,-1 0 0 0 0,-2-1 0 0 0,-4-1 0 0 0,0 1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88"/>
    </inkml:context>
    <inkml:brush xml:id="br0">
      <inkml:brushProperty name="width" value="0.1" units="cm"/>
      <inkml:brushProperty name="height" value="0.1" units="cm"/>
      <inkml:brushProperty name="color" value="#E71224"/>
    </inkml:brush>
  </inkml:definitions>
  <inkml:trace contextRef="#ctx0" brushRef="#br0">20255 4938 16383 0 0,'0'-1'0'0'0,"-2"-2"0"0"0,-2-2 0 0 0,-3-3 0 0 0,-3-1 0 0 0,-1 0 0 0 0,-1 0 0 0 0,-1 0 0 0 0,1 2 0 0 0,1 2 0 0 0,0 2 0 0 0,1 0 0 0 0,2 2 0 0 0,1 1 0 0 0,2 0 0 0 0,3 3 0 0 0,3 0 0 0 0,3 2 0 0 0,2 3 0 0 0,3 2 0 0 0,2 3 0 0 0,2 1 0 0 0,3 4 0 0 0,4 4 0 0 0,2 4 0 0 0,2 3 0 0 0,0-1 0 0 0,-2 0 0 0 0,-2-2 0 0 0,-1-1 0 0 0,-3-2 0 0 0,-3-3 0 0 0,-2-3 0 0 0,-4-3 0 0 0,-1-3 0 0 0,-2-3 0 0 0,-1-2 0 0 0,-1-1 0 0 0,0-2 0 0 0,-1-2 0 0 0,-5-10 0 0 0,-9-14 0 0 0,-11-15 0 0 0,-8-9 0 0 0,-7-8 0 0 0,-1-1 0 0 0,-1 2 0 0 0,2 5 0 0 0,5 5 0 0 0,5 10 0 0 0,6 8 0 0 0,7 8 0 0 0,6 8 0 0 0,4 6 0 0 0,4 4 0 0 0,3 2 0 0 0,3 3 0 0 0,2 0 0 0 0,1 2 0 0 0,2 0 0 0 0,0 0 0 0 0,1 0 0 0 0,-1-1 0 0 0,-1-1 0 0 0,0-1 0 0 0,-1-1 0 0 0,-2-1 0 0 0,0-1 0 0 0,-2-1 0 0 0,0 0 0 0 0,-1 0 0 0 0,0-1 0 0 0,-1-1 0 0 0,-1-4 0 0 0,-8-5 0 0 0,-5-4 0 0 0,-7-5 0 0 0,-9-6 0 0 0,-2-2 0 0 0,-2 1 0 0 0,2 1 0 0 0,2 4 0 0 0,4 2 0 0 0,6 6 0 0 0,9 7 0 0 0,8 6 0 0 0,6 6 0 0 0,5 3 0 0 0,2 2 0 0 0,2 2 0 0 0,3 1 0 0 0,2 2 0 0 0,2 1 0 0 0,3 1 0 0 0,-1-1 0 0 0,0-1 0 0 0,-1 1 0 0 0,-1-2 0 0 0,-2-1 0 0 0,-2-2 0 0 0,-2-1 0 0 0,-2-2 0 0 0,-4-2 0 0 0,-1-2 0 0 0,-2 0 0 0 0,-2-2 0 0 0,-1 0 0 0 0,0 0 0 0 0,0-1 0 0 0,0 0 0 0 0,0 0 0 0 0,0-1 0 0 0,-1-1 0 0 0,-7-6 0 0 0,-8-8 0 0 0,-7-4 0 0 0,-8-7 0 0 0,-2-1 0 0 0,-1-1 0 0 0,1 1 0 0 0,1 3 0 0 0,5 4 0 0 0,5 3 0 0 0,5 5 0 0 0,4 3 0 0 0,4 4 0 0 0,3 3 0 0 0,1 1 0 0 0,2 1 0 0 0,0 0 0 0 0,-1-1 0 0 0,1 0 0 0 0,-2-1 0 0 0,0-1 0 0 0,-2 0 0 0 0,-3-2 0 0 0,-2-1 0 0 0,-3-2 0 0 0,-2 0 0 0 0,-1-1 0 0 0,0 0 0 0 0,0 1 0 0 0,1 1 0 0 0,3 2 0 0 0,1 1 0 0 0,2 2 0 0 0,2 0 0 0 0,0 2 0 0 0,2-1 0 0 0,0 1 0 0 0,-1 1 0 0 0,-1-1 0 0 0,-1 0 0 0 0,0 0 0 0 0,0 1 0 0 0,-1-1 0 0 0,2 0 0 0 0,0 0 0 0 0,-1 0 0 0 0,1-1 0 0 0,-1 0 0 0 0,1 0 0 0 0,0 0 0 0 0,0 0 0 0 0,0 0 0 0 0,2 0 0 0 0,0 0 0 0 0,2 0 0 0 0,0 0 0 0 0,0 1 0 0 0,1-1 0 0 0,-1 1 0 0 0,1 0 0 0 0,-1 0 0 0 0,-1 0 0 0 0,0 0 0 0 0,1 0 0 0 0,0 0 0 0 0,1 1 0 0 0,3 0 0 0 0,3 0 0 0 0,4 1 0 0 0,1 1 0 0 0,2 0 0 0 0,3 2 0 0 0,1 0 0 0 0,0 1 0 0 0,2 1 0 0 0,-1 1 0 0 0,1 2 0 0 0,0 0 0 0 0,0 0 0 0 0,-1 2 0 0 0,0-1 0 0 0,-1 0 0 0 0,0 1 0 0 0,-2-1 0 0 0,1 0 0 0 0,-2 0 0 0 0,1 0 0 0 0,-1-1 0 0 0,0 0 0 0 0,0 0 0 0 0,0 0 0 0 0,0 0 0 0 0,1-1 0 0 0,-1 1 0 0 0,0-1 0 0 0,0 1 0 0 0,0-1 0 0 0,-2 0 0 0 0,0-1 0 0 0,-1-1 0 0 0,0 1 0 0 0,-1-1 0 0 0,-1-1 0 0 0,0 0 0 0 0,-1 0 0 0 0,-1 0 0 0 0,0 0 0 0 0,0-1 0 0 0,0 1 0 0 0,-1-1 0 0 0,0 0 0 0 0,0 0 0 0 0,1 1 0 0 0,0-1 0 0 0,0 2 0 0 0,2 2 0 0 0,1 1 0 0 0,1 1 0 0 0,1 2 0 0 0,1 0 0 0 0,0 1 0 0 0,1 0 0 0 0,-2 0 0 0 0,-1-2 0 0 0,0-1 0 0 0,-2-2 0 0 0,-2-1 0 0 0,0-2 0 0 0,-1-1 0 0 0,-1-1 0 0 0,-1-1 0 0 0,0-1 0 0 0,0-1 0 0 0,-1-2 0 0 0,0-3 0 0 0,-1 0 0 0 0,0-2 0 0 0,0-2 0 0 0,0 0 0 0 0,0-2 0 0 0,0-1 0 0 0,0-1 0 0 0,0-2 0 0 0,0 0 0 0 0,0-2 0 0 0,-1-1 0 0 0,1 0 0 0 0,-2 0 0 0 0,1 1 0 0 0,0 2 0 0 0,0 2 0 0 0,0 3 0 0 0,0 1 0 0 0,0 3 0 0 0,0 2 0 0 0,0 2 0 0 0,0 0 0 0 0,0 2 0 0 0,1 0 0 0 0,-1 2 0 0 0,2 1 0 0 0,0 1 0 0 0,0 0 0 0 0,2 2 0 0 0,-1 1 0 0 0,1 1 0 0 0,-1 0 0 0 0,0 1 0 0 0,-1 0 0 0 0,0 2 0 0 0,0 0 0 0 0,-1 1 0 0 0,1 1 0 0 0,-1 1 0 0 0,1 1 0 0 0,-1-1 0 0 0,0 0 0 0 0,0-1 0 0 0,0-2 0 0 0,0-1 0 0 0,0-1 0 0 0,0-1 0 0 0,0-2 0 0 0,0 0 0 0 0,0-1 0 0 0,0 0 0 0 0,0-1 0 0 0,0-1 0 0 0,0 1 0 0 0,0-1 0 0 0,0 1 0 0 0,0-2 0 0 0,0 1 0 0 0,0-1 0 0 0,0-1 0 0 0,0 1 0 0 0,0 0 0 0 0,0 2 0 0 0,0 2 0 0 0,0 2 0 0 0,0 2 0 0 0,2 2 0 0 0,1 0 0 0 0,2 1 0 0 0,1 0 0 0 0,1 0 0 0 0,-1-2 0 0 0,1-1 0 0 0,-1-1 0 0 0,-1-1 0 0 0,0-1 0 0 0,0-1 0 0 0,-2-1 0 0 0,1-1 0 0 0,-1 1 0 0 0,-1-2 0 0 0,0 1 0 0 0,0 0 0 0 0,-2-1 0 0 0,1 0 0 0 0,-1 0 0 0 0,0 0 0 0 0,0 0 0 0 0,-1 0 0 0 0,0 1 0 0 0,-2 1 0 0 0,0 1 0 0 0,-1 2 0 0 0,1 0 0 0 0,-1 1 0 0 0,0 0 0 0 0,0-1 0 0 0,1 0 0 0 0,0-2 0 0 0,0-2 0 0 0,0 0 0 0 0,0-2 0 0 0,0-2 0 0 0,0 0 0 0 0,1-1 0 0 0,-1 0 0 0 0,0 0 0 0 0,0-1 0 0 0,0-3 0 0 0,-2-2 0 0 0,0-4 0 0 0,0-4 0 0 0,-1-1 0 0 0,-1-5 0 0 0,0-2 0 0 0,0-1 0 0 0,0 0 0 0 0,0-1 0 0 0,1 1 0 0 0,-1 1 0 0 0,-1 0 0 0 0,-1 0 0 0 0,0 1 0 0 0,-3 0 0 0 0,1 1 0 0 0,-1 1 0 0 0,0 2 0 0 0,0 0 0 0 0,-1-2 0 0 0,0-1 0 0 0,-1-1 0 0 0,-1 0 0 0 0,0-1 0 0 0,-2 0 0 0 0,2 1 0 0 0,-1 2 0 0 0,0 1 0 0 0,2 1 0 0 0,0 2 0 0 0,3 3 0 0 0,1 2 0 0 0,2 3 0 0 0,2 3 0 0 0,0 1 0 0 0,1 1 0 0 0,0 1 0 0 0,-1 1 0 0 0,-1-1 0 0 0,-1 0 0 0 0,0 0 0 0 0,-2 0 0 0 0,1-1 0 0 0,-1 0 0 0 0,1-1 0 0 0,0 0 0 0 0,0 0 0 0 0,-1-1 0 0 0,0 0 0 0 0,-2 0 0 0 0,0 0 0 0 0,-2-1 0 0 0,0 1 0 0 0,1 0 0 0 0,0 1 0 0 0,0 0 0 0 0,1 1 0 0 0,0 0 0 0 0,0 0 0 0 0,0 0 0 0 0,1 1 0 0 0,0-1 0 0 0,1 0 0 0 0,0 0 0 0 0,0 0 0 0 0,0 0 0 0 0,1 0 0 0 0,0 0 0 0 0,-1-1 0 0 0,1 1 0 0 0,0-1 0 0 0,0 1 0 0 0,2 0 0 0 0,-1-1 0 0 0,1 1 0 0 0,0 0 0 0 0,0 0 0 0 0,0 0 0 0 0,0 1 0 0 0,1-1 0 0 0,0 1 0 0 0,0-1 0 0 0,0 0 0 0 0,2-1 0 0 0,-1 1 0 0 0,2-2 0 0 0,1 0 0 0 0,0 0 0 0 0,1-2 0 0 0,1-1 0 0 0,0 0 0 0 0,0 0 0 0 0,0 0 0 0 0,0 0 0 0 0,0 1 0 0 0,0 0 0 0 0,0 1 0 0 0,1 1 0 0 0,0 1 0 0 0,2 1 0 0 0,2 0 0 0 0,5 1 0 0 0,3 1 0 0 0,3 0 0 0 0,4 0 0 0 0,5 0 0 0 0,3 1 0 0 0,6 1 0 0 0,2 3 0 0 0,2 1 0 0 0,-2 3 0 0 0,-3 0 0 0 0,-3 2 0 0 0,-4 0 0 0 0,-5-1 0 0 0,-5 0 0 0 0,-3-1 0 0 0,-4-1 0 0 0,-3-1 0 0 0,-3-2 0 0 0,-1 0 0 0 0,-1-2 0 0 0,-1 0 0 0 0,0-1 0 0 0,-4 0 0 0 0,-8-1 0 0 0,-12 0 0 0 0,-6-1 0 0 0,-8-4 0 0 0,-2-1 0 0 0,-7-4 0 0 0,-3-2 0 0 0,4-1 0 0 0,3 2 0 0 0,5 1 0 0 0,5 1 0 0 0,6 2 0 0 0,4 1 0 0 0,5 2 0 0 0,2 0 0 0 0,3 1 0 0 0,1 0 0 0 0,2 1 0 0 0,0-1 0 0 0,2 1 0 0 0,0-1 0 0 0,1 0 0 0 0,1 1 0 0 0,3-1 0 0 0,0 0 0 0 0,2 1 0 0 0,4-1 0 0 0,2 2 0 0 0,5-1 0 0 0,6 1 0 0 0,4 1 0 0 0,10 5 0 0 0,11 6 0 0 0,3 4 0 0 0,4 4 0 0 0,6 4 0 0 0,2 2 0 0 0,-4 0 0 0 0,-5-2 0 0 0,-6-1 0 0 0,-5-4 0 0 0,-6-2 0 0 0,-8-3 0 0 0,-5-4 0 0 0,-5-3 0 0 0,-5-3 0 0 0,-3-1 0 0 0,-2-1 0 0 0,-2-1 0 0 0,-6-1 0 0 0,-10-3 0 0 0,-6-3 0 0 0,-9-6 0 0 0,-7-5 0 0 0,-8-5 0 0 0,-4-3 0 0 0,-2 0 0 0 0,5 3 0 0 0,4 2 0 0 0,4 4 0 0 0,6 5 0 0 0,6 3 0 0 0,6 3 0 0 0,5 3 0 0 0,6 1 0 0 0,4 2 0 0 0,5 1 0 0 0,4 2 0 0 0,6 2 0 0 0,5 1 0 0 0,5 2 0 0 0,7 3 0 0 0,12 7 0 0 0,10 7 0 0 0,10 7 0 0 0,9 6 0 0 0,-1 1 0 0 0,1 1 0 0 0,-9-3 0 0 0,-5-4 0 0 0,-7-2 0 0 0,-7-5 0 0 0,-8-4 0 0 0,-6-5 0 0 0,-7-4 0 0 0,-6-5 0 0 0,-4-3 0 0 0,-4-2 0 0 0,-3-2 0 0 0,-6-1 0 0 0,-10-3 0 0 0,-21-7 0 0 0,-16-6 0 0 0,-14-10 0 0 0,-16-7 0 0 0,-1-3 0 0 0,-3-4 0 0 0,-1-1 0 0 0,10 3 0 0 0,10 3 0 0 0,11 6 0 0 0,12 5 0 0 0,11 6 0 0 0,12 5 0 0 0,9 5 0 0 0,6 3 0 0 0,6 2 0 0 0,4 2 0 0 0,1 1 0 0 0,2 0 0 0 0,-1 0 0 0 0,0 0 0 0 0,-1 1 0 0 0,1 0 0 0 0,0 0 0 0 0,3 0 0 0 0,1 1 0 0 0,4 2 0 0 0,3 2 0 0 0,5 3 0 0 0,12 6 0 0 0,10 4 0 0 0,9 5 0 0 0,2 2 0 0 0,5 1 0 0 0,0 1 0 0 0,-5-1 0 0 0,-7-3 0 0 0,-5-2 0 0 0,-8-4 0 0 0,-6-3 0 0 0,-8-4 0 0 0,-6-3 0 0 0,-4-3 0 0 0,-5-2 0 0 0,-2-1 0 0 0,-6-3 0 0 0,-14-8 0 0 0,-15-6 0 0 0,-18-10 0 0 0,-20-9 0 0 0,-7-2 0 0 0,-7-3 0 0 0,4 3 0 0 0,6 5 0 0 0,7 3 0 0 0,9 6 0 0 0,10 6 0 0 0,12 4 0 0 0,11 6 0 0 0,8 2 0 0 0,7 3 0 0 0,4 1 0 0 0,6 1 0 0 0,4 3 0 0 0,6 1 0 0 0,2 2 0 0 0,4 1 0 0 0,3 2 0 0 0,4 1 0 0 0,3 2 0 0 0,3 1 0 0 0,4 2 0 0 0,3 3 0 0 0,5 4 0 0 0,2 2 0 0 0,2 4 0 0 0,1 2 0 0 0,0 1 0 0 0,-7-2 0 0 0,-5-3 0 0 0,-4-3 0 0 0,-6-2 0 0 0,-4-5 0 0 0,-5-2 0 0 0,-3-4 0 0 0,-5-3 0 0 0,-2-3 0 0 0,-3-2 0 0 0,-1-1 0 0 0,0 0 0 0 0,-2-2 0 0 0,-2 1 0 0 0,-4-1 0 0 0,-10-2 0 0 0,-12-4 0 0 0,-12-7 0 0 0,-13-9 0 0 0,-12-8 0 0 0,-1-4 0 0 0,-2-2 0 0 0,6 2 0 0 0,6 3 0 0 0,6 3 0 0 0,7 3 0 0 0,8 6 0 0 0,8 3 0 0 0,7 6 0 0 0,8 2 0 0 0,7 3 0 0 0,7 3 0 0 0,6 1 0 0 0,3 3 0 0 0,6 2 0 0 0,3 4 0 0 0,1 0 0 0 0,2 2 0 0 0,1 2 0 0 0,3 0 0 0 0,1 3 0 0 0,4 1 0 0 0,4 3 0 0 0,2 1 0 0 0,2 1 0 0 0,0-1 0 0 0,1 0 0 0 0,-5-2 0 0 0,-2-2 0 0 0,-3-1 0 0 0,-3-2 0 0 0,-4-1 0 0 0,-2-2 0 0 0,-4-2 0 0 0,-3-2 0 0 0,-4-1 0 0 0,-2-2 0 0 0,-3-1 0 0 0,-1-1 0 0 0,-2 0 0 0 0,-1-1 0 0 0,0-1 0 0 0,-1 1 0 0 0,-1-2 0 0 0,-6-2 0 0 0,-8-6 0 0 0,-11-7 0 0 0,-8-4 0 0 0,-7-4 0 0 0,-7-3 0 0 0,-3-4 0 0 0,-2-1 0 0 0,6 3 0 0 0,5 4 0 0 0,4 2 0 0 0,5 4 0 0 0,6 2 0 0 0,7 3 0 0 0,5 4 0 0 0,5 2 0 0 0,4 3 0 0 0,3 2 0 0 0,4 1 0 0 0,3 1 0 0 0,4 1 0 0 0,2 2 0 0 0,4 2 0 0 0,1 2 0 0 0,3 4 0 0 0,2 1 0 0 0,2 2 0 0 0,2 2 0 0 0,3 0 0 0 0,4 1 0 0 0,1 1 0 0 0,3 0 0 0 0,-2-1 0 0 0,-2-2 0 0 0,-3-1 0 0 0,-3-1 0 0 0,-3-1 0 0 0,-5-2 0 0 0,-4-3 0 0 0,-3 0 0 0 0,-3-2 0 0 0,-3-1 0 0 0,-2-1 0 0 0,-1 0 0 0 0,0-1 0 0 0,-3-2 0 0 0,-8-5 0 0 0,-10-9 0 0 0,-13-10 0 0 0,-17-13 0 0 0,-13-12 0 0 0,-13-14 0 0 0,-9-11 0 0 0,4-1 0 0 0,3-1 0 0 0,12 8 0 0 0,9 9 0 0 0,9 8 0 0 0,12 10 0 0 0,11 13 0 0 0,11 11 0 0 0,8 10 0 0 0,8 8 0 0 0,5 6 0 0 0,4 5 0 0 0,2 2 0 0 0,0 1 0 0 0,1 1 0 0 0,1 0 0 0 0,2 1 0 0 0,1 0 0 0 0,3 0 0 0 0,2 2 0 0 0,4 0 0 0 0,3 3 0 0 0,1 0 0 0 0,-2-1 0 0 0,-1-1 0 0 0,-3-1 0 0 0,-1-1 0 0 0,-2-2 0 0 0,-3-1 0 0 0,-3-2 0 0 0,-3 0 0 0 0,-2-3 0 0 0,-2 0 0 0 0,-2-2 0 0 0,-2-1 0 0 0,-1-1 0 0 0,-1-1 0 0 0,-1 0 0 0 0,-1-1 0 0 0,0-1 0 0 0,0 0 0 0 0,-3 0 0 0 0,-4-1 0 0 0,-5 0 0 0 0,-5-4 0 0 0,-5-3 0 0 0,-2-1 0 0 0,0-2 0 0 0,-1 0 0 0 0,0-1 0 0 0,1 0 0 0 0,3 2 0 0 0,1 2 0 0 0,4 2 0 0 0,3 2 0 0 0,2 1 0 0 0,2 0 0 0 0,3 2 0 0 0,1-1 0 0 0,0 1 0 0 0,1 1 0 0 0,1 1 0 0 0,0 1 0 0 0,0 1 0 0 0,1 0 0 0 0,0 1 0 0 0,0-1 0 0 0,0 0 0 0 0,1 1 0 0 0,1-2 0 0 0,2 1 0 0 0,1 0 0 0 0,2-1 0 0 0,0 1 0 0 0,2-1 0 0 0,-2 0 0 0 0,1 0 0 0 0,-2 0 0 0 0,-1 0 0 0 0,-2-1 0 0 0,-1 0 0 0 0,-1-1 0 0 0,-2 0 0 0 0,-3-1 0 0 0,-4 0 0 0 0,-2 0 0 0 0,-2-1 0 0 0,-1-1 0 0 0,2 0 0 0 0,1 0 0 0 0,3 0 0 0 0,1 0 0 0 0,2 1 0 0 0,2 0 0 0 0,1 2 0 0 0,1 1 0 0 0,0 0 0 0 0,0 0 0 0 0,1 0 0 0 0,0-1 0 0 0,0 1 0 0 0,0-2 0 0 0,2 1 0 0 0,1-2 0 0 0,1 1 0 0 0,2-1 0 0 0,2 0 0 0 0,1-2 0 0 0,1 0 0 0 0,0-2 0 0 0,0-2 0 0 0,0 0 0 0 0,-1 1 0 0 0,-1-1 0 0 0,-1 1 0 0 0,-2 0 0 0 0,-1 0 0 0 0,-2 1 0 0 0,-1 1 0 0 0,-1-1 0 0 0,-4 1 0 0 0,-6-1 0 0 0,-7 1 0 0 0,-4 1 0 0 0,-4 1 0 0 0,0-1 0 0 0,0 1 0 0 0,3 0 0 0 0,4 1 0 0 0,4 1 0 0 0,4 1 0 0 0,4 2 0 0 0,2 2 0 0 0,3 1 0 0 0,0 1 0 0 0,1 1 0 0 0,-1-1 0 0 0,1 1 0 0 0,0-1 0 0 0,-1 0 0 0 0,0-1 0 0 0,0-1 0 0 0,0-1 0 0 0,0-2 0 0 0,1 0 0 0 0,1-1 0 0 0,1-1 0 0 0,3 0 0 0 0,3-1 0 0 0,0 0 0 0 0,3 0 0 0 0,4 0 0 0 0,3 0 0 0 0,4 0 0 0 0,3 0 0 0 0,3 4 0 0 0,5 3 0 0 0,5 4 0 0 0,3 4 0 0 0,3 2 0 0 0,-2 0 0 0 0,-4-1 0 0 0,-4 0 0 0 0,-5-2 0 0 0,-4-1 0 0 0,-4-2 0 0 0,-4-2 0 0 0,-5-2 0 0 0,-3-1 0 0 0,-4-2 0 0 0,-3 0 0 0 0,-1-2 0 0 0,-1 0 0 0 0,-1 0 0 0 0,-1-1 0 0 0,-2 0 0 0 0,0-1 0 0 0,-1 0 0 0 0,-2 0 0 0 0,-2 0 0 0 0,-3-2 0 0 0,-2 0 0 0 0,-1-2 0 0 0,-1-2 0 0 0,0-1 0 0 0,1-1 0 0 0,2-1 0 0 0,3 1 0 0 0,3-1 0 0 0,3 2 0 0 0,2 2 0 0 0,4 1 0 0 0,3 1 0 0 0,4 1 0 0 0,2 0 0 0 0,2 1 0 0 0,1 0 0 0 0,0 0 0 0 0,1 0 0 0 0,-1 0 0 0 0,0 1 0 0 0,0-1 0 0 0,1 1 0 0 0,-1 1 0 0 0,-1 1 0 0 0,0 2 0 0 0,-1 2 0 0 0,-3 1 0 0 0,-1 2 0 0 0,-1 1 0 0 0,-3 0 0 0 0,0-1 0 0 0,-2 1 0 0 0,-1-1 0 0 0,-1 0 0 0 0,-1-1 0 0 0,0 0 0 0 0,0-2 0 0 0,0 0 0 0 0,-2-2 0 0 0,-3-1 0 0 0,-2-1 0 0 0,-3-2 0 0 0,-2-4 0 0 0,-2-6 0 0 0,-1-5 0 0 0,-1-6 0 0 0,3-1 0 0 0,1-3 0 0 0,3-1 0 0 0,3-1 0 0 0,2 3 0 0 0,2 3 0 0 0,2 3 0 0 0,2 5 0 0 0,4 3 0 0 0,1 3 0 0 0,4 4 0 0 0,1 1 0 0 0,1 2 0 0 0,0 1 0 0 0,0 0 0 0 0,0 3 0 0 0,-1 1 0 0 0,-1 3 0 0 0,-1 0 0 0 0,-1 3 0 0 0,-2 1 0 0 0,-2 0 0 0 0,0 1 0 0 0,-2 0 0 0 0,0 1 0 0 0,0-1 0 0 0,-1 0 0 0 0,0-1 0 0 0,-1 0 0 0 0,-1-1 0 0 0,-1-2 0 0 0,-2 0 0 0 0,-3-2 0 0 0,-2-1 0 0 0,-2-3 0 0 0,-2 0 0 0 0,0-2 0 0 0,1 0 0 0 0,0-2 0 0 0,0-1 0 0 0,3-3 0 0 0,1-1 0 0 0,2-3 0 0 0,1-1 0 0 0,2-1 0 0 0,1 0 0 0 0,0 0 0 0 0,3 0 0 0 0,2 0 0 0 0,1 1 0 0 0,3 3 0 0 0,1 0 0 0 0,2 3 0 0 0,1 1 0 0 0,0 2 0 0 0,1 1 0 0 0,3 1 0 0 0,1 5 0 0 0,1 3 0 0 0,1 3 0 0 0,1 4 0 0 0,1 4 0 0 0,0 3 0 0 0,-4 0 0 0 0,-1 0 0 0 0,-2 1 0 0 0,-4 0 0 0 0,-1 0 0 0 0,-4-3 0 0 0,-1-1 0 0 0,-2-4 0 0 0,-1-1 0 0 0,-1-4 0 0 0,-4-3 0 0 0,-2-2 0 0 0,-3-2 0 0 0,-2-2 0 0 0,-3-1 0 0 0,-3-1 0 0 0,0 0 0 0 0,-1-1 0 0 0,0 0 0 0 0,2-3 0 0 0,1-1 0 0 0,2-2 0 0 0,2-2 0 0 0,2 0 0 0 0,2-1 0 0 0,3-1 0 0 0,1 0 0 0 0,2 0 0 0 0,0 1 0 0 0,2 1 0 0 0,0 1 0 0 0,1 1 0 0 0,2 1 0 0 0,2 2 0 0 0,0 2 0 0 0,1 0 0 0 0,1 1 0 0 0,-1 1 0 0 0,0 1 0 0 0,0 1 0 0 0,0 3 0 0 0,-1 1 0 0 0,-1 3 0 0 0,1 0 0 0 0,-2 2 0 0 0,0 1 0 0 0,0 0 0 0 0,-1 0 0 0 0,-1 1 0 0 0,-1-2 0 0 0,-1 0 0 0 0,0-1 0 0 0,-3-2 0 0 0,-2 0 0 0 0,-3-2 0 0 0,-3-1 0 0 0,-1-2 0 0 0,-1-2 0 0 0,0 0 0 0 0,0-1 0 0 0,-1-3 0 0 0,2-2 0 0 0,0-3 0 0 0,1-2 0 0 0,2-1 0 0 0,2-2 0 0 0,1 0 0 0 0,3-1 0 0 0,1 2 0 0 0,1 0 0 0 0,1 3 0 0 0,2 1 0 0 0,2 3 0 0 0,1 1 0 0 0,1 1 0 0 0,1 2 0 0 0,0 1 0 0 0,-1 0 0 0 0,0 0 0 0 0,-1 2 0 0 0,1 2 0 0 0,-1 1 0 0 0,-1 1 0 0 0,0 2 0 0 0,0 1 0 0 0,-1 0 0 0 0,1 0 0 0 0,-2 0 0 0 0,0 0 0 0 0,-1-1 0 0 0,0 0 0 0 0,-1-1 0 0 0,-1-1 0 0 0,-2-2 0 0 0,-2 0 0 0 0,-2-1 0 0 0,-3-1 0 0 0,-1-1 0 0 0,0-2 0 0 0,-2-2 0 0 0,1-3 0 0 0,1-3 0 0 0,3-2 0 0 0,2 0 0 0 0,2-1 0 0 0,2 1 0 0 0,2 2 0 0 0,0 0 0 0 0,2 3 0 0 0,1 1 0 0 0,2 1 0 0 0,1 2 0 0 0,1 0 0 0 0,1 2 0 0 0,0-1 0 0 0,0 2 0 0 0,1 0 0 0 0,0 4 0 0 0,1 3 0 0 0,-1 2 0 0 0,0 4 0 0 0,-1 1 0 0 0,0 1 0 0 0,-2 3 0 0 0,0-1 0 0 0,-2 1 0 0 0,0-1 0 0 0,-2-1 0 0 0,-1-2 0 0 0,-1-2 0 0 0,-3-1 0 0 0,-2-3 0 0 0,-1-1 0 0 0,-2-3 0 0 0,1 0 0 0 0,0-3 0 0 0,0 0 0 0 0,1-1 0 0 0,1-1 0 0 0,0-1 0 0 0,2-2 0 0 0,0-2 0 0 0,2-1 0 0 0,0-3 0 0 0,0-1 0 0 0,1-1 0 0 0,1 0 0 0 0,1 1 0 0 0,2 0 0 0 0,2 2 0 0 0,1 1 0 0 0,1 2 0 0 0,0 1 0 0 0,1 2 0 0 0,0 1 0 0 0,0 1 0 0 0,1 0 0 0 0,-1 1 0 0 0,-1 2 0 0 0,1 3 0 0 0,0 1 0 0 0,-2 2 0 0 0,-1 2 0 0 0,0 0 0 0 0,-2 1 0 0 0,-1 1 0 0 0,0 1 0 0 0,-2-1 0 0 0,-1-1 0 0 0,-2-1 0 0 0,-3-1 0 0 0,-1-1 0 0 0,-1-2 0 0 0,0-1 0 0 0,-1-2 0 0 0,0-1 0 0 0,2-1 0 0 0,-1-2 0 0 0,2 1 0 0 0,0-2 0 0 0,1-3 0 0 0,1-1 0 0 0,1-3 0 0 0,1-1 0 0 0,0-1 0 0 0,1 0 0 0 0,1 0 0 0 0,3 1 0 0 0,1 1 0 0 0,3 2 0 0 0,0 2 0 0 0,1 1 0 0 0,1 2 0 0 0,0 0 0 0 0,1 1 0 0 0,0 2 0 0 0,0 1 0 0 0,1 4 0 0 0,0 2 0 0 0,-1 3 0 0 0,-1 1 0 0 0,-1 3 0 0 0,-3 0 0 0 0,0 0 0 0 0,-3 0 0 0 0,-1-1 0 0 0,-1-3 0 0 0,-1-1 0 0 0,-2-2 0 0 0,-2-3 0 0 0,-2-1 0 0 0,-1-2 0 0 0,-1-2 0 0 0,-1 0 0 0 0,-2-2 0 0 0,1-4 0 0 0,0-2 0 0 0,0-4 0 0 0,2-1 0 0 0,1-3 0 0 0,2-2 0 0 0,2-1 0 0 0,1 0 0 0 0,1 1 0 0 0,3 3 0 0 0,1 1 0 0 0,3 2 0 0 0,1 3 0 0 0,1 3 0 0 0,-1 1 0 0 0,0 3 0 0 0,-1 0 0 0 0,0 1 0 0 0,-1 1 0 0 0,-1 0 0 0 0,0 1 0 0 0,0 2 0 0 0,-1 1 0 0 0,-1 2 0 0 0,0 0 0 0 0,0 2 0 0 0,-1 1 0 0 0,-1-1 0 0 0,1 1 0 0 0,-1 0 0 0 0,0-1 0 0 0,-1 1 0 0 0,1-2 0 0 0,-1 0 0 0 0,-1-2 0 0 0,-1-1 0 0 0,-1 0 0 0 0,-2-2 0 0 0,-2-1 0 0 0,-2-2 0 0 0,0-3 0 0 0,-3-5 0 0 0,1-6 0 0 0,-1-6 0 0 0,2-5 0 0 0,2-2 0 0 0,3-1 0 0 0,2 1 0 0 0,3 1 0 0 0,0 2 0 0 0,3 4 0 0 0,3 4 0 0 0,2 4 0 0 0,2 4 0 0 0,2 3 0 0 0,0 2 0 0 0,0 3 0 0 0,-1 0 0 0 0,-1 1 0 0 0,-1 1 0 0 0,-2 2 0 0 0,-1 1 0 0 0,-1 2 0 0 0,0 1 0 0 0,-2 1 0 0 0,0 1 0 0 0,0 1 0 0 0,-1 0 0 0 0,-1 1 0 0 0,0-1 0 0 0,0 2 0 0 0,0 0 0 0 0,0 0 0 0 0,0 0 0 0 0,0-1 0 0 0,-1 0 0 0 0,0-2 0 0 0,-1-1 0 0 0,-1-1 0 0 0,-1-2 0 0 0,-1-1 0 0 0,0-2 0 0 0,0 0 0 0 0,-1 0 0 0 0,-1-2 0 0 0,1 0 0 0 0,0-1 0 0 0,0-2 0 0 0,1-2 0 0 0,1-2 0 0 0,1-3 0 0 0,1-2 0 0 0,1-1 0 0 0,1 0 0 0 0,1 0 0 0 0,2 1 0 0 0,2 2 0 0 0,1 1 0 0 0,0 3 0 0 0,2 1 0 0 0,-1 2 0 0 0,0 2 0 0 0,-1 0 0 0 0,0 0 0 0 0,-1 1 0 0 0,0 1 0 0 0,-1 2 0 0 0,1 2 0 0 0,-1 3 0 0 0,-1 3 0 0 0,1 2 0 0 0,-1 1 0 0 0,0 1 0 0 0,-2 0 0 0 0,1 1 0 0 0,-2-1 0 0 0,1-2 0 0 0,-2 0 0 0 0,-2-3 0 0 0,0-1 0 0 0,-1-3 0 0 0,-1 0 0 0 0,1-2 0 0 0,-1-1 0 0 0,2-1 0 0 0,-1-1 0 0 0,2 0 0 0 0,-1-1 0 0 0,1 0 0 0 0,0-1 0 0 0,-1 0 0 0 0,2-1 0 0 0,-1-1 0 0 0,2-1 0 0 0,-1 0 0 0 0,1-1 0 0 0,0 0 0 0 0,1 1 0 0 0,-1 0 0 0 0,2 1 0 0 0,1 1 0 0 0,1 0 0 0 0,-1 1 0 0 0,1 0 0 0 0,-1 0 0 0 0,0 0 0 0 0,0 0 0 0 0,0 2 0 0 0,0 2 0 0 0,-1 4 0 0 0,0 4 0 0 0,0 2 0 0 0,-1 3 0 0 0,0 2 0 0 0,0 2 0 0 0,-1 1 0 0 0,0-1 0 0 0,-1-1 0 0 0,0-2 0 0 0,-1-3 0 0 0,-1-4 0 0 0,0-3 0 0 0,-1-2 0 0 0,1-3 0 0 0,-1-1 0 0 0,1-2 0 0 0,-1 0 0 0 0,2-2 0 0 0,0 0 0 0 0,0-1 0 0 0,1 0 0 0 0,0 0 0 0 0,1-1 0 0 0,0 1 0 0 0,0 0 0 0 0,0 0 0 0 0,0 1 0 0 0,0 0 0 0 0,1-1 0 0 0,-1 0 0 0 0,0 0 0 0 0,0 0 0 0 0,0-2 0 0 0,0 1 0 0 0,0-1 0 0 0,0-1 0 0 0,0 1 0 0 0,0-1 0 0 0,0 0 0 0 0,0 0 0 0 0,1 0 0 0 0,1-1 0 0 0,0-2 0 0 0,1 0 0 0 0,-1-2 0 0 0,1 0 0 0 0,0 0 0 0 0,0 0 0 0 0,0 1 0 0 0,0 1 0 0 0,0 2 0 0 0,-1 2 0 0 0,1 1 0 0 0,-1 2 0 0 0,0 0 0 0 0,0 0 0 0 0,1 1 0 0 0,-1-1 0 0 0,0 0 0 0 0,0 0 0 0 0,0 0 0 0 0,0 0 0 0 0,0-1 0 0 0,-1 1 0 0 0,1-2 0 0 0,1 1 0 0 0,-1-1 0 0 0,0 0 0 0 0,1 0 0 0 0,-1 0 0 0 0,1 0 0 0 0,-1 0 0 0 0,0 0 0 0 0,1 0 0 0 0,-1 0 0 0 0,0 1 0 0 0,1 1 0 0 0,-1-1 0 0 0,-1 1 0 0 0,1 0 0 0 0,0-1 0 0 0,-1 0 0 0 0,0 0 0 0 0,0 1 0 0 0,1-1 0 0 0,-1 1 0 0 0,0 0 0 0 0,0 0 0 0 0,-1 0 0 0 0,-1 1 0 0 0,-2 0 0 0 0,-1 0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90"/>
    </inkml:context>
    <inkml:brush xml:id="br0">
      <inkml:brushProperty name="width" value="0.1" units="cm"/>
      <inkml:brushProperty name="height" value="0.1" units="cm"/>
      <inkml:brushProperty name="color" value="#E71224"/>
    </inkml:brush>
  </inkml:definitions>
  <inkml:trace contextRef="#ctx0" brushRef="#br0">18940 8832 16383 0 0,'0'0'0'0'0,"-1"1"0"0"0,-3-1 0 0 0,-4 1 0 0 0,-11-1 0 0 0,-6 0 0 0 0,-7 0 0 0 0,-20 0 0 0 0,-10 0 0 0 0,1 0 0 0 0,2 0 0 0 0,6-1 0 0 0,6 0 0 0 0,7-1 0 0 0,8-1 0 0 0,8 0 0 0 0,6-2 0 0 0,6 0 0 0 0,4 0 0 0 0,2-1 0 0 0,3-1 0 0 0,1 0 0 0 0,2 0 0 0 0,0 0 0 0 0,0 0 0 0 0,1 1 0 0 0,1 0 0 0 0,2 0 0 0 0,2 2 0 0 0,1 0 0 0 0,1 1 0 0 0,0 1 0 0 0,1 1 0 0 0,1 1 0 0 0,1 0 0 0 0,3 3 0 0 0,2 3 0 0 0,2 4 0 0 0,0 2 0 0 0,0 2 0 0 0,-1 1 0 0 0,-1 1 0 0 0,-1 0 0 0 0,-2-2 0 0 0,-3-1 0 0 0,-3-1 0 0 0,-1-2 0 0 0,-3-2 0 0 0,-1-2 0 0 0,-4-2 0 0 0,-5-1 0 0 0,-6-2 0 0 0,-8-1 0 0 0,-6-3 0 0 0,-6-3 0 0 0,-4-2 0 0 0,-3-1 0 0 0,-2-1 0 0 0,1 1 0 0 0,4 1 0 0 0,-1 1 0 0 0,5 1 0 0 0,2 0 0 0 0,4 2 0 0 0,4 0 0 0 0,3 1 0 0 0,5 1 0 0 0,3 1 0 0 0,5 0 0 0 0,4 1 0 0 0,2 1 0 0 0,2 0 0 0 0,2 0 0 0 0,-2 1 0 0 0,-1-1 0 0 0,0 0 0 0 0,-2-1 0 0 0,0 1 0 0 0,-1-1 0 0 0,0 0 0 0 0,1-1 0 0 0,0 0 0 0 0,0 1 0 0 0,0 0 0 0 0,-1-1 0 0 0,1 0 0 0 0,-2 1 0 0 0,1-1 0 0 0,-1 1 0 0 0,0 0 0 0 0,0 0 0 0 0,-1 0 0 0 0,0 0 0 0 0,-1 0 0 0 0,0 0 0 0 0,1 0 0 0 0,0 0 0 0 0,0 0 0 0 0,1 0 0 0 0,0 0 0 0 0,1 0 0 0 0,1 0 0 0 0,0 0 0 0 0,2 0 0 0 0,0 0 0 0 0,1 0 0 0 0,1 0 0 0 0,1 0 0 0 0,-1 0 0 0 0,0 1 0 0 0,1-1 0 0 0,0 0 0 0 0,0 1 0 0 0,1 0 0 0 0,0 0 0 0 0,2 0 0 0 0,0 0 0 0 0,1 0 0 0 0,0 1 0 0 0,2-1 0 0 0,1 1 0 0 0,0 0 0 0 0,2-1 0 0 0,0 1 0 0 0,1 0 0 0 0,0 1 0 0 0,0-1 0 0 0,-1 1 0 0 0,1 0 0 0 0,-2 0 0 0 0,0 0 0 0 0,-1 1 0 0 0,0-1 0 0 0,-1 1 0 0 0,0 0 0 0 0,-1 0 0 0 0,0 0 0 0 0,1 0 0 0 0,-1 1 0 0 0,1-1 0 0 0,0 1 0 0 0,0 0 0 0 0,1-1 0 0 0,-1 1 0 0 0,0-1 0 0 0,0 1 0 0 0,-1-1 0 0 0,0 0 0 0 0,1 0 0 0 0,-2 0 0 0 0,1 0 0 0 0,-1-1 0 0 0,0 1 0 0 0,0-1 0 0 0,-2 0 0 0 0,2-1 0 0 0,-2 1 0 0 0,1-1 0 0 0,0 1 0 0 0,-1-1 0 0 0,1 1 0 0 0,-1-1 0 0 0,1 1 0 0 0,1 0 0 0 0,0-1 0 0 0,1 1 0 0 0,0 0 0 0 0,0-1 0 0 0,1 1 0 0 0,1 0 0 0 0,0 0 0 0 0,0 0 0 0 0,0-1 0 0 0,1 2 0 0 0,-1-1 0 0 0,-1 1 0 0 0,1-1 0 0 0,-2 0 0 0 0,1 0 0 0 0,-2-1 0 0 0,0 0 0 0 0,-1-1 0 0 0,1 0 0 0 0,-2 1 0 0 0,1-1 0 0 0,-1 0 0 0 0,1 0 0 0 0,-1 0 0 0 0,0 0 0 0 0,0 1 0 0 0,-1-1 0 0 0,1 0 0 0 0,0 0 0 0 0,-1 0 0 0 0,1-1 0 0 0,-1 1 0 0 0,-1-1 0 0 0,1 0 0 0 0,-1 1 0 0 0,0 0 0 0 0,1-1 0 0 0,-1 1 0 0 0,0-1 0 0 0,0 1 0 0 0,1-1 0 0 0,0 1 0 0 0,0 0 0 0 0,-1-1 0 0 0,2 1 0 0 0,-1-1 0 0 0,0 1 0 0 0,0-1 0 0 0,0 1 0 0 0,0-1 0 0 0,0 0 0 0 0,0 1 0 0 0,0 0 0 0 0,0-1 0 0 0,1 1 0 0 0,-1 0 0 0 0,1-1 0 0 0,0 1 0 0 0,1-1 0 0 0,-1 1 0 0 0,1-1 0 0 0,0 1 0 0 0,0-1 0 0 0,-1 1 0 0 0,1-1 0 0 0,0 0 0 0 0,0 0 0 0 0,0 0 0 0 0,-1 0 0 0 0,1 0 0 0 0,-1 0 0 0 0,1 0 0 0 0,-1 0 0 0 0,0 0 0 0 0,-1 0 0 0 0,1 0 0 0 0,-1 0 0 0 0,0 0 0 0 0,0 0 0 0 0,-2 0 0 0 0,2-1 0 0 0,-1 0 0 0 0,-1 0 0 0 0,1-2 0 0 0,0 0 0 0 0,0-1 0 0 0,1 0 0 0 0,-1 0 0 0 0,0 0 0 0 0,1-2 0 0 0,-1 1 0 0 0,1-1 0 0 0,1-1 0 0 0,-1-1 0 0 0,2 1 0 0 0,0-2 0 0 0,0-1 0 0 0,0 1 0 0 0,0 0 0 0 0,0-1 0 0 0,0 0 0 0 0,0-1 0 0 0,1 0 0 0 0,-1-1 0 0 0,1 1 0 0 0,-1-2 0 0 0,1 2 0 0 0,-1 0 0 0 0,0 2 0 0 0,-1 0 0 0 0,0 0 0 0 0,0 2 0 0 0,0 0 0 0 0,-1 1 0 0 0,0 1 0 0 0,0 0 0 0 0,0 0 0 0 0,-1 1 0 0 0,1-1 0 0 0,0 1 0 0 0,0-1 0 0 0,0 0 0 0 0,-1 0 0 0 0,1 0 0 0 0,0 0 0 0 0,0 1 0 0 0,-1 0 0 0 0,0 1 0 0 0,-1 0 0 0 0,-1 0 0 0 0,0 1 0 0 0,0-1 0 0 0,0 1 0 0 0,-1-2 0 0 0,0 1 0 0 0,1-1 0 0 0,-1 1 0 0 0,1-1 0 0 0,-1 1 0 0 0,0 0 0 0 0,1 1 0 0 0,-1-1 0 0 0,-1 2 0 0 0,0-1 0 0 0,-1 2 0 0 0,-2-1 0 0 0,0 2 0 0 0,-1 4 0 0 0,-1 3 0 0 0,-2 4 0 0 0,-3 2 0 0 0,-1 2 0 0 0,-3 2 0 0 0,-1-1 0 0 0,0-1 0 0 0,-1-1 0 0 0,0-1 0 0 0,1-1 0 0 0,-1-2 0 0 0,2-1 0 0 0,2-2 0 0 0,2-1 0 0 0,1-1 0 0 0,3-1 0 0 0,1-1 0 0 0,2-1 0 0 0,1-1 0 0 0,1-1 0 0 0,1-2 0 0 0,1-3 0 0 0,2-2 0 0 0,2-3 0 0 0,2-4 0 0 0,2-1 0 0 0,2-4 0 0 0,1-2 0 0 0,1-2 0 0 0,2-1 0 0 0,1 0 0 0 0,2 0 0 0 0,1-1 0 0 0,2 2 0 0 0,2 1 0 0 0,2 1 0 0 0,-2 4 0 0 0,1 1 0 0 0,0 2 0 0 0,0 2 0 0 0,-1 0 0 0 0,-3 2 0 0 0,-2 0 0 0 0,-2 3 0 0 0,-4 1 0 0 0,-2 1 0 0 0,-3 1 0 0 0,-1 1 0 0 0,-2 1 0 0 0,-1 0 0 0 0,0 1 0 0 0,-1 0 0 0 0,0 1 0 0 0,0 0 0 0 0,-1 2 0 0 0,0 0 0 0 0,-1 1 0 0 0,-1 2 0 0 0,-3 1 0 0 0,-4 2 0 0 0,-4 1 0 0 0,-5 2 0 0 0,-5-1 0 0 0,-1 1 0 0 0,-2-2 0 0 0,1 1 0 0 0,0 0 0 0 0,1-1 0 0 0,4 0 0 0 0,2 0 0 0 0,3-1 0 0 0,3 0 0 0 0,3-1 0 0 0,3-1 0 0 0,2 0 0 0 0,2-1 0 0 0,0-1 0 0 0,2 0 0 0 0,0 0 0 0 0,-1 0 0 0 0,1-1 0 0 0,-1 1 0 0 0,-1-1 0 0 0,0 0 0 0 0,-1 1 0 0 0,0-1 0 0 0,-2 0 0 0 0,0-1 0 0 0,0 0 0 0 0,-2 1 0 0 0,1-1 0 0 0,-1 1 0 0 0,-1 0 0 0 0,-1 1 0 0 0,-3 0 0 0 0,-1 1 0 0 0,-1-1 0 0 0,0 1 0 0 0,-1-1 0 0 0,0 1 0 0 0,0-1 0 0 0,1-1 0 0 0,1 0 0 0 0,0-1 0 0 0,3 0 0 0 0,0-1 0 0 0,3-1 0 0 0,1 1 0 0 0,2-1 0 0 0,1 1 0 0 0,2 0 0 0 0,0 0 0 0 0,1 0 0 0 0,1 1 0 0 0,1 1 0 0 0,1 0 0 0 0,2 0 0 0 0,2 1 0 0 0,0 0 0 0 0,1 1 0 0 0,0 0 0 0 0,1 0 0 0 0,0 1 0 0 0,-1 0 0 0 0,-1-1 0 0 0,0-1 0 0 0,-2 0 0 0 0,0-1 0 0 0,-1-1 0 0 0,-1-1 0 0 0,0 0 0 0 0,0-1 0 0 0,-1 1 0 0 0,0-1 0 0 0,0 1 0 0 0,-1-1 0 0 0,-1 1 0 0 0,-2-1 0 0 0,-3 0 0 0 0,-3-1 0 0 0,-5-3 0 0 0,-8-5 0 0 0,-12-4 0 0 0,-15-6 0 0 0,-15-4 0 0 0,-16-2 0 0 0,-4 1 0 0 0,7 2 0 0 0,8 4 0 0 0,8 2 0 0 0,11 3 0 0 0,12 3 0 0 0,10 2 0 0 0,11 3 0 0 0,8 2 0 0 0,7 1 0 0 0,8 0 0 0 0,4 2 0 0 0,6-1 0 0 0,4 0 0 0 0,2 1 0 0 0,3-1 0 0 0,3 0 0 0 0,4 2 0 0 0,2 2 0 0 0,-3 2 0 0 0,-1 2 0 0 0,-2 2 0 0 0,-3 1 0 0 0,-1-1 0 0 0,-3 1 0 0 0,-4-2 0 0 0,-3-1 0 0 0,-4-2 0 0 0,-2 0 0 0 0,-3-3 0 0 0,-2 0 0 0 0,-1 0 0 0 0,-1-1 0 0 0,0-1 0 0 0,0 1 0 0 0,-3-1 0 0 0,-7 0 0 0 0,-21-7 0 0 0,-14-7 0 0 0,-9-7 0 0 0,-9-6 0 0 0,2-2 0 0 0,-1 0 0 0 0,2 1 0 0 0,6 2 0 0 0,7 3 0 0 0,9 5 0 0 0,9 5 0 0 0,9 3 0 0 0,7 4 0 0 0,5 3 0 0 0,3 1 0 0 0,1 1 0 0 0,1 1 0 0 0,1-1 0 0 0,-1 1 0 0 0,0 0 0 0 0,0-1 0 0 0,-2 0 0 0 0,1 0 0 0 0,-2 0 0 0 0,1 1 0 0 0,0 0 0 0 0,0 0 0 0 0,0 0 0 0 0,2 1 0 0 0,0 1 0 0 0,0 0 0 0 0,1 2 0 0 0,3 2 0 0 0,1 1 0 0 0,2 1 0 0 0,0 0 0 0 0,2 0 0 0 0,-1-1 0 0 0,0 0 0 0 0,-1-2 0 0 0,1-1 0 0 0,-1-1 0 0 0,0 0 0 0 0,1-2 0 0 0,0-1 0 0 0,-1 0 0 0 0,1-1 0 0 0,0 0 0 0 0,-1 0 0 0 0,0 0 0 0 0,0 0 0 0 0,-1-3 0 0 0,0 0 0 0 0,-1-5 0 0 0,2-4 0 0 0,-1-3 0 0 0,0-5 0 0 0,2-3 0 0 0,-2-2 0 0 0,2 1 0 0 0,0 0 0 0 0,0 1 0 0 0,0 2 0 0 0,0 4 0 0 0,-1 3 0 0 0,-1 3 0 0 0,-1 2 0 0 0,0 3 0 0 0,-1 1 0 0 0,0 1 0 0 0,-2 0 0 0 0,0 2 0 0 0,-1 0 0 0 0,0 4 0 0 0,-1 5 0 0 0,-2 4 0 0 0,-1 2 0 0 0,-2 2 0 0 0,-1 3 0 0 0,-2 0 0 0 0,-2 0 0 0 0,0-1 0 0 0,1-2 0 0 0,0-2 0 0 0,0-2 0 0 0,1-3 0 0 0,1-2 0 0 0,1-2 0 0 0,0-1 0 0 0,2-2 0 0 0,-1 0 0 0 0,1-1 0 0 0,0-4 0 0 0,1-4 0 0 0,1-4 0 0 0,1-5 0 0 0,0-4 0 0 0,2-2 0 0 0,1-4 0 0 0,2-1 0 0 0,3-2 0 0 0,4 0 0 0 0,2 0 0 0 0,1 3 0 0 0,1 2 0 0 0,1 2 0 0 0,-2 3 0 0 0,-1 3 0 0 0,-2 4 0 0 0,-2 3 0 0 0,-2 5 0 0 0,-2 1 0 0 0,-2 3 0 0 0,0 3 0 0 0,-1 2 0 0 0,0 5 0 0 0,-1 2 0 0 0,-1 3 0 0 0,-1 1 0 0 0,-2 2 0 0 0,0 1 0 0 0,-2 1 0 0 0,0-1 0 0 0,0 1 0 0 0,0 0 0 0 0,2-2 0 0 0,0 0 0 0 0,1-2 0 0 0,1-1 0 0 0,1-2 0 0 0,1-1 0 0 0,0-2 0 0 0,0-1 0 0 0,0-2 0 0 0,1-2 0 0 0,-1 0 0 0 0,0-2 0 0 0,1-2 0 0 0,0-4 0 0 0,0-5 0 0 0,1-6 0 0 0,-1-6 0 0 0,1-5 0 0 0,0-7 0 0 0,1-4 0 0 0,-1-4 0 0 0,1 2 0 0 0,1 3 0 0 0,0 3 0 0 0,-1 4 0 0 0,-1 5 0 0 0,1 5 0 0 0,-1 6 0 0 0,0 4 0 0 0,0 4 0 0 0,-1 2 0 0 0,0 2 0 0 0,1 1 0 0 0,0 1 0 0 0,0 0 0 0 0,0 0 0 0 0,0 1 0 0 0,0 1 0 0 0,0 2 0 0 0,0 3 0 0 0,0 1 0 0 0,1 3 0 0 0,-2 4 0 0 0,0 3 0 0 0,0 3 0 0 0,-1 2 0 0 0,0 0 0 0 0,-1 2 0 0 0,0 1 0 0 0,0 0 0 0 0,-2-2 0 0 0,1-1 0 0 0,0-2 0 0 0,1-2 0 0 0,0-3 0 0 0,1-3 0 0 0,0-3 0 0 0,0-3 0 0 0,0-1 0 0 0,0-2 0 0 0,0-1 0 0 0,0-2 0 0 0,1 0 0 0 0,1 0 0 0 0,1 0 0 0 0,0 0 0 0 0,0 0 0 0 0,1-1 0 0 0,-1 0 0 0 0,1 0 0 0 0,-1-1 0 0 0,0-2 0 0 0,0-1 0 0 0,0-3 0 0 0,0-2 0 0 0,1-5 0 0 0,-1-4 0 0 0,-1-3 0 0 0,1-4 0 0 0,-2 1 0 0 0,0-1 0 0 0,0 1 0 0 0,-1 2 0 0 0,0 2 0 0 0,0 4 0 0 0,0 4 0 0 0,1 5 0 0 0,0 2 0 0 0,1 3 0 0 0,0 5 0 0 0,1 4 0 0 0,0 6 0 0 0,0 5 0 0 0,1 6 0 0 0,-1 3 0 0 0,-1 0 0 0 0,0 1 0 0 0,-1-1 0 0 0,-1-2 0 0 0,0-2 0 0 0,0-3 0 0 0,0-5 0 0 0,0-2 0 0 0,0-4 0 0 0,0-2 0 0 0,0-3 0 0 0,0-2 0 0 0,0-1 0 0 0,1 0 0 0 0,0-1 0 0 0,1-1 0 0 0,-1-1 0 0 0,1-3 0 0 0,-1-1 0 0 0,0-3 0 0 0,0-2 0 0 0,0-2 0 0 0,-1-2 0 0 0,0-1 0 0 0,0-1 0 0 0,0 1 0 0 0,0 2 0 0 0,-1 2 0 0 0,-2 2 0 0 0,-1 4 0 0 0,-3 1 0 0 0,-2 2 0 0 0,0 3 0 0 0,-1 3 0 0 0,0 4 0 0 0,0 3 0 0 0,1 3 0 0 0,1 1 0 0 0,1 2 0 0 0,2-1 0 0 0,2 0 0 0 0,2-1 0 0 0,0-1 0 0 0,1-3 0 0 0,2-2 0 0 0,1-2 0 0 0,2-2 0 0 0,1-2 0 0 0,1 0 0 0 0,0-2 0 0 0,1 0 0 0 0,0-1 0 0 0,-1 0 0 0 0,1 0 0 0 0,0-1 0 0 0,0 1 0 0 0,0-2 0 0 0,-1 1 0 0 0,1-2 0 0 0,-1-1 0 0 0,-1 0 0 0 0,0 0 0 0 0,-1-2 0 0 0,0 0 0 0 0,-1-1 0 0 0,-1 0 0 0 0,1 0 0 0 0,-2 0 0 0 0,0 0 0 0 0,-1-1 0 0 0,-2 1 0 0 0,-2 1 0 0 0,-2 1 0 0 0,-3 0 0 0 0,-1 2 0 0 0,1 1 0 0 0,-1 0 0 0 0,2 2 0 0 0,1 3 0 0 0,1 2 0 0 0,2 3 0 0 0,0 2 0 0 0,2 3 0 0 0,1 0 0 0 0,0 1 0 0 0,0-1 0 0 0,1-1 0 0 0,1-1 0 0 0,0-2 0 0 0,2-1 0 0 0,1 0 0 0 0,0-1 0 0 0,1 1 0 0 0,2 0 0 0 0,0 1 0 0 0,2-1 0 0 0,0-1 0 0 0,0-1 0 0 0,1-2 0 0 0,-2-1 0 0 0,0-2 0 0 0,-2-3 0 0 0,1-3 0 0 0,-2-4 0 0 0,-1-3 0 0 0,1-2 0 0 0,-1 0 0 0 0,-1 0 0 0 0,0 1 0 0 0,-1 2 0 0 0,0 3 0 0 0,-2 1 0 0 0,0 2 0 0 0,-2 0 0 0 0,-5 2 0 0 0,-3 0 0 0 0,-5 2 0 0 0,-4 0 0 0 0,-1 0 0 0 0,-1 4 0 0 0,-1 3 0 0 0,3 2 0 0 0,2 3 0 0 0,3 1 0 0 0,3 0 0 0 0,3-1 0 0 0,4-2 0 0 0,1-1 0 0 0,1-2 0 0 0,3-1 0 0 0,2 0 0 0 0,2-2 0 0 0,2 0 0 0 0,3 0 0 0 0,0 0 0 0 0,2-1 0 0 0,0 1 0 0 0,1 0 0 0 0,-2-1 0 0 0,1 0 0 0 0,-1-1 0 0 0,1 0 0 0 0,0-1 0 0 0,-1 0 0 0 0,0 0 0 0 0,-1 0 0 0 0,-2 0 0 0 0,-1-1 0 0 0,-1-1 0 0 0,-1-1 0 0 0,-1-2 0 0 0,-1 0 0 0 0,-1-1 0 0 0,0-1 0 0 0,-1-1 0 0 0,-1 1 0 0 0,0 0 0 0 0,0 2 0 0 0,-1 0 0 0 0,-1 1 0 0 0,0 2 0 0 0,0 1 0 0 0,-1 3 0 0 0,0 3 0 0 0,1 2 0 0 0,0 4 0 0 0,0 1 0 0 0,0 0 0 0 0,1 0 0 0 0,0-1 0 0 0,1-2 0 0 0,0-2 0 0 0,2-1 0 0 0,-1-1 0 0 0,2-1 0 0 0,0-1 0 0 0,1-1 0 0 0,1-1 0 0 0,1 0 0 0 0,1-1 0 0 0,0 0 0 0 0,0-1 0 0 0,0-2 0 0 0,0-2 0 0 0,-1-2 0 0 0,-1-1 0 0 0,0-1 0 0 0,-2-2 0 0 0,-1 1 0 0 0,-2-2 0 0 0,-1 0 0 0 0,-4 1 0 0 0,-3 1 0 0 0,-4 2 0 0 0,-3 0 0 0 0,0 3 0 0 0,-1 1 0 0 0,1 2 0 0 0,2 1 0 0 0,1 2 0 0 0,3 2 0 0 0,2 3 0 0 0,2 1 0 0 0,0 3 0 0 0,2 0 0 0 0,0 0 0 0 0,1-1 0 0 0,0-1 0 0 0,1-2 0 0 0,-1-2 0 0 0,2-1 0 0 0,1-1 0 0 0,1-1 0 0 0,4-1 0 0 0,0 0 0 0 0,2-1 0 0 0,1 1 0 0 0,-1 0 0 0 0,0 0 0 0 0,-1-1 0 0 0,-1 1 0 0 0,-2 0 0 0 0,0 0 0 0 0,-1 0 0 0 0,0-1 0 0 0,-2-2 0 0 0,0 0 0 0 0,-2-1 0 0 0,-4-2 0 0 0,-6 1 0 0 0,-5-1 0 0 0,-4 0 0 0 0,-1 2 0 0 0,0 1 0 0 0,2 1 0 0 0,4 1 0 0 0,4 1 0 0 0,3 1 0 0 0,3 2 0 0 0,3 0 0 0 0,2 1 0 0 0,2 0 0 0 0,0-1 0 0 0,1 1 0 0 0,0-1 0 0 0,-1-1 0 0 0,1 1 0 0 0,0-2 0 0 0,0 0 0 0 0,0-1 0 0 0,0 0 0 0 0,1 0 0 0 0,-1 0 0 0 0,0 0 0 0 0,0 0 0 0 0,0 0 0 0 0,0 0 0 0 0,0 0 0 0 0,0-1 0 0 0,-2 0 0 0 0,0 0 0 0 0,-2-3 0 0 0,-2-1 0 0 0,-5-1 0 0 0,-4-2 0 0 0,-2 0 0 0 0,-2 0 0 0 0,0 1 0 0 0,1 1 0 0 0,2 1 0 0 0,2 1 0 0 0,3 2 0 0 0,3 0 0 0 0,2 2 0 0 0,2-1 0 0 0,2 2 0 0 0,1-1 0 0 0,1 1 0 0 0,1 1 0 0 0,0 0 0 0 0,2 1 0 0 0,1 1 0 0 0,-1 2 0 0 0,2-1 0 0 0,-1 1 0 0 0,-1-1 0 0 0,0 0 0 0 0,0 0 0 0 0,-2-1 0 0 0,0-1 0 0 0,-1 0 0 0 0,2 0 0 0 0,-1 1 0 0 0,1 1 0 0 0,-1 0 0 0 0,1 0 0 0 0,-1 0 0 0 0,1 1 0 0 0,-1-2 0 0 0,-1 1 0 0 0,0-1 0 0 0,-1-1 0 0 0,0 0 0 0 0,0 1 0 0 0,0 0 0 0 0,0 0 0 0 0,1 2 0 0 0,1 1 0 0 0,0 1 0 0 0,2 1 0 0 0,1 0 0 0 0,1 1 0 0 0,4 1 0 0 0,3-1 0 0 0,1-1 0 0 0,2 0 0 0 0,0-3 0 0 0,0-1 0 0 0,-1-1 0 0 0,-2 0 0 0 0,-2-2 0 0 0,-2 0 0 0 0,-2-1 0 0 0,-2-1 0 0 0,-3-1 0 0 0,-1-1 0 0 0,-1-3 0 0 0,-1-3 0 0 0,-1-4 0 0 0,0-2 0 0 0,-3-2 0 0 0,-1 1 0 0 0,-4 1 0 0 0,-2 0 0 0 0,-1 1 0 0 0,-1 3 0 0 0,0 2 0 0 0,-1 1 0 0 0,0 3 0 0 0,0 1 0 0 0,-3 1 0 0 0,0 1 0 0 0,1 1 0 0 0,-2 0 0 0 0,0 0 0 0 0,0 1 0 0 0,0-1 0 0 0,2 0 0 0 0,2 0 0 0 0,2 0 0 0 0,4 1 0 0 0,3 0 0 0 0,6 0 0 0 0,4 1 0 0 0,3 1 0 0 0,4 0 0 0 0,1 1 0 0 0,0 0 0 0 0,-2 0 0 0 0,0 0 0 0 0,-3 0 0 0 0,0 0 0 0 0,-1-1 0 0 0,-1-1 0 0 0,0 0 0 0 0,0 0 0 0 0,0-1 0 0 0,2 0 0 0 0,-1 0 0 0 0,1 0 0 0 0,-1 0 0 0 0,-1-1 0 0 0,-1 0 0 0 0,-1 0 0 0 0,0 0 0 0 0,-2-1 0 0 0,-1 1 0 0 0,0-2 0 0 0,0 1 0 0 0,-1-1 0 0 0,0 2 0 0 0,0-1 0 0 0,0 1 0 0 0,0 0 0 0 0,-1 1 0 0 0,0 0 0 0 0,-1 1 0 0 0,-1 0 0 0 0,0-2 0 0 0,1-1 0 0 0,3-2 0 0 0,5-2 0 0 0,7-1 0 0 0,6-2 0 0 0,7 0 0 0 0,7 0 0 0 0,0 0 0 0 0,-1 2 0 0 0,-6 1 0 0 0,-6 2 0 0 0,-5 1 0 0 0,-5 1 0 0 0,-4 1 0 0 0,-5 0 0 0 0,-5 0 0 0 0,-4 1 0 0 0,-4 1 0 0 0,-2 0 0 0 0,-1 2 0 0 0,0 1 0 0 0,0 0 0 0 0,1 0 0 0 0,2 0 0 0 0,0 0 0 0 0,2-1 0 0 0,-1 0 0 0 0,0 0 0 0 0,0-1 0 0 0,1 1 0 0 0,-1 0 0 0 0,2-1 0 0 0,0 0 0 0 0,2-1 0 0 0,0 0 0 0 0,2 0 0 0 0,0-1 0 0 0,1-1 0 0 0,1 1 0 0 0,-1 0 0 0 0,1 0 0 0 0,0-1 0 0 0,-1 1 0 0 0,1 0 0 0 0,0-1 0 0 0,-1-1 0 0 0,2-2 0 0 0,-1 0 0 0 0,1-1 0 0 0,0-1 0 0 0,0-1 0 0 0,1 0 0 0 0,0 0 0 0 0,2 1 0 0 0,0 0 0 0 0,0 1 0 0 0,0 0 0 0 0,0 1 0 0 0,0-1 0 0 0,-1 1 0 0 0,-1 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7:23.887"/>
    </inkml:context>
    <inkml:brush xml:id="br0">
      <inkml:brushProperty name="width" value="0.1" units="cm"/>
      <inkml:brushProperty name="height" value="0.1" units="cm"/>
      <inkml:brushProperty name="color" value="#EF394A"/>
    </inkml:brush>
  </inkml:definitions>
  <inkml:trace contextRef="#ctx0" brushRef="#br0">1 671 24575,'4'2'0,"0"-1"0,0 1 0,-1 0 0,1 0 0,0 0 0,-1 1 0,1-1 0,-1 1 0,0 0 0,5 5 0,4 2 0,-3-4 0,0-1 0,0 0 0,1-1 0,0 0 0,0 0 0,0-1 0,12 2 0,32 12 0,3-2 0,-45-12 0,0 0 0,0 0 0,16 8 0,12 13 0,-34-20 0,-1 1 0,1-2 0,0 1 0,1-1 0,-1 0 0,1 0 0,-1-1 0,1 0 0,0 0 0,7 1 0,20-1 0,-25-2 0,0 1 0,0 0 0,0 0 0,12 3 0,8 4 0,0-2 0,1-1 0,39 1 0,-8 2 0,14 1 0,-36-8 0,95-3 0,-132 2 0,-1-1 0,1 0 0,-1 0 0,1 0 0,-1 0 0,1 0 0,-1 0 0,0 0 0,1-1 0,-1 1 0,0 0 0,0-1 0,0 1 0,0-1 0,0 1 0,0-1 0,-1 1 0,1-1 0,0 0 0,-1 1 0,1-1 0,-1 0 0,0 1 0,1-4 0,5-45 0,-6 44 0,1 1 0,-1-1 0,1 1 0,1-1 0,-1 0 0,1 1 0,0 0 0,0-1 0,0 1 0,1 0 0,0 0 0,0 1 0,0-1 0,8-8 0,-2 1 0,55-65 0,-55 65 0,0 0 0,-2 0 0,13-26 0,2-5 0,35-65 0,-48 90 0,1 1 0,15-21 0,-12 21 0,19-36 0,-19 20 0,-1 0 0,12-57 0,-22 79 0,25-93 0,-25 99-1365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91"/>
    </inkml:context>
    <inkml:brush xml:id="br0">
      <inkml:brushProperty name="width" value="0.1" units="cm"/>
      <inkml:brushProperty name="height" value="0.1" units="cm"/>
      <inkml:brushProperty name="color" value="#E71224"/>
    </inkml:brush>
  </inkml:definitions>
  <inkml:trace contextRef="#ctx0" brushRef="#br0">19243 6241 16383 0 0,'-1'0'0'0'0,"0"0"0"0"0,0 0 0 0 0,-3 0 0 0 0,0 0 0 0 0,-2 0 0 0 0,0 0 0 0 0,-1 0 0 0 0,0 0 0 0 0,-1 0 0 0 0,-3 0 0 0 0,0 0 0 0 0,-2 0 0 0 0,0 0 0 0 0,-1 0 0 0 0,0 0 0 0 0,0 0 0 0 0,0 0 0 0 0,1 0 0 0 0,1 2 0 0 0,0-1 0 0 0,2 2 0 0 0,1-1 0 0 0,0 1 0 0 0,2 0 0 0 0,0 0 0 0 0,2 0 0 0 0,0 0 0 0 0,1 0 0 0 0,1 1 0 0 0,0-1 0 0 0,1 0 0 0 0,-1 0 0 0 0,-1 1 0 0 0,1 0 0 0 0,-2 0 0 0 0,0 1 0 0 0,-1 0 0 0 0,-1 0 0 0 0,0 1 0 0 0,0 1 0 0 0,-1 0 0 0 0,1 1 0 0 0,-1 0 0 0 0,1 1 0 0 0,1 0 0 0 0,0 0 0 0 0,0 1 0 0 0,0-1 0 0 0,1 1 0 0 0,0 0 0 0 0,0 0 0 0 0,1 1 0 0 0,0 0 0 0 0,-1 1 0 0 0,-1 3 0 0 0,0 1 0 0 0,-1-1 0 0 0,-1 1 0 0 0,0 0 0 0 0,0-1 0 0 0,0 0 0 0 0,0-2 0 0 0,2-1 0 0 0,0-3 0 0 0,2-1 0 0 0,1-2 0 0 0,1-1 0 0 0,1-1 0 0 0,0-1 0 0 0,1 0 0 0 0,1-2 0 0 0,0-2 0 0 0,2-3 0 0 0,1-3 0 0 0,1-1 0 0 0,1-1 0 0 0,0-2 0 0 0,2 0 0 0 0,0-1 0 0 0,3-2 0 0 0,0 1 0 0 0,0-1 0 0 0,3-1 0 0 0,0 0 0 0 0,3 1 0 0 0,-1 0 0 0 0,4 0 0 0 0,-1 1 0 0 0,0 1 0 0 0,0 2 0 0 0,-2 1 0 0 0,0 1 0 0 0,-1 1 0 0 0,-2 0 0 0 0,-1 2 0 0 0,-2 0 0 0 0,-1 1 0 0 0,-1 1 0 0 0,-1 1 0 0 0,-1 0 0 0 0,0 0 0 0 0,0 1 0 0 0,0 0 0 0 0,-1 0 0 0 0,0 1 0 0 0,1-1 0 0 0,-1 1 0 0 0,0-1 0 0 0,0 1 0 0 0,1-1 0 0 0,0 0 0 0 0,0 0 0 0 0,0 0 0 0 0,-1 1 0 0 0,1 0 0 0 0,0-1 0 0 0,-2 1 0 0 0,1 0 0 0 0,-2 0 0 0 0,0 1 0 0 0,-1-1 0 0 0,-1 0 0 0 0,1 0 0 0 0,-2-1 0 0 0,0 0 0 0 0,0 0 0 0 0,-1-1 0 0 0,0 0 0 0 0,-2-1 0 0 0,-2-1 0 0 0,-3 0 0 0 0,-3-1 0 0 0,-3-1 0 0 0,0 0 0 0 0,-1 0 0 0 0,-1-1 0 0 0,1 1 0 0 0,2 0 0 0 0,1 0 0 0 0,1 1 0 0 0,2 1 0 0 0,2 1 0 0 0,1 0 0 0 0,1 1 0 0 0,1 1 0 0 0,1 0 0 0 0,0 1 0 0 0,-1 0 0 0 0,1 1 0 0 0,-1 1 0 0 0,-1 1 0 0 0,0 1 0 0 0,-1 1 0 0 0,0 1 0 0 0,-1 0 0 0 0,0 1 0 0 0,0 0 0 0 0,-1 0 0 0 0,0 0 0 0 0,0-1 0 0 0,1 0 0 0 0,1 0 0 0 0,0 0 0 0 0,1-1 0 0 0,1 0 0 0 0,2-1 0 0 0,0 0 0 0 0,0-1 0 0 0,1 0 0 0 0,0 0 0 0 0,1-1 0 0 0,0 0 0 0 0,2-1 0 0 0,1-1 0 0 0,1 0 0 0 0,1-1 0 0 0,1-3 0 0 0,1-2 0 0 0,1-3 0 0 0,1-1 0 0 0,-1-2 0 0 0,1 1 0 0 0,0 0 0 0 0,1 1 0 0 0,-1 1 0 0 0,0 2 0 0 0,0 2 0 0 0,-2 2 0 0 0,-1 0 0 0 0,-1 2 0 0 0,-1 1 0 0 0,-1 0 0 0 0,0 0 0 0 0,-2 1 0 0 0,-1 0 0 0 0,0 0 0 0 0,-3 2 0 0 0,-4 1 0 0 0,-4 1 0 0 0,-5 1 0 0 0,-3 2 0 0 0,-1 0 0 0 0,-1 0 0 0 0,-1 0 0 0 0,0 1 0 0 0,1 1 0 0 0,1-1 0 0 0,2 0 0 0 0,1 1 0 0 0,2-1 0 0 0,3-1 0 0 0,3 0 0 0 0,2-1 0 0 0,1 0 0 0 0,0 0 0 0 0,1 1 0 0 0,-1-1 0 0 0,0 1 0 0 0,-1 1 0 0 0,0 0 0 0 0,0 0 0 0 0,0 0 0 0 0,0 0 0 0 0,1-1 0 0 0,0 0 0 0 0,2-1 0 0 0,-1-1 0 0 0,1 0 0 0 0,0 0 0 0 0,0 1 0 0 0,0-1 0 0 0,0 0 0 0 0,0 1 0 0 0,-1 1 0 0 0,1-1 0 0 0,-1 1 0 0 0,1 0 0 0 0,-1 1 0 0 0,1-2 0 0 0,0 1 0 0 0,0-1 0 0 0,0 0 0 0 0,0-1 0 0 0,1 0 0 0 0,0 0 0 0 0,0-1 0 0 0,1 1 0 0 0,-1-1 0 0 0,1 0 0 0 0,0-1 0 0 0,0 1 0 0 0,0 0 0 0 0,0 0 0 0 0,0 1 0 0 0,-1-1 0 0 0,1 1 0 0 0,0-1 0 0 0,0 0 0 0 0,0 0 0 0 0,0-1 0 0 0,0 1 0 0 0,0-1 0 0 0,1-1 0 0 0,-1 0 0 0 0,1 0 0 0 0,0 0 0 0 0,0 0 0 0 0,0 0 0 0 0,0 0 0 0 0,0-1 0 0 0,0 1 0 0 0,0-1 0 0 0,0 0 0 0 0,0 1 0 0 0,0 0 0 0 0,0 0 0 0 0,0 0 0 0 0,0 1 0 0 0,0-1 0 0 0,0 0 0 0 0,0 1 0 0 0,0-1 0 0 0,0 1 0 0 0,0-1 0 0 0,0 1 0 0 0,0 0 0 0 0,0 0 0 0 0,0 0 0 0 0,0 0 0 0 0,0 0 0 0 0,0 0 0 0 0,0 0 0 0 0,0 1 0 0 0,0-1 0 0 0,0 1 0 0 0,0 0 0 0 0,0 1 0 0 0,1-1 0 0 0,-1 2 0 0 0,1 0 0 0 0,0 0 0 0 0,0 1 0 0 0,0 0 0 0 0,1 2 0 0 0,-1 0 0 0 0,1 2 0 0 0,1 1 0 0 0,-1 0 0 0 0,1 1 0 0 0,0 0 0 0 0,0-1 0 0 0,0-1 0 0 0,0 0 0 0 0,0-1 0 0 0,0-2 0 0 0,-1 0 0 0 0,1 1 0 0 0,0 3 0 0 0,0-1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92"/>
    </inkml:context>
    <inkml:brush xml:id="br0">
      <inkml:brushProperty name="width" value="0.1" units="cm"/>
      <inkml:brushProperty name="height" value="0.1" units="cm"/>
    </inkml:brush>
  </inkml:definitions>
  <inkml:trace contextRef="#ctx0" brushRef="#br0">9647 3321 16383 0 0,'0'0'0'0'0,"-2"0"0"0"0,-1 0 0 0 0,0 0 0 0 0,0 0 0 0 0,-1 0 0 0 0,0 0 0 0 0,0 0 0 0 0,1 0 0 0 0,0 0 0 0 0,0 0 0 0 0,1 0 0 0 0,-1 0 0 0 0,1 0 0 0 0,0 0 0 0 0,0 0 0 0 0,-1 0 0 0 0,1 0 0 0 0,0 0 0 0 0,-1 0 0 0 0,1 0 0 0 0,0 0 0 0 0,-1 0 0 0 0,1 0 0 0 0,0 0 0 0 0,-1 0 0 0 0,1 0 0 0 0,0 0 0 0 0,-1 0 0 0 0,1 0 0 0 0,0 0 0 0 0,-1 0 0 0 0,1 0 0 0 0,0 0 0 0 0,-1 0 0 0 0,1 0 0 0 0,0 0 0 0 0,-1 0 0 0 0,1 0 0 0 0,-1 0 0 0 0,1 0 0 0 0,0 0 0 0 0,-1 0 0 0 0,1 0 0 0 0,-1 0 0 0 0,0 0 0 0 0,0 0 0 0 0,0 0 0 0 0,0 0 0 0 0,0 0 0 0 0,1 0 0 0 0,0 0 0 0 0,-1 0 0 0 0,1 0 0 0 0,0 0 0 0 0,-1 0 0 0 0,1 0 0 0 0,0 0 0 0 0,-1 0 0 0 0,1 0 0 0 0,0 0 0 0 0,-1 0 0 0 0,1 0 0 0 0,0 0 0 0 0,-1 0 0 0 0,1 0 0 0 0,-1 0 0 0 0,1 0 0 0 0,0 0 0 0 0,-1 0 0 0 0,1 0 0 0 0,0 0 0 0 0,-1 0 0 0 0,1 0 0 0 0,0 0 0 0 0,0 0 0 0 0,-1 0 0 0 0,1 0 0 0 0,0 0 0 0 0,0 0 0 0 0,-1 0 0 0 0,1 0 0 0 0,0 0 0 0 0,-1 0 0 0 0,1 0 0 0 0,0 0 0 0 0,-1 0 0 0 0,1 0 0 0 0,0 0 0 0 0,-1 0 0 0 0,1 0 0 0 0,-1 1 0 0 0,1-1 0 0 0,0 1 0 0 0,-1-1 0 0 0,1 0 0 0 0,0 0 0 0 0,-1 1 0 0 0,1-1 0 0 0,-1 1 0 0 0,1-1 0 0 0,0 1 0 0 0,-1-1 0 0 0,1 1 0 0 0,0-1 0 0 0,-1 1 0 0 0,1-1 0 0 0,0 0 0 0 0,-1 1 0 0 0,1 0 0 0 0,0-1 0 0 0,-1 1 0 0 0,1 0 0 0 0,0-1 0 0 0,-1 1 0 0 0,1-1 0 0 0,0 1 0 0 0,-1-1 0 0 0,1 1 0 0 0,-1-1 0 0 0,1 0 0 0 0,0 0 0 0 0,-1 0 0 0 0,1 1 0 0 0,0-1 0 0 0,-1 1 0 0 0,1-1 0 0 0,0 0 0 0 0,-1 1 0 0 0,1-1 0 0 0,0 1 0 0 0,0-1 0 0 0,-1 1 0 0 0,1-1 0 0 0,0 0 0 0 0,0 1 0 0 0,0-1 0 0 0,0 1 0 0 0,0-1 0 0 0,0 0 0 0 0,0 1 0 0 0,0-1 0 0 0,0 1 0 0 0,1-1 0 0 0,-2 0 0 0 0,1 1 0 0 0,0-1 0 0 0,0 1 0 0 0,0-1 0 0 0,0 1 0 0 0,0 0 0 0 0,0-1 0 0 0,0 1 0 0 0,0-1 0 0 0,1 1 0 0 0,-1 0 0 0 0,0 0 0 0 0,0 0 0 0 0,0-1 0 0 0,0 1 0 0 0,0 0 0 0 0,-1-1 0 0 0,1 1 0 0 0,-1-1 0 0 0,1 0 0 0 0,0 1 0 0 0,-1 0 0 0 0,1-1 0 0 0,0 0 0 0 0,-1 0 0 0 0,1 1 0 0 0,-1-1 0 0 0,1 1 0 0 0,0-1 0 0 0,-1 0 0 0 0,1 1 0 0 0,0 0 0 0 0,-1-1 0 0 0,1 1 0 0 0,0-1 0 0 0,-1 0 0 0 0,1 1 0 0 0,0 0 0 0 0,-1-1 0 0 0,1 1 0 0 0,-1 0 0 0 0,1 0 0 0 0,0-1 0 0 0,-1 1 0 0 0,1 1 0 0 0,0-2 0 0 0,-1 1 0 0 0,1 0 0 0 0,0 0 0 0 0,-1 0 0 0 0,1 0 0 0 0,0-1 0 0 0,-1 1 0 0 0,1-1 0 0 0,0 1 0 0 0,-1 0 0 0 0,1-1 0 0 0,0 1 0 0 0,-1 0 0 0 0,1-1 0 0 0,0 1 0 0 0,-1 0 0 0 0,1 0 0 0 0,0 0 0 0 0,0 0 0 0 0,0 0 0 0 0,1 0 0 0 0,-1 0 0 0 0,1 0 0 0 0,0 0 0 0 0,-1 0 0 0 0,1 0 0 0 0,-1 0 0 0 0,0 1 0 0 0,0-1 0 0 0,0 1 0 0 0,0 0 0 0 0,0 0 0 0 0,1 0 0 0 0,-1-1 0 0 0,1 1 0 0 0,0-1 0 0 0,0 1 0 0 0,-1-1 0 0 0,1 0 0 0 0,0 0 0 0 0,0 0 0 0 0,0 0 0 0 0,-1 0 0 0 0,2 1 0 0 0,-1-1 0 0 0,0 1 0 0 0,0-1 0 0 0,-1 0 0 0 0,1 1 0 0 0,-1-1 0 0 0,0 1 0 0 0,0 0 0 0 0,0 0 0 0 0,0 0 0 0 0,1-1 0 0 0,0 1 0 0 0,0-1 0 0 0,0 1 0 0 0,0-1 0 0 0,0 0 0 0 0,0 1 0 0 0,-1-1 0 0 0,1 0 0 0 0,0 1 0 0 0,-1-1 0 0 0,1 0 0 0 0,0 1 0 0 0,0-1 0 0 0,0 1 0 0 0,0 0 0 0 0,-1-1 0 0 0,1 1 0 0 0,0 0 0 0 0,0 0 0 0 0,-1 1 0 0 0,0-1 0 0 0,0 0 0 0 0,1 0 0 0 0,-1 0 0 0 0,1 0 0 0 0,-1-1 0 0 0,1 1 0 0 0,-1-1 0 0 0,1 1 0 0 0,0 0 0 0 0,0-1 0 0 0,-1 1 0 0 0,1 0 0 0 0,0 0 0 0 0,0 0 0 0 0,0 0 0 0 0,0 0 0 0 0,0 0 0 0 0,1-1 0 0 0,-1 1 0 0 0,0 0 0 0 0,1 0 0 0 0,-1 0 0 0 0,0 1 0 0 0,0-1 0 0 0,0 0 0 0 0,1 0 0 0 0,-1 1 0 0 0,0-2 0 0 0,0 1 0 0 0,0 0 0 0 0,0 0 0 0 0,0 0 0 0 0,0 0 0 0 0,0 0 0 0 0,0 0 0 0 0,0 0 0 0 0,1-1 0 0 0,-1 1 0 0 0,0 0 0 0 0,0 0 0 0 0,1 0 0 0 0,-1 0 0 0 0,0-1 0 0 0,1 1 0 0 0,0 0 0 0 0,-1 0 0 0 0,0 0 0 0 0,1-1 0 0 0,-1 1 0 0 0,1 0 0 0 0,0 0 0 0 0,0 0 0 0 0,-1 0 0 0 0,0 0 0 0 0,1 0 0 0 0,0 0 0 0 0,0 0 0 0 0,0 0 0 0 0,0 0 0 0 0,0 1 0 0 0,-1-1 0 0 0,1-1 0 0 0,-1 1 0 0 0,1 0 0 0 0,-1 0 0 0 0,1 0 0 0 0,0 0 0 0 0,0 1 0 0 0,0-1 0 0 0,0 0 0 0 0,0 0 0 0 0,0 1 0 0 0,0-1 0 0 0,0 0 0 0 0,0 0 0 0 0,-1 1 0 0 0,1-1 0 0 0,-1 0 0 0 0,1 0 0 0 0,0 1 0 0 0,0-1 0 0 0,0 0 0 0 0,0 0 0 0 0,0 1 0 0 0,0-1 0 0 0,0 0 0 0 0,0 0 0 0 0,0 1 0 0 0,0-1 0 0 0,0 0 0 0 0,0 0 0 0 0,0 1 0 0 0,0-1 0 0 0,0 0 0 0 0,0 1 0 0 0,0-1 0 0 0,0 0 0 0 0,-1 0 0 0 0,1 1 0 0 0,-1-1 0 0 0,1 0 0 0 0,0 0 0 0 0,-1 0 0 0 0,1 0 0 0 0,-1 0 0 0 0,1 0 0 0 0,-1 0 0 0 0,1 0 0 0 0,0-1 0 0 0,-1 1 0 0 0,1 0 0 0 0,-1 0 0 0 0,1 0 0 0 0,0 0 0 0 0,0 0 0 0 0,0 0 0 0 0,0 0 0 0 0,0 1 0 0 0,0-1 0 0 0,0 0 0 0 0,0 1 0 0 0,0-1 0 0 0,0 0 0 0 0,0 0 0 0 0,0 1 0 0 0,0-1 0 0 0,0 0 0 0 0,0 1 0 0 0,0-1 0 0 0,0 0 0 0 0,0 1 0 0 0,0-1 0 0 0,0 0 0 0 0,0 1 0 0 0,0-1 0 0 0,-1 0 0 0 0,1 0 0 0 0,-1 0 0 0 0,1-1 0 0 0,0 2 0 0 0,0-1 0 0 0,-1 0 0 0 0,1 0 0 0 0,0 1 0 0 0,0-1 0 0 0,0 0 0 0 0,0 1 0 0 0,0-1 0 0 0,0 0 0 0 0,0 1 0 0 0,0-1 0 0 0,0 0 0 0 0,0 1 0 0 0,0-1 0 0 0,0 0 0 0 0,0 1 0 0 0,0-1 0 0 0,0 0 0 0 0,-1 1 0 0 0,1-1 0 0 0,-1 0 0 0 0,1 1 0 0 0,0-1 0 0 0,0 0 0 0 0,0 1 0 0 0,0-1 0 0 0,0 0 0 0 0,0 1 0 0 0,0-1 0 0 0,0 0 0 0 0,0 0 0 0 0,0 1 0 0 0,0-1 0 0 0,0 0 0 0 0,0 1 0 0 0,0-1 0 0 0,0 0 0 0 0,0 1 0 0 0,0-1 0 0 0,0 0 0 0 0,0 0 0 0 0,0 1 0 0 0,0-1 0 0 0,0 0 0 0 0,0 1 0 0 0,0-1 0 0 0,0 0 0 0 0,0 1 0 0 0,0-1 0 0 0,0 0 0 0 0,0 0 0 0 0,0 1 0 0 0,0-1 0 0 0,0 0 0 0 0,0 1 0 0 0,0-1 0 0 0,0 0 0 0 0,0 1 0 0 0,0-1 0 0 0,0 0 0 0 0,0 0 0 0 0,0 1 0 0 0,0-1 0 0 0,0 0 0 0 0,0 1 0 0 0,0-1 0 0 0,0 0 0 0 0,0 1 0 0 0,0-1 0 0 0,0 0 0 0 0,0 0 0 0 0,0 1 0 0 0,0-1 0 0 0,0 0 0 0 0,0 1 0 0 0,0-1 0 0 0,0 0 0 0 0,0 1 0 0 0,0-1 0 0 0,0 0 0 0 0,0 1 0 0 0,0-1 0 0 0,0 0 0 0 0,0 1 0 0 0,0-1 0 0 0,0 0 0 0 0,0 1 0 0 0,0-1 0 0 0,0 0 0 0 0,0 1 0 0 0,0-1 0 0 0,0 0 0 0 0,0 1 0 0 0,0-1 0 0 0,0 0 0 0 0,0 0 0 0 0,0 1 0 0 0,0-1 0 0 0,0 0 0 0 0,0 1 0 0 0,0-1 0 0 0,0 0 0 0 0,0 1 0 0 0,0-1 0 0 0,0 0 0 0 0,0 1 0 0 0,0-1 0 0 0,0 0 0 0 0,0 1 0 0 0,0-1 0 0 0,0 1 0 0 0,0-1 0 0 0,0 0 0 0 0,0 1 0 0 0,0-1 0 0 0,0 0 0 0 0,0 1 0 0 0,0-1 0 0 0,0 0 0 0 0,0 1 0 0 0,0-1 0 0 0,0 0 0 0 0,0 1 0 0 0,0-1 0 0 0,0 1 0 0 0,0-1 0 0 0,0 0 0 0 0,0 1 0 0 0,-1-1 0 0 0,1 0 0 0 0,-1 1 0 0 0,1-1 0 0 0,0 0 0 0 0,0 1 0 0 0,0-1 0 0 0,0 1 0 0 0,0-1 0 0 0,-1 0 0 0 0,1 1 0 0 0,-1-1 0 0 0,1 0 0 0 0,-1 1 0 0 0,1-1 0 0 0,0 0 0 0 0,0 1 0 0 0,0-1 0 0 0,0 1 0 0 0,0-1 0 0 0,0 0 0 0 0,0 1 0 0 0,0-1 0 0 0,0 0 0 0 0,0 1 0 0 0,0-1 0 0 0,-1 1 0 0 0,1 0 0 0 0,-1 0 0 0 0,1 0 0 0 0,0 0 0 0 0,0-1 0 0 0,0 1 0 0 0,0-1 0 0 0,0 1 0 0 0,-1-1 0 0 0,1 0 0 0 0,-1 1 0 0 0,1-1 0 0 0,0 0 0 0 0,-1 1 0 0 0,0-1 0 0 0,1 0 0 0 0,-1 1 0 0 0,1-1 0 0 0,0 0 0 0 0,-1 0 0 0 0,0 1 0 0 0,1-1 0 0 0,0 0 0 0 0,0 1 0 0 0,-1-1 0 0 0,1 0 0 0 0,-1 1 0 0 0,0-1 0 0 0,0 0 0 0 0,1 1 0 0 0,-1-1 0 0 0,1 0 0 0 0,-1 1 0 0 0,0-1 0 0 0,1 0 0 0 0,0 0 0 0 0,0 1 0 0 0,-1-1 0 0 0,1-1 0 0 0,-1 1 0 0 0,1 0 0 0 0,-1 0 0 0 0,1 0 0 0 0,0 1 0 0 0,-1-1 0 0 0,1 0 0 0 0,-1 1 0 0 0,1-1 0 0 0,-1 0 0 0 0,0 1 0 0 0,1-1 0 0 0,-1 0 0 0 0,0 1 0 0 0,1-1 0 0 0,-1 0 0 0 0,1 0 0 0 0,-1 0 0 0 0,0 0 0 0 0,1 0 0 0 0,0 0 0 0 0,0 0 0 0 0,-1 0 0 0 0,1-1 0 0 0,-1 1 0 0 0,1 0 0 0 0,-1 0 0 0 0,1 0 0 0 0,0 0 0 0 0,-1 1 0 0 0,1-1 0 0 0,-1 0 0 0 0,1 1 0 0 0,0-1 0 0 0,-1 0 0 0 0,1 1 0 0 0,-1-1 0 0 0,0 0 0 0 0,0 0 0 0 0,1 1 0 0 0,-1-1 0 0 0,1 0 0 0 0,-1 0 0 0 0,1 1 0 0 0,-1-1 0 0 0,0-1 0 0 0,1 1 0 0 0,-1 0 0 0 0,1 0 0 0 0,-1 0 0 0 0,0 1 0 0 0,0-1 0 0 0,0 0 0 0 0,0 0 0 0 0,0 0 0 0 0,0 0 0 0 0,1 0 0 0 0,-1 0 0 0 0,1 0 0 0 0,-1 0 0 0 0,0 0 0 0 0,0 1 0 0 0,0-1 0 0 0,0 0 0 0 0,0-1 0 0 0,0 1 0 0 0,0 0 0 0 0,1-1 0 0 0,-1 1 0 0 0,1 0 0 0 0,-1-1 0 0 0,0 1 0 0 0,1 0 0 0 0,-1 0 0 0 0,0 0 0 0 0,0 1 0 0 0,0-1 0 0 0,0 0 0 0 0,1 1 0 0 0,-1-1 0 0 0,0 1 0 0 0,1-1 0 0 0,-1 0 0 0 0,0 1 0 0 0,1-1 0 0 0,-1 0 0 0 0,0 0 0 0 0,1 1 0 0 0,-1-1 0 0 0,0 0 0 0 0,0 1 0 0 0,1-1 0 0 0,-1 1 0 0 0,1-1 0 0 0,-1 0 0 0 0,1 0 0 0 0,-1 1 0 0 0,0-1 0 0 0,1 0 0 0 0,-1 1 0 0 0,1-1 0 0 0,-1 0 0 0 0,0 1 0 0 0,1-1 0 0 0,0 0 0 0 0,-1 1 0 0 0,0-1 0 0 0,1 0 0 0 0,0 1 0 0 0,-1-1 0 0 0,1 0 0 0 0,0 0 0 0 0,-1 0 0 0 0,1 0 0 0 0,-1 0 0 0 0,1 0 0 0 0,-1-1 0 0 0,0 1 0 0 0,1 0 0 0 0,0 0 0 0 0,-1 0 0 0 0,1 0 0 0 0,-1 1 0 0 0,1-1 0 0 0,-1 0 0 0 0,1 1 0 0 0,-1-1 0 0 0,0 1 0 0 0,1-1 0 0 0,-1 0 0 0 0,1 1 0 0 0,-1-1 0 0 0,1 0 0 0 0,-1 1 0 0 0,0-1 0 0 0,1 0 0 0 0,-1 1 0 0 0,1-1 0 0 0,-1 0 0 0 0,1 1 0 0 0,-1-1 0 0 0,0 0 0 0 0,1 1 0 0 0,-1-1 0 0 0,0 0 0 0 0,1 1 0 0 0,0-1 0 0 0,-1 0 0 0 0,1 1 0 0 0,-1-1 0 0 0,0 0 0 0 0,1 1 0 0 0,-1-1 0 0 0,1 0 0 0 0,0 1 0 0 0,-1-1 0 0 0,1 0 0 0 0,-1 1 0 0 0,1-1 0 0 0,0 0 0 0 0,-1 1 0 0 0,1-1 0 0 0,0 0 0 0 0,-1 0 0 0 0,1 0 0 0 0,-1 0 0 0 0,1 0 0 0 0,-1 0 0 0 0,1 0 0 0 0,-1 1 0 0 0,1-1 0 0 0,-1 0 0 0 0,1 1 0 0 0,0-1 0 0 0,-1 0 0 0 0,1 0 0 0 0,-1 0 0 0 0,1 0 0 0 0,-1-1 0 0 0,1 1 0 0 0,-1 0 0 0 0,1 0 0 0 0,0 0 0 0 0,-1 0 0 0 0,1 0 0 0 0,-1 1 0 0 0,1-1 0 0 0,0 0 0 0 0,-1 1 0 0 0,1-1 0 0 0,-1-1 0 0 0,1 1 0 0 0,-1 0 0 0 0,1 0 0 0 0,-1 0 0 0 0,1 0 0 0 0,-1 0 0 0 0,1-1 0 0 0,0 2 0 0 0,-1-1 0 0 0,1 0 0 0 0,0 0 0 0 0,-1 0 0 0 0,1 0 0 0 0,-1-1 0 0 0,1 2 0 0 0,0-1 0 0 0,0 0 0 0 0,0 0 0 0 0,-1 0 0 0 0,1 0 0 0 0,-1 0 0 0 0,1 0 0 0 0,0 0 0 0 0,-1 0 0 0 0,1 0 0 0 0,-1 0 0 0 0,1 1 0 0 0,-1-1 0 0 0,1 0 0 0 0,0 1 0 0 0,0-1 0 0 0,-1 0 0 0 0,1-1 0 0 0,-1 1 0 0 0,1 1 0 0 0,0-1 0 0 0,-1 0 0 0 0,0 0 0 0 0,1 1 0 0 0,0-1 0 0 0,0 1 0 0 0,-1-1 0 0 0,0 0 0 0 0,1 1 0 0 0,0-1 0 0 0,-1 0 0 0 0,1 1 0 0 0,0-1 0 0 0,-1 0 0 0 0,1 1 0 0 0,-1-1 0 0 0,1 0 0 0 0,0 1 0 0 0,-1-1 0 0 0,1 1 0 0 0,-1-1 0 0 0,1 0 0 0 0,-1 1 0 0 0,1-1 0 0 0,0 0 0 0 0,-1 1 0 0 0,1-1 0 0 0,-1 1 0 0 0,1-1 0 0 0,0 0 0 0 0,-1 1 0 0 0,1-1 0 0 0,-1 0 0 0 0,1 1 0 0 0,0-1 0 0 0,-1 0 0 0 0,0 0 0 0 0,1 0 0 0 0,-1 0 0 0 0,1 0 0 0 0,0 0 0 0 0,0 0 0 0 0,0 0 0 0 0,0 1 0 0 0,0-1 0 0 0,0 0 0 0 0,-1 0 0 0 0,1 0 0 0 0,-1 0 0 0 0,1 0 0 0 0,0 0 0 0 0,0 0 0 0 0,0 0 0 0 0,-1 1 0 0 0,1-1 0 0 0,-1 0 0 0 0,1 1 0 0 0,-1-1 0 0 0,1 1 0 0 0,0-1 0 0 0,-1 0 0 0 0,1 1 0 0 0,-1-1 0 0 0,1 1 0 0 0,-1-1 0 0 0,0 0 0 0 0,1 1 0 0 0,-1-1 0 0 0,0 0 0 0 0,1 1 0 0 0,-1-1 0 0 0,1 0 0 0 0,-1 1 0 0 0,0 0 0 0 0,1 0 0 0 0,0 0 0 0 0,-1 0 0 0 0,1-1 0 0 0,-1 1 0 0 0,1 1 0 0 0,-1-1 0 0 0,1-1 0 0 0,-1 1 0 0 0,1 0 0 0 0,-1-1 0 0 0,1 1 0 0 0,-1-1 0 0 0,0 0 0 0 0,1 1 0 0 0,-1-2 0 0 0,0 1 0 0 0,1 0 0 0 0,-1 0 0 0 0,1 0 0 0 0,0 0 0 0 0,-1 1 0 0 0,1-1 0 0 0,-1 0 0 0 0,1 0 0 0 0,-1 1 0 0 0,1-1 0 0 0,-1 1 0 0 0,0-1 0 0 0,0 0 0 0 0,1 1 0 0 0,-1-1 0 0 0,1 0 0 0 0,-1 1 0 0 0,1-1 0 0 0,-1 0 0 0 0,1 0 0 0 0,-1 0 0 0 0,0 0 0 0 0,1 0 0 0 0,-1 0 0 0 0,1 0 0 0 0,0 0 0 0 0,-1 0 0 0 0,1 1 0 0 0,-1-1 0 0 0,1 0 0 0 0,-1 0 0 0 0,1 0 0 0 0,-1 0 0 0 0,1 0 0 0 0,-1 0 0 0 0,1 0 0 0 0,0 0 0 0 0,-1 1 0 0 0,1-1 0 0 0,-1 0 0 0 0,1 1 0 0 0,0-1 0 0 0,0 1 0 0 0,-1-1 0 0 0,1 0 0 0 0,-1 1 0 0 0,1-1 0 0 0,0 0 0 0 0,-1 1 0 0 0,1-1 0 0 0,-1 1 0 0 0,1-1 0 0 0,-1 0 0 0 0,1 1 0 0 0,0-1 0 0 0,0 0 0 0 0,0 1 0 0 0,0-1 0 0 0,-1 0 0 0 0,1 1 0 0 0,-1-1 0 0 0,1 1 0 0 0,0-1 0 0 0,0 0 0 0 0,-1 1 0 0 0,1-1 0 0 0,-1 0 0 0 0,1 1 0 0 0,-1-1 0 0 0,1 1 0 0 0,0 0 0 0 0,-1 0 0 0 0,1 0 0 0 0,-1 0 0 0 0,1 1 0 0 0,0-1 0 0 0,0-1 0 0 0,-1 1 0 0 0,1-1 0 0 0,-1 1 0 0 0,1-1 0 0 0,0 0 0 0 0,-1 1 0 0 0,1-1 0 0 0,0 0 0 0 0,0 1 0 0 0,0-1 0 0 0,-1 0 0 0 0,1 1 0 0 0,-1-1 0 0 0,1 1 0 0 0,0-1 0 0 0,-1 0 0 0 0,0 1 0 0 0,1-1 0 0 0,-1 0 0 0 0,0 0 0 0 0,0 0 0 0 0,-1 0 0 0 0,1 0 0 0 0,0 0 0 0 0,1 0 0 0 0,-1 0 0 0 0,0 0 0 0 0,1 0 0 0 0,-1 0 0 0 0,1 0 0 0 0,-1 0 0 0 0,0 0 0 0 0,1 1 0 0 0,0-1 0 0 0,-1 0 0 0 0,0 1 0 0 0,1-1 0 0 0,-1 0 0 0 0,1 1 0 0 0,0-1 0 0 0,0 0 0 0 0,0 1 0 0 0,0-1 0 0 0,0 0 0 0 0,0 0 0 0 0,0 1 0 0 0,0-1 0 0 0,-1 0 0 0 0,1 0 0 0 0,-1 1 0 0 0,1-1 0 0 0,0 0 0 0 0,-1 0 0 0 0,1 1 0 0 0,-1-1 0 0 0,1 0 0 0 0,-1-1 0 0 0,0 1 0 0 0,1 0 0 0 0,-1 0 0 0 0,0-1 0 0 0,0 1 0 0 0,0 0 0 0 0,0 0 0 0 0,1 0 0 0 0,-1 0 0 0 0,0 0 0 0 0,0 0 0 0 0,0-1 0 0 0,1 1 0 0 0,-1 0 0 0 0,1 0 0 0 0,-1-1 0 0 0,0 1 0 0 0,1 0 0 0 0,0 0 0 0 0,0 0 0 0 0,-1 0 0 0 0,-1 0 0 0 0,1 0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93"/>
    </inkml:context>
    <inkml:brush xml:id="br0">
      <inkml:brushProperty name="width" value="0.1" units="cm"/>
      <inkml:brushProperty name="height" value="0.1" units="cm"/>
    </inkml:brush>
  </inkml:definitions>
  <inkml:trace contextRef="#ctx0" brushRef="#br0">8748 8909 16383 0 0,'0'1'0'0'0,"0"0"0"0"0,0 2 0 0 0,0 0 0 0 0,0 0 0 0 0,0 0 0 0 0,0 0 0 0 0,0 0 0 0 0,0 1 0 0 0,0-1 0 0 0,0-1 0 0 0,0 1 0 0 0,0-1 0 0 0,0 1 0 0 0,0-1 0 0 0,0 0 0 0 0,0 1 0 0 0,0-1 0 0 0,0 0 0 0 0,-1 1 0 0 0,1-1 0 0 0,0 0 0 0 0,-1 1 0 0 0,1-1 0 0 0,0 0 0 0 0,0 1 0 0 0,0-1 0 0 0,0 0 0 0 0,0 1 0 0 0,0-1 0 0 0,0 0 0 0 0,0 1 0 0 0,0-1 0 0 0,0 0 0 0 0,0 0 0 0 0,0 0 0 0 0,0 1 0 0 0,0-1 0 0 0,0 0 0 0 0,0 0 0 0 0,0 0 0 0 0,0 0 0 0 0,1 0 0 0 0,0-1 0 0 0,0 1 0 0 0,1-1 0 0 0,0 0 0 0 0,0 0 0 0 0,0 0 0 0 0,0 0 0 0 0,1-1 0 0 0,-1 1 0 0 0,0 0 0 0 0,1 0 0 0 0,-1 0 0 0 0,0-1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30.593"/>
    </inkml:context>
    <inkml:brush xml:id="br0">
      <inkml:brushProperty name="width" value="0.1" units="cm"/>
      <inkml:brushProperty name="height" value="0.1" units="cm"/>
    </inkml:brush>
  </inkml:definitions>
  <inkml:trace contextRef="#ctx0" brushRef="#br0">8762 8368 16383 0 0,'0'1'0'0'0,"0"0"0"0"0,0 0 0 0 0,0 1 0 0 0,0 1 0 0 0,0 1 0 0 0,0 0 0 0 0,0 0 0 0 0,-1 0 0 0 0,-1-1 0 0 0,1 0 0 0 0,0 0 0 0 0,0-1 0 0 0,-1 1 0 0 0,1-1 0 0 0,-1 0 0 0 0,0 0 0 0 0,1 1 0 0 0,-1-1 0 0 0,1 0 0 0 0,0 1 0 0 0,0-1 0 0 0,1 0 0 0 0,-1 0 0 0 0,1 0 0 0 0,-1 0 0 0 0,0 0 0 0 0,1 0 0 0 0,-1-1 0 0 0,0 1 0 0 0,0 0 0 0 0,0 0 0 0 0,0 0 0 0 0,0 0 0 0 0,1 0 0 0 0,-1 0 0 0 0,0 1 0 0 0,0-1 0 0 0,1 0 0 0 0,-1 1 0 0 0,1-1 0 0 0,-1 0 0 0 0,1 1 0 0 0,-1-1 0 0 0,1 1 0 0 0,0-1 0 0 0,-1 0 0 0 0,1 1 0 0 0,-1 0 0 0 0,1 1 0 0 0,-1-1 0 0 0,1 1 0 0 0,-1 0 0 0 0,0 0 0 0 0,0-1 0 0 0,0 1 0 0 0,1 1 0 0 0,-1-1 0 0 0,0 1 0 0 0,0 0 0 0 0,0 0 0 0 0,0-1 0 0 0,0 1 0 0 0,0 0 0 0 0,0 0 0 0 0,1 0 0 0 0,-1-1 0 0 0,0 0 0 0 0,0 0 0 0 0,1 0 0 0 0,0-1 0 0 0,0 1 0 0 0,0-1 0 0 0,0 1 0 0 0,0-2 0 0 0,0 1 0 0 0,0 0 0 0 0,0-1 0 0 0,0 0 0 0 0,0 1 0 0 0,0-1 0 0 0,0 0 0 0 0,0 1 0 0 0,0-1 0 0 0,0 0 0 0 0,0 1 0 0 0,0-1 0 0 0,0 0 0 0 0,0 1 0 0 0,1-1 0 0 0,-1 0 0 0 0,2-1 0 0 0,0 1 0 0 0,-1-1 0 0 0,1 0 0 0 0,0 0 0 0 0,-1 0 0 0 0,1 0 0 0 0,0 0 0 0 0,0-1 0 0 0,0 1 0 0 0,0-1 0 0 0,0 1 0 0 0,0-1 0 0 0,1 1 0 0 0,-1 0 0 0 0,0-1 0 0 0,1 0 0 0 0,-1 1 0 0 0,0-1 0 0 0,1 0 0 0 0,-1 1 0 0 0,0 0 0 0 0,1 0 0 0 0,-1-1 0 0 0,0 1 0 0 0,0 0 0 0 0,-1 0 0 0 0,1 0 0 0 0,0 0 0 0 0,0 0 0 0 0,0 0 0 0 0,0 0 0 0 0,0 0 0 0 0,-1 0 0 0 0,1 0 0 0 0,-1 0 0 0 0,1 1 0 0 0,-1-1 0 0 0,1 0 0 0 0,0 1 0 0 0,-1 0 0 0 0,0-1 0 0 0,1 1 0 0 0,-1-1 0 0 0,0 0 0 0 0,0 0 0 0 0,1 1 0 0 0,-1 0 0 0 0,1-1 0 0 0,-1 1 0 0 0,1-1 0 0 0,-1 0 0 0 0,1 1 0 0 0,-1-1 0 0 0,0 0 0 0 0,0 0 0 0 0,0 0 0 0 0,1 1 0 0 0,0-1 0 0 0,-1 0 0 0 0,2 1 0 0 0,-1-1 0 0 0,0 0 0 0 0,1 0 0 0 0,-1 0 0 0 0,0-1 0 0 0,1 1 0 0 0,-1 0 0 0 0,0 0 0 0 0,1 0 0 0 0,-1 0 0 0 0,0 0 0 0 0,1 1 0 0 0,-1-1 0 0 0,1 0 0 0 0,-1 0 0 0 0,0-1 0 0 0,1 2 0 0 0,-1-1 0 0 0,0-1 0 0 0,1 1 0 0 0,-1 0 0 0 0,0 0 0 0 0,1 0 0 0 0,-1 0 0 0 0,1-1 0 0 0,-1 1 0 0 0,0 0 0 0 0,1 0 0 0 0,-1 0 0 0 0,0 0 0 0 0,1 0 0 0 0,0 0 0 0 0,0 0 0 0 0,0 0 0 0 0,0 0 0 0 0,1 0 0 0 0,-1 0 0 0 0,0 0 0 0 0,-1 0 0 0 0,1 0 0 0 0,-1 0 0 0 0,1 1 0 0 0,0-1 0 0 0,0 0 0 0 0,0 0 0 0 0,0 0 0 0 0,-1 1 0 0 0,1-1 0 0 0,-1 0 0 0 0,1 0 0 0 0,-1 0 0 0 0,0 0 0 0 0,1-1 0 0 0,-1 1 0 0 0,0 0 0 0 0,1 0 0 0 0,-1 0 0 0 0,0 0 0 0 0,1 0 0 0 0,0 1 0 0 0,0-1 0 0 0,0 0 0 0 0,0 0 0 0 0,0 0 0 0 0,-1 0 0 0 0,0 0 0 0 0,1 1 0 0 0,0-1 0 0 0,0 0 0 0 0,0 0 0 0 0,-1 0 0 0 0,1 0 0 0 0,0 0 0 0 0,0 1 0 0 0,0-1 0 0 0,0 1 0 0 0,1-1 0 0 0,-1 0 0 0 0,0 1 0 0 0,0-1 0 0 0,1 0 0 0 0,-1 0 0 0 0,0 1 0 0 0,1-1 0 0 0,-1 1 0 0 0,0-1 0 0 0,1 1 0 0 0,-1-1 0 0 0,0 0 0 0 0,1 0 0 0 0,-1 1 0 0 0,0-1 0 0 0,0 0 0 0 0,0 0 0 0 0,0 1 0 0 0,0-1 0 0 0,0 0 0 0 0,0 0 0 0 0,1 1 0 0 0,0-1 0 0 0,-1 0 0 0 0,0 0 0 0 0,0 0 0 0 0,1 0 0 0 0,-1 0 0 0 0,0 0 0 0 0,0 0 0 0 0,0 1 0 0 0,1-1 0 0 0,-1 0 0 0 0,1 0 0 0 0,0 0 0 0 0,-1 1 0 0 0,1-1 0 0 0,0 0 0 0 0,0 0 0 0 0,0 0 0 0 0,-1 1 0 0 0,1-1 0 0 0,0 0 0 0 0,0 0 0 0 0,0 0 0 0 0,0 0 0 0 0,0 0 0 0 0,0 0 0 0 0,0 0 0 0 0,0 0 0 0 0,-1 0 0 0 0,0-1 0 0 0,1 1 0 0 0,-1 0 0 0 0,0 0 0 0 0,0 0 0 0 0,0-1 0 0 0,-1 1 0 0 0,1 0 0 0 0,0-1 0 0 0,0 1 0 0 0,0 0 0 0 0,0-1 0 0 0,-1 1 0 0 0,1-1 0 0 0,-1 1 0 0 0,0 0 0 0 0,1-1 0 0 0,0 1 0 0 0,0 0 0 0 0,0-1 0 0 0,-1 1 0 0 0,1-1 0 0 0,0 1 0 0 0,-1-1 0 0 0,1 1 0 0 0,-1-1 0 0 0,0 1 0 0 0,1-1 0 0 0,-1 1 0 0 0,1 0 0 0 0,0 0 0 0 0,0 0 0 0 0,0 0 0 0 0,0 0 0 0 0,0-1 0 0 0,0 1 0 0 0,0 0 0 0 0,0-1 0 0 0,0 1 0 0 0,0-1 0 0 0,0 1 0 0 0,0 0 0 0 0,0-1 0 0 0,0 1 0 0 0,1 0 0 0 0,-2-1 0 0 0,2 1 0 0 0,-1 0 0 0 0,0 0 0 0 0,1-1 0 0 0,-1 0 0 0 0,1 1 0 0 0,-1 0 0 0 0,1-1 0 0 0,0 1 0 0 0,-1-1 0 0 0,2 1 0 0 0,-1 0 0 0 0,0 0 0 0 0,0 0 0 0 0,0-1 0 0 0,0 1 0 0 0,0-1 0 0 0,-1 1 0 0 0,1 0 0 0 0,0-1 0 0 0,1 0 0 0 0,-1 1 0 0 0,0-1 0 0 0,1 1 0 0 0,-1 0 0 0 0,1-1 0 0 0,-1 1 0 0 0,1-1 0 0 0,0 1 0 0 0,0 0 0 0 0,0 0 0 0 0,0 0 0 0 0,1 0 0 0 0,-1 0 0 0 0,0 0 0 0 0,1 0 0 0 0,-1 0 0 0 0,0 0 0 0 0,0 0 0 0 0,1 0 0 0 0,-1 0 0 0 0,0 0 0 0 0,0-1 0 0 0,0 1 0 0 0,0 0 0 0 0,-1 0 0 0 0,1-1 0 0 0,-1 1 0 0 0,0-1 0 0 0,0 1 0 0 0,1-1 0 0 0,-1 1 0 0 0,0-1 0 0 0,0 1 0 0 0,1 0 0 0 0,-1-1 0 0 0,0 1 0 0 0,0 0 0 0 0,0-1 0 0 0,-1 1 0 0 0,1-1 0 0 0,-1 1 0 0 0,1 0 0 0 0,-1-1 0 0 0,0 0 0 0 0,1 1 0 0 0,-1-1 0 0 0,0 0 0 0 0,1 0 0 0 0,-1 0 0 0 0,1 1 0 0 0,-1-1 0 0 0,1 0 0 0 0,-1 1 0 0 0,1-1 0 0 0,-1 0 0 0 0,0 0 0 0 0,0 0 0 0 0,0 0 0 0 0,0 0 0 0 0,0 0 0 0 0,0 0 0 0 0,-1 0 0 0 0,0 0 0 0 0,1 0 0 0 0,-1 0 0 0 0,1 0 0 0 0,0 0 0 0 0,0 0 0 0 0,0 0 0 0 0,0 0 0 0 0,-1 0 0 0 0,0 0 0 0 0,1 0 0 0 0,-1 0 0 0 0,1 0 0 0 0,-1 0 0 0 0,0 0 0 0 0,1 0 0 0 0,-1 0 0 0 0,0 0 0 0 0,1 0 0 0 0,-1 0 0 0 0,0 0 0 0 0,1 0 0 0 0,-1 0 0 0 0,1 0 0 0 0,-1 0 0 0 0,0 0 0 0 0,1 0 0 0 0,-1 0 0 0 0,0 0 0 0 0,1 0 0 0 0,-1 0 0 0 0,0 0 0 0 0,1 0 0 0 0,0 0 0 0 0,0 0 0 0 0,0 0 0 0 0,0 0 0 0 0,0 0 0 0 0,-1 0 0 0 0,0 0 0 0 0,1 0 0 0 0,-1 0 0 0 0,0 0 0 0 0,1 0 0 0 0,-1 0 0 0 0,0 0 0 0 0,1 0 0 0 0,-1-1 0 0 0,-1 1 0 0 0,1-1 0 0 0,0 1 0 0 0,0-1 0 0 0,-1 1 0 0 0,1-1 0 0 0,0 0 0 0 0,0 1 0 0 0,0 0 0 0 0,0 0 0 0 0,-1-1 0 0 0,1 0 0 0 0,3 5 0 0 0,0 1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47.401"/>
    </inkml:context>
    <inkml:brush xml:id="br0">
      <inkml:brushProperty name="width" value="0.1" units="cm"/>
      <inkml:brushProperty name="height" value="0.1" units="cm"/>
    </inkml:brush>
  </inkml:definitions>
  <inkml:trace contextRef="#ctx0" brushRef="#br0">11845 6524 16383 0 0,'0'0'0'0'0,"1"-1"0"0"0,-1 1 0 0 0,1-2 0 0 0,0 0 0 0 0,1 0 0 0 0,0-1 0 0 0,-1-1 0 0 0,1 0 0 0 0,0 0 0 0 0,1 1 0 0 0,-1-1 0 0 0,0 0 0 0 0,0 1 0 0 0,0-1 0 0 0,0 0 0 0 0,0 0 0 0 0,0 0 0 0 0,0 0 0 0 0,0 0 0 0 0,0-1 0 0 0,1 1 0 0 0,-1-1 0 0 0,1 0 0 0 0,-1 1 0 0 0,1-1 0 0 0,-1 1 0 0 0,1 0 0 0 0,-1 1 0 0 0,1 0 0 0 0,-1 0 0 0 0,1 0 0 0 0,-1 0 0 0 0,0 0 0 0 0,1 0 0 0 0,-1-1 0 0 0,0 1 0 0 0,0 0 0 0 0,0-1 0 0 0,0 0 0 0 0,0 1 0 0 0,0-1 0 0 0,0 0 0 0 0,0 0 0 0 0,0 0 0 0 0,0 0 0 0 0,1 0 0 0 0,-1 0 0 0 0,1 0 0 0 0,-1-1 0 0 0,1 1 0 0 0,0-1 0 0 0,0 0 0 0 0,0 0 0 0 0,1-1 0 0 0,0 1 0 0 0,-1 0 0 0 0,0 0 0 0 0,0 0 0 0 0,0 0 0 0 0,-1 1 0 0 0,1 0 0 0 0,-1 0 0 0 0,1 0 0 0 0,-1 0 0 0 0,1-1 0 0 0,-1 1 0 0 0,1-1 0 0 0,0 1 0 0 0,0-1 0 0 0,0 0 0 0 0,0 1 0 0 0,0-1 0 0 0,0 1 0 0 0,-1 0 0 0 0,1 1 0 0 0,-1-1 0 0 0,0 1 0 0 0,0 0 0 0 0,0-1 0 0 0,0 1 0 0 0,0-1 0 0 0,-1 1 0 0 0,1 0 0 0 0,-1-1 0 0 0,1 1 0 0 0,0 0 0 0 0,0-1 0 0 0,0 0 0 0 0,-1 0 0 0 0,2-1 0 0 0,-1 1 0 0 0,0-1 0 0 0,1 0 0 0 0,-1 0 0 0 0,1 0 0 0 0,-1 0 0 0 0,0 1 0 0 0,0-1 0 0 0,0 0 0 0 0,-1 0 0 0 0,1 1 0 0 0,0-2 0 0 0,1 1 0 0 0,-1-1 0 0 0,1 0 0 0 0,-1 0 0 0 0,1 0 0 0 0,0 1 0 0 0,-1 0 0 0 0,1 0 0 0 0,0 1 0 0 0,-1-1 0 0 0,0 0 0 0 0,0 0 0 0 0,0-1 0 0 0,0 1 0 0 0,1 0 0 0 0,-1-1 0 0 0,1 1 0 0 0,-1 0 0 0 0,1 0 0 0 0,0-1 0 0 0,-1 1 0 0 0,1 0 0 0 0,0 0 0 0 0,-1 0 0 0 0,1 1 0 0 0,-1-1 0 0 0,1 1 0 0 0,-1 0 0 0 0,1 1 0 0 0,-1 0 0 0 0,-1 0 0 0 0,1 1 0 0 0,-2 0 0 0 0,2 0 0 0 0,-1-1 0 0 0,1 0 0 0 0,0-3 0 0 0,1-2 0 0 0,1 0 0 0 0,1-3 0 0 0,0 0 0 0 0,1-1 0 0 0,-1 1 0 0 0,0 1 0 0 0,0 0 0 0 0,0 1 0 0 0,-1 1 0 0 0,0 0 0 0 0,-1 2 0 0 0,0 0 0 0 0,1 0 0 0 0,-2 1 0 0 0,1 1 0 0 0,0-1 0 0 0,-1 1 0 0 0,1-1 0 0 0,-1 0 0 0 0,1 0 0 0 0,-1 0 0 0 0,1-1 0 0 0,0 1 0 0 0,-1 0 0 0 0,1-1 0 0 0,-1 1 0 0 0,1 0 0 0 0,0 1 0 0 0,-1-1 0 0 0,1 0 0 0 0,-1 0 0 0 0,1 0 0 0 0,0-1 0 0 0,-1 0 0 0 0,1 0 0 0 0,0-1 0 0 0,0-1 0 0 0,-1 1 0 0 0,1 0 0 0 0,0-1 0 0 0,1 1 0 0 0,-1 0 0 0 0,1 0 0 0 0,0 0 0 0 0,0 0 0 0 0,-1 0 0 0 0,2 0 0 0 0,-1-1 0 0 0,0 1 0 0 0,0 0 0 0 0,0 0 0 0 0,1 0 0 0 0,-2 0 0 0 0,1 1 0 0 0,0 0 0 0 0,-1 1 0 0 0,0-1 0 0 0,1 1 0 0 0,-1 0 0 0 0,0 0 0 0 0,1 0 0 0 0,-1-1 0 0 0,1 1 0 0 0,-1-1 0 0 0,0 0 0 0 0,1-1 0 0 0,-1 1 0 0 0,1-1 0 0 0,0 0 0 0 0,0-1 0 0 0,0 0 0 0 0,0 1 0 0 0,0-1 0 0 0,0 0 0 0 0,-1 1 0 0 0,1 1 0 0 0,-1-1 0 0 0,1 1 0 0 0,-1 0 0 0 0,0 0 0 0 0,1-1 0 0 0,-1 0 0 0 0,1 1 0 0 0,0-1 0 0 0,-1 1 0 0 0,1-1 0 0 0,-1 1 0 0 0,1 0 0 0 0,-1 0 0 0 0,0 1 0 0 0,0-1 0 0 0,0 1 0 0 0,1 0 0 0 0,-1 0 0 0 0,0-1 0 0 0,0 1 0 0 0,1-1 0 0 0,-1 0 0 0 0,0 0 0 0 0,0 0 0 0 0,-1 1 0 0 0,1-1 0 0 0,0 1 0 0 0,0-1 0 0 0,1 1 0 0 0,-1 0 0 0 0,0-1 0 0 0,1 0 0 0 0,-1 0 0 0 0,1 0 0 0 0,0-1 0 0 0,0 1 0 0 0,-1 0 0 0 0,1 1 0 0 0,-1 0 0 0 0,0 0 0 0 0,-1 2 0 0 0,0 0 0 0 0,0 0 0 0 0,0-1 0 0 0,0-1 0 0 0,0 0 0 0 0,1-1 0 0 0,-1 1 0 0 0,1 1 0 0 0,-1-1 0 0 0,1 1 0 0 0,-1 1 0 0 0,-1 0 0 0 0,0 1 0 0 0,0-1 0 0 0,0-1 0 0 0,1-1 0 0 0,0-1 0 0 0,1-1 0 0 0,-1 0 0 0 0,1 1 0 0 0,-1 0 0 0 0,0 1 0 0 0,0 1 0 0 0,-1 1 0 0 0,0 0 0 0 0,-1 0 0 0 0,0 0 0 0 0,1 0 0 0 0,0-1 0 0 0,0 0 0 0 0,-1 0 0 0 0,1 0 0 0 0,0 1 0 0 0,0 0 0 0 0,0 0 0 0 0,-1 1 0 0 0,0-1 0 0 0,1 1 0 0 0,-1-2 0 0 0,1 0 0 0 0,0 0 0 0 0,1-1 0 0 0,-1 1 0 0 0,0 0 0 0 0,0 0 0 0 0,0 1 0 0 0,0 0 0 0 0,-1-1 0 0 0,1 1 0 0 0,0 0 0 0 0,-1-1 0 0 0,1 0 0 0 0,-1 1 0 0 0,0 0 0 0 0,0 0 0 0 0,0 0 0 0 0,0 1 0 0 0,0 0 0 0 0,0-1 0 0 0,0 0 0 0 0,1 0 0 0 0,0 0 0 0 0,-1-1 0 0 0,1 0 0 0 0,0 0 0 0 0,0 0 0 0 0,-1 0 0 0 0,0 1 0 0 0,0 0 0 0 0,0 0 0 0 0,0 1 0 0 0,0 0 0 0 0,0-1 0 0 0,0 1 0 0 0,0 0 0 0 0,0 0 0 0 0,0-1 0 0 0,0 1 0 0 0,0-1 0 0 0,0 1 0 0 0,0 0 0 0 0,0-1 0 0 0,0 1 0 0 0,0-1 0 0 0,0 0 0 0 0,0 0 0 0 0,0 0 0 0 0,0 0 0 0 0,0 1 0 0 0,0-1 0 0 0,0 1 0 0 0,0-1 0 0 0,0 1 0 0 0,0-1 0 0 0,0 0 0 0 0,0 0 0 0 0,0 0 0 0 0,0 0 0 0 0,0 1 0 0 0,0-1 0 0 0,0 1 0 0 0,0-1 0 0 0,0 1 0 0 0,-1 0 0 0 0,0-1 0 0 0,0 1 0 0 0,0 0 0 0 0,0-1 0 0 0,0 1 0 0 0,0 0 0 0 0,0 0 0 0 0,1 0 0 0 0,-1 0 0 0 0,0 0 0 0 0,0 0 0 0 0,0-1 0 0 0,0 0 0 0 0,0 0 0 0 0,0 0 0 0 0,0 1 0 0 0,0-1 0 0 0,0 0 0 0 0,0 0 0 0 0,-1 0 0 0 0,1 0 0 0 0,0 1 0 0 0,0 0 0 0 0,0 0 0 0 0,-1 0 0 0 0,2 0 0 0 0,-1 0 0 0 0,0 0 0 0 0,0 1 0 0 0,0-1 0 0 0,0 0 0 0 0,0-1 0 0 0,0 1 0 0 0,0 0 0 0 0,0-1 0 0 0,0 1 0 0 0,0 0 0 0 0,0-1 0 0 0,0 1 0 0 0,0-1 0 0 0,0 1 0 0 0,0-1 0 0 0,1 1 0 0 0,-1 0 0 0 0,0 0 0 0 0,0 0 0 0 0,0 0 0 0 0,0 0 0 0 0,0 0 0 0 0,0 0 0 0 0,0 0 0 0 0,0 0 0 0 0,0 0 0 0 0,0 0 0 0 0,0 0 0 0 0,0 0 0 0 0,0 0 0 0 0,0-1 0 0 0,0 1 0 0 0,0 0 0 0 0,0-1 0 0 0,0 1 0 0 0,0 0 0 0 0,0 0 0 0 0,0 0 0 0 0,0 1 0 0 0,0-1 0 0 0,1 1 0 0 0,-1-1 0 0 0,0 1 0 0 0,0-1 0 0 0,0 1 0 0 0,1-1 0 0 0,-1 0 0 0 0,0 1 0 0 0,0-1 0 0 0,0 1 0 0 0,0 1 0 0 0,0-1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47.402"/>
    </inkml:context>
    <inkml:brush xml:id="br0">
      <inkml:brushProperty name="width" value="0.1" units="cm"/>
      <inkml:brushProperty name="height" value="0.1" units="cm"/>
    </inkml:brush>
  </inkml:definitions>
  <inkml:trace contextRef="#ctx0" brushRef="#br0">12252 3762 16383 0 0,'0'0'0'0'0,"-1"0"0"0"0,0 0 0 0 0,0-1 0 0 0,-1 1 0 0 0,0-1 0 0 0,0 1 0 0 0,0-1 0 0 0,0 1 0 0 0,-1-1 0 0 0,1 0 0 0 0,0 0 0 0 0,0-1 0 0 0,0 0 0 0 0,0 0 0 0 0,0 0 0 0 0,0 0 0 0 0,-1-1 0 0 0,1 1 0 0 0,1 0 0 0 0,-1 0 0 0 0,0 1 0 0 0,0 1 0 0 0,1-1 0 0 0,-1 0 0 0 0,0 1 0 0 0,1-2 0 0 0,-1 1 0 0 0,0-1 0 0 0,0 0 0 0 0,0 0 0 0 0,0-1 0 0 0,0 1 0 0 0,-1-1 0 0 0,1 1 0 0 0,-1-1 0 0 0,1 1 0 0 0,0 0 0 0 0,0 0 0 0 0,1 0 0 0 0,-1 0 0 0 0,1 1 0 0 0,0-1 0 0 0,-1 1 0 0 0,1 0 0 0 0,0 0 0 0 0,-1 0 0 0 0,1 0 0 0 0,0 0 0 0 0,-1 0 0 0 0,0-2 0 0 0,0 1 0 0 0,-1-1 0 0 0,0-1 0 0 0,0 0 0 0 0,0 0 0 0 0,0 0 0 0 0,-1 0 0 0 0,1 1 0 0 0,0 0 0 0 0,0 0 0 0 0,1 1 0 0 0,0 1 0 0 0,1-1 0 0 0,-1 1 0 0 0,0 1 0 0 0,1-1 0 0 0,0 0 0 0 0,-1 0 0 0 0,0 0 0 0 0,0-1 0 0 0,0 0 0 0 0,0 0 0 0 0,-1 0 0 0 0,0-1 0 0 0,0 1 0 0 0,0-1 0 0 0,0 1 0 0 0,1-1 0 0 0,-1 1 0 0 0,1 0 0 0 0,-1 0 0 0 0,1 1 0 0 0,-1-1 0 0 0,1 1 0 0 0,0-1 0 0 0,0 1 0 0 0,0-1 0 0 0,1 1 0 0 0,-1 0 0 0 0,1 0 0 0 0,-1 0 0 0 0,1 0 0 0 0,-1 0 0 0 0,0-1 0 0 0,-1 0 0 0 0,0-1 0 0 0,0 1 0 0 0,0-2 0 0 0,0 1 0 0 0,-1 0 0 0 0,0 0 0 0 0,1 0 0 0 0,0 0 0 0 0,-1 1 0 0 0,1-1 0 0 0,0 1 0 0 0,0-1 0 0 0,0 1 0 0 0,1 0 0 0 0,0 0 0 0 0,0 0 0 0 0,0 1 0 0 0,0-1 0 0 0,0 0 0 0 0,1 1 0 0 0,-1-1 0 0 0,0 1 0 0 0,0-1 0 0 0,0 0 0 0 0,0 0 0 0 0,0 0 0 0 0,0 0 0 0 0,0 1 0 0 0,0-1 0 0 0,0 0 0 0 0,0 1 0 0 0,-1-1 0 0 0,1 0 0 0 0,0 0 0 0 0,0 0 0 0 0,0 0 0 0 0,0 1 0 0 0,0-1 0 0 0,0 0 0 0 0,-1 0 0 0 0,0-1 0 0 0,0 1 0 0 0,0-1 0 0 0,0 1 0 0 0,1-1 0 0 0,-1 1 0 0 0,0 0 0 0 0,0-1 0 0 0,0 1 0 0 0,0-1 0 0 0,0 1 0 0 0,0-1 0 0 0,-1 1 0 0 0,1 0 0 0 0,1 0 0 0 0,-2 0 0 0 0,1 0 0 0 0,0 0 0 0 0,0 0 0 0 0,1 0 0 0 0,-1 0 0 0 0,1 1 0 0 0,-1-1 0 0 0,1 1 0 0 0,-1-1 0 0 0,1 1 0 0 0,0 0 0 0 0,-1 0 0 0 0,1-1 0 0 0,-1 1 0 0 0,1-1 0 0 0,0 0 0 0 0,-1 1 0 0 0,1-1 0 0 0,-1 0 0 0 0,1 1 0 0 0,0-1 0 0 0,-1 0 0 0 0,1 1 0 0 0,-1 0 0 0 0,1-1 0 0 0,0 1 0 0 0,-1 0 0 0 0,1 0 0 0 0,-1-1 0 0 0,1 1 0 0 0,-1 0 0 0 0,0-1 0 0 0,0 0 0 0 0,0 1 0 0 0,0-1 0 0 0,1 0 0 0 0,-1 0 0 0 0,1 0 0 0 0,-1 1 0 0 0,0-1 0 0 0,0 0 0 0 0,0 0 0 0 0,0-1 0 0 0,0 1 0 0 0,0 0 0 0 0,0 0 0 0 0,0 0 0 0 0,0 0 0 0 0,1 1 0 0 0,-1-1 0 0 0,1 0 0 0 0,-1 0 0 0 0,1 1 0 0 0,-1-1 0 0 0,1 1 0 0 0,-1 0 0 0 0,0-1 0 0 0,0 1 0 0 0,0 0 0 0 0,0-1 0 0 0,0 1 0 0 0,0 0 0 0 0,0 0 0 0 0,0 0 0 0 0,0 0 0 0 0,1 0 0 0 0,-1 0 0 0 0,1 0 0 0 0,0 0 0 0 0,-1 0 0 0 0,1 0 0 0 0,-1 0 0 0 0,1 0 0 0 0,0 0 0 0 0,-1 0 0 0 0,1 0 0 0 0,-1-1 0 0 0,0 1 0 0 0,0-1 0 0 0,0 1 0 0 0,0 0 0 0 0,1 0 0 0 0,-1 0 0 0 0,1 0 0 0 0,-1 0 0 0 0,1 0 0 0 0,-1-1 0 0 0,0 1 0 0 0,0 0 0 0 0,0 0 0 0 0,0 0 0 0 0,1 0 0 0 0,-1 0 0 0 0,1 0 0 0 0,-1 0 0 0 0,1 0 0 0 0,-1 0 0 0 0,1 0 0 0 0,0 0 0 0 0,-1 0 0 0 0,1 0 0 0 0,-1-1 0 0 0,1 1 0 0 0,-2-1 0 0 0,1 1 0 0 0,1-1 0 0 0,-2 0 0 0 0,1 1 0 0 0,0-1 0 0 0,0 0 0 0 0,0 0 0 0 0,1 1 0 0 0,-1-1 0 0 0,1 1 0 0 0,-1 0 0 0 0,1 1 0 0 0,0-1 0 0 0,0 0 0 0 0,0 1 0 0 0,0-1 0 0 0,0 0 0 0 0,0 0 0 0 0,0 1 0 0 0,-1-1 0 0 0,1 1 0 0 0,0-1 0 0 0,-1 0 0 0 0,1 0 0 0 0,-1 1 0 0 0,1-1 0 0 0,-1 0 0 0 0,1 0 0 0 0,-2 0 0 0 0,1 0 0 0 0,1 0 0 0 0,-1 0 0 0 0,0 0 0 0 0,1 1 0 0 0,-1-1 0 0 0,1 0 0 0 0,-1 1 0 0 0,0-1 0 0 0,0 0 0 0 0,-1 0 0 0 0,1 1 0 0 0,-1-1 0 0 0,1 0 0 0 0,-1 1 0 0 0,0-1 0 0 0,1 0 0 0 0,-1 0 0 0 0,0 0 0 0 0,1 1 0 0 0,-1-1 0 0 0,1-1 0 0 0,0 2 0 0 0,0-1 0 0 0,0 0 0 0 0,1 0 0 0 0,-1 0 0 0 0,1 0 0 0 0,0 1 0 0 0,-1-1 0 0 0,1 1 0 0 0,-1 0 0 0 0,1 0 0 0 0,0-1 0 0 0,-1 1 0 0 0,1-1 0 0 0,0 1 0 0 0,-1 0 0 0 0,1-1 0 0 0,-1 1 0 0 0,1 0 0 0 0,0-1 0 0 0,0 1 0 0 0,-1 0 0 0 0,1-1 0 0 0,-1 1 0 0 0,1 0 0 0 0,0-1 0 0 0,-1 1 0 0 0,1-1 0 0 0,0 0 0 0 0,-1 0 0 0 0,1 1 0 0 0,0-1 0 0 0,-1 1 0 0 0,1 0 0 0 0,0 0 0 0 0,-1 0 0 0 0,1 0 0 0 0,0 0 0 0 0,-1 0 0 0 0,1 0 0 0 0,-1 0 0 0 0,1 0 0 0 0,0 0 0 0 0,-1 0 0 0 0,1 0 0 0 0,0 0 0 0 0,0 0 0 0 0,-1 0 0 0 0,1 0 0 0 0,0 0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0:59:56.298"/>
    </inkml:context>
    <inkml:brush xml:id="br0">
      <inkml:brushProperty name="width" value="0.1" units="cm"/>
      <inkml:brushProperty name="height" value="0.1" units="cm"/>
    </inkml:brush>
  </inkml:definitions>
  <inkml:trace contextRef="#ctx0" brushRef="#br0">8273 9010 16383 0 0,'0'-1'0'0'0,"-1"1"0"0"0,0 0 0 0 0,-1 0 0 0 0,-1 2 0 0 0,1-1 0 0 0,-1 2 0 0 0,-1 1 0 0 0,1 0 0 0 0,0-1 0 0 0,1 0 0 0 0,0 0 0 0 0,0 0 0 0 0,1-1 0 0 0,-1 1 0 0 0,1-1 0 0 0,-1 0 0 0 0,1-1 0 0 0,0 1 0 0 0,0 0 0 0 0,-1 0 0 0 0,1-1 0 0 0,0 1 0 0 0,-1 0 0 0 0,1-1 0 0 0,-1 1 0 0 0,1-1 0 0 0,0 0 0 0 0,0 0 0 0 0,-1 0 0 0 0,1 1 0 0 0,0-1 0 0 0,-1 1 0 0 0,1 0 0 0 0,-1 0 0 0 0,0 0 0 0 0,0 0 0 0 0,0 1 0 0 0,0-1 0 0 0,0 1 0 0 0,0-1 0 0 0,0 0 0 0 0,0 1 0 0 0,0-1 0 0 0,1 0 0 0 0,-1 1 0 0 0,0-1 0 0 0,0 1 0 0 0,0-1 0 0 0,0 0 0 0 0,0 1 0 0 0,-1-1 0 0 0,1 0 0 0 0,0 1 0 0 0,-1-1 0 0 0,1 1 0 0 0,-1 0 0 0 0,1 0 0 0 0,0 0 0 0 0,0-1 0 0 0,0 1 0 0 0,1 0 0 0 0,-1-1 0 0 0,0 0 0 0 0,0 1 0 0 0,0-1 0 0 0,0 0 0 0 0,-1 1 0 0 0,1-1 0 0 0,1 0 0 0 0,-1 1 0 0 0,0-1 0 0 0,0 1 0 0 0,1-1 0 0 0,-1 0 0 0 0,0 1 0 0 0,0-1 0 0 0,1 0 0 0 0,-1 1 0 0 0,1-1 0 0 0,-1 0 0 0 0,0 1 0 0 0,1-1 0 0 0,-1 0 0 0 0,1-1 0 0 0,0 1 0 0 0,1 1 0 0 0,-1-1 0 0 0,0 0 0 0 0,0 0 0 0 0,0 1 0 0 0,0-1 0 0 0,0 0 0 0 0,0 1 0 0 0,0-1 0 0 0,1 1 0 0 0,-1-1 0 0 0,0 0 0 0 0,0 1 0 0 0,0-1 0 0 0,0 0 0 0 0,0 1 0 0 0,0-1 0 0 0,0 1 0 0 0,0-1 0 0 0,0 1 0 0 0,0 1 0 0 0,0-1 0 0 0,0 1 0 0 0,0-1 0 0 0,0 1 0 0 0,0-1 0 0 0,0 1 0 0 0,1-1 0 0 0,-1 0 0 0 0,0 0 0 0 0,0 0 0 0 0,1-1 0 0 0,-1 1 0 0 0,0-1 0 0 0,1 0 0 0 0,-1 1 0 0 0,0-1 0 0 0,0 0 0 0 0,0 1 0 0 0,0-1 0 0 0,0 0 0 0 0,0 1 0 0 0,0-1 0 0 0,1 0 0 0 0,0 1 0 0 0,-1-1 0 0 0,0 0 0 0 0,1 1 0 0 0,0-1 0 0 0,0 0 0 0 0,-1 0 0 0 0,1 0 0 0 0,-1 0 0 0 0,1 0 0 0 0,-1 0 0 0 0,0 0 0 0 0,1 0 0 0 0,-1 1 0 0 0,1-1 0 0 0,-1 0 0 0 0,0 1 0 0 0,1-1 0 0 0,0 0 0 0 0,0 1 0 0 0,0-1 0 0 0,0 0 0 0 0,0 1 0 0 0,0-1 0 0 0,0 0 0 0 0,0 1 0 0 0,0-1 0 0 0,0 0 0 0 0,0 1 0 0 0,0-1 0 0 0,0 1 0 0 0,0-1 0 0 0,0 1 0 0 0,0 0 0 0 0,0 0 0 0 0,0-1 0 0 0,0 0 0 0 0,0 1 0 0 0,0-1 0 0 0,0 0 0 0 0,0 1 0 0 0,0-2 0 0 0,1 1 0 0 0,-1 0 0 0 0,1 0 0 0 0,0 0 0 0 0,-1 0 0 0 0,1 1 0 0 0,1-1 0 0 0,-1 0 0 0 0,0 1 0 0 0,0-1 0 0 0,0-1 0 0 0,0 1 0 0 0,0 0 0 0 0,-1-1 0 0 0,1 1 0 0 0,0-1 0 0 0,1 0 0 0 0,-1 0 0 0 0,0 0 0 0 0,0 1 0 0 0,1-1 0 0 0,-1 1 0 0 0,1-1 0 0 0,0 1 0 0 0,0 0 0 0 0,0 0 0 0 0,1 0 0 0 0,-1 0 0 0 0,0 1 0 0 0,1-1 0 0 0,-1 0 0 0 0,0 1 0 0 0,0-1 0 0 0,0 0 0 0 0,0 0 0 0 0,0 0 0 0 0,0 0 0 0 0,-1-1 0 0 0,1 1 0 0 0,0 0 0 0 0,0 0 0 0 0,0 0 0 0 0,1 0 0 0 0,-1 0 0 0 0,0 0 0 0 0,0 1 0 0 0,0-2 0 0 0,-1 1 0 0 0,1 0 0 0 0,-1 0 0 0 0,1-1 0 0 0,-1 1 0 0 0,1 0 0 0 0,-1 0 0 0 0,1 0 0 0 0,-1-1 0 0 0,0 1 0 0 0,1-1 0 0 0,0 1 0 0 0,-1-1 0 0 0,1 1 0 0 0,-1 0 0 0 0,1-1 0 0 0,0 1 0 0 0,1 0 0 0 0,-1-1 0 0 0,0 1 0 0 0,0-1 0 0 0,-1 1 0 0 0,1-1 0 0 0,0 1 0 0 0,0-1 0 0 0,0 1 0 0 0,-1 0 0 0 0,2-1 0 0 0,-1 1 0 0 0,0 0 0 0 0,0-1 0 0 0,1 1 0 0 0,-1 0 0 0 0,1 0 0 0 0,-1-1 0 0 0,0 1 0 0 0,1-1 0 0 0,-1 1 0 0 0,0-1 0 0 0,-1 0 0 0 0,1 1 0 0 0,0-1 0 0 0,1 1 0 0 0,-1-1 0 0 0,0 1 0 0 0,1 0 0 0 0,-1-1 0 0 0,0 1 0 0 0,1 0 0 0 0,-1-1 0 0 0,0 1 0 0 0,1 0 0 0 0,-1 0 0 0 0,1 0 0 0 0,-1 0 0 0 0,0-1 0 0 0,1 1 0 0 0,-1-1 0 0 0,0 1 0 0 0,0-1 0 0 0,0 1 0 0 0,0 0 0 0 0,0 0 0 0 0,0-1 0 0 0,0 1 0 0 0,1 0 0 0 0,-1 0 0 0 0,0 0 0 0 0,1 0 0 0 0,-1-1 0 0 0,0 2 0 0 0,0-1 0 0 0,0 0 0 0 0,0 0 0 0 0,0 0 0 0 0,0 0 0 0 0,0 0 0 0 0,0 0 0 0 0,0 0 0 0 0,0 0 0 0 0,0 0 0 0 0,0-1 0 0 0,0 1 0 0 0,-1 1 0 0 0,1-2 0 0 0,0 1 0 0 0,0 0 0 0 0,0 0 0 0 0,-1 0 0 0 0,1 0 0 0 0,0 0 0 0 0,0 0 0 0 0,0 0 0 0 0,0 0 0 0 0,0 0 0 0 0,0 0 0 0 0,0 0 0 0 0,0 0 0 0 0,0-1 0 0 0,0 1 0 0 0,-1 1 0 0 0,2-1 0 0 0,-1 0 0 0 0,0 0 0 0 0,0 0 0 0 0,1 0 0 0 0,-1 0 0 0 0,1 0 0 0 0,-1 0 0 0 0,0 0 0 0 0,1 0 0 0 0,-1 0 0 0 0,1 0 0 0 0,-1 0 0 0 0,0-1 0 0 0,1 1 0 0 0,-1-1 0 0 0,0 1 0 0 0,1-1 0 0 0,-1 1 0 0 0,1-1 0 0 0,-1 1 0 0 0,0 0 0 0 0,1 0 0 0 0,-1 0 0 0 0,1 0 0 0 0,1 0 0 0 0,0 0 0 0 0,0 0 0 0 0,0 1 0 0 0,0-1 0 0 0,0 0 0 0 0,0 1 0 0 0,-1-1 0 0 0,1 0 0 0 0,-1 0 0 0 0,0 0 0 0 0,0 0 0 0 0,0-1 0 0 0,0 1 0 0 0,-1 0 0 0 0,1-1 0 0 0,-1 1 0 0 0,0-1 0 0 0,1 1 0 0 0,-1 0 0 0 0,0 0 0 0 0,1-1 0 0 0,-1 1 0 0 0,0 0 0 0 0,1 0 0 0 0,-1 0 0 0 0,0 0 0 0 0,1 0 0 0 0,-1 0 0 0 0,1 0 0 0 0,-1 0 0 0 0,1 0 0 0 0,0 0 0 0 0,0 0 0 0 0,0 1 0 0 0,0-1 0 0 0,0 0 0 0 0,0-1 0 0 0,0 1 0 0 0,0 1 0 0 0,-1-2 0 0 0,1 1 0 0 0,0 0 0 0 0,0 0 0 0 0,0-1 0 0 0,0 1 0 0 0,0-1 0 0 0,0 1 0 0 0,0 0 0 0 0,0-1 0 0 0,1 1 0 0 0,-1-1 0 0 0,1 1 0 0 0,0 0 0 0 0,0 1 0 0 0,-1-1 0 0 0,1 0 0 0 0,-1 0 0 0 0,1 0 0 0 0,-1 0 0 0 0,1 0 0 0 0,0 1 0 0 0,0-1 0 0 0,1 0 0 0 0,-1 0 0 0 0,-1 0 0 0 0,1 0 0 0 0,-1 0 0 0 0,1 0 0 0 0,0-1 0 0 0,-1 1 0 0 0,0-1 0 0 0,0 0 0 0 0,-1 0 0 0 0,1 1 0 0 0,0-1 0 0 0,0 0 0 0 0,0 1 0 0 0,-1-1 0 0 0,1 0 0 0 0,1 1 0 0 0,-1-1 0 0 0,1 1 0 0 0,-1-1 0 0 0,0 0 0 0 0,1 0 0 0 0,0 1 0 0 0,-1-1 0 0 0,1 1 0 0 0,0 0 0 0 0,0-1 0 0 0,-1 1 0 0 0,1 0 0 0 0,1 0 0 0 0,-1 0 0 0 0,1-1 0 0 0,0 1 0 0 0,0 0 0 0 0,-1 0 0 0 0,1 0 0 0 0,0 0 0 0 0,0 0 0 0 0,0-1 0 0 0,0 1 0 0 0,0 0 0 0 0,0 0 0 0 0,0-1 0 0 0,0 1 0 0 0,-1-1 0 0 0,0 0 0 0 0,0 1 0 0 0,0-1 0 0 0,-1 0 0 0 0,1 1 0 0 0,0-1 0 0 0,-1 0 0 0 0,0 0 0 0 0,1 1 0 0 0,-1-1 0 0 0,0 0 0 0 0,0 0 0 0 0,-1 0 0 0 0,1 0 0 0 0,-1 0 0 0 0,1 0 0 0 0,-1 0 0 0 0,0 0 0 0 0,1 0 0 0 0,-1 0 0 0 0,0 0 0 0 0,1 0 0 0 0,-1-1 0 0 0,0 1 0 0 0,1 0 0 0 0,-1-1 0 0 0,1 2 0 0 0,-1-1 0 0 0,0-1 0 0 0,1 1 0 0 0,-1 0 0 0 0,0 0 0 0 0,1 0 0 0 0,-1 0 0 0 0,1 0 0 0 0,-1 0 0 0 0,0 0 0 0 0,1 0 0 0 0,-1 0 0 0 0,0 0 0 0 0,1 0 0 0 0,-1 0 0 0 0,0 0 0 0 0,1 0 0 0 0,-1 0 0 0 0,1 0 0 0 0,-1 0 0 0 0,1-1 0 0 0,0 1 0 0 0,0 0 0 0 0,0 0 0 0 0,-1-1 0 0 0,1 1 0 0 0,-1 0 0 0 0,1-1 0 0 0,0 0 0 0 0,0 1 0 0 0,0 0 0 0 0,0-1 0 0 0,0 0 0 0 0,0 0 0 0 0,0 0 0 0 0,0 0 0 0 0,0 0 0 0 0,1 0 0 0 0,0 0 0 0 0,0 0 0 0 0,-1 0 0 0 0,1 0 0 0 0,0 0 0 0 0,0 0 0 0 0,0 0 0 0 0,0 0 0 0 0,-1 0 0 0 0,1 0 0 0 0,-1 0 0 0 0,1 0 0 0 0,-1 0 0 0 0,1 0 0 0 0,-1 0 0 0 0,1 0 0 0 0,-1 0 0 0 0,1 0 0 0 0,0 0 0 0 0,-1 0 0 0 0,0 0 0 0 0,0 0 0 0 0,0 0 0 0 0,0 0 0 0 0,0 0 0 0 0,0 0 0 0 0,0 0 0 0 0,0 0 0 0 0,0 0 0 0 0,0 0 0 0 0,0 0 0 0 0,0 0 0 0 0,0 0 0 0 0,0-1 0 0 0,1 1 0 0 0,-1-1 0 0 0,0 1 0 0 0,0-1 0 0 0,0 0 0 0 0,0 1 0 0 0,0 0 0 0 0,0-1 0 0 0,0 0 0 0 0,0 1 0 0 0,1-1 0 0 0,-1 1 0 0 0,0-1 0 0 0,0 0 0 0 0,1 0 0 0 0,-1 0 0 0 0,0 0 0 0 0,0 0 0 0 0,1 0 0 0 0,-1 0 0 0 0,0 0 0 0 0,0 0 0 0 0,-1 0 0 0 0,1 0 0 0 0,-1 0 0 0 0,1 1 0 0 0,0-2 0 0 0,0 1 0 0 0,0 0 0 0 0,-1 0 0 0 0,1-1 0 0 0,0 1 0 0 0,-1-1 0 0 0,1 1 0 0 0,-1 0 0 0 0,0-1 0 0 0,1 1 0 0 0,-1-1 0 0 0,0 1 0 0 0,1-1 0 0 0,-1 0 0 0 0,0 1 0 0 0,1-1 0 0 0,-1 0 0 0 0,0 0 0 0 0,0 0 0 0 0,0 0 0 0 0,0-1 0 0 0,0 1 0 0 0,0-1 0 0 0,0 1 0 0 0,1 0 0 0 0,-1-1 0 0 0,0 1 0 0 0,1-1 0 0 0,-1 1 0 0 0,1 0 0 0 0,-1-1 0 0 0,1 1 0 0 0,0 0 0 0 0,0 0 0 0 0,0 0 0 0 0,-1 1 0 0 0,1-1 0 0 0,-1 0 0 0 0,1 0 0 0 0,-1 1 0 0 0,0-1 0 0 0,0 0 0 0 0,-1 1 0 0 0,1-1 0 0 0,-1 1 0 0 0,1-1 0 0 0,0-1 0 0 0,0 1 0 0 0,-1 0 0 0 0,1 0 0 0 0,0 0 0 0 0,-1 0 0 0 0,0 0 0 0 0,1 0 0 0 0,-1 1 0 0 0,0-1 0 0 0,0 1 0 0 0,1 0 0 0 0,-1-1 0 0 0,0 1 0 0 0,0-1 0 0 0,0 0 0 0 0,0 0 0 0 0,0 0 0 0 0,1 0 0 0 0,-1 0 0 0 0,1 0 0 0 0,-1 0 0 0 0,0 0 0 0 0,0 0 0 0 0,0 0 0 0 0,0 0 0 0 0,-1 0 0 0 0,1 1 0 0 0,-1-1 0 0 0,1 0 0 0 0,-1 0 0 0 0,1 0 0 0 0,0 0 0 0 0,0-1 0 0 0,1 0 0 0 0,-1 1 0 0 0,1-1 0 0 0,-1 1 0 0 0,1-1 0 0 0,-1 1 0 0 0,0 0 0 0 0,0 0 0 0 0,1 1 0 0 0,-2-1 0 0 0,1 0 0 0 0,-1 0 0 0 0,1 0 0 0 0,-1 0 0 0 0,0-1 0 0 0,0 1 0 0 0,0 0 0 0 0,1 0 0 0 0,-1-1 0 0 0,1 1 0 0 0,-1-1 0 0 0,1 1 0 0 0,-1 0 0 0 0,1-1 0 0 0,-1 1 0 0 0,0 0 0 0 0,0-1 0 0 0,0 1 0 0 0,0 0 0 0 0,0-1 0 0 0,0 1 0 0 0,0 0 0 0 0,0 0 0 0 0,0-1 0 0 0,0-1 0 0 0,0 0 0 0 0,1-1 0 0 0,1-1 0 0 0,0 0 0 0 0,0 0 0 0 0,-1 0 0 0 0,1 1 0 0 0,-1 1 0 0 0,0 0 0 0 0,0 1 0 0 0,-1 1 0 0 0,0-1 0 0 0,0 1 0 0 0,0-1 0 0 0,1-1 0 0 0,0-1 0 0 0,0 0 0 0 0,0 0 0 0 0,1-1 0 0 0,-1 0 0 0 0,1 0 0 0 0,-1 1 0 0 0,0 1 0 0 0,0 0 0 0 0,0 1 0 0 0,-1 0 0 0 0,0-1 0 0 0,1 0 0 0 0,-1-2 0 0 0,0-1 0 0 0,0-1 0 0 0,1 0 0 0 0,0 0 0 0 0,0 1 0 0 0,-1 2 0 0 0,1 0 0 0 0,-1 1 0 0 0,1 1 0 0 0,-1 1 0 0 0,0-2 0 0 0,0-2 0 0 0,0 0 0 0 0,0-2 0 0 0,1 0 0 0 0,-1 1 0 0 0,1 0 0 0 0,-1 2 0 0 0,0 0 0 0 0,1 1 0 0 0,-1 1 0 0 0,0-1 0 0 0,0-1 0 0 0,1-2 0 0 0,0-2 0 0 0,0-1 0 0 0,1-1 0 0 0,-1-1 0 0 0,1 1 0 0 0,-1-1 0 0 0,0 3 0 0 0,0 1 0 0 0,0 2 0 0 0,0 1 0 0 0,0 2 0 0 0,-1 1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0:05.336"/>
    </inkml:context>
    <inkml:brush xml:id="br0">
      <inkml:brushProperty name="width" value="0.1" units="cm"/>
      <inkml:brushProperty name="height" value="0.1" units="cm"/>
    </inkml:brush>
  </inkml:definitions>
  <inkml:trace contextRef="#ctx0" brushRef="#br0">5340 9413 16383 0 0,'0'0'0'0'0,"0"1"0"0"0,-1 0 0 0 0,-1 0 0 0 0,1 1 0 0 0,-1-1 0 0 0,1 1 0 0 0,-1-1 0 0 0,1 0 0 0 0,-1 0 0 0 0,1 0 0 0 0,-1 0 0 0 0,1 0 0 0 0,0 0 0 0 0,-1 0 0 0 0,1 0 0 0 0,-1-1 0 0 0,1 1 0 0 0,-1 0 0 0 0,1 0 0 0 0,0 0 0 0 0,-1 1 0 0 0,1 0 0 0 0,0 0 0 0 0,0 0 0 0 0,1 0 0 0 0,-1 0 0 0 0,0-1 0 0 0,0 0 0 0 0,0 1 0 0 0,-1-1 0 0 0,2 0 0 0 0,-1 1 0 0 0,1 0 0 0 0,-1-1 0 0 0,1 1 0 0 0,-1 0 0 0 0,1 0 0 0 0,-1 0 0 0 0,1 0 0 0 0,-1 0 0 0 0,1 0 0 0 0,-1 0 0 0 0,1 1 0 0 0,0-1 0 0 0,0 0 0 0 0,-1-1 0 0 0,1 1 0 0 0,-1 0 0 0 0,1 0 0 0 0,-1 0 0 0 0,1 0 0 0 0,-1 0 0 0 0,1 1 0 0 0,-1-1 0 0 0,1 0 0 0 0,-1 0 0 0 0,1 0 0 0 0,-1 1 0 0 0,1-1 0 0 0,0 0 0 0 0,0 0 0 0 0,0 1 0 0 0,0-1 0 0 0,0 0 0 0 0,0 0 0 0 0,-1 0 0 0 0,1 1 0 0 0,-1-1 0 0 0,1 0 0 0 0,0 0 0 0 0,0 1 0 0 0,0-1 0 0 0,0 0 0 0 0,0 0 0 0 0,0 0 0 0 0,0 1 0 0 0,0-1 0 0 0,0 0 0 0 0,0 0 0 0 0,0 1 0 0 0,0-1 0 0 0,0 0 0 0 0,0 0 0 0 0,0 0 0 0 0,0 1 0 0 0,0-1 0 0 0,0 0 0 0 0,0 0 0 0 0,0 1 0 0 0,0-1 0 0 0,0 0 0 0 0,0 0 0 0 0,0 0 0 0 0,0 1 0 0 0,0-1 0 0 0,0 0 0 0 0,0 0 0 0 0,0 0 0 0 0,0 1 0 0 0,0-1 0 0 0,0 0 0 0 0,0 0 0 0 0,0 1 0 0 0,0-1 0 0 0,0 0 0 0 0,0 0 0 0 0,1-1 0 0 0,-1 1 0 0 0,1 0 0 0 0,-1 0 0 0 0,1-1 0 0 0,0 1 0 0 0,0-1 0 0 0,0 1 0 0 0,-1 0 0 0 0,1-1 0 0 0,0 0 0 0 0,0 1 0 0 0,-1 0 0 0 0,1 0 0 0 0,0 0 0 0 0,0 0 0 0 0,1 0 0 0 0,-1 0 0 0 0,0 0 0 0 0,0-1 0 0 0,0 1 0 0 0,0 0 0 0 0,0-1 0 0 0,0 1 0 0 0,0-1 0 0 0,0 1 0 0 0,0-1 0 0 0,0 0 0 0 0,0 1 0 0 0,0-1 0 0 0,-1 1 0 0 0,1-1 0 0 0,0 1 0 0 0,0-1 0 0 0,0 1 0 0 0,0 0 0 0 0,0 0 0 0 0,0-1 0 0 0,0 1 0 0 0,0 0 0 0 0,0 0 0 0 0,1 0 0 0 0,-1 0 0 0 0,0-1 0 0 0,0 1 0 0 0,0-1 0 0 0,0 1 0 0 0,0-1 0 0 0,0 0 0 0 0,0 0 0 0 0,0 1 0 0 0,0 0 0 0 0,0-1 0 0 0,0 1 0 0 0,0-1 0 0 0,1 1 0 0 0,-1 0 0 0 0,0-1 0 0 0,0 1 0 0 0,0-1 0 0 0,0 1 0 0 0,0-1 0 0 0,0 1 0 0 0,0-1 0 0 0,0 1 0 0 0,0 0 0 0 0,0-1 0 0 0,0 1 0 0 0,1 0 0 0 0,-1 0 0 0 0,0 0 0 0 0,1 0 0 0 0,-1 0 0 0 0,0 0 0 0 0,0-1 0 0 0,0 1 0 0 0,1 0 0 0 0,-1 1 0 0 0,0-2 0 0 0,0 1 0 0 0,0-1 0 0 0,0 1 0 0 0,1-1 0 0 0,-1 1 0 0 0,1 0 0 0 0,0 0 0 0 0,0 0 0 0 0,0 0 0 0 0,0 0 0 0 0,1 0 0 0 0,-1 0 0 0 0,0 0 0 0 0,0 0 0 0 0,0-1 0 0 0,0 1 0 0 0,0-1 0 0 0,-1 1 0 0 0,1-1 0 0 0,-1 1 0 0 0,1-1 0 0 0,0 1 0 0 0,0-1 0 0 0,-1 1 0 0 0,1-1 0 0 0,0 1 0 0 0,0 0 0 0 0,0 0 0 0 0,0 0 0 0 0,0-1 0 0 0,0 1 0 0 0,0 0 0 0 0,0 0 0 0 0,0-1 0 0 0,0 1 0 0 0,0 0 0 0 0,0-1 0 0 0,1 1 0 0 0,-1 0 0 0 0,0-1 0 0 0,-1 1 0 0 0,1 0 0 0 0,0 0 0 0 0,1 0 0 0 0,-1 0 0 0 0,0 0 0 0 0,0 0 0 0 0,0 0 0 0 0,-1 0 0 0 0,0-1 0 0 0,1 1 0 0 0,-1-1 0 0 0,0 0 0 0 0,1 1 0 0 0,0-1 0 0 0,0 1 0 0 0,0 0 0 0 0,0 0 0 0 0,0 0 0 0 0,0-1 0 0 0,0 1 0 0 0,-1-1 0 0 0,1 1 0 0 0,-1-1 0 0 0,1 1 0 0 0,0-1 0 0 0,-1 1 0 0 0,1-1 0 0 0,-1 1 0 0 0,1-1 0 0 0,0 1 0 0 0,0-1 0 0 0,0 0 0 0 0,0 1 0 0 0,0-1 0 0 0,0 0 0 0 0,0 0 0 0 0,0 0 0 0 0,0 0 0 0 0,0 1 0 0 0,0-1 0 0 0,0 0 0 0 0,0 1 0 0 0,0-1 0 0 0,0 0 0 0 0,1 1 0 0 0,-1-1 0 0 0,0 0 0 0 0,1 1 0 0 0,-1-1 0 0 0,1 0 0 0 0,-1 0 0 0 0,0 0 0 0 0,1 0 0 0 0,-1 1 0 0 0,0-1 0 0 0,1 0 0 0 0,-1 0 0 0 0,0 0 0 0 0,1 0 0 0 0,-1 0 0 0 0,0 0 0 0 0,0 0 0 0 0,0 0 0 0 0,-1 0 0 0 0,2 0 0 0 0,-1 0 0 0 0,0-1 0 0 0,0 2 0 0 0,1-1 0 0 0,-1 0 0 0 0,0 0 0 0 0,1 0 0 0 0,-1 0 0 0 0,0 0 0 0 0,1 0 0 0 0,-1 0 0 0 0,0 0 0 0 0,0-1 0 0 0,0 1 0 0 0,0 0 0 0 0,0 0 0 0 0,0 0 0 0 0,0-1 0 0 0,0 1 0 0 0,0-1 0 0 0,0 1 0 0 0,0 0 0 0 0,0-1 0 0 0,0 1 0 0 0,0 0 0 0 0,0 0 0 0 0,0-1 0 0 0,1 1 0 0 0,-1 0 0 0 0,0-1 0 0 0,1 1 0 0 0,-1-1 0 0 0,0 1 0 0 0,0-1 0 0 0,0 1 0 0 0,0-1 0 0 0,0 1 0 0 0,0-1 0 0 0,0 0 0 0 0,0 0 0 0 0,0 1 0 0 0,0-1 0 0 0,0 0 0 0 0,0 0 0 0 0,0 1 0 0 0,0-1 0 0 0,-1 1 0 0 0,1 0 0 0 0,0-1 0 0 0,0 1 0 0 0,0-1 0 0 0,0 1 0 0 0,0 0 0 0 0,0 0 0 0 0,0 0 0 0 0,1 0 0 0 0,-1 0 0 0 0,0-1 0 0 0,0 1 0 0 0,0 0 0 0 0,0 0 0 0 0,0-1 0 0 0,0 1 0 0 0,0 0 0 0 0,0-1 0 0 0,0 1 0 0 0,0-1 0 0 0,0 0 0 0 0,0 0 0 0 0,-1 0 0 0 0,-1 1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0:14.296"/>
    </inkml:context>
    <inkml:brush xml:id="br0">
      <inkml:brushProperty name="width" value="0.1" units="cm"/>
      <inkml:brushProperty name="height" value="0.1" units="cm"/>
    </inkml:brush>
  </inkml:definitions>
  <inkml:trace contextRef="#ctx0" brushRef="#br0">6511 10712 16383 0 0,'0'0'0'0'0,"1"-1"0"0"0,0 1 0 0 0,0-1 0 0 0,1 0 0 0 0,0 0 0 0 0,0 0 0 0 0,1 0 0 0 0,-1-1 0 0 0,1 1 0 0 0,-1 0 0 0 0,1 0 0 0 0,-1 0 0 0 0,1 0 0 0 0,-1 0 0 0 0,0 0 0 0 0,1 0 0 0 0,-1 0 0 0 0,0-1 0 0 0,1 1 0 0 0,-1 0 0 0 0,0 0 0 0 0,1 0 0 0 0,-1-1 0 0 0,1 1 0 0 0,-1 0 0 0 0,0 0 0 0 0,1 0 0 0 0,-1 0 0 0 0,0 0 0 0 0,1 0 0 0 0,-1 0 0 0 0,0 0 0 0 0,1 0 0 0 0,-1 0 0 0 0,1 0 0 0 0,-1 0 0 0 0,0 1 0 0 0,1-2 0 0 0,-1 1 0 0 0,0 0 0 0 0,1 0 0 0 0,-1-1 0 0 0,0 1 0 0 0,1 0 0 0 0,-1 0 0 0 0,0 0 0 0 0,1 0 0 0 0,-1 0 0 0 0,0 0 0 0 0,0 0 0 0 0,0 1 0 0 0,0-1 0 0 0,0 0 0 0 0,0 0 0 0 0,0 0 0 0 0,0 1 0 0 0,1-1 0 0 0,-1 0 0 0 0,0 1 0 0 0,1-1 0 0 0,-1 1 0 0 0,0-1 0 0 0,1 1 0 0 0,-1-1 0 0 0,1 0 0 0 0,-1 0 0 0 0,0 1 0 0 0,1-1 0 0 0,-1 1 0 0 0,0-1 0 0 0,1 0 0 0 0,0 0 0 0 0,0 0 0 0 0,1 0 0 0 0,-1 1 0 0 0,1-1 0 0 0,-1 0 0 0 0,1 0 0 0 0,0 1 0 0 0,0-1 0 0 0,-1 1 0 0 0,1-1 0 0 0,-1 0 0 0 0,0 1 0 0 0,1-1 0 0 0,-1 0 0 0 0,0 0 0 0 0,0 0 0 0 0,0 0 0 0 0,0 0 0 0 0,0 0 0 0 0,1 0 0 0 0,-1 1 0 0 0,1-1 0 0 0,-1 1 0 0 0,1-1 0 0 0,-1 1 0 0 0,1-1 0 0 0,-1 1 0 0 0,-1-1 0 0 0,1 0 0 0 0,0 1 0 0 0,0-1 0 0 0,0 0 0 0 0,0 1 0 0 0,-1-1 0 0 0,1 0 0 0 0,0 1 0 0 0,0-1 0 0 0,1 0 0 0 0,-1 1 0 0 0,0-1 0 0 0,0 0 0 0 0,1 1 0 0 0,-1-1 0 0 0,0 0 0 0 0,0 1 0 0 0,-1-1 0 0 0,1 0 0 0 0,-1 1 0 0 0,1-1 0 0 0,0 1 0 0 0,0-1 0 0 0,0 0 0 0 0,-1 1 0 0 0,2-1 0 0 0,-1 0 0 0 0,0 1 0 0 0,0-1 0 0 0,0 1 0 0 0,0-1 0 0 0,0 0 0 0 0,0 1 0 0 0,0-1 0 0 0,-1 1 0 0 0,1-1 0 0 0,0 1 0 0 0,0-1 0 0 0,0 1 0 0 0,0-1 0 0 0,1 1 0 0 0,-1-1 0 0 0,0 1 0 0 0,0-1 0 0 0,0 0 0 0 0,0 0 0 0 0,0 0 0 0 0,0 0 0 0 0,0 1 0 0 0,1-1 0 0 0,-2 0 0 0 0,2 1 0 0 0,-1-1 0 0 0,0 1 0 0 0,0-1 0 0 0,-1 1 0 0 0,1-1 0 0 0,0 1 0 0 0,-1-1 0 0 0,0 0 0 0 0,1 1 0 0 0,-1-1 0 0 0,0 0 0 0 0,1 1 0 0 0,-1-1 0 0 0,0 1 0 0 0,1-1 0 0 0,-1 0 0 0 0,0 1 0 0 0,1-1 0 0 0,0 1 0 0 0,0 0 0 0 0,0-1 0 0 0,0 1 0 0 0,1-1 0 0 0,-1 1 0 0 0,0 0 0 0 0,-1-1 0 0 0,1 1 0 0 0,-1-1 0 0 0,1 1 0 0 0,-1-1 0 0 0,0 1 0 0 0,1 0 0 0 0,-1 0 0 0 0,1 0 0 0 0,-1 0 0 0 0,0 0 0 0 0,1 0 0 0 0,-1 0 0 0 0,1 0 0 0 0,0 0 0 0 0,0 0 0 0 0,0 0 0 0 0,0 0 0 0 0,0 0 0 0 0,0 0 0 0 0,0 0 0 0 0,0 0 0 0 0,-1 0 0 0 0,1 0 0 0 0,-1 0 0 0 0,1 0 0 0 0,-1 0 0 0 0,0 0 0 0 0,1 0 0 0 0,-1 0 0 0 0,0 0 0 0 0,1 0 0 0 0,-1 0 0 0 0,0 0 0 0 0,1 0 0 0 0,-1 0 0 0 0,0 0 0 0 0,1 0 0 0 0,-1 0 0 0 0,0 0 0 0 0,1 0 0 0 0,-1 0 0 0 0,0 0 0 0 0,1 0 0 0 0,-1 0 0 0 0,0 0 0 0 0,1 0 0 0 0,-1 0 0 0 0,1 0 0 0 0,-1 0 0 0 0,0 0 0 0 0,1 0 0 0 0,-1 0 0 0 0,0 0 0 0 0,1 0 0 0 0,-1 1 0 0 0,1-1 0 0 0,-1 1 0 0 0,0 0 0 0 0,1-1 0 0 0,-1 1 0 0 0,0 0 0 0 0,1 0 0 0 0,-1 0 0 0 0,1 0 0 0 0,-1 0 0 0 0,0 0 0 0 0,1 0 0 0 0,-1-1 0 0 0,0 1 0 0 0,1 0 0 0 0,-1 0 0 0 0,0 0 0 0 0,1 0 0 0 0,-1 0 0 0 0,0 0 0 0 0,1 0 0 0 0,-1 0 0 0 0,0 0 0 0 0,1 0 0 0 0,-1 0 0 0 0,0 0 0 0 0,1 0 0 0 0,-1 1 0 0 0,0-1 0 0 0,1 1 0 0 0,-1-1 0 0 0,0 0 0 0 0,0 0 0 0 0,0 0 0 0 0,0 0 0 0 0,0 0 0 0 0,0 0 0 0 0,0 0 0 0 0,0 0 0 0 0,1 0 0 0 0,-1 1 0 0 0,1-1 0 0 0,-1 1 0 0 0,0-1 0 0 0,1 1 0 0 0,-1 0 0 0 0,0-1 0 0 0,0 1 0 0 0,0 0 0 0 0,0 0 0 0 0,0-1 0 0 0,0 1 0 0 0,-1-1 0 0 0,1 1 0 0 0,0-1 0 0 0,0 0 0 0 0,0 1 0 0 0,0-1 0 0 0,0 1 0 0 0,0-1 0 0 0,0 0 0 0 0,0 0 0 0 0,0 0 0 0 0,0 0 0 0 0,1-1 0 0 0,-1 2 0 0 0,0-1 0 0 0,1 0 0 0 0,-1 0 0 0 0,0 1 0 0 0,1-1 0 0 0,-1 1 0 0 0,1 0 0 0 0,-1 0 0 0 0,0-1 0 0 0,0 1 0 0 0,0-1 0 0 0,0 0 0 0 0,0 0 0 0 0,1 1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0:14.297"/>
    </inkml:context>
    <inkml:brush xml:id="br0">
      <inkml:brushProperty name="width" value="0.1" units="cm"/>
      <inkml:brushProperty name="height" value="0.1" units="cm"/>
    </inkml:brush>
  </inkml:definitions>
  <inkml:trace contextRef="#ctx0" brushRef="#br0">5536 9552 16383 0 0,'1'0'0'0'0,"0"-1"0"0"0,0-1 0 0 0,1 0 0 0 0,-1 0 0 0 0,2-1 0 0 0,-1 0 0 0 0,2 0 0 0 0,-1 0 0 0 0,1 0 0 0 0,-1 0 0 0 0,1 0 0 0 0,-1 0 0 0 0,1 0 0 0 0,-1 0 0 0 0,1-1 0 0 0,-1 1 0 0 0,0 0 0 0 0,1 0 0 0 0,0-1 0 0 0,0 1 0 0 0,0 0 0 0 0,-1-1 0 0 0,2 1 0 0 0,-1 0 0 0 0,0-1 0 0 0,0 2 0 0 0,1-1 0 0 0,-1 1 0 0 0,0 0 0 0 0,1 0 0 0 0,-1 0 0 0 0,0-1 0 0 0,0 1 0 0 0,1-1 0 0 0,-1 1 0 0 0,0-1 0 0 0,1 1 0 0 0,-1 0 0 0 0,0 0 0 0 0,0 0 0 0 0,0 1 0 0 0,0-1 0 0 0,0 0 0 0 0,0 1 0 0 0,0 0 0 0 0,-1 0 0 0 0,1 0 0 0 0,-1 0 0 0 0,0 1 0 0 0,1-1 0 0 0,0 1 0 0 0,-1-1 0 0 0,1 1 0 0 0,0 0 0 0 0,0-1 0 0 0,-1 1 0 0 0,1-1 0 0 0,-1 1 0 0 0,0 0 0 0 0,0 0 0 0 0,0 0 0 0 0,0 0 0 0 0,0 0 0 0 0,0 0 0 0 0,-1 0 0 0 0,1 0 0 0 0,-1 0 0 0 0,1 0 0 0 0,-1 0 0 0 0,0 0 0 0 0,1 0 0 0 0,-1 0 0 0 0,1 0 0 0 0,-1 0 0 0 0,0 0 0 0 0,1 0 0 0 0,-1 0 0 0 0,0 0 0 0 0,1 0 0 0 0,0 0 0 0 0,0 0 0 0 0,0 0 0 0 0,0 0 0 0 0,1 0 0 0 0,-1 0 0 0 0,0 0 0 0 0,0 0 0 0 0,1 0 0 0 0,-1 0 0 0 0,1 0 0 0 0,-1 0 0 0 0,0 0 0 0 0,-1 0 0 0 0,1 0 0 0 0,1 0 0 0 0,-1 0 0 0 0,-1 0 0 0 0,1 0 0 0 0,0 0 0 0 0,-1 0 0 0 0,1 0 0 0 0,0 0 0 0 0,0 0 0 0 0,0 0 0 0 0,1 0 0 0 0,0 0 0 0 0,0 0 0 0 0,0 0 0 0 0,1 0 0 0 0,0 0 0 0 0,0 0 0 0 0,0 0 0 0 0,1 0 0 0 0,-1 0 0 0 0,-1 0 0 0 0,0 0 0 0 0,0 0 0 0 0,0 0 0 0 0,0 0 0 0 0,-1 0 0 0 0,-1 0 0 0 0,1 0 0 0 0,-1 0 0 0 0,1 0 0 0 0,-1 0 0 0 0,0 0 0 0 0,0 0 0 0 0,1 0 0 0 0,-1 0 0 0 0,0 0 0 0 0,1 0 0 0 0,-1 0 0 0 0,1 0 0 0 0,-1 1 0 0 0,0-1 0 0 0,1 1 0 0 0,-1 0 0 0 0,0 0 0 0 0,1 0 0 0 0,-1 0 0 0 0,1 0 0 0 0,-1 0 0 0 0,0 0 0 0 0,1-1 0 0 0,-1 1 0 0 0,0 0 0 0 0,1 0 0 0 0,-1 0 0 0 0,0-1 0 0 0,0 1 0 0 0,0 0 0 0 0,0 0 0 0 0,-1-1 0 0 0,1 1 0 0 0,0 0 0 0 0,-1 0 0 0 0,1 0 0 0 0,1 0 0 0 0,-1 0 0 0 0,0 1 0 0 0,1-1 0 0 0,0 0 0 0 0,0 1 0 0 0,0-1 0 0 0,0 0 0 0 0,0 0 0 0 0,0 0 0 0 0,0 0 0 0 0,0 0 0 0 0,0 0 0 0 0,-1 0 0 0 0,1-1 0 0 0,-1 1 0 0 0,1 0 0 0 0,-1 0 0 0 0,0 0 0 0 0,0 0 0 0 0,1 0 0 0 0,-1 0 0 0 0,1-1 0 0 0,-1 2 0 0 0,0-1 0 0 0,1 0 0 0 0,0 0 0 0 0,0 0 0 0 0,0 0 0 0 0,0 1 0 0 0,-1-1 0 0 0,1 0 0 0 0,0 1 0 0 0,0-1 0 0 0,0 1 0 0 0,0-1 0 0 0,-1 0 0 0 0,1 1 0 0 0,-1-1 0 0 0,1 0 0 0 0,-1 0 0 0 0,-1 0 0 0 0,1 0 0 0 0,0 1 0 0 0,0-1 0 0 0,-1 0 0 0 0,1 1 0 0 0,0 0 0 0 0,0-1 0 0 0,0 1 0 0 0,0-1 0 0 0,1 1 0 0 0,-1-1 0 0 0,0 1 0 0 0,1-1 0 0 0,-1 0 0 0 0,1 1 0 0 0,-1 0 0 0 0,0-1 0 0 0,0 1 0 0 0,0-1 0 0 0,0 1 0 0 0,0-1 0 0 0,0 1 0 0 0,-1 0 0 0 0,0-1 0 0 0,1 1 0 0 0,-1-1 0 0 0,1 1 0 0 0,0 0 0 0 0,0 0 0 0 0,1 0 0 0 0,-1 0 0 0 0,0 0 0 0 0,1 0 0 0 0,-1 0 0 0 0,1 0 0 0 0,-1 0 0 0 0,0 0 0 0 0,1 0 0 0 0,-1 0 0 0 0,0 1 0 0 0,0-1 0 0 0,0 0 0 0 0,-1 0 0 0 0,1-1 0 0 0,-1 1 0 0 0,0-1 0 0 0,1 0 0 0 0,0 1 0 0 0,0-1 0 0 0,-1 1 0 0 0,1 1 0 0 0,0-2 0 0 0,-1 1 0 0 0,1 0 0 0 0,0 0 0 0 0,0 0 0 0 0,0 0 0 0 0,0 1 0 0 0,0-1 0 0 0,0 0 0 0 0,1 0 0 0 0,-1 1 0 0 0,-1-1 0 0 0,1 0 0 0 0,-1-1 0 0 0,0 0 0 0 0,1 1 0 0 0,-1-1 0 0 0,0 0 0 0 0,0 0 0 0 0,0 0 0 0 0,0 1 0 0 0,0 0 0 0 0,1-1 0 0 0,-1 1 0 0 0,0 0 0 0 0,1 0 0 0 0,0 0 0 0 0,-1 1 0 0 0,1-1 0 0 0,0-1 0 0 0,-1 1 0 0 0,1 0 0 0 0,0 0 0 0 0,0 1 0 0 0,0-1 0 0 0,0 0 0 0 0,0 0 0 0 0,-1 0 0 0 0,1 0 0 0 0,-1 0 0 0 0,1 0 0 0 0,0 0 0 0 0,-1 0 0 0 0,0-1 0 0 0,1 1 0 0 0,-1 0 0 0 0,0 0 0 0 0,0 0 0 0 0,1-1 0 0 0,-1 1 0 0 0,0 0 0 0 0,1 1 0 0 0,0-1 0 0 0,-1 0 0 0 0,1 0 0 0 0,-1 0 0 0 0,0 0 0 0 0,1 0 0 0 0,-1 0 0 0 0,0-1 0 0 0,0 1 0 0 0,0 0 0 0 0,0 0 0 0 0,0-1 0 0 0,1 1 0 0 0,-1 0 0 0 0,0 0 0 0 0,0-1 0 0 0,0 1 0 0 0,1 0 0 0 0,-1 0 0 0 0,1 0 0 0 0,0 0 0 0 0,-1-1 0 0 0,0 1 0 0 0,0-1 0 0 0,1 1 0 0 0,-1-1 0 0 0,0 0 0 0 0,0 0 0 0 0,0 1 0 0 0,0-1 0 0 0,0 1 0 0 0,1 0 0 0 0,-1 0 0 0 0,0 0 0 0 0,0-1 0 0 0,0 1 0 0 0,0-1 0 0 0,0 1 0 0 0,0-1 0 0 0,0 1 0 0 0,0 0 0 0 0,0 0 0 0 0,1 0 0 0 0,-1 0 0 0 0,0 0 0 0 0,1 0 0 0 0,-1 0 0 0 0,1 0 0 0 0,-2 0 0 0 0,-1-1 0 0 0,-3-1 0 0 0,-1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7:29.594"/>
    </inkml:context>
    <inkml:brush xml:id="br0">
      <inkml:brushProperty name="width" value="0.1" units="cm"/>
      <inkml:brushProperty name="height" value="0.1" units="cm"/>
      <inkml:brushProperty name="color" value="#EF394A"/>
    </inkml:brush>
  </inkml:definitions>
  <inkml:trace contextRef="#ctx0" brushRef="#br0">960 207 24575,'1'1'0,"0"-1"0,-1 1 0,1 0 0,-1 0 0,1-1 0,-1 1 0,1 0 0,-1 0 0,0 0 0,1 0 0,-1-1 0,0 1 0,0 0 0,0 0 0,1 0 0,-1 0 0,0 0 0,0 0 0,0 0 0,0 0 0,-1 1 0,1 21 0,-2-12 0,-1 0 0,0 0 0,-1-1 0,0 0 0,-1 0 0,0 0 0,-12 18 0,14-25 0,1 0 0,-1-1 0,0 1 0,0-1 0,0 0 0,0 0 0,0 0 0,0 0 0,-1-1 0,1 1 0,-1-1 0,1 0 0,-1 0 0,1 0 0,-1 0 0,-4 0 0,-5 0 0,0 0 0,0 0 0,-16-3 0,28 2 0,1 0 0,-1 0 0,1 0 0,-1 0 0,1 0 0,0 0 0,-1 0 0,1-1 0,-1 1 0,1 0 0,-1 0 0,1-1 0,0 1 0,-1 0 0,1 0 0,0-1 0,-1 1 0,1 0 0,0-1 0,-1 1 0,1-1 0,0 1 0,0 0 0,-1-1 0,1 1 0,0-1 0,0 1 0,0-1 0,0 1 0,0 0 0,0-1 0,0 1 0,0-1 0,0 1 0,0-1 0,0 1 0,0-1 0,0 1 0,0-1 0,0 1 0,0-1 0,0 1 0,0 0 0,1-1 0,-1 1 0,0-1 0,0 1 0,0 0 0,1-1 0,-1 1 0,1-1 0,18-30 0,-11 17 0,-6 12 0,-1 0 0,0-1 0,0 1 0,0-1 0,0 1 0,-1-1 0,1 0 0,-1 1 0,0-1 0,1 0 0,-1 1 0,0-1 0,-1-5 0,0 7 0,0 0 0,0 0 0,0 0 0,0 0 0,0 0 0,-1 0 0,1 0 0,0 0 0,0 1 0,-1-1 0,1 0 0,-1 1 0,1-1 0,0 1 0,-1-1 0,1 1 0,-1 0 0,1 0 0,-1 0 0,1 0 0,-1 0 0,1 0 0,-1 0 0,1 0 0,-3 1 0,-11 1 0,0 0 0,1 1 0,-1 0 0,-15 7 0,-40 8 0,41-12 0,19-4 0,1 0 0,0-1 0,-15 1 0,12-2 0,0 0 0,0-1 0,1 0 0,-1-1 0,1-1 0,-1 0 0,1 0 0,-22-10 0,18 7 0,0 0 0,-1 1 0,0 1 0,-30-4 0,16 6 0,22 2 0,0 0 0,0-1 0,0 0 0,0 0 0,0-1 0,1 0 0,-13-4 0,16 4 0,-1 0 0,0 0 0,0 0 0,0 0 0,0 0 0,0-1 0,1 0 0,-1 0 0,1 0 0,0-1 0,0 1 0,0-1 0,0 0 0,1 0 0,0 0 0,-1-1 0,1 1 0,-2-6 0,-15-22 0,16 27 0,0 0 0,1 1 0,0-1 0,0-1 0,1 1 0,-1 0 0,1-1 0,0 1 0,1-1 0,-1 1 0,0-8 0,-3-66 0,6 107 0,-1-15 0,1 0 0,-2 0 0,0 0 0,0 0 0,-1 0 0,-5 16 0,7-28 0,-1 1 0,1-1 0,0 0 0,-1 1 0,1-1 0,-1 0 0,0 1 0,1-1 0,-1 0 0,0 0 0,1 0 0,-1 0 0,0 0 0,0 0 0,0 0 0,0 0 0,0 0 0,0 0 0,-1 0 0,1-1 0,0 1 0,-2 0 0,1-1 0,0 0 0,-1-1 0,1 1 0,0-1 0,0 1 0,0-1 0,0 0 0,1 0 0,-1 0 0,0 0 0,0 0 0,0-1 0,1 1 0,-3-3 0,3 3 0,0 1 0,0-1 0,1 0 0,-1 0 0,0 1 0,1-1 0,-1 0 0,1 0 0,-1 0 0,1 0 0,-1 0 0,1 0 0,0 0 0,-1 0 0,1 0 0,0 0 0,0 0 0,0 0 0,0 0 0,0 0 0,0 0 0,0 0 0,0 0 0,0 0 0,0 0 0,1 0 0,-1 0 0,0 0 0,1 0 0,-1 0 0,1 0 0,-1 1 0,2-3 0,26-31 0,-16 20 0,-9 11 4,0 0 0,0 1 0,0-1 0,0 1-1,0 0 1,1 0 0,-1 0 0,1 1 0,-1-1 0,6-1-1,12-6-1410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0:16.345"/>
    </inkml:context>
    <inkml:brush xml:id="br0">
      <inkml:brushProperty name="width" value="0.1" units="cm"/>
      <inkml:brushProperty name="height" value="0.1" units="cm"/>
    </inkml:brush>
  </inkml:definitions>
  <inkml:trace contextRef="#ctx0" brushRef="#br0">10574 10521 16383 0 0,'1'0'0'0'0,"1"0"0"0"0,1 0 0 0 0,2 0 0 0 0,1 0 0 0 0,2 0 0 0 0,0 0 0 0 0,0 0 0 0 0,1 0 0 0 0,0 0 0 0 0,0 0 0 0 0,-1 0 0 0 0,0 0 0 0 0,0 0 0 0 0,-1 0 0 0 0,-2 0 0 0 0,0 0 0 0 0,0 0 0 0 0,-1 0 0 0 0,-1 0 0 0 0,1 0 0 0 0,-1 0 0 0 0,0 0 0 0 0,0 0 0 0 0,0 0 0 0 0,0 0 0 0 0,1 0 0 0 0,-1 0 0 0 0,-1 0 0 0 0,1 0 0 0 0,0 0 0 0 0,-1 0 0 0 0,0 0 0 0 0,1-1 0 0 0,-1 0 0 0 0,1 0 0 0 0,0 0 0 0 0,0 0 0 0 0,0 1 0 0 0,-1-1 0 0 0,1 1 0 0 0,0 0 0 0 0,-1 0 0 0 0,1 0 0 0 0,0-1 0 0 0,0 1 0 0 0,-1 0 0 0 0,1-1 0 0 0,0 0 0 0 0,0 1 0 0 0,-1-1 0 0 0,1 0 0 0 0,-1 0 0 0 0,0 0 0 0 0,1-1 0 0 0,0 1 0 0 0,0 0 0 0 0,0 0 0 0 0,0-1 0 0 0,-1 1 0 0 0,1 0 0 0 0,-1 0 0 0 0,0 0 0 0 0,1 1 0 0 0,-1-1 0 0 0,0 0 0 0 0,1 0 0 0 0,-1 1 0 0 0,1-1 0 0 0,-1 0 0 0 0,0 0 0 0 0,0 0 0 0 0,0 0 0 0 0,0 0 0 0 0,0 0 0 0 0,0-1 0 0 0,0 1 0 0 0,0 0 0 0 0,1-1 0 0 0,-1 0 0 0 0,0 0 0 0 0,0 0 0 0 0,0 0 0 0 0,-1 1 0 0 0,1 0 0 0 0,0-1 0 0 0,0 1 0 0 0,-1-1 0 0 0,2 0 0 0 0,-1 1 0 0 0,0-1 0 0 0,0 1 0 0 0,1 0 0 0 0,-1-1 0 0 0,1 1 0 0 0,-1 0 0 0 0,0 0 0 0 0,1-1 0 0 0,-1 1 0 0 0,0-1 0 0 0,0-1 0 0 0,-1 2 0 0 0,1-1 0 0 0,0 0 0 0 0,1 0 0 0 0,-1 0 0 0 0,0 0 0 0 0,1 0 0 0 0,-1 0 0 0 0,-1 0 0 0 0,1 0 0 0 0,0 1 0 0 0,0-1 0 0 0,0 0 0 0 0,0 1 0 0 0,0-1 0 0 0,-1 0 0 0 0,0 0 0 0 0,0 1 0 0 0,0-1 0 0 0,0 0 0 0 0,0 1 0 0 0,0-1 0 0 0,0 0 0 0 0,0 1 0 0 0,1-2 0 0 0,0 2 0 0 0,0-1 0 0 0,0 0 0 0 0,0 0 0 0 0,0 0 0 0 0,0 1 0 0 0,-1 0 0 0 0,1-1 0 0 0,-1 1 0 0 0,0 0 0 0 0,-1-1 0 0 0,1 0 0 0 0,-1 0 0 0 0,0 0 0 0 0,0 0 0 0 0,0 0 0 0 0,0-1 0 0 0,0 1 0 0 0,0 0 0 0 0,0 0 0 0 0,1-1 0 0 0,0-1 0 0 0,0 0 0 0 0,1-1 0 0 0,0 0 0 0 0,1-1 0 0 0,0-1 0 0 0,-1 0 0 0 0,1 1 0 0 0,0 0 0 0 0,0 0 0 0 0,-1 0 0 0 0,1 2 0 0 0,-2 1 0 0 0,1 0 0 0 0,-1 0 0 0 0,-1 1 0 0 0,1-1 0 0 0,-1 1 0 0 0,0 0 0 0 0,0-1 0 0 0,0-1 0 0 0,0-1 0 0 0,1-1 0 0 0,0-2 0 0 0,1 1 0 0 0,-1-1 0 0 0,1 1 0 0 0,-1 0 0 0 0,1 1 0 0 0,-2 1 0 0 0,1 1 0 0 0,-1 1 0 0 0,0 1 0 0 0,0-1 0 0 0,0 1 0 0 0,0 0 0 0 0,0 0 0 0 0,0-1 0 0 0,0 0 0 0 0,0 0 0 0 0,0-1 0 0 0,0 0 0 0 0,0 1 0 0 0,0-1 0 0 0,0 0 0 0 0,0 0 0 0 0,0 0 0 0 0,0 1 0 0 0,0-1 0 0 0,0 2 0 0 0,0-1 0 0 0,0 1 0 0 0,0 0 0 0 0,0-1 0 0 0,0 1 0 0 0,0-1 0 0 0,0-1 0 0 0,0 0 0 0 0,0 0 0 0 0,0-1 0 0 0,0 0 0 0 0,0 0 0 0 0,0-1 0 0 0,0 0 0 0 0,0 1 0 0 0,0-1 0 0 0,-1 1 0 0 0,1 0 0 0 0,-1 1 0 0 0,1 0 0 0 0,-1 1 0 0 0,1 1 0 0 0,-1-1 0 0 0,1 1 0 0 0,-1 0 0 0 0,1 0 0 0 0,0-2 0 0 0,0 0 0 0 0,0 0 0 0 0,0-1 0 0 0,0 0 0 0 0,0 0 0 0 0,0 1 0 0 0,0 0 0 0 0,0-1 0 0 0,0 1 0 0 0,0 0 0 0 0,0 1 0 0 0,0 0 0 0 0,0 0 0 0 0,-1 1 0 0 0,1 0 0 0 0,-1-1 0 0 0,1-1 0 0 0,0-1 0 0 0,0-1 0 0 0,0 0 0 0 0,0 1 0 0 0,0 0 0 0 0,0 0 0 0 0,0 1 0 0 0,0 1 0 0 0,0-1 0 0 0,0-1 0 0 0,0 0 0 0 0,0-1 0 0 0,0-2 0 0 0,0 0 0 0 0,0-1 0 0 0,0 0 0 0 0,0 1 0 0 0,0 2 0 0 0,0 0 0 0 0,0 2 0 0 0,0 1 0 0 0,0 0 0 0 0,0 1 0 0 0,0 0 0 0 0,0-3 0 0 0,0-2 0 0 0,1-1 0 0 0,1-2 0 0 0,0 0 0 0 0,1 1 0 0 0,-1 1 0 0 0,0 1 0 0 0,-1 2 0 0 0,0 1 0 0 0,0 1 0 0 0,-1 1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0:19.472"/>
    </inkml:context>
    <inkml:brush xml:id="br0">
      <inkml:brushProperty name="width" value="0.1" units="cm"/>
      <inkml:brushProperty name="height" value="0.1" units="cm"/>
    </inkml:brush>
  </inkml:definitions>
  <inkml:trace contextRef="#ctx0" brushRef="#br0">8369 9264 16383 0 0,'1'0'0'0'0,"-1"0"0"0"0,2-1 0 0 0,0 1 0 0 0,0-1 0 0 0,0 0 0 0 0,0 1 0 0 0,1-1 0 0 0,-1 0 0 0 0,0-1 0 0 0,1 1 0 0 0,-1 0 0 0 0,0 0 0 0 0,0 1 0 0 0,0-2 0 0 0,0 1 0 0 0,0 0 0 0 0,0 0 0 0 0,0 0 0 0 0,0-1 0 0 0,-1 1 0 0 0,1 0 0 0 0,0 0 0 0 0,-1 0 0 0 0,1 0 0 0 0,0 0 0 0 0,-1 0 0 0 0,1 0 0 0 0,0 0 0 0 0,-1 0 0 0 0,1 0 0 0 0,0 0 0 0 0,0 0 0 0 0,0 0 0 0 0,0 1 0 0 0,0-1 0 0 0,0 0 0 0 0,0 0 0 0 0,0 1 0 0 0,0-1 0 0 0,0 1 0 0 0,0-1 0 0 0,0 0 0 0 0,1 0 0 0 0,-1 1 0 0 0,0 0 0 0 0,1 0 0 0 0,-1 0 0 0 0,0 0 0 0 0,0 0 0 0 0,1 0 0 0 0,-1 0 0 0 0,0 0 0 0 0,0 0 0 0 0,1 0 0 0 0,-1 0 0 0 0,1 0 0 0 0,-1 0 0 0 0,0 0 0 0 0,1 0 0 0 0,-1 0 0 0 0,0 0 0 0 0,1 0 0 0 0,-1 0 0 0 0,0 0 0 0 0,1 0 0 0 0,-1 0 0 0 0,0 0 0 0 0,0 0 0 0 0,1 0 0 0 0,-1 0 0 0 0,0 0 0 0 0,0 0 0 0 0,1 0 0 0 0,-1 0 0 0 0,0 0 0 0 0,1 0 0 0 0,-1 0 0 0 0,0 0 0 0 0,0 0 0 0 0,1 0 0 0 0,-1 0 0 0 0,0 0 0 0 0,1 0 0 0 0,-1 1 0 0 0,0-1 0 0 0,1 0 0 0 0,-1 1 0 0 0,-1 0 0 0 0,1-1 0 0 0,0 1 0 0 0,0 0 0 0 0,0 0 0 0 0,0 0 0 0 0,0 0 0 0 0,0-1 0 0 0,-1 1 0 0 0,1 0 0 0 0,0 0 0 0 0,-1-1 0 0 0,1 1 0 0 0,-1 0 0 0 0,1 0 0 0 0,-1 0 0 0 0,1 0 0 0 0,0 1 0 0 0,0-1 0 0 0,-1 1 0 0 0,1-1 0 0 0,0 1 0 0 0,0-1 0 0 0,0 0 0 0 0,0 1 0 0 0,0-1 0 0 0,0 0 0 0 0,0 0 0 0 0,-1-1 0 0 0,1 1 0 0 0,-1 0 0 0 0,1 0 0 0 0,-1 0 0 0 0,1 0 0 0 0,0 0 0 0 0,0 1 0 0 0,0-1 0 0 0,-1 0 0 0 0,0 1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0:31.057"/>
    </inkml:context>
    <inkml:brush xml:id="br0">
      <inkml:brushProperty name="width" value="0.1" units="cm"/>
      <inkml:brushProperty name="height" value="0.1" units="cm"/>
    </inkml:brush>
  </inkml:definitions>
  <inkml:trace contextRef="#ctx0" brushRef="#br0">9287 10864 16383 0 0,'0'0'0'0'0,"1"0"0"0"0,1 0 0 0 0,0 0 0 0 0,2 0 0 0 0,1 0 0 0 0,1 0 0 0 0,0 0 0 0 0,0 1 0 0 0,0 0 0 0 0,0 0 0 0 0,0 1 0 0 0,-1 0 0 0 0,0 0 0 0 0,-1 0 0 0 0,0-1 0 0 0,-1 1 0 0 0,0-1 0 0 0,1 0 0 0 0,0 0 0 0 0,-1 0 0 0 0,0 0 0 0 0,0 0 0 0 0,-1 0 0 0 0,1 0 0 0 0,-1-1 0 0 0,0 1 0 0 0,1 0 0 0 0,-1 0 0 0 0,0 0 0 0 0,1 0 0 0 0,-1 0 0 0 0,0 0 0 0 0,1 0 0 0 0,-1 0 0 0 0,0 0 0 0 0,1 0 0 0 0,-1 0 0 0 0,0 0 0 0 0,1 0 0 0 0,-1 0 0 0 0,1 0 0 0 0,-1 0 0 0 0,0 0 0 0 0,0 0 0 0 0,0 1 0 0 0,0-1 0 0 0,0 0 0 0 0,0 0 0 0 0,0 0 0 0 0,0 0 0 0 0,-1 0 0 0 0,0 0 0 0 0,1 0 0 0 0,0 0 0 0 0,0 0 0 0 0,0 0 0 0 0,0 0 0 0 0,0 0 0 0 0,0 0 0 0 0,0 0 0 0 0,0 1 0 0 0,0-1 0 0 0,0 0 0 0 0,0 1 0 0 0,1-1 0 0 0,-1 0 0 0 0,1 0 0 0 0,-1 0 0 0 0,0 0 0 0 0,1 0 0 0 0,-1 0 0 0 0,0 0 0 0 0,0 0 0 0 0,0 0 0 0 0,0 0 0 0 0,0 0 0 0 0,0 0 0 0 0,0 0 0 0 0,1 0 0 0 0,-1 1 0 0 0,0-1 0 0 0,1 0 0 0 0,-1 0 0 0 0,0 0 0 0 0,1 0 0 0 0,-1 0 0 0 0,1 0 0 0 0,-1 0 0 0 0,0 0 0 0 0,1 0 0 0 0,-1 0 0 0 0,0 1 0 0 0,0-1 0 0 0,0 0 0 0 0,0-1 0 0 0,0 1 0 0 0,0 0 0 0 0,0-1 0 0 0,0 1 0 0 0,0 0 0 0 0,0 0 0 0 0,0 0 0 0 0,0 0 0 0 0,0 0 0 0 0,0 0 0 0 0,0 0 0 0 0,0 0 0 0 0,0 0 0 0 0,0 0 0 0 0,0 0 0 0 0,0 1 0 0 0,0-1 0 0 0,1 1 0 0 0,0-1 0 0 0,0 1 0 0 0,1 0 0 0 0,-1-1 0 0 0,0 1 0 0 0,0 0 0 0 0,0-1 0 0 0,0 0 0 0 0,-1 1 0 0 0,1-1 0 0 0,-1 0 0 0 0,0 0 0 0 0,1 0 0 0 0,-1 1 0 0 0,1-1 0 0 0,0 0 0 0 0,0 0 0 0 0,0 1 0 0 0,0 0 0 0 0,1 0 0 0 0,0 0 0 0 0,1 0 0 0 0,-1 0 0 0 0,1 1 0 0 0,-1-1 0 0 0,0 1 0 0 0,1-1 0 0 0,-1 1 0 0 0,1-1 0 0 0,-1 1 0 0 0,0-1 0 0 0,0 1 0 0 0,-1-1 0 0 0,1 0 0 0 0,0 0 0 0 0,-1 0 0 0 0,1 0 0 0 0,-1 0 0 0 0,1 0 0 0 0,-1 0 0 0 0,-1 0 0 0 0,1-1 0 0 0,-1 1 0 0 0,1-1 0 0 0,-1 1 0 0 0,0-1 0 0 0,1 1 0 0 0,-1-1 0 0 0,0 1 0 0 0,1 0 0 0 0,-1 0 0 0 0,0-1 0 0 0,1 1 0 0 0,-1 0 0 0 0,0 0 0 0 0,1 0 0 0 0,0 0 0 0 0,0 0 0 0 0,0 0 0 0 0,0 0 0 0 0,-1 0 0 0 0,1 0 0 0 0,-1-1 0 0 0,1 1 0 0 0,-1-1 0 0 0,0 1 0 0 0,1 0 0 0 0,-1-1 0 0 0,1 0 0 0 0,-2 1 0 0 0,1-1 0 0 0,0 0 0 0 0,0 0 0 0 0,0 1 0 0 0,0-1 0 0 0,1 1 0 0 0,-1 0 0 0 0,0 0 0 0 0,1-1 0 0 0,-1 1 0 0 0,0 0 0 0 0,1 0 0 0 0,-1 0 0 0 0,0 0 0 0 0,1 0 0 0 0,-1 0 0 0 0,0 0 0 0 0,1 0 0 0 0,-1-1 0 0 0,-1 1 0 0 0,1 0 0 0 0,0-1 0 0 0,-1 0 0 0 0,1 1 0 0 0,0-1 0 0 0,0 1 0 0 0,0 0 0 0 0,0 0 0 0 0,0 0 0 0 0,1 0 0 0 0,-1 1 0 0 0,0-1 0 0 0,0 0 0 0 0,0 0 0 0 0,-1 0 0 0 0,1 0 0 0 0,-1 0 0 0 0,1 0 0 0 0,0 0 0 0 0,0 0 0 0 0,0-1 0 0 0,-1 1 0 0 0,1 0 0 0 0,-1 0 0 0 0,0 0 0 0 0,1 0 0 0 0,-1 0 0 0 0,0 0 0 0 0,1 0 0 0 0,0 0 0 0 0,0 1 0 0 0,-1-1 0 0 0,1 1 0 0 0,0-1 0 0 0,0 0 0 0 0,0 1 0 0 0,0-1 0 0 0,0 0 0 0 0,0 1 0 0 0,0-1 0 0 0,-1 1 0 0 0,1-1 0 0 0,-1 0 0 0 0,1 1 0 0 0,-1-1 0 0 0,0 0 0 0 0,1 0 0 0 0,-1 0 0 0 0,1 0 0 0 0,-1 0 0 0 0,1 0 0 0 0,-1 0 0 0 0,1 0 0 0 0,0 0 0 0 0,-1 0 0 0 0,0 0 0 0 0,1 0 0 0 0,-1 0 0 0 0,1 0 0 0 0,0 1 0 0 0,-1-1 0 0 0,1 0 0 0 0,0 0 0 0 0,-1 0 0 0 0,1 0 0 0 0,-1 0 0 0 0,1 0 0 0 0,0 0 0 0 0,-1 0 0 0 0,1 0 0 0 0,-1 0 0 0 0,0 0 0 0 0,0 0 0 0 0,1 0 0 0 0,-1-1 0 0 0,0 1 0 0 0,0 0 0 0 0,0-1 0 0 0,0 1 0 0 0,1 0 0 0 0,-1 0 0 0 0,0 0 0 0 0,0 0 0 0 0,0 0 0 0 0,0 0 0 0 0,1 1 0 0 0,-1-1 0 0 0,0 0 0 0 0,0 0 0 0 0,0 0 0 0 0,0 0 0 0 0,-1-1 0 0 0,1 1 0 0 0,0-1 0 0 0,-1 1 0 0 0,1 0 0 0 0,-1 0 0 0 0,1 1 0 0 0,0-1 0 0 0,0 0 0 0 0,0 1 0 0 0,0-1 0 0 0,-1 0 0 0 0,1 1 0 0 0,0-1 0 0 0,0 0 0 0 0,-1 1 0 0 0,1-1 0 0 0,0 1 0 0 0,-1-1 0 0 0,1 0 0 0 0,-1 1 0 0 0,0-1 0 0 0,0 0 0 0 0,1 1 0 0 0,-1-1 0 0 0,1 0 0 0 0,-1 1 0 0 0,0-1 0 0 0,0 0 0 0 0,1 0 0 0 0,-1 0 0 0 0,1 0 0 0 0,-1 0 0 0 0,1-1 0 0 0,0 1 0 0 0,-1 0 0 0 0,1 0 0 0 0,-1 0 0 0 0,0 0 0 0 0,0 0 0 0 0,1 0 0 0 0,-1 1 0 0 0,1-1 0 0 0,-1 0 0 0 0,0 1 0 0 0,0-1 0 0 0,0 0 0 0 0,1 0 0 0 0,-1 0 0 0 0,1 0 0 0 0,-1 0 0 0 0,0 0 0 0 0,1 0 0 0 0,-1 0 0 0 0,0 1 0 0 0,1-1 0 0 0,-1 0 0 0 0,1 1 0 0 0,-1-1 0 0 0,0 0 0 0 0,0 1 0 0 0,0-1 0 0 0,0 0 0 0 0,0 1 0 0 0,0-1 0 0 0,0 1 0 0 0,0-1 0 0 0,0 0 0 0 0,0 1 0 0 0,0-1 0 0 0,0 0 0 0 0,0 1 0 0 0,0-1 0 0 0,0 0 0 0 0,0 1 0 0 0,0-1 0 0 0,0 0 0 0 0,0 1 0 0 0,0-1 0 0 0,0 0 0 0 0,0 0 0 0 0,0 1 0 0 0,0-1 0 0 0,0 0 0 0 0,0 1 0 0 0,0-1 0 0 0,0 0 0 0 0,0 0 0 0 0,-1 0 0 0 0,0 0 0 0 0,1 0 0 0 0,-1 0 0 0 0,0 0 0 0 0,-1 0 0 0 0,1 0 0 0 0,-1 1 0 0 0,1-1 0 0 0,-1 1 0 0 0,0-1 0 0 0,1 0 0 0 0,-1 1 0 0 0,0-1 0 0 0,1 1 0 0 0,0-1 0 0 0,-1 0 0 0 0,1 1 0 0 0,-1-1 0 0 0,1 0 0 0 0,-1 1 0 0 0,0-1 0 0 0,1 1 0 0 0,-1-1 0 0 0,1 0 0 0 0,-1 1 0 0 0,1-1 0 0 0,-1 0 0 0 0,1 1 0 0 0,-1-1 0 0 0,1 0 0 0 0,0 1 0 0 0,-1-1 0 0 0,1 0 0 0 0,-1-1 0 0 0,1 1 0 0 0,0 0 0 0 0,-1 1 0 0 0,1-1 0 0 0,-1 0 0 0 0,1 0 0 0 0,0 0 0 0 0,-1 0 0 0 0,0 0 0 0 0,0 0 0 0 0,0 0 0 0 0,0 0 0 0 0,-1 0 0 0 0,1 1 0 0 0,0-1 0 0 0,-1 0 0 0 0,1 1 0 0 0,-1-1 0 0 0,1-1 0 0 0,0 1 0 0 0,0 0 0 0 0,0 0 0 0 0,0 0 0 0 0,0-1 0 0 0,0 1 0 0 0,0 0 0 0 0,-1 0 0 0 0,1-1 0 0 0,0 1 0 0 0,-1-1 0 0 0,1 1 0 0 0,-1 0 0 0 0,1-1 0 0 0,-1 0 0 0 0,0 1 0 0 0,0-1 0 0 0,0 0 0 0 0,0 0 0 0 0,1 1 0 0 0,-1-1 0 0 0,1 0 0 0 0,0 0 0 0 0,0 0 0 0 0,0 0 0 0 0,0 0 0 0 0,0 0 0 0 0,0 0 0 0 0,-1-1 0 0 0,1 1 0 0 0,0 0 0 0 0,-1-1 0 0 0,0 1 0 0 0,0 0 0 0 0,0 0 0 0 0,0-1 0 0 0,0 1 0 0 0,0 0 0 0 0,0 0 0 0 0,0-1 0 0 0,0 1 0 0 0,0-1 0 0 0,1 0 0 0 0,-1 0 0 0 0,1 0 0 0 0,0 0 0 0 0,-1 0 0 0 0,1 0 0 0 0,0 0 0 0 0,-1 0 0 0 0,1 0 0 0 0,0 0 0 0 0,-1 0 0 0 0,1 0 0 0 0,0 0 0 0 0,-1 0 0 0 0,1 0 0 0 0,-1 0 0 0 0,1 0 0 0 0,0 0 0 0 0,-1 0 0 0 0,1 0 0 0 0,-1 0 0 0 0,1 0 0 0 0,-1-1 0 0 0,0 1 0 0 0,0-1 0 0 0,-1-1 0 0 0,0 1 0 0 0,0 0 0 0 0,0-1 0 0 0,-1 1 0 0 0,1 0 0 0 0,0 0 0 0 0,0 0 0 0 0,0 0 0 0 0,0 0 0 0 0,0 0 0 0 0,1 0 0 0 0,-1 0 0 0 0,1 0 0 0 0,0 0 0 0 0,0 0 0 0 0,0 0 0 0 0,0-1 0 0 0,0 1 0 0 0,0 0 0 0 0,0-1 0 0 0,0 1 0 0 0,-1-1 0 0 0,0 1 0 0 0,0-1 0 0 0,0-1 0 0 0,0 1 0 0 0,0 0 0 0 0,0 0 0 0 0,-1 0 0 0 0,1-1 0 0 0,-1 1 0 0 0,1 0 0 0 0,-1 0 0 0 0,1 0 0 0 0,-1 0 0 0 0,1 0 0 0 0,0 0 0 0 0,0 1 0 0 0,1-1 0 0 0,-1 1 0 0 0,0-1 0 0 0,1 1 0 0 0,-1 0 0 0 0,1 0 0 0 0,-1 0 0 0 0,1 0 0 0 0,-1 0 0 0 0,1 0 0 0 0,-1 0 0 0 0,1 0 0 0 0,0-1 0 0 0,-1 0 0 0 0,0 0 0 0 0,-1 0 0 0 0,0-1 0 0 0,1 1 0 0 0,-1-1 0 0 0,1 1 0 0 0,-1 0 0 0 0,0 0 0 0 0,0 0 0 0 0,0 0 0 0 0,1 0 0 0 0,-1 0 0 0 0,1 1 0 0 0,0-1 0 0 0,0 0 0 0 0,0 1 0 0 0,0-1 0 0 0,0 0 0 0 0,0 0 0 0 0,0 0 0 0 0,0-1 0 0 0,0 1 0 0 0,0 0 0 0 0,0 0 0 0 0,-1 0 0 0 0,1-1 0 0 0,-1 1 0 0 0,1 0 0 0 0,-1-1 0 0 0,1 1 0 0 0,-1-1 0 0 0,0 0 0 0 0,0 1 0 0 0,0-1 0 0 0,0 0 0 0 0,0 1 0 0 0,1 0 0 0 0,0 0 0 0 0,0 0 0 0 0,0 0 0 0 0,1 0 0 0 0,0 1 0 0 0,-1-1 0 0 0,1 1 0 0 0,1-1 0 0 0,-1 0 0 0 0,0 1 0 0 0,0-1 0 0 0,-1 0 0 0 0,1 0 0 0 0,-1-1 0 0 0,1 1 0 0 0,-1-1 0 0 0,-1 1 0 0 0,1-1 0 0 0,-1 0 0 0 0,0 0 0 0 0,0 0 0 0 0,0 0 0 0 0,1 0 0 0 0,-1 0 0 0 0,1 0 0 0 0,0 1 0 0 0,1 0 0 0 0,0 0 0 0 0,0 0 0 0 0,0 0 0 0 0,-1 0 0 0 0,1 0 0 0 0,-1 0 0 0 0,0 0 0 0 0,1 0 0 0 0,-1 0 0 0 0,0 0 0 0 0,0 0 0 0 0,0 0 0 0 0,-1-1 0 0 0,1 2 0 0 0,-1-1 0 0 0,1 0 0 0 0,0 0 0 0 0,0-1 0 0 0,0 1 0 0 0,0 0 0 0 0,1-1 0 0 0,-1 1 0 0 0,0 0 0 0 0,0 0 0 0 0,1 0 0 0 0,-1 0 0 0 0,1 0 0 0 0,0 0 0 0 0,0 0 0 0 0,0 1 0 0 0,0-1 0 0 0,1 1 0 0 0,-1-1 0 0 0,1 1 0 0 0,-1 0 0 0 0,0-1 0 0 0,0 0 0 0 0,0 1 0 0 0,1-1 0 0 0,-2 1 0 0 0,1-1 0 0 0,0 0 0 0 0,-1 0 0 0 0,0 1 0 0 0,1-1 0 0 0,-1 0 0 0 0,0 0 0 0 0,1 0 0 0 0,0 0 0 0 0,0 0 0 0 0,0 1 0 0 0,0-1 0 0 0,0 0 0 0 0,0 1 0 0 0,-1-2 0 0 0,1 2 0 0 0,0-1 0 0 0,0 0 0 0 0,1 1 0 0 0,-1 0 0 0 0,1 0 0 0 0,-1 0 0 0 0,0-1 0 0 0,0 1 0 0 0,0 0 0 0 0,0-1 0 0 0,0 1 0 0 0,-1-1 0 0 0,1 0 0 0 0,0 0 0 0 0,-1 1 0 0 0,0-1 0 0 0,0 0 0 0 0,1 0 0 0 0,-1 0 0 0 0,-1 0 0 0 0,1 1 0 0 0,0-1 0 0 0,1 1 0 0 0,0 0 0 0 0,0 0 0 0 0,1-1 0 0 0,0 1 0 0 0,-1 0 0 0 0,1 0 0 0 0,0 0 0 0 0,-1 0 0 0 0,1 0 0 0 0,-1 0 0 0 0,1-1 0 0 0,0 0 0 0 0,-1 0 0 0 0,1 0 0 0 0,-1 0 0 0 0,1 1 0 0 0,0-1 0 0 0,0 0 0 0 0,0 0 0 0 0,0 1 0 0 0,0-1 0 0 0,0 0 0 0 0,0 0 0 0 0,0 1 0 0 0,0 0 0 0 0,1 0 0 0 0,-1 0 0 0 0,1 0 0 0 0,-1 0 0 0 0,1 0 0 0 0,-1-1 0 0 0,0 1 0 0 0,1 0 0 0 0,-1-1 0 0 0,0 1 0 0 0,0 0 0 0 0,1 0 0 0 0,-1 0 0 0 0,0-1 0 0 0,1 1 0 0 0,-1-1 0 0 0,1 1 0 0 0,-1-1 0 0 0,-1 0 0 0 0,1 0 0 0 0,1 0 0 0 0,-1 0 0 0 0,1 1 0 0 0,-1 0 0 0 0,1-1 0 0 0,0 1 0 0 0,0 0 0 0 0,0 0 0 0 0,0 0 0 0 0,-1-1 0 0 0,1 1 0 0 0,0 0 0 0 0,0-1 0 0 0,-1 1 0 0 0,0 0 0 0 0,1-1 0 0 0,-1 0 0 0 0,0 0 0 0 0,0-1 0 0 0,0 1 0 0 0,0 1 0 0 0,-1-1 0 0 0,1 0 0 0 0,-1-1 0 0 0,0 1 0 0 0,0 0 0 0 0,0-1 0 0 0,0 1 0 0 0,1 0 0 0 0,-1 0 0 0 0,1 0 0 0 0,0 0 0 0 0,0 0 0 0 0,0 1 0 0 0,0-1 0 0 0,0 1 0 0 0,0-1 0 0 0,-1 1 0 0 0,1-1 0 0 0,1 1 0 0 0,-1 0 0 0 0,0-1 0 0 0,1 1 0 0 0,-1-1 0 0 0,0 1 0 0 0,0-1 0 0 0,0 1 0 0 0,-1-1 0 0 0,1 0 0 0 0,-1 1 0 0 0,1-1 0 0 0,0 0 0 0 0,-1 0 0 0 0,1 1 0 0 0,-1-1 0 0 0,1 1 0 0 0,0-1 0 0 0,-1 1 0 0 0,1 0 0 0 0,1-1 0 0 0,-1 1 0 0 0,0 0 0 0 0,1 0 0 0 0,-1 0 0 0 0,1 0 0 0 0,-1 0 0 0 0,1-1 0 0 0,-1 0 0 0 0,-1 0 0 0 0,1 1 0 0 0,0-1 0 0 0,-1 0 0 0 0,0 0 0 0 0,-1 0 0 0 0,2 0 0 0 0,-1 0 0 0 0,0 0 0 0 0,1 0 0 0 0,-1 0 0 0 0,1 1 0 0 0,-1-1 0 0 0,1 1 0 0 0,0-1 0 0 0,-1 1 0 0 0,1-1 0 0 0,0 1 0 0 0,0 0 0 0 0,0 0 0 0 0,1-1 0 0 0,-1 1 0 0 0,0 0 0 0 0,0 0 0 0 0,1-1 0 0 0,-1 1 0 0 0,0 0 0 0 0,0 0 0 0 0,0-1 0 0 0,0 1 0 0 0,-1-1 0 0 0,1 0 0 0 0,-1 1 0 0 0,0-1 0 0 0,0 0 0 0 0,0 1 0 0 0,0-1 0 0 0,-1 0 0 0 0,1 0 0 0 0,0 0 0 0 0,1 0 0 0 0,-1 0 0 0 0,0 0 0 0 0,1 1 0 0 0,0 0 0 0 0,-1-1 0 0 0,1 1 0 0 0,0-1 0 0 0,0 1 0 0 0,-1-1 0 0 0,1 0 0 0 0,-1 0 0 0 0,1 1 0 0 0,-2-2 0 0 0,1 1 0 0 0,0-1 0 0 0,-1 0 0 0 0,-1 0 0 0 0,1 0 0 0 0,-1 0 0 0 0,0 0 0 0 0,1 0 0 0 0,-1 0 0 0 0,0 0 0 0 0,0-1 0 0 0,1 1 0 0 0,0 0 0 0 0,0 0 0 0 0,1 0 0 0 0,-1 1 0 0 0,1 0 0 0 0,0 0 0 0 0,0 0 0 0 0,0 0 0 0 0,0 0 0 0 0,1 0 0 0 0,0 1 0 0 0,-1-1 0 0 0,1 1 0 0 0,-1-1 0 0 0,1 0 0 0 0,-1 0 0 0 0,0 0 0 0 0,0 0 0 0 0,0 0 0 0 0,0 0 0 0 0,0 0 0 0 0,0-1 0 0 0,-1 1 0 0 0,1 0 0 0 0,-1 0 0 0 0,0 0 0 0 0,1 0 0 0 0,-1 0 0 0 0,1 0 0 0 0,0 0 0 0 0,0 0 0 0 0,0 0 0 0 0,0 1 0 0 0,1 0 0 0 0,-1 0 0 0 0,1 0 0 0 0,1 0 0 0 0,-1 0 0 0 0,0 0 0 0 0,0-1 0 0 0,0 1 0 0 0,-1 0 0 0 0,1 0 0 0 0,-1 0 0 0 0,1-1 0 0 0,-2 0 0 0 0,1 1 0 0 0,-1-1 0 0 0,0 0 0 0 0,1 1 0 0 0,-1-1 0 0 0,0 0 0 0 0,0 0 0 0 0,0 0 0 0 0,1 0 0 0 0,-1 0 0 0 0,0 0 0 0 0,1 0 0 0 0,0 1 0 0 0,0 0 0 0 0,1-1 0 0 0,-1 2 0 0 0,1-1 0 0 0,0-1 0 0 0,-1 1 0 0 0,0 0 0 0 0,0 0 0 0 0,0-1 0 0 0,0 1 0 0 0,0-1 0 0 0,0 1 0 0 0,-1-1 0 0 0,1 0 0 0 0,-1 0 0 0 0,1 0 0 0 0,-1 0 0 0 0,1 0 0 0 0,-1 0 0 0 0,1 1 0 0 0,-1-1 0 0 0,0 0 0 0 0,1 0 0 0 0,0 0 0 0 0,-1 0 0 0 0,1 1 0 0 0,0-1 0 0 0,0 1 0 0 0,0-1 0 0 0,0 0 0 0 0,0 1 0 0 0,0-1 0 0 0,1 1 0 0 0,-1 0 0 0 0,1-1 0 0 0,-1 1 0 0 0,1 0 0 0 0,-1-1 0 0 0,1 1 0 0 0,-1-1 0 0 0,0 0 0 0 0,0 1 0 0 0,0-1 0 0 0,-1 0 0 0 0,0 0 0 0 0,1-1 0 0 0,-1 1 0 0 0,1-1 0 0 0,-1 1 0 0 0,1 0 0 0 0,-1 0 0 0 0,1 0 0 0 0,0 0 0 0 0,0 1 0 0 0,0-1 0 0 0,1 0 0 0 0,-1 1 0 0 0,1-1 0 0 0,-1 1 0 0 0,1 0 0 0 0,0 0 0 0 0,-1 0 0 0 0,1 0 0 0 0,0 0 0 0 0,-1 0 0 0 0,0-1 0 0 0,0 1 0 0 0,0-1 0 0 0,0 1 0 0 0,0-1 0 0 0,0 0 0 0 0,0 0 0 0 0,-1 1 0 0 0,1-1 0 0 0,0 0 0 0 0,0 0 0 0 0,0 1 0 0 0,0-1 0 0 0,1 1 0 0 0,-1 0 0 0 0,1 0 0 0 0,-1-1 0 0 0,1 1 0 0 0,0-1 0 0 0,0 1 0 0 0,1 0 0 0 0,-1 0 0 0 0,1 0 0 0 0,-1 0 0 0 0,0 0 0 0 0,0 0 0 0 0,1 0 0 0 0,-1-1 0 0 0,0 1 0 0 0,0 0 0 0 0,-1 0 0 0 0,1-1 0 0 0,0 1 0 0 0,-1-1 0 0 0,1 1 0 0 0,0 0 0 0 0,0 0 0 0 0,0 0 0 0 0,0 0 0 0 0,0 0 0 0 0,0 0 0 0 0,0-1 0 0 0,-1 1 0 0 0,1 0 0 0 0,0 0 0 0 0,-1 0 0 0 0,1 0 0 0 0,0 0 0 0 0,-1 0 0 0 0,1 0 0 0 0,-1 0 0 0 0,1 0 0 0 0,-1-1 0 0 0,0 1 0 0 0,0 0 0 0 0,0-1 0 0 0,0 1 0 0 0,0 0 0 0 0,-1 0 0 0 0,1-1 0 0 0,1 1 0 0 0,-1 0 0 0 0,1 0 0 0 0,-1 0 0 0 0,1 1 0 0 0,0-1 0 0 0,-1 0 0 0 0,1 0 0 0 0,0 1 0 0 0,0-1 0 0 0,0 0 0 0 0,0 0 0 0 0,0 0 0 0 0,0 0 0 0 0,1 0 0 0 0,-1 0 0 0 0,0 0 0 0 0,0 0 0 0 0,-1-1 0 0 0,1 1 0 0 0,0 0 0 0 0,-1 0 0 0 0,1 0 0 0 0,-1-1 0 0 0,1 1 0 0 0,0 0 0 0 0,-1 0 0 0 0,1 0 0 0 0,0 0 0 0 0,1 0 0 0 0,-1 0 0 0 0,1 0 0 0 0,-1 0 0 0 0,0 0 0 0 0,0 0 0 0 0,0-1 0 0 0,0 1 0 0 0,0-1 0 0 0,-1 1 0 0 0,1 0 0 0 0,-1 0 0 0 0,1 1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0:37.142"/>
    </inkml:context>
    <inkml:brush xml:id="br0">
      <inkml:brushProperty name="width" value="0.1" units="cm"/>
      <inkml:brushProperty name="height" value="0.1" units="cm"/>
    </inkml:brush>
  </inkml:definitions>
  <inkml:trace contextRef="#ctx0" brushRef="#br0">6484 9523 16383 0 0,'0'0'0'0'0,"-1"0"0"0"0,0 1 0 0 0,1 2 0 0 0,1 0 0 0 0,1 2 0 0 0,0 0 0 0 0,0-1 0 0 0,1 1 0 0 0,0 0 0 0 0,0-1 0 0 0,-1 0 0 0 0,1-1 0 0 0,-1 1 0 0 0,1-1 0 0 0,-1 1 0 0 0,1 0 0 0 0,0-1 0 0 0,0 1 0 0 0,1-1 0 0 0,-1 1 0 0 0,1 0 0 0 0,0-1 0 0 0,-1 0 0 0 0,1 0 0 0 0,-1 0 0 0 0,0-1 0 0 0,0 0 0 0 0,0 1 0 0 0,0-1 0 0 0,0 0 0 0 0,0 0 0 0 0,0 0 0 0 0,0 0 0 0 0,-1-1 0 0 0,1 0 0 0 0,0 0 0 0 0,0 0 0 0 0,0 0 0 0 0,1 0 0 0 0,1 0 0 0 0,-1 1 0 0 0,1-1 0 0 0,1 1 0 0 0,-1 0 0 0 0,0 0 0 0 0,1 0 0 0 0,-1 0 0 0 0,-1-1 0 0 0,-1 0 0 0 0,0-1 0 0 0,0 0 0 0 0,-1 0 0 0 0,-1-2 0 0 0,0 0 0 0 0,-1-1 0 0 0,-1 0 0 0 0,0-1 0 0 0,-1 0 0 0 0,-1 0 0 0 0,0 0 0 0 0,1 0 0 0 0,-1 0 0 0 0,0-1 0 0 0,0-1 0 0 0,0 0 0 0 0,-1-1 0 0 0,-1-1 0 0 0,0 0 0 0 0,0 1 0 0 0,0-1 0 0 0,0 1 0 0 0,0 0 0 0 0,1 1 0 0 0,-1 0 0 0 0,1 0 0 0 0,0 1 0 0 0,0 0 0 0 0,0 1 0 0 0,0-1 0 0 0,0 0 0 0 0,0 0 0 0 0,-1-1 0 0 0,1 1 0 0 0,0-1 0 0 0,0 1 0 0 0,0 0 0 0 0,0 1 0 0 0,1-1 0 0 0,0 0 0 0 0,1 1 0 0 0,-1-1 0 0 0,1 1 0 0 0,0-1 0 0 0,1 1 0 0 0,-1 0 0 0 0,1 0 0 0 0,-1-1 0 0 0,1 1 0 0 0,-1-1 0 0 0,0 0 0 0 0,0 1 0 0 0,0-1 0 0 0,0 1 0 0 0,0 0 0 0 0,1 1 0 0 0,-1 0 0 0 0,1 1 0 0 0,-1 0 0 0 0,1 0 0 0 0,-1 0 0 0 0,1 0 0 0 0,-2-1 0 0 0,1 0 0 0 0,0-1 0 0 0,-1-1 0 0 0,0 0 0 0 0,1 0 0 0 0,-1 0 0 0 0,0-1 0 0 0,-1 0 0 0 0,1-1 0 0 0,0 0 0 0 0,-1 0 0 0 0,0 0 0 0 0,1 0 0 0 0,-1-1 0 0 0,1 1 0 0 0,0 0 0 0 0,-1 0 0 0 0,1 0 0 0 0,0 0 0 0 0,-1 1 0 0 0,1 0 0 0 0,-1 0 0 0 0,1 0 0 0 0,0 2 0 0 0,0-1 0 0 0,1 1 0 0 0,-1 1 0 0 0,1-1 0 0 0,0 1 0 0 0,0 0 0 0 0,0 1 0 0 0,1 0 0 0 0,-1-1 0 0 0,0 1 0 0 0,0-1 0 0 0,1 1 0 0 0,-1 0 0 0 0,0-1 0 0 0,1 1 0 0 0,-1 0 0 0 0,0-1 0 0 0,0 1 0 0 0,0-1 0 0 0,0 1 0 0 0,0 1 0 0 0,-1-1 0 0 0,1 0 0 0 0,-1 0 0 0 0,1 1 0 0 0,0-1 0 0 0,-1 1 0 0 0,1-1 0 0 0,-1 1 0 0 0,1 0 0 0 0,0-1 0 0 0,-1 1 0 0 0,1-1 0 0 0,-1 1 0 0 0,1 0 0 0 0,0 0 0 0 0,0-1 0 0 0,1 1 0 0 0,-1 0 0 0 0,0 0 0 0 0,-1-1 0 0 0,1 1 0 0 0,0 0 0 0 0,-1-1 0 0 0,1 0 0 0 0,0 0 0 0 0,-1 0 0 0 0,0-1 0 0 0,0 1 0 0 0,0-1 0 0 0,-1 1 0 0 0,0-1 0 0 0,0 0 0 0 0,0 0 0 0 0,0 0 0 0 0,0 0 0 0 0,1 0 0 0 0,-1 0 0 0 0,0 0 0 0 0,1 1 0 0 0,0-1 0 0 0,0 1 0 0 0,0-1 0 0 0,0 1 0 0 0,1 0 0 0 0,-2 0 0 0 0,1 0 0 0 0,1 1 0 0 0,-1-1 0 0 0,0 1 0 0 0,1 0 0 0 0,-1 0 0 0 0,1 0 0 0 0,0 0 0 0 0,-1 0 0 0 0,1 0 0 0 0,-1 0 0 0 0,1 0 0 0 0,0 0 0 0 0,-1 0 0 0 0,1 0 0 0 0,-1 0 0 0 0,1 1 0 0 0,0-1 0 0 0,-1 0 0 0 0,1 0 0 0 0,-1 0 0 0 0,1 0 0 0 0,0 0 0 0 0,-1 1 0 0 0,1-1 0 0 0,0 0 0 0 0,0 1 0 0 0,0-1 0 0 0,0 1 0 0 0,0-1 0 0 0,0 1 0 0 0,0-1 0 0 0,-1 1 0 0 0,1-1 0 0 0,0 1 0 0 0,0-1 0 0 0,0 1 0 0 0,0-1 0 0 0,0 1 0 0 0,0 0 0 0 0,0-1 0 0 0,0 1 0 0 0,-1-1 0 0 0,0 1 0 0 0,-1 0 0 0 0,1-1 0 0 0,-1 1 0 0 0,1-1 0 0 0,0 0 0 0 0,0 0 0 0 0,-1 0 0 0 0,1 0 0 0 0,0 0 0 0 0,0 1 0 0 0,1-1 0 0 0,-1 1 0 0 0,1-1 0 0 0,0 1 0 0 0,-1-1 0 0 0,1 1 0 0 0,1-1 0 0 0,-1 0 0 0 0,0 1 0 0 0,0-1 0 0 0,0 0 0 0 0,-1 1 0 0 0,0-1 0 0 0,0 0 0 0 0,0 0 0 0 0,0 0 0 0 0,0 0 0 0 0,-1-1 0 0 0,0 1 0 0 0,1 0 0 0 0,0 0 0 0 0,0 0 0 0 0,0 0 0 0 0,1 0 0 0 0,-1 1 0 0 0,1 0 0 0 0,0 0 0 0 0,-1 0 0 0 0,1 0 0 0 0,0 0 0 0 0,-1 0 0 0 0,1 0 0 0 0,0 0 0 0 0,-1 0 0 0 0,1 0 0 0 0,0 0 0 0 0,-1 0 0 0 0,0 0 0 0 0,0 0 0 0 0,0 0 0 0 0,0 0 0 0 0,-1 0 0 0 0,1 0 0 0 0,0 0 0 0 0,0 0 0 0 0,0 0 0 0 0,0 0 0 0 0,0 0 0 0 0,0 0 0 0 0,1 0 0 0 0,-1 0 0 0 0,1 0 0 0 0,0 0 0 0 0,-1 0 0 0 0,1 0 0 0 0,0 0 0 0 0,-1 0 0 0 0,1 0 0 0 0,0 0 0 0 0,-1 0 0 0 0,1 0 0 0 0,0 0 0 0 0,-1 0 0 0 0,1 0 0 0 0,-1 0 0 0 0,1 0 0 0 0,0 0 0 0 0,-1 0 0 0 0,1 0 0 0 0,0 0 0 0 0,-1 0 0 0 0,1 0 0 0 0,0 0 0 0 0,0 0 0 0 0,-1 0 0 0 0,1 0 0 0 0,0 0 0 0 0,-1 0 0 0 0,1 0 0 0 0,0 1 0 0 0,0-1 0 0 0,-1 0 0 0 0,1 1 0 0 0,-1-1 0 0 0,0 0 0 0 0,1 0 0 0 0,-2 0 0 0 0,0 0 0 0 0,1 0 0 0 0,-1 0 0 0 0,1 0 0 0 0,0 0 0 0 0,0 0 0 0 0,1 0 0 0 0,0 0 0 0 0,0 1 0 0 0,0-1 0 0 0,0 1 0 0 0,0 0 0 0 0,0 0 0 0 0,-1 0 0 0 0,1 0 0 0 0,0 0 0 0 0,1 0 0 0 0,-1-1 0 0 0,0 1 0 0 0,0-1 0 0 0,0 1 0 0 0,0-1 0 0 0,-1 1 0 0 0,1-1 0 0 0,0 1 0 0 0,0-1 0 0 0,0 1 0 0 0,1 1 0 0 0,-1-1 0 0 0,1 0 0 0 0,0 1 0 0 0,0-1 0 0 0,0 1 0 0 0,-1-2 0 0 0,0 1 0 0 0,0 0 0 0 0,0 0 0 0 0,0-1 0 0 0,0 0 0 0 0,-1 0 0 0 0,1 0 0 0 0,0 0 0 0 0,0 0 0 0 0,-1 0 0 0 0,1 0 0 0 0,0 0 0 0 0,0 0 0 0 0,0 0 0 0 0,-1 0 0 0 0,1 0 0 0 0,0 0 0 0 0,0 0 0 0 0,-1 0 0 0 0,1 0 0 0 0,0 0 0 0 0,-1 0 0 0 0,1 0 0 0 0,0 0 0 0 0,-1 0 0 0 0,1 1 0 0 0,1-1 0 0 0,-1 1 0 0 0,0-1 0 0 0,1 2 0 0 0,-1-1 0 0 0,0 0 0 0 0,0 0 0 0 0,-1 0 0 0 0,0 0 0 0 0,1-1 0 0 0,-1 0 0 0 0,0 0 0 0 0,1 1 0 0 0,-1-1 0 0 0,1 1 0 0 0,1 0 0 0 0,0 1 0 0 0,0-1 0 0 0,0 1 0 0 0,0-1 0 0 0,-1-1 0 0 0,0 1 0 0 0,0-1 0 0 0,0 1 0 0 0,1-1 0 0 0,-1 0 0 0 0,-1 1 0 0 0,2-1 0 0 0,-1 1 0 0 0,0-1 0 0 0,0 1 0 0 0,0-1 0 0 0,1 1 0 0 0,0 1 0 0 0,1 0 0 0 0,0 0 0 0 0,0 0 0 0 0,0 0 0 0 0,-1 0 0 0 0,1 0 0 0 0,-1 0 0 0 0,0-1 0 0 0,0 0 0 0 0,2-1 0 0 0,1 0 0 0 0,0 0 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1:03.873"/>
    </inkml:context>
    <inkml:brush xml:id="br0">
      <inkml:brushProperty name="width" value="0.1" units="cm"/>
      <inkml:brushProperty name="height" value="0.1" units="cm"/>
      <inkml:brushProperty name="color" value="#E71224"/>
    </inkml:brush>
  </inkml:definitions>
  <inkml:trace contextRef="#ctx0" brushRef="#br0">5967 9861 16383 0 0,'0'0'0'0'0,"-2"0"0"0"0,0 0 0 0 0,-1 0 0 0 0,0 0 0 0 0,-2 0 0 0 0,0-1 0 0 0,0 0 0 0 0,0-1 0 0 0,-1 0 0 0 0,1 0 0 0 0,-1 0 0 0 0,1-1 0 0 0,0 1 0 0 0,0-1 0 0 0,1 1 0 0 0,-1 0 0 0 0,1 0 0 0 0,0 0 0 0 0,0 0 0 0 0,0 1 0 0 0,1-1 0 0 0,-1 1 0 0 0,1-1 0 0 0,0 1 0 0 0,0-1 0 0 0,0 0 0 0 0,1 1 0 0 0,-1-1 0 0 0,1 1 0 0 0,-1-1 0 0 0,1 1 0 0 0,0-1 0 0 0,-1 1 0 0 0,1 0 0 0 0,-1 0 0 0 0,1 0 0 0 0,1-1 0 0 0,-1 1 0 0 0,0 0 0 0 0,0 0 0 0 0,0-1 0 0 0,0 1 0 0 0,0-1 0 0 0,0 1 0 0 0,0-1 0 0 0,0 1 0 0 0,1-1 0 0 0,-1 1 0 0 0,1 0 0 0 0,-1 0 0 0 0,0 0 0 0 0,0 0 0 0 0,0-1 0 0 0,0 0 0 0 0,0 0 0 0 0,0 1 0 0 0,0-1 0 0 0,0 1 0 0 0,0-1 0 0 0,0 0 0 0 0,0 1 0 0 0,0-1 0 0 0,0 0 0 0 0,0 1 0 0 0,0-1 0 0 0,0 1 0 0 0,0-1 0 0 0,-1 0 0 0 0,1-1 0 0 0,0 1 0 0 0,-1 0 0 0 0,1-1 0 0 0,-1 1 0 0 0,1-1 0 0 0,-1 0 0 0 0,0 0 0 0 0,0 0 0 0 0,0 0 0 0 0,0 0 0 0 0,1 1 0 0 0,-1-1 0 0 0,0 1 0 0 0,1-1 0 0 0,0 1 0 0 0,-1 0 0 0 0,1-1 0 0 0,0 1 0 0 0,-1-1 0 0 0,1 1 0 0 0,-1 0 0 0 0,1-1 0 0 0,0 1 0 0 0,0 0 0 0 0,0 0 0 0 0,0 0 0 0 0,0 0 0 0 0,0 0 0 0 0,0 0 0 0 0,0 0 0 0 0,0-1 0 0 0,0 1 0 0 0,0 0 0 0 0,0-1 0 0 0,0 1 0 0 0,0 0 0 0 0,1 0 0 0 0,0 0 0 0 0,-1 0 0 0 0,1 0 0 0 0,-1 0 0 0 0,0-1 0 0 0,1 1 0 0 0,-1 0 0 0 0,1-1 0 0 0,0 1 0 0 0,0 0 0 0 0,-1 1 0 0 0,1-1 0 0 0,0-1 0 0 0,0 1 0 0 0,0 0 0 0 0,-1 0 0 0 0,1-1 0 0 0,0 1 0 0 0,0-1 0 0 0,0 0 0 0 0,-1 0 0 0 0,1 0 0 0 0,0 0 0 0 0,0-1 0 0 0,-1 1 0 0 0,1 0 0 0 0,0 0 0 0 0,-1 0 0 0 0,2 0 0 0 0,-2 0 0 0 0,2 0 0 0 0,-1 0 0 0 0,0 0 0 0 0,1 0 0 0 0,-1 0 0 0 0,0 0 0 0 0,1 0 0 0 0,-1 1 0 0 0,1-1 0 0 0,-1 1 0 0 0,1 0 0 0 0,-1-1 0 0 0,1 1 0 0 0,0 0 0 0 0,0-1 0 0 0,0 0 0 0 0,0 0 0 0 0,0 0 0 0 0,0 0 0 0 0,0 1 0 0 0,0-1 0 0 0,0 0 0 0 0,0 1 0 0 0,0 0 0 0 0,0-1 0 0 0,0 1 0 0 0,0 0 0 0 0,0-1 0 0 0,0 1 0 0 0,1 0 0 0 0,0 0 0 0 0,0 1 0 0 0,1-1 0 0 0,-1 1 0 0 0,1-1 0 0 0,0 1 0 0 0,-1 0 0 0 0,1 0 0 0 0,0 0 0 0 0,0-1 0 0 0,0 1 0 0 0,0-1 0 0 0,0 0 0 0 0,0 0 0 0 0,-1 1 0 0 0,1-1 0 0 0,-1 1 0 0 0,0-1 0 0 0,1 1 0 0 0,-1 0 0 0 0,0-1 0 0 0,0 1 0 0 0,1-1 0 0 0,-1 1 0 0 0,1-1 0 0 0,0 0 0 0 0,-1 0 0 0 0,1 1 0 0 0,0 0 0 0 0,0-1 0 0 0,0 1 0 0 0,0-1 0 0 0,0 1 0 0 0,0-1 0 0 0,1 0 0 0 0,-1 0 0 0 0,-1 1 0 0 0,1 0 0 0 0,0 0 0 0 0,0 0 0 0 0,1 0 0 0 0,-2 0 0 0 0,1 1 0 0 0,0-1 0 0 0,0 0 0 0 0,0 0 0 0 0,0 1 0 0 0,1-1 0 0 0,-1 0 0 0 0,0 0 0 0 0,1 0 0 0 0,-1 0 0 0 0,0 0 0 0 0,0-1 0 0 0,0 1 0 0 0,0 0 0 0 0,0 0 0 0 0,0 1 0 0 0,0-2 0 0 0,0 1 0 0 0,1 1 0 0 0,-1-1 0 0 0,0 0 0 0 0,1 0 0 0 0,-1 0 0 0 0,1 0 0 0 0,-1 0 0 0 0,0 0 0 0 0,1 0 0 0 0,-1 0 0 0 0,1 0 0 0 0,-1 0 0 0 0,1 0 0 0 0,0 0 0 0 0,0 0 0 0 0,0 0 0 0 0,0 0 0 0 0,0 0 0 0 0,0 0 0 0 0,0 0 0 0 0,-1 1 0 0 0,1-1 0 0 0,0 0 0 0 0,-1 0 0 0 0,1 1 0 0 0,-1-1 0 0 0,0 0 0 0 0,1 0 0 0 0,-1 1 0 0 0,0-1 0 0 0,1 0 0 0 0,0 1 0 0 0,0-1 0 0 0,0 1 0 0 0,0 0 0 0 0,-1 0 0 0 0,1 0 0 0 0,-1-1 0 0 0,1 1 0 0 0,-1-1 0 0 0,0 1 0 0 0,1 0 0 0 0,-1-1 0 0 0,0 0 0 0 0,1 1 0 0 0,-1 0 0 0 0,1-1 0 0 0,-1 1 0 0 0,0 0 0 0 0,1 0 0 0 0,-1 0 0 0 0,0 0 0 0 0,1 0 0 0 0,-1 0 0 0 0,0 0 0 0 0,1 0 0 0 0,-1 0 0 0 0,0 0 0 0 0,1 0 0 0 0,-1 0 0 0 0,1 0 0 0 0,-1 0 0 0 0,0 0 0 0 0,1 0 0 0 0,-1 0 0 0 0,0 0 0 0 0,1 0 0 0 0,-1 0 0 0 0,1 0 0 0 0,-1 0 0 0 0,1 0 0 0 0,0 0 0 0 0,0 0 0 0 0,0 0 0 0 0,1 0 0 0 0,-1 0 0 0 0,0 0 0 0 0,-1 0 0 0 0,2 0 0 0 0,-1 0 0 0 0,0 0 0 0 0,0 0 0 0 0,0 0 0 0 0,1 0 0 0 0,-1 0 0 0 0,0 0 0 0 0,0 0 0 0 0,0 1 0 0 0,0 0 0 0 0,0-1 0 0 0,0 1 0 0 0,0-1 0 0 0,0 1 0 0 0,0-1 0 0 0,0 1 0 0 0,-1-1 0 0 0,0 1 0 0 0,1-1 0 0 0,-1 1 0 0 0,0 0 0 0 0,1 0 0 0 0,-1 0 0 0 0,0-1 0 0 0,1 2 0 0 0,-1-1 0 0 0,1-1 0 0 0,-1 1 0 0 0,1 0 0 0 0,0 0 0 0 0,0 1 0 0 0,0-1 0 0 0,0 0 0 0 0,0 0 0 0 0,0 0 0 0 0,0 1 0 0 0,0-1 0 0 0,0 1 0 0 0,0-1 0 0 0,0 1 0 0 0,0 0 0 0 0,0 0 0 0 0,-1-1 0 0 0,1 1 0 0 0,-1-1 0 0 0,0 1 0 0 0,1-1 0 0 0,-1 1 0 0 0,0-1 0 0 0,1 1 0 0 0,-1-1 0 0 0,0 1 0 0 0,1-1 0 0 0,-1 1 0 0 0,1-1 0 0 0,-1 1 0 0 0,0-1 0 0 0,1 0 0 0 0,-1 1 0 0 0,0-1 0 0 0,1 0 0 0 0,-1 1 0 0 0,1-1 0 0 0,-1 0 0 0 0,0 1 0 0 0,1-1 0 0 0,-1 1 0 0 0,0-1 0 0 0,1 1 0 0 0,-1 0 0 0 0,-1-1 0 0 0,1 1 0 0 0,0 0 0 0 0,0-1 0 0 0,0 1 0 0 0,0-1 0 0 0,0 0 0 0 0,0 1 0 0 0,0 0 0 0 0,0-1 0 0 0,0 1 0 0 0,0 0 0 0 0,1-1 0 0 0,-1 1 0 0 0,1-1 0 0 0,-1 1 0 0 0,0-1 0 0 0,1 1 0 0 0,-1 0 0 0 0,0-1 0 0 0,1 1 0 0 0,-1-1 0 0 0,1 1 0 0 0,-1 0 0 0 0,0-1 0 0 0,1 1 0 0 0,-1 0 0 0 0,0 0 0 0 0,0 0 0 0 0,0-1 0 0 0,0 1 0 0 0,0 0 0 0 0,0 0 0 0 0,0-1 0 0 0,0 1 0 0 0,0 0 0 0 0,0-1 0 0 0,-1 1 0 0 0,1-1 0 0 0,-1 0 0 0 0,1 1 0 0 0,-1 0 0 0 0,1-1 0 0 0,0 1 0 0 0,-1 0 0 0 0,1-1 0 0 0,0 1 0 0 0,-1 0 0 0 0,1-1 0 0 0,0 1 0 0 0,-1-1 0 0 0,1 1 0 0 0,0 0 0 0 0,0 1 0 0 0,-1-1 0 0 0,1 0 0 0 0,0 0 0 0 0,0 0 0 0 0,-1 0 0 0 0,1 0 0 0 0,0 0 0 0 0,-1-1 0 0 0,1 1 0 0 0,0 0 0 0 0,0 0 0 0 0,-1 0 0 0 0,1 0 0 0 0,0 0 0 0 0,-1 0 0 0 0,1 0 0 0 0,-1 0 0 0 0,1 0 0 0 0,0 0 0 0 0,0 0 0 0 0,0 1 0 0 0,0-1 0 0 0,0 0 0 0 0,-1 1 0 0 0,1-1 0 0 0,0 1 0 0 0,-1-1 0 0 0,1 0 0 0 0,0 1 0 0 0,-1-1 0 0 0,0 0 0 0 0,0 0 0 0 0,1-1 0 0 0,-1 1 0 0 0,0 1 0 0 0,1-1 0 0 0,-1 0 0 0 0,1 0 0 0 0,0 1 0 0 0,-1-1 0 0 0,0 0 0 0 0,1 1 0 0 0,-1-1 0 0 0,1 0 0 0 0,-1 0 0 0 0,0 0 0 0 0,1 0 0 0 0,-2 0 0 0 0,1 0 0 0 0,1-1 0 0 0,-1 1 0 0 0,0 0 0 0 0,1 0 0 0 0,-1 0 0 0 0,1 0 0 0 0,-1 0 0 0 0,0 0 0 0 0,0 0 0 0 0,0 0 0 0 0,0 0 0 0 0,1 0 0 0 0,-1 1 0 0 0,0-1 0 0 0,0 0 0 0 0,1 0 0 0 0,-1 1 0 0 0,-1-1 0 0 0,1 0 0 0 0,0 0 0 0 0,0 0 0 0 0,0 0 0 0 0,-1 0 0 0 0,1-1 0 0 0,0 1 0 0 0,0 0 0 0 0,0 0 0 0 0,1 0 0 0 0,-1 0 0 0 0,-1 0 0 0 0,1 0 0 0 0,0 0 0 0 0,0 0 0 0 0,0 0 0 0 0,0 0 0 0 0,0 0 0 0 0,0-1 0 0 0,1 1 0 0 0,-2-1 0 0 0,1 1 0 0 0,0 0 0 0 0,0-1 0 0 0,0 1 0 0 0,-1-2 0 0 0,0 1 0 0 0,-1-1 0 0 0,0-1 0 0 0,-1 1 0 0 0,0-1 0 0 0,-1 0 0 0 0,1 1 0 0 0,0 0 0 0 0,-1-1 0 0 0,1 1 0 0 0,0 0 0 0 0,-1 0 0 0 0,1 0 0 0 0,0 0 0 0 0,0 0 0 0 0,-1 0 0 0 0,1 0 0 0 0,0 0 0 0 0,-1 0 0 0 0,1 0 0 0 0,0 0 0 0 0,-1 0 0 0 0,1 0 0 0 0,0 0 0 0 0,-1 0 0 0 0,1 0 0 0 0,0 0 0 0 0,-1 0 0 0 0,1 0 0 0 0,-1 0 0 0 0,0 0 0 0 0,0 0 0 0 0,0 0 0 0 0,1 0 0 0 0,-1 0 0 0 0,0 0 0 0 0,1 0 0 0 0,-1 0 0 0 0,1 0 0 0 0,-1 0 0 0 0,1 0 0 0 0,0 0 0 0 0,-1 0 0 0 0,1 0 0 0 0,0 0 0 0 0,-1 0 0 0 0,1 0 0 0 0,0 0 0 0 0,-1 0 0 0 0,1 0 0 0 0,0 0 0 0 0,0 0 0 0 0,0-1 0 0 0,0 1 0 0 0,0-1 0 0 0,0 1 0 0 0,0-1 0 0 0,-1 0 0 0 0,1 1 0 0 0,0 0 0 0 0,-1 0 0 0 0,1-1 0 0 0,0 1 0 0 0,0 0 0 0 0,0 0 0 0 0,0-1 0 0 0,0 1 0 0 0,0-1 0 0 0,0 1 0 0 0,0 0 0 0 0,-1 0 0 0 0,1-1 0 0 0,0 1 0 0 0,-1-1 0 0 0,1 1 0 0 0,0 0 0 0 0,-1 0 0 0 0,1 0 0 0 0,0 0 0 0 0,-1 0 0 0 0,1 0 0 0 0,0 0 0 0 0,0 0 0 0 0,-1 0 0 0 0,1 0 0 0 0,0 0 0 0 0,-1 0 0 0 0,1 0 0 0 0,0 0 0 0 0,-1 0 0 0 0,1 0 0 0 0,0 0 0 0 0,-1 0 0 0 0,1 0 0 0 0,0 0 0 0 0,-1 0 0 0 0,1 0 0 0 0,0 0 0 0 0,-1 0 0 0 0,1 0 0 0 0,0 0 0 0 0,-1 0 0 0 0,1 1 0 0 0,0 0 0 0 0,-1 1 0 0 0,1-1 0 0 0,0 0 0 0 0,-1 0 0 0 0,1 0 0 0 0,-1 0 0 0 0,1 0 0 0 0,0 0 0 0 0,0 0 0 0 0,0 0 0 0 0,0 0 0 0 0,0 0 0 0 0,0-1 0 0 0,0 1 0 0 0,-1 0 0 0 0,1 0 0 0 0,0-1 0 0 0,-1 1 0 0 0,1 0 0 0 0,-1 0 0 0 0,1 0 0 0 0,-1 0 0 0 0,1 0 0 0 0,0 0 0 0 0,-1 0 0 0 0,1-1 0 0 0,-1 1 0 0 0,1 0 0 0 0,0 1 0 0 0,-1-1 0 0 0,1 0 0 0 0,-1 1 0 0 0,1-1 0 0 0,0 0 0 0 0,-1 0 0 0 0,1 0 0 0 0,0 0 0 0 0,-1-1 0 0 0,1 1 0 0 0,-1 0 0 0 0,1 1 0 0 0,0-1 0 0 0,-1 0 0 0 0,1 0 0 0 0,0 0 0 0 0,0 0 0 0 0,0 0 0 0 0,0 1 0 0 0,0-1 0 0 0,0 0 0 0 0,0 1 0 0 0,-1-1 0 0 0,1 0 0 0 0,0 1 0 0 0,0-1 0 0 0,0 0 0 0 0,0 0 0 0 0,0 0 0 0 0,0-1 0 0 0,0 1 0 0 0,0 0 0 0 0,0 0 0 0 0,-1 0 0 0 0,2 1 0 0 0,-1-1 0 0 0,0 0 0 0 0,1 0 0 0 0,0 0 0 0 0,0 1 0 0 0,-1 0 0 0 0,1 0 0 0 0,-1 0 0 0 0,0-1 0 0 0,0 1 0 0 0,0 0 0 0 0,1-1 0 0 0,-1 0 0 0 0,1 0 0 0 0,0 1 0 0 0,1-1 0 0 0,-1 1 0 0 0,0-1 0 0 0,-1 0 0 0 0,1-1 0 0 0,-1-1 0 0 0,1-1 0 0 0,-1-2 0 0 0,0 0 0 0 0,-1-3 0 0 0,0 0 0 0 0,0-2 0 0 0,-1-1 0 0 0,0 0 0 0 0,0 0 0 0 0,0 0 0 0 0,1 1 0 0 0,-1 0 0 0 0,1 2 0 0 0,1 0 0 0 0,0 1 0 0 0,0 1 0 0 0,-1 0 0 0 0,1 0 0 0 0,0 1 0 0 0,0 0 0 0 0,-1 1 0 0 0,1-1 0 0 0,-1 0 0 0 0,0 0 0 0 0,1 1 0 0 0,-1-1 0 0 0,1 1 0 0 0,-1 0 0 0 0,1 1 0 0 0,-1-1 0 0 0,0 1 0 0 0,0-1 0 0 0,0 1 0 0 0,-2-1 0 0 0,0 0 0 0 0,0 0 0 0 0,-1 0 0 0 0,0-1 0 0 0,-1 1 0 0 0,1-1 0 0 0,0 1 0 0 0,0 0 0 0 0,1 0 0 0 0,0 0 0 0 0,0 1 0 0 0,0 0 0 0 0,0 0 0 0 0,-1 0 0 0 0,1-1 0 0 0,-1 1 0 0 0,0-1 0 0 0,1 1 0 0 0,0-1 0 0 0,2 1 0 0 0,-1 1 0 0 0,3 0 0 0 0,0 2 0 0 0,2 1 0 0 0,1 2 0 0 0,0 0 0 0 0,0 1 0 0 0,1 1 0 0 0,0 0 0 0 0,1 0 0 0 0,-1 0 0 0 0,1-1 0 0 0,0 0 0 0 0,1 0 0 0 0,-1 0 0 0 0,1-1 0 0 0,0-1 0 0 0,-1 0 0 0 0,1 0 0 0 0,-1-2 0 0 0,-1 0 0 0 0,0 0 0 0 0,-1-1 0 0 0,1 0 0 0 0,-1-1 0 0 0,0 1 0 0 0,1 0 0 0 0,-1 0 0 0 0,0 0 0 0 0,0-1 0 0 0,0 0 0 0 0,-1-1 0 0 0,0 0 0 0 0,0-1 0 0 0,-1-2 0 0 0,1-1 0 0 0,-2-2 0 0 0,-3-1 0 0 0,-2-2 0 0 0,-1 1 0 0 0,-1 1 0 0 0,0 1 0 0 0,0 3 0 0 0,1 1 0 0 0,1 2 0 0 0,0 1 0 0 0,1 1 0 0 0,-1 0 0 0 0,1 0 0 0 0,0 1 0 0 0,0 0 0 0 0,0 0 0 0 0,1 1 0 0 0,0 0 0 0 0,1 0 0 0 0,1 0 0 0 0,0 1 0 0 0,1-1 0 0 0,1 1 0 0 0,0-1 0 0 0,0 1 0 0 0,0-1 0 0 0,0 0 0 0 0,0 1 0 0 0,1-1 0 0 0,0 1 0 0 0,1 0 0 0 0,0 0 0 0 0,0 0 0 0 0,0 0 0 0 0,1-1 0 0 0,-1-1 0 0 0,0 0 0 0 0,1 0 0 0 0,-1-1 0 0 0,1 0 0 0 0,-1 0 0 0 0,1-1 0 0 0,-1 0 0 0 0,0-2 0 0 0,1-1 0 0 0,-2-2 0 0 0,1-1 0 0 0,-1-2 0 0 0,0 0 0 0 0,-1-1 0 0 0,0 1 0 0 0,1 0 0 0 0,-1 2 0 0 0,0-1 0 0 0,-1 2 0 0 0,1 0 0 0 0,-2 1 0 0 0,-1 1 0 0 0,-1-1 0 0 0,-2 0 0 0 0,-1 1 0 0 0,0 1 0 0 0,-1 1 0 0 0,1 0 0 0 0,1 1 0 0 0,0 0 0 0 0,2 1 0 0 0,1-1 0 0 0,0 2 0 0 0,2 1 0 0 0,0 1 0 0 0,0 2 0 0 0,1 1 0 0 0,0 0 0 0 0,1 0 0 0 0,-1 0 0 0 0,0-1 0 0 0,0 0 0 0 0,2-1 0 0 0,-1 0 0 0 0,1-1 0 0 0,0 0 0 0 0,1 0 0 0 0,0-1 0 0 0,0 0 0 0 0,1-1 0 0 0,1 0 0 0 0,1 0 0 0 0,0-1 0 0 0,0 0 0 0 0,0 0 0 0 0,1 0 0 0 0,-1 0 0 0 0,0 0 0 0 0,-1 0 0 0 0,-1-1 0 0 0,0-1 0 0 0,-1 0 0 0 0,0-2 0 0 0,0-1 0 0 0,0-1 0 0 0,-1-1 0 0 0,0-1 0 0 0,0 0 0 0 0,0 0 0 0 0,-1 0 0 0 0,0 2 0 0 0,-1 0 0 0 0,0 1 0 0 0,0 1 0 0 0,0 1 0 0 0,-1 0 0 0 0,-1 1 0 0 0,-1 1 0 0 0,-1 0 0 0 0,-1 1 0 0 0,1 0 0 0 0,-1 0 0 0 0,2 1 0 0 0,1 1 0 0 0,0 1 0 0 0,2 2 0 0 0,-1 1 0 0 0,2 2 0 0 0,-1 0 0 0 0,0 1 0 0 0,0 0 0 0 0,0-1 0 0 0,0 0 0 0 0,1-2 0 0 0,0 0 0 0 0,1-1 0 0 0,1-2 0 0 0,0 0 0 0 0,1 0 0 0 0,0-1 0 0 0,0-1 0 0 0,1 0 0 0 0,0-1 0 0 0,0 0 0 0 0,0 0 0 0 0,0 0 0 0 0,1-2 0 0 0,1 0 0 0 0,0-1 0 0 0,-1-1 0 0 0,0-1 0 0 0,0 0 0 0 0,-1-1 0 0 0,0 1 0 0 0,-1-1 0 0 0,0 0 0 0 0,-1-1 0 0 0,0 0 0 0 0,-1 0 0 0 0,-1 0 0 0 0,-1 0 0 0 0,1 2 0 0 0,-2-1 0 0 0,1 2 0 0 0,0 0 0 0 0,0 1 0 0 0,-1 0 0 0 0,-1 1 0 0 0,-2 0 0 0 0,-1 0 0 0 0,0 1 0 0 0,0 0 0 0 0,0 0 0 0 0,1 1 0 0 0,1 0 0 0 0,0 1 0 0 0,1 1 0 0 0,1 3 0 0 0,0 0 0 0 0,0 2 0 0 0,1 1 0 0 0,0 0 0 0 0,0 1 0 0 0,0-2 0 0 0,0 0 0 0 0,0-1 0 0 0,0-1 0 0 0,0-1 0 0 0,0 0 0 0 0,0-1 0 0 0,0 0 0 0 0,0 0 0 0 0,2-1 0 0 0,0 0 0 0 0,1 0 0 0 0,0-1 0 0 0,0 0 0 0 0,1 0 0 0 0,0-1 0 0 0,1 0 0 0 0,0 0 0 0 0,0 0 0 0 0,0 0 0 0 0,1-2 0 0 0,0 1 0 0 0,0-2 0 0 0,0 0 0 0 0,-1-1 0 0 0,1 0 0 0 0,-1 1 0 0 0,-1-1 0 0 0,0 0 0 0 0,-1 0 0 0 0,-1 1 0 0 0,1-1 0 0 0,-1-1 0 0 0,0 1 0 0 0,0-1 0 0 0,0 0 0 0 0,-1 1 0 0 0,-1 0 0 0 0,1 0 0 0 0,-1 1 0 0 0,-1 0 0 0 0,-2 1 0 0 0,-1 0 0 0 0,0 1 0 0 0,-1 1 0 0 0,1-1 0 0 0,-1 0 0 0 0,2 1 0 0 0,0 2 0 0 0,1 1 0 0 0,1 1 0 0 0,1 3 0 0 0,0 1 0 0 0,-1 0 0 0 0,1 1 0 0 0,-1-1 0 0 0,1 0 0 0 0,0 0 0 0 0,0-1 0 0 0,0-1 0 0 0,0 0 0 0 0,0-1 0 0 0,0 0 0 0 0,0-1 0 0 0,0-1 0 0 0,0 1 0 0 0,0-1 0 0 0,0 0 0 0 0,1 0 0 0 0,0-1 0 0 0,1 1 0 0 0,1-1 0 0 0,0 0 0 0 0,1 0 0 0 0,0-1 0 0 0,1-1 0 0 0,-1 0 0 0 0,1 0 0 0 0,0 0 0 0 0,0 0 0 0 0,-1-1 0 0 0,0-1 0 0 0,0-1 0 0 0,0-1 0 0 0,-1-1 0 0 0,0 1 0 0 0,-1-1 0 0 0,0 0 0 0 0,-1 1 0 0 0,-1 0 0 0 0,-1-1 0 0 0,-2 2 0 0 0,-4 0 0 0 0,-3 1 0 0 0,-2 1 0 0 0,-2 1 0 0 0,1 1 0 0 0,0 2 0 0 0,1 2 0 0 0,2 2 0 0 0,1 2 0 0 0,3 1 0 0 0,1-1 0 0 0,2 0 0 0 0,0 0 0 0 0,2-2 0 0 0,0-1 0 0 0,1 0 0 0 0,0-2 0 0 0,0 0 0 0 0,0 0 0 0 0,0 0 0 0 0,-1-1 0 0 0,1 0 0 0 0,-1 0 0 0 0,1 0 0 0 0,0 0 0 0 0,0 0 0 0 0,0-1 0 0 0,0 1 0 0 0,0-1 0 0 0,0 0 0 0 0,0 1 0 0 0,0-1 0 0 0,0 0 0 0 0,0 1 0 0 0,0-1 0 0 0,0 1 0 0 0,1-1 0 0 0,1 0 0 0 0,0 1 0 0 0,0-1 0 0 0,0 0 0 0 0,1 1 0 0 0,1-1 0 0 0,0 1 0 0 0,2 0 0 0 0,0-1 0 0 0,1 1 0 0 0,1 0 0 0 0,1 0 0 0 0,0-1 0 0 0,0 0 0 0 0,1-1 0 0 0,-1 0 0 0 0,-1-1 0 0 0,0 0 0 0 0,-1 0 0 0 0,-2 0 0 0 0,0 0 0 0 0,-1-1 0 0 0,-1-1 0 0 0,-1 0 0 0 0,-1-1 0 0 0,0 0 0 0 0,0-1 0 0 0,-2 0 0 0 0,-1-1 0 0 0,-2 0 0 0 0,-3-1 0 0 0,-2 0 0 0 0,-1 1 0 0 0,-2 1 0 0 0,0 1 0 0 0,-1 0 0 0 0,0 2 0 0 0,0 1 0 0 0,1 0 0 0 0,1 0 0 0 0,1 1 0 0 0,1 2 0 0 0,1 0 0 0 0,1 1 0 0 0,2 0 0 0 0,1 0 0 0 0,2 0 0 0 0,0 0 0 0 0,1-1 0 0 0,1-1 0 0 0,0 1 0 0 0,0 0 0 0 0,1 0 0 0 0,0 0 0 0 0,1 0 0 0 0,1 0 0 0 0,1 0 0 0 0,1 0 0 0 0,1 0 0 0 0,0 0 0 0 0,2 0 0 0 0,0 0 0 0 0,1 0 0 0 0,1 0 0 0 0,1-1 0 0 0,0 0 0 0 0,0-1 0 0 0,1 0 0 0 0,0-1 0 0 0,0 0 0 0 0,-1 0 0 0 0,-1 0 0 0 0,0 0 0 0 0,1-1 0 0 0,-2 0 0 0 0,1-1 0 0 0,0 0 0 0 0,0-1 0 0 0,-1 0 0 0 0,0-1 0 0 0,-1 1 0 0 0,-1 0 0 0 0,-1 1 0 0 0,0-1 0 0 0,-2 1 0 0 0,0 0 0 0 0,-1-1 0 0 0,0 0 0 0 0,-1 0 0 0 0,-1-1 0 0 0,0-1 0 0 0,-1 0 0 0 0,1-2 0 0 0,-3 0 0 0 0,-2-1 0 0 0,-2 0 0 0 0,-3 1 0 0 0,-1-1 0 0 0,-1 2 0 0 0,-1 1 0 0 0,1 2 0 0 0,0 1 0 0 0,1 1 0 0 0,1 1 0 0 0,1 0 0 0 0,2 1 0 0 0,2 0 0 0 0,0 2 0 0 0,2 1 0 0 0,1 1 0 0 0,0 0 0 0 0,1 0 0 0 0,0 0 0 0 0,0-1 0 0 0,1 0 0 0 0,-1 0 0 0 0,0-1 0 0 0,0 0 0 0 0,2-1 0 0 0,0 0 0 0 0,2 1 0 0 0,1-1 0 0 0,0 1 0 0 0,1-1 0 0 0,1 1 0 0 0,0-2 0 0 0,0 1 0 0 0,0-1 0 0 0,1 0 0 0 0,-1-1 0 0 0,1 1 0 0 0,-2-1 0 0 0,0 0 0 0 0,0 0 0 0 0,0 0 0 0 0,-1-1 0 0 0,0 0 0 0 0,0-2 0 0 0,-1 0 0 0 0,-1-1 0 0 0,1-1 0 0 0,-2 0 0 0 0,1-1 0 0 0,-2-1 0 0 0,0 0 0 0 0,0-1 0 0 0,-1 0 0 0 0,-1-1 0 0 0,-1-1 0 0 0,-1 1 0 0 0,-1-1 0 0 0,-1 1 0 0 0,0 2 0 0 0,-1 0 0 0 0,0 1 0 0 0,0 2 0 0 0,-1-1 0 0 0,-1 1 0 0 0,1 1 0 0 0,0 0 0 0 0,-1 0 0 0 0,0 0 0 0 0,1 0 0 0 0,1 1 0 0 0,2 0 0 0 0,0 1 0 0 0,1 1 0 0 0,0 0 0 0 0,2 2 0 0 0,0 1 0 0 0,1 2 0 0 0,0 1 0 0 0,0 1 0 0 0,0 0 0 0 0,1 0 0 0 0,-1 0 0 0 0,0-1 0 0 0,0 1 0 0 0,1-1 0 0 0,2 0 0 0 0,1 1 0 0 0,1-1 0 0 0,1 0 0 0 0,0-1 0 0 0,1-1 0 0 0,0 0 0 0 0,0 0 0 0 0,-1-1 0 0 0,0-1 0 0 0,-1 0 0 0 0,0-1 0 0 0,-1-1 0 0 0,0 0 0 0 0,-1 0 0 0 0,-1 0 0 0 0,0-2 0 0 0,0 0 0 0 0,0 0 0 0 0,-1-2 0 0 0,-1-1 0 0 0,1-1 0 0 0,-1-1 0 0 0,0-1 0 0 0,0-1 0 0 0,-1-2 0 0 0,-1 0 0 0 0,-2 0 0 0 0,-1 0 0 0 0,-1 1 0 0 0,-2 1 0 0 0,0 1 0 0 0,0 1 0 0 0,0 1 0 0 0,1 1 0 0 0,1 1 0 0 0,0 1 0 0 0,1 0 0 0 0,1 0 0 0 0,1 1 0 0 0,0 0 0 0 0,0-1 0 0 0,1 1 0 0 0,-1 0 0 0 0,0 0 0 0 0,0 0 0 0 0,-1 0 0 0 0,1 0 0 0 0,-2-1 0 0 0,1 1 0 0 0,0-1 0 0 0,0 1 0 0 0,0-1 0 0 0,1 1 0 0 0,0 0 0 0 0,1 0 0 0 0,0 0 0 0 0,2 0 0 0 0,0 0 0 0 0,0 1 0 0 0,2-1 0 0 0,1 2 0 0 0,2-1 0 0 0,0 1 0 0 0,1 0 0 0 0,0 0 0 0 0,0 0 0 0 0,0 0 0 0 0,-1 0 0 0 0,1 0 0 0 0,-1 0 0 0 0,-1 0 0 0 0,-1 0 0 0 0,0 0 0 0 0,0 0 0 0 0,-1 1 0 0 0,1 0 0 0 0,-1 0 0 0 0,0 1 0 0 0,0 1 0 0 0,1 0 0 0 0,-1 1 0 0 0,1 0 0 0 0,-1 0 0 0 0,0 1 0 0 0,-1 0 0 0 0,1 0 0 0 0,-1-1 0 0 0,0 1 0 0 0,0-1 0 0 0,1 0 0 0 0,-1-1 0 0 0,0 1 0 0 0,0-1 0 0 0,0 1 0 0 0,1-1 0 0 0,-1 1 0 0 0,0-1 0 0 0,0 0 0 0 0,0 1 0 0 0,0-1 0 0 0,0-1 0 0 0,0 1 0 0 0,-1 0 0 0 0,1 0 0 0 0,0 0 0 0 0,1 0 0 0 0,-1-1 0 0 0,0 1 0 0 0,0-1 0 0 0,0 1 0 0 0,1-1 0 0 0,-1 0 0 0 0,1 0 0 0 0,-1 0 0 0 0,0 0 0 0 0,1-1 0 0 0,-1 1 0 0 0,1-1 0 0 0,0 1 0 0 0,0-1 0 0 0,0 1 0 0 0,0-1 0 0 0,0 1 0 0 0,1 0 0 0 0,-1-1 0 0 0,1 1 0 0 0,0 0 0 0 0,0-1 0 0 0,1 1 0 0 0,1 0 0 0 0,0 0 0 0 0,0 0 0 0 0,0 1 0 0 0,0-1 0 0 0,1 0 0 0 0,-1 0 0 0 0,1 0 0 0 0,-1 1 0 0 0,0-1 0 0 0,-1 0 0 0 0,0 0 0 0 0,0 0 0 0 0,-1-1 0 0 0,0 1 0 0 0,-1-1 0 0 0,1 0 0 0 0,-1-1 0 0 0,0 1 0 0 0,1 0 0 0 0,-1 0 0 0 0,0 0 0 0 0,0 0 0 0 0,1 0 0 0 0,-1 0 0 0 0,1 0 0 0 0,-1 0 0 0 0,0 0 0 0 0,1 0 0 0 0,-1 0 0 0 0,0 0 0 0 0,1 0 0 0 0,-1 0 0 0 0,1 0 0 0 0,-1 0 0 0 0,0 0 0 0 0,1 0 0 0 0,-2 0 0 0 0,1 0 0 0 0,0-1 0 0 0,0 1 0 0 0,0-1 0 0 0,-1-1 0 0 0,0-2 0 0 0,-1 0 0 0 0,0-1 0 0 0,0 0 0 0 0,0 0 0 0 0,0 0 0 0 0,0 0 0 0 0,0 1 0 0 0,0 0 0 0 0,0-1 0 0 0,0 1 0 0 0,0 0 0 0 0,0-1 0 0 0,0 1 0 0 0,-1-1 0 0 0,0 0 0 0 0,-1 1 0 0 0,-1-1 0 0 0,1 0 0 0 0,-1 1 0 0 0,0 0 0 0 0,-1 0 0 0 0,1 0 0 0 0,-2 0 0 0 0,1 0 0 0 0,-1 1 0 0 0,0-1 0 0 0,-1 1 0 0 0,-1-1 0 0 0,0 0 0 0 0,0 0 0 0 0,0 1 0 0 0,0-1 0 0 0,1 0 0 0 0,0 1 0 0 0,1 0 0 0 0,0 0 0 0 0,1 1 0 0 0,0 0 0 0 0,1 1 0 0 0,1 0 0 0 0,-1 0 0 0 0,1 0 0 0 0,0 0 0 0 0,-1 0 0 0 0,0 0 0 0 0,0-1 0 0 0,0 1 0 0 0,0 0 0 0 0,1-1 0 0 0,1 0 0 0 0,1 2 0 0 0,1 0 0 0 0,2 2 0 0 0,-1 2 0 0 0,2 0 0 0 0,1 2 0 0 0,0 1 0 0 0,1-1 0 0 0,0 1 0 0 0,-1-2 0 0 0,0 0 0 0 0,0 0 0 0 0,0-1 0 0 0,0 0 0 0 0,0-1 0 0 0,-1 0 0 0 0,0-1 0 0 0,0 1 0 0 0,-1-1 0 0 0,-1-1 0 0 0,1 1 0 0 0,-1-1 0 0 0,0 1 0 0 0,0-1 0 0 0,0 0 0 0 0,-1 0 0 0 0,1 0 0 0 0,0-1 0 0 0,0 0 0 0 0,1 1 0 0 0,-1-1 0 0 0,0 0 0 0 0,0 1 0 0 0,-1-1 0 0 0,1 0 0 0 0,1 0 0 0 0,-1 1 0 0 0,0-1 0 0 0,0 1 0 0 0,1-1 0 0 0,-1 1 0 0 0,0-1 0 0 0,0 0 0 0 0,0 0 0 0 0,0 0 0 0 0,0 0 0 0 0,0 0 0 0 0,0 0 0 0 0,0 0 0 0 0,1 1 0 0 0,-1-1 0 0 0,0 1 0 0 0,0-1 0 0 0,1 1 0 0 0,-1-1 0 0 0,0 1 0 0 0,-1 0 0 0 0,1-1 0 0 0,0 1 0 0 0,0 0 0 0 0,0-1 0 0 0,0 1 0 0 0,-1 0 0 0 0,1 0 0 0 0,0 0 0 0 0,-1 0 0 0 0,1 0 0 0 0,-1 0 0 0 0,0-1 0 0 0,-1 1 0 0 0,1 0 0 0 0,0-1 0 0 0,0 1 0 0 0,-1-1 0 0 0,2 1 0 0 0,-1-1 0 0 0,-1 1 0 0 0,1 0 0 0 0,-2 0 0 0 0,0-1 0 0 0,-2 0 0 0 0,-2 0 0 0 0,-1-1 0 0 0,1 0 0 0 0,-1 0 0 0 0,0 0 0 0 0,1 1 0 0 0,0-1 0 0 0,2 1 0 0 0,-1-1 0 0 0,0 0 0 0 0,1 1 0 0 0,0 0 0 0 0,1-1 0 0 0,-1 1 0 0 0,1-1 0 0 0,-1 1 0 0 0,1-1 0 0 0,0 1 0 0 0,-1-1 0 0 0,1 0 0 0 0,0 0 0 0 0,0 1 0 0 0,0-1 0 0 0,0 1 0 0 0,0-1 0 0 0,0 0 0 0 0,0 0 0 0 0,-1 0 0 0 0,1 0 0 0 0,-1 0 0 0 0,1 0 0 0 0,0 0 0 0 0,-1 0 0 0 0,1 0 0 0 0,-1 0 0 0 0,1 0 0 0 0,0 1 0 0 0,-1-1 0 0 0,1 1 0 0 0,0-1 0 0 0,0 0 0 0 0,-1 0 0 0 0,1 0 0 0 0,-1 1 0 0 0,1-1 0 0 0,0 0 0 0 0,-1-1 0 0 0,1 1 0 0 0,0 0 0 0 0,-1 0 0 0 0,1 1 0 0 0,0-1 0 0 0,-1 1 0 0 0,2 0 0 0 0,-1-1 0 0 0,0 1 0 0 0,0 0 0 0 0,0 0 0 0 0,0 0 0 0 0,0-1 0 0 0,-1 1 0 0 0,1 0 0 0 0,0 0 0 0 0,-1 0 0 0 0,1 0 0 0 0,-1 0 0 0 0,1-1 0 0 0,0 1 0 0 0,-1 0 0 0 0,1 0 0 0 0,-1 0 0 0 0,1 0 0 0 0,-1 0 0 0 0,1 0 0 0 0,0 0 0 0 0,-1-1 0 0 0,1 1 0 0 0,-1 0 0 0 0,1-1 0 0 0,0 1 0 0 0,-1 0 0 0 0,1 0 0 0 0,0 0 0 0 0,1 0 0 0 0,-1-1 0 0 0,0 1 0 0 0,-1 0 0 0 0,1-1 0 0 0,0 1 0 0 0,-1 0 0 0 0,1-1 0 0 0,0 1 0 0 0,-1 0 0 0 0,1 0 0 0 0,0 0 0 0 0,-1-1 0 0 0,1 1 0 0 0,0 0 0 0 0,-1 0 0 0 0,1-1 0 0 0,0 1 0 0 0,-1 0 0 0 0,1 0 0 0 0,0-1 0 0 0,0 1 0 0 0,0-1 0 0 0,0 1 0 0 0,0-1 0 0 0,0 1 0 0 0,1 0 0 0 0,-1-1 0 0 0,0 1 0 0 0,0 0 0 0 0,0 0 0 0 0,-1 0 0 0 0,1 0 0 0 0,0 0 0 0 0,-1 0 0 0 0,1 1 0 0 0,0-1 0 0 0,0 0 0 0 0,0 0 0 0 0,0 0 0 0 0,0 0 0 0 0,0-1 0 0 0,0 1 0 0 0,-1 0 0 0 0,1 0 0 0 0,0-1 0 0 0,-1 1 0 0 0,1 0 0 0 0,-1 0 0 0 0,1 0 0 0 0,-1 0 0 0 0,1 0 0 0 0,0 0 0 0 0,-1 0 0 0 0,1 0 0 0 0,0 0 0 0 0,0 0 0 0 0,0 0 0 0 0,0 0 0 0 0,0 0 0 0 0,0-1 0 0 0,0 0 0 0 0,0 1 0 0 0,0-3 0 0 0,0 0 0 0 0,0-1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1:30.930"/>
    </inkml:context>
    <inkml:brush xml:id="br0">
      <inkml:brushProperty name="width" value="0.1" units="cm"/>
      <inkml:brushProperty name="height" value="0.1" units="cm"/>
      <inkml:brushProperty name="color" value="#E71224"/>
    </inkml:brush>
  </inkml:definitions>
  <inkml:trace contextRef="#ctx0" brushRef="#br0">11211 11476 16383 0 0,'0'0'0'0'0,"1"0"0"0"0,1 0 0 0 0,0 0 0 0 0,1 0 0 0 0,0 1 0 0 0,1-1 0 0 0,-1 1 0 0 0,1 0 0 0 0,-1 0 0 0 0,1 0 0 0 0,-1 0 0 0 0,0 0 0 0 0,-1 0 0 0 0,1 0 0 0 0,-1 0 0 0 0,0 0 0 0 0,1 0 0 0 0,-1-1 0 0 0,0 1 0 0 0,0 0 0 0 0,0 0 0 0 0,0 0 0 0 0,0 0 0 0 0,0 0 0 0 0,0 0 0 0 0,0 1 0 0 0,0-1 0 0 0,0 1 0 0 0,0-1 0 0 0,-1 1 0 0 0,1-1 0 0 0,-1 1 0 0 0,1-1 0 0 0,-1 0 0 0 0,1 0 0 0 0,-1 0 0 0 0,1 0 0 0 0,-1 0 0 0 0,1 0 0 0 0,-1 1 0 0 0,1-1 0 0 0,0 0 0 0 0,-1 0 0 0 0,2 0 0 0 0,-1 0 0 0 0,0 0 0 0 0,0 1 0 0 0,1-1 0 0 0,-1 0 0 0 0,0 0 0 0 0,1 0 0 0 0,-1 1 0 0 0,0-1 0 0 0,1 1 0 0 0,-1-1 0 0 0,1 1 0 0 0,-1-1 0 0 0,0 0 0 0 0,1 1 0 0 0,-1-1 0 0 0,-1 0 0 0 0,1 1 0 0 0,0-1 0 0 0,0 0 0 0 0,0 1 0 0 0,1-1 0 0 0,-1 1 0 0 0,0-1 0 0 0,1 1 0 0 0,-1-1 0 0 0,1 1 0 0 0,-1-1 0 0 0,0 1 0 0 0,1-1 0 0 0,-1 1 0 0 0,1-1 0 0 0,-1 0 0 0 0,0 1 0 0 0,1-1 0 0 0,-1 1 0 0 0,0-1 0 0 0,1 1 0 0 0,-1-1 0 0 0,1 1 0 0 0,-1-1 0 0 0,0 0 0 0 0,1 0 0 0 0,-1 1 0 0 0,-1-1 0 0 0,1 1 0 0 0,0-1 0 0 0,0 0 0 0 0,1 1 0 0 0,-1-1 0 0 0,0 0 0 0 0,0 1 0 0 0,1-1 0 0 0,-1 1 0 0 0,1-1 0 0 0,-1 0 0 0 0,0 1 0 0 0,1-1 0 0 0,-1 1 0 0 0,0-1 0 0 0,0 1 0 0 0,0-1 0 0 0,0 0 0 0 0,0 1 0 0 0,0 0 0 0 0,0-1 0 0 0,1 0 0 0 0,-1 1 0 0 0,0-1 0 0 0,1 1 0 0 0,-1-1 0 0 0,0 1 0 0 0,0-1 0 0 0,0 1 0 0 0,0-1 0 0 0,0 1 0 0 0,-1-1 0 0 0,1 1 0 0 0,0-1 0 0 0,0 0 0 0 0,0 1 0 0 0,0-1 0 0 0,1 0 0 0 0,-1 1 0 0 0,0-1 0 0 0,1 1 0 0 0,-1 0 0 0 0,0 0 0 0 0,1 0 0 0 0,-1 0 0 0 0,1 0 0 0 0,-1 0 0 0 0,0-1 0 0 0,1 1 0 0 0,-1 0 0 0 0,0-1 0 0 0,1 1 0 0 0,-1 0 0 0 0,0 0 0 0 0,-1-1 0 0 0,1 1 0 0 0,0-1 0 0 0,1 1 0 0 0,-1-1 0 0 0,0 1 0 0 0,1 0 0 0 0,-1-1 0 0 0,0 1 0 0 0,0-1 0 0 0,0 1 0 0 0,0-1 0 0 0,-1 0 0 0 0,1 0 0 0 0,0 0 0 0 0,-1 0 0 0 0,1 0 0 0 0,0 1 0 0 0,0-1 0 0 0,0 0 0 0 0,-1 0 0 0 0,1 0 0 0 0,-1 0 0 0 0,1 0 0 0 0,0 0 0 0 0,0 0 0 0 0,-1 0 0 0 0,1 0 0 0 0,0 0 0 0 0,0 1 0 0 0,1-1 0 0 0,-1 1 0 0 0,0-1 0 0 0,0 0 0 0 0,0 0 0 0 0,0 0 0 0 0,0 1 0 0 0,0-1 0 0 0,-1 0 0 0 0,1 0 0 0 0,-1 0 0 0 0,1 1 0 0 0,-1-1 0 0 0,1 0 0 0 0,-1 0 0 0 0,1 0 0 0 0,0 0 0 0 0,-1 0 0 0 0,1 0 0 0 0,-1 0 0 0 0,1 0 0 0 0,-1 0 0 0 0,1 1 0 0 0,0-1 0 0 0,1 1 0 0 0,-1-1 0 0 0,0 1 0 0 0,0 0 0 0 0,0-1 0 0 0,0 0 0 0 0,0 0 0 0 0,-1 0 0 0 0,1 0 0 0 0,0 1 0 0 0,0-1 0 0 0,-1 0 0 0 0,1 1 0 0 0,0-1 0 0 0,-1 0 0 0 0,1 0 0 0 0,-1 1 0 0 0,1 0 0 0 0,0-1 0 0 0,-1 1 0 0 0,1 0 0 0 0,0-1 0 0 0,0 1 0 0 0,0-1 0 0 0,-1 0 0 0 0,1 1 0 0 0,-1-1 0 0 0,1 0 0 0 0,-1 1 0 0 0,1-1 0 0 0,0 1 0 0 0,-1 0 0 0 0,1-1 0 0 0,-1 1 0 0 0,1-1 0 0 0,-1 1 0 0 0,0-1 0 0 0,0 0 0 0 0,1 0 0 0 0,-1 1 0 0 0,0-1 0 0 0,0 0 0 0 0,0 0 0 0 0,1 0 0 0 0,-1 1 0 0 0,1-1 0 0 0,-1 1 0 0 0,0-1 0 0 0,0 0 0 0 0,1 0 0 0 0,-1 1 0 0 0,0-1 0 0 0,1 1 0 0 0,-1 0 0 0 0,1 0 0 0 0,0 0 0 0 0,0 0 0 0 0,0 0 0 0 0,-1-1 0 0 0,1 1 0 0 0,-1 0 0 0 0,1-1 0 0 0,0 1 0 0 0,-1 0 0 0 0,1-1 0 0 0,-1 1 0 0 0,0-1 0 0 0,0 1 0 0 0,1-1 0 0 0,-1 1 0 0 0,1 0 0 0 0,-1 0 0 0 0,0 0 0 0 0,0-1 0 0 0,0 1 0 0 0,1 0 0 0 0,-1-1 0 0 0,0 0 0 0 0,0 1 0 0 0,0-1 0 0 0,0 1 0 0 0,0-1 0 0 0,0 0 0 0 0,0 1 0 0 0,0 0 0 0 0,0-1 0 0 0,0 1 0 0 0,0-1 0 0 0,0 1 0 0 0,0 0 0 0 0,-1 0 0 0 0,1 0 0 0 0,0 0 0 0 0,0 0 0 0 0,-1 0 0 0 0,1 0 0 0 0,0-1 0 0 0,-1 1 0 0 0,1 0 0 0 0,-1 0 0 0 0,0 0 0 0 0,1 0 0 0 0,-1-1 0 0 0,1 1 0 0 0,-1 0 0 0 0,0 1 0 0 0,1-1 0 0 0,-1 0 0 0 0,1 1 0 0 0,-1-1 0 0 0,0 0 0 0 0,1 1 0 0 0,-1-1 0 0 0,0 0 0 0 0,0 0 0 0 0,0 1 0 0 0,0-1 0 0 0,0 0 0 0 0,0 1 0 0 0,0-1 0 0 0,0 0 0 0 0,0 1 0 0 0,0-1 0 0 0,0 0 0 0 0,0 1 0 0 0,0-1 0 0 0,0 0 0 0 0,0 0 0 0 0,0 1 0 0 0,0-1 0 0 0,0 0 0 0 0,0 1 0 0 0,0-1 0 0 0,0 0 0 0 0,0 1 0 0 0,0-1 0 0 0,0 0 0 0 0,0 1 0 0 0,0-1 0 0 0,0 0 0 0 0,-1 1 0 0 0,0-1 0 0 0,0 0 0 0 0,0 1 0 0 0,0-1 0 0 0,-1 0 0 0 0,1 0 0 0 0,0 0 0 0 0,0-1 0 0 0,-1 2 0 0 0,1-1 0 0 0,0 0 0 0 0,0 0 0 0 0,0 1 0 0 0,-1-1 0 0 0,1 0 0 0 0,-1 0 0 0 0,1 0 0 0 0,0 0 0 0 0,-1 0 0 0 0,0 0 0 0 0,0 0 0 0 0,0 0 0 0 0,0 0 0 0 0,0 0 0 0 0,0 0 0 0 0,1 0 0 0 0,0-1 0 0 0,0 1 0 0 0,-1-1 0 0 0,1 0 0 0 0,-1 0 0 0 0,1 0 0 0 0,-1 0 0 0 0,0 0 0 0 0,0-1 0 0 0,1 1 0 0 0,-1 0 0 0 0,1 0 0 0 0,-1 0 0 0 0,1-1 0 0 0,0 1 0 0 0,-1 0 0 0 0,1 0 0 0 0,0 0 0 0 0,-1 0 0 0 0,0 0 0 0 0,0 0 0 0 0,1 0 0 0 0,-1 0 0 0 0,0 0 0 0 0,0 0 0 0 0,1 0 0 0 0,-1 0 0 0 0,1 0 0 0 0,-1 0 0 0 0,1 1 0 0 0,0-1 0 0 0,-1 0 0 0 0,1 0 0 0 0,-1 1 0 0 0,0-1 0 0 0,-1 0 0 0 0,1 1 0 0 0,0-1 0 0 0,-1 1 0 0 0,1-1 0 0 0,1 0 0 0 0,-1 1 0 0 0,0-1 0 0 0,0 1 0 0 0,-1-1 0 0 0,1 1 0 0 0,0-1 0 0 0,0 1 0 0 0,0-1 0 0 0,0 0 0 0 0,0 0 0 0 0,0 0 0 0 0,0-1 0 0 0,0 1 0 0 0,0-1 0 0 0,0 0 0 0 0,-1 0 0 0 0,1 0 0 0 0,0 0 0 0 0,0 0 0 0 0,-1 0 0 0 0,1 0 0 0 0,0 0 0 0 0,0 0 0 0 0,-1 0 0 0 0,1 0 0 0 0,0 0 0 0 0,-1 0 0 0 0,1 0 0 0 0,0 0 0 0 0,0 0 0 0 0,-1 0 0 0 0,1 0 0 0 0,0 0 0 0 0,0 0 0 0 0,-1 0 0 0 0,1 0 0 0 0,0 0 0 0 0,-1 0 0 0 0,1 0 0 0 0,0 0 0 0 0,-1 0 0 0 0,1 0 0 0 0,0 0 0 0 0,-1 0 0 0 0,1 0 0 0 0,0 0 0 0 0,0 0 0 0 0,-1 0 0 0 0,1 0 0 0 0,0 0 0 0 0,0-1 0 0 0,0 1 0 0 0,0-1 0 0 0,0 1 0 0 0,0-1 0 0 0,0 0 0 0 0,-1 0 0 0 0,1 0 0 0 0,0 0 0 0 0,-1 0 0 0 0,1 0 0 0 0,-1 0 0 0 0,1-1 0 0 0,-1 1 0 0 0,0-1 0 0 0,-1 1 0 0 0,1-1 0 0 0,-1 0 0 0 0,0 1 0 0 0,1-1 0 0 0,-1 1 0 0 0,1 0 0 0 0,-1 0 0 0 0,1 0 0 0 0,0 0 0 0 0,1 0 0 0 0,-1 0 0 0 0,1 0 0 0 0,0 0 0 0 0,-1 0 0 0 0,1 0 0 0 0,0 0 0 0 0,-1 0 0 0 0,1 0 0 0 0,-1-1 0 0 0,1 1 0 0 0,0 0 0 0 0,-1 0 0 0 0,1-1 0 0 0,-1 1 0 0 0,1 0 0 0 0,0 0 0 0 0,-1 1 0 0 0,1-1 0 0 0,0 0 0 0 0,-1 0 0 0 0,1 0 0 0 0,-1 0 0 0 0,1 0 0 0 0,0 0 0 0 0,-1 0 0 0 0,1 0 0 0 0,-1 0 0 0 0,1 0 0 0 0,-1 0 0 0 0,0 0 0 0 0,0 0 0 0 0,0 0 0 0 0,0 0 0 0 0,1-1 0 0 0,-1 1 0 0 0,0-1 0 0 0,0 1 0 0 0,0-1 0 0 0,-1 0 0 0 0,0 0 0 0 0,1 0 0 0 0,-1 0 0 0 0,0 0 0 0 0,1 0 0 0 0,0 0 0 0 0,0 0 0 0 0,0 1 0 0 0,0-1 0 0 0,1 1 0 0 0,-1-1 0 0 0,0 0 0 0 0,0 1 0 0 0,0 0 0 0 0,0-1 0 0 0,1 1 0 0 0,-1-1 0 0 0,0 0 0 0 0,0 1 0 0 0,-1-1 0 0 0,1 0 0 0 0,0 0 0 0 0,0 0 0 0 0,0 0 0 0 0,0 1 0 0 0,1-1 0 0 0,-1 1 0 0 0,1-1 0 0 0,0 1 0 0 0,-1-1 0 0 0,1 1 0 0 0,0 0 0 0 0,-1-1 0 0 0,1 1 0 0 0,-1-1 0 0 0,1 1 0 0 0,0 0 0 0 0,-1-1 0 0 0,1 1 0 0 0,-1 0 0 0 0,1 0 0 0 0,-1-1 0 0 0,0 0 0 0 0,-1 1 0 0 0,0-1 0 0 0,0 0 0 0 0,-1 0 0 0 0,0-1 0 0 0,1 1 0 0 0,-1-1 0 0 0,0 1 0 0 0,0-1 0 0 0,0-1 0 0 0,0 1 0 0 0,1 0 0 0 0,-1 0 0 0 0,1 0 0 0 0,-1 1 0 0 0,1-1 0 0 0,0 1 0 0 0,1 0 0 0 0,-1 0 0 0 0,1 0 0 0 0,-1 0 0 0 0,0-1 0 0 0,1 1 0 0 0,-1-1 0 0 0,0 1 0 0 0,0-1 0 0 0,0 1 0 0 0,0-1 0 0 0,0 1 0 0 0,-1-1 0 0 0,1 0 0 0 0,0 1 0 0 0,0 0 0 0 0,0 0 0 0 0,0 0 0 0 0,0 0 0 0 0,1-1 0 0 0,0 2 0 0 0,1-1 0 0 0,-1 0 0 0 0,0 0 0 0 0,0 0 0 0 0,0 0 0 0 0,0 0 0 0 0,1 1 0 0 0,0-1 0 0 0,0 1 0 0 0,0 0 0 0 0,1 0 0 0 0,-1 0 0 0 0,0 1 0 0 0,1-1 0 0 0,-1 0 0 0 0,0 0 0 0 0,0 0 0 0 0,0 0 0 0 0,0 0 0 0 0,0 0 0 0 0,0 0 0 0 0,-1-1 0 0 0,1 1 0 0 0,-1 0 0 0 0,0-1 0 0 0,0 1 0 0 0,0 0 0 0 0,0 0 0 0 0,1-1 0 0 0,-1 1 0 0 0,0 0 0 0 0,0 0 0 0 0,0 0 0 0 0,0-1 0 0 0,0 1 0 0 0,1 0 0 0 0,-1-1 0 0 0,1 1 0 0 0,0-1 0 0 0,-1 1 0 0 0,1 0 0 0 0,-1-1 0 0 0,0 0 0 0 0,0 0 0 0 0,0 1 0 0 0,0-1 0 0 0,0 0 0 0 0,0 0 0 0 0,1-1 0 0 0,-1 1 0 0 0,1 0 0 0 0,0 0 0 0 0,-1 1 0 0 0,1-1 0 0 0,0 1 0 0 0,0-1 0 0 0,0 1 0 0 0,0-1 0 0 0,1 1 0 0 0,-1-1 0 0 0,0 1 0 0 0,1-1 0 0 0,-1 1 0 0 0,1 0 0 0 0,0 0 0 0 0,-1-1 0 0 0,0 1 0 0 0,0-1 0 0 0,0 0 0 0 0,0 1 0 0 0,0-1 0 0 0,0 1 0 0 0,0-1 0 0 0,1 1 0 0 0,-1-1 0 0 0,0 0 0 0 0,0 1 0 0 0,1 0 0 0 0,-1-1 0 0 0,0 1 0 0 0,0-1 0 0 0,0 1 0 0 0,0-1 0 0 0,0 0 0 0 0,-1 0 0 0 0,1 1 0 0 0,0 0 0 0 0,1-1 0 0 0,0 1 0 0 0,0-1 0 0 0,-1 1 0 0 0,2-1 0 0 0,-2 0 0 0 0,1 1 0 0 0,-1-1 0 0 0,0 0 0 0 0,0 0 0 0 0,0-1 0 0 0,0 2 0 0 0,1-1 0 0 0,-1 0 0 0 0,1 1 0 0 0,0 0 0 0 0,0-1 0 0 0,0 1 0 0 0,0 0 0 0 0,0 0 0 0 0,-1 0 0 0 0,1 0 0 0 0,0 0 0 0 0,-1-1 0 0 0,0 1 0 0 0,1 0 0 0 0,-1-1 0 0 0,0 1 0 0 0,0 0 0 0 0,0 0 0 0 0,0 0 0 0 0,0 0 0 0 0,0 0 0 0 0,0 1 0 0 0,0-1 0 0 0,0 1 0 0 0,0 0 0 0 0,0 0 0 0 0,-1 0 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1:49.273"/>
    </inkml:context>
    <inkml:brush xml:id="br0">
      <inkml:brushProperty name="width" value="0.1" units="cm"/>
      <inkml:brushProperty name="height" value="0.1" units="cm"/>
      <inkml:brushProperty name="color" value="#E71224"/>
    </inkml:brush>
  </inkml:definitions>
  <inkml:trace contextRef="#ctx0" brushRef="#br0">10833 11665 16383 0 0,'1'0'0'0'0,"0"0"0"0"0,2 0 0 0 0,0 0 0 0 0,1 0 0 0 0,1 0 0 0 0,0 0 0 0 0,1 0 0 0 0,-1 1 0 0 0,0 0 0 0 0,-1 0 0 0 0,1 0 0 0 0,0 0 0 0 0,-1 0 0 0 0,1 0 0 0 0,-1-1 0 0 0,0 1 0 0 0,0 0 0 0 0,0-1 0 0 0,0 1 0 0 0,0 0 0 0 0,-1-1 0 0 0,1 1 0 0 0,0 0 0 0 0,0 0 0 0 0,0-1 0 0 0,-1 1 0 0 0,1 0 0 0 0,0-1 0 0 0,0 1 0 0 0,-1-1 0 0 0,0 0 0 0 0,0 0 0 0 0,0 1 0 0 0,-1-1 0 0 0,0 1 0 0 0,1-1 0 0 0,-1 1 0 0 0,0-1 0 0 0,1 0 0 0 0,-1 0 0 0 0,0 0 0 0 0,1 0 0 0 0,-1 0 0 0 0,0 0 0 0 0,1 0 0 0 0,-1 0 0 0 0,0 0 0 0 0,1 0 0 0 0,-1 0 0 0 0,0 0 0 0 0,1 0 0 0 0,-1 0 0 0 0,1 0 0 0 0,-1 0 0 0 0,0 0 0 0 0,1 0 0 0 0,-1 0 0 0 0,0 0 0 0 0,1 0 0 0 0,-1 0 0 0 0,0 0 0 0 0,1 0 0 0 0,-1 0 0 0 0,0 0 0 0 0,1 0 0 0 0,-1 0 0 0 0,1 0 0 0 0,-1 0 0 0 0,0 0 0 0 0,1 0 0 0 0,-1 0 0 0 0,0 0 0 0 0,1 0 0 0 0,-1 0 0 0 0,1-1 0 0 0,-1 1 0 0 0,0-1 0 0 0,1 0 0 0 0,-1 1 0 0 0,0-1 0 0 0,1 0 0 0 0,-1 1 0 0 0,1-1 0 0 0,-1 1 0 0 0,0-1 0 0 0,1 1 0 0 0,-1-1 0 0 0,0 0 0 0 0,1 1 0 0 0,-1-1 0 0 0,1 1 0 0 0,0-1 0 0 0,0 0 0 0 0,0 0 0 0 0,0 1 0 0 0,-1-1 0 0 0,1 0 0 0 0,-1 0 0 0 0,1 0 0 0 0,0 1 0 0 0,0-1 0 0 0,0 0 0 0 0,-1 0 0 0 0,1-1 0 0 0,0 1 0 0 0,-1 0 0 0 0,0 0 0 0 0,1 0 0 0 0,-1-1 0 0 0,0 1 0 0 0,1 0 0 0 0,-1 0 0 0 0,0 0 0 0 0,1-1 0 0 0,-1 1 0 0 0,1 0 0 0 0,-1 0 0 0 0,0-1 0 0 0,1 1 0 0 0,-1 0 0 0 0,0 0 0 0 0,1-1 0 0 0,-1 0 0 0 0,0 0 0 0 0,1 0 0 0 0,-1 0 0 0 0,1 0 0 0 0,-1 1 0 0 0,0-1 0 0 0,1 1 0 0 0,-1-1 0 0 0,-1 1 0 0 0,1-1 0 0 0,-1 1 0 0 0,0-1 0 0 0,0 1 0 0 0,-1-1 0 0 0,1 0 0 0 0,0 0 0 0 0,-1 0 0 0 0,1 0 0 0 0,-1 0 0 0 0,0-1 0 0 0,0 1 0 0 0,1 0 0 0 0,-1-1 0 0 0,0 1 0 0 0,-1 0 0 0 0,1 0 0 0 0,0-1 0 0 0,0 1 0 0 0,0 0 0 0 0,1-1 0 0 0,-1 1 0 0 0,1 0 0 0 0,-1-1 0 0 0,0 1 0 0 0,1 0 0 0 0,-1 0 0 0 0,0-1 0 0 0,0 1 0 0 0,0 0 0 0 0,1-1 0 0 0,-1 1 0 0 0,1-1 0 0 0,0 1 0 0 0,-1 0 0 0 0,1-1 0 0 0,0 1 0 0 0,0-1 0 0 0,0 1 0 0 0,0 0 0 0 0,0-1 0 0 0,-1 1 0 0 0,0 0 0 0 0,0 0 0 0 0,0-1 0 0 0,0 1 0 0 0,0 0 0 0 0,0 0 0 0 0,0-1 0 0 0,0 1 0 0 0,0 0 0 0 0,0 0 0 0 0,0 0 0 0 0,0-1 0 0 0,0 1 0 0 0,-1 0 0 0 0,0 0 0 0 0,0 0 0 0 0,0 1 0 0 0,0-1 0 0 0,0 0 0 0 0,0 0 0 0 0,-1 0 0 0 0,1 0 0 0 0,0 1 0 0 0,0-1 0 0 0,0 1 0 0 0,0 0 0 0 0,-1 0 0 0 0,1 0 0 0 0,0-1 0 0 0,0 1 0 0 0,0 0 0 0 0,-1 0 0 0 0,1 0 0 0 0,-1-1 0 0 0,1 1 0 0 0,0-1 0 0 0,0-1 0 0 0,1 1 0 0 0,0 1 0 0 0,0 0 0 0 0,0 1 0 0 0,0 1 0 0 0,0 1 0 0 0,0 0 0 0 0,0 1 0 0 0,0-1 0 0 0,-1 0 0 0 0,0 0 0 0 0,0 0 0 0 0,0-1 0 0 0,-1 1 0 0 0,1-1 0 0 0,0 0 0 0 0,0 0 0 0 0,1 1 0 0 0,-1 0 0 0 0,0-1 0 0 0,0 1 0 0 0,0 0 0 0 0,1 0 0 0 0,-1-1 0 0 0,0 1 0 0 0,0-1 0 0 0,0 1 0 0 0,-1-1 0 0 0,1 0 0 0 0,0 0 0 0 0,1 1 0 0 0,-2-1 0 0 0,1 1 0 0 0,0-1 0 0 0,-1 1 0 0 0,0-1 0 0 0,1 0 0 0 0,-1 0 0 0 0,1 0 0 0 0,-1 0 0 0 0,1 1 0 0 0,-1-1 0 0 0,0 0 0 0 0,1 0 0 0 0,0 0 0 0 0,-1 0 0 0 0,1 0 0 0 0,-1 0 0 0 0,0 1 0 0 0,1-1 0 0 0,-1 0 0 0 0,0 0 0 0 0,0 0 0 0 0,1 0 0 0 0,-1 0 0 0 0,1 0 0 0 0,-1 1 0 0 0,0-1 0 0 0,1 0 0 0 0,-1 0 0 0 0,1 0 0 0 0,0 1 0 0 0,0-1 0 0 0,0 1 0 0 0,0-1 0 0 0,0 1 0 0 0,-1 0 0 0 0,0 0 0 0 0,0 0 0 0 0,0 0 0 0 0,0-1 0 0 0,0 1 0 0 0,0-1 0 0 0,0 0 0 0 0,1 0 0 0 0,0 0 0 0 0,0 0 0 0 0,-1 0 0 0 0,1 0 0 0 0,0 0 0 0 0,-1-1 0 0 0,1 1 0 0 0,-1 0 0 0 0,0 0 0 0 0,1 0 0 0 0,0-1 0 0 0,-1 1 0 0 0,0 0 0 0 0,1 0 0 0 0,0 0 0 0 0,-1 0 0 0 0,1-1 0 0 0,-1 1 0 0 0,0 0 0 0 0,0-1 0 0 0,0 1 0 0 0,0 0 0 0 0,0 0 0 0 0,1 0 0 0 0,-1 0 0 0 0,-1 0 0 0 0,2-1 0 0 0,-1 1 0 0 0,0 0 0 0 0,0 0 0 0 0,0 0 0 0 0,1 0 0 0 0,-1-1 0 0 0,0 1 0 0 0,1 0 0 0 0,-1 0 0 0 0,1-1 0 0 0,-1 1 0 0 0,1 0 0 0 0,-1 0 0 0 0,0-1 0 0 0,0 1 0 0 0,0 0 0 0 0,0-1 0 0 0,-1 1 0 0 0,1 0 0 0 0,0 0 0 0 0,-1 0 0 0 0,1 0 0 0 0,0 0 0 0 0,-1 0 0 0 0,1 0 0 0 0,1-1 0 0 0,-1 1 0 0 0,0 0 0 0 0,0 0 0 0 0,-1-1 0 0 0,1 1 0 0 0,0-1 0 0 0,0 1 0 0 0,1 0 0 0 0,-1 0 0 0 0,0-1 0 0 0,-1 1 0 0 0,1-1 0 0 0,0 1 0 0 0,-1 0 0 0 0,1-1 0 0 0,0 1 0 0 0,-1 0 0 0 0,1 0 0 0 0,0-1 0 0 0,-1 1 0 0 0,1 0 0 0 0,0 0 0 0 0,0 0 0 0 0,0-1 0 0 0,1 1 0 0 0,-1-1 0 0 0,-1 0 0 0 0,1 0 0 0 0,0 0 0 0 0,0 0 0 0 0,-1 1 0 0 0,1-1 0 0 0,0 0 0 0 0,-1 1 0 0 0,1 0 0 0 0,0 0 0 0 0,0 0 0 0 0,0 0 0 0 0,0 0 0 0 0,0 0 0 0 0,0 0 0 0 0,0-1 0 0 0,1 1 0 0 0,-1 0 0 0 0,0 0 0 0 0,0-1 0 0 0,0 1 0 0 0,0 0 0 0 0,0 0 0 0 0,-1-1 0 0 0,1 1 0 0 0,0-1 0 0 0,0 1 0 0 0,0-1 0 0 0,0 1 0 0 0,0-1 0 0 0,0 0 0 0 0,0 1 0 0 0,0-1 0 0 0,0 1 0 0 0,0-1 0 0 0,-1 1 0 0 0,1-1 0 0 0,0 1 0 0 0,0-1 0 0 0,-1 1 0 0 0,1-1 0 0 0,0 0 0 0 0,0 1 0 0 0,1-1 0 0 0,-1 1 0 0 0,1 0 0 0 0,-1 0 0 0 0,0-1 0 0 0,1 1 0 0 0,-1-1 0 0 0,1 1 0 0 0,1-1 0 0 0,1 1 0 0 0,0-1 0 0 0,1 0 0 0 0,1 0 0 0 0,1 0 0 0 0,0 0 0 0 0,1 0 0 0 0,-1 0 0 0 0,0 0 0 0 0,0 0 0 0 0,0 0 0 0 0,-1 0 0 0 0,0 0 0 0 0,0 0 0 0 0,0 0 0 0 0,-1 0 0 0 0,0 0 0 0 0,1 0 0 0 0,-1 0 0 0 0,1 0 0 0 0,0 0 0 0 0,0 0 0 0 0,-1 0 0 0 0,1 0 0 0 0,0 0 0 0 0,0 0 0 0 0,0 0 0 0 0,0 0 0 0 0,0-1 0 0 0,0 1 0 0 0,0-1 0 0 0,0 0 0 0 0,0 1 0 0 0,0-2 0 0 0,0 1 0 0 0,0 0 0 0 0,1 0 0 0 0,-1 0 0 0 0,1 0 0 0 0,-1-1 0 0 0,0 1 0 0 0,1-1 0 0 0,0 1 0 0 0,0-1 0 0 0,0 1 0 0 0,1-1 0 0 0,-1 1 0 0 0,0-1 0 0 0,1 0 0 0 0,-1 1 0 0 0,0-1 0 0 0,1 0 0 0 0,-1 1 0 0 0,0-1 0 0 0,-1 0 0 0 0,1 0 0 0 0,0-1 0 0 0,0 1 0 0 0,1-1 0 0 0,-1 0 0 0 0,1 1 0 0 0,0-1 0 0 0,1 0 0 0 0,-1 1 0 0 0,0-1 0 0 0,0 0 0 0 0,1 0 0 0 0,-2 0 0 0 0,1 0 0 0 0,-1 0 0 0 0,0 0 0 0 0,1 0 0 0 0,-1 1 0 0 0,-1-1 0 0 0,1 0 0 0 0,0 1 0 0 0,-1-1 0 0 0,0 1 0 0 0,-1 1 0 0 0,1-1 0 0 0,-1 0 0 0 0,1 0 0 0 0,-1 0 0 0 0,0 1 0 0 0,1-1 0 0 0,-1 0 0 0 0,0 1 0 0 0,1-1 0 0 0,-1 0 0 0 0,0 0 0 0 0,1 0 0 0 0,-1 0 0 0 0,-1 1 0 0 0,1-1 0 0 0,-1 1 0 0 0,0-1 0 0 0,1 1 0 0 0,-1 0 0 0 0,0 0 0 0 0,0 0 0 0 0,0-1 0 0 0,1 0 0 0 0,-1 0 0 0 0,0 0 0 0 0,1 0 0 0 0,-1 0 0 0 0,0 0 0 0 0,0 0 0 0 0,-1 0 0 0 0,1 0 0 0 0,-1 0 0 0 0,0 0 0 0 0,0 0 0 0 0,0-1 0 0 0,0 1 0 0 0,0 0 0 0 0,0-1 0 0 0,0 1 0 0 0,0 0 0 0 0,0-1 0 0 0,0 1 0 0 0,0 0 0 0 0,0-1 0 0 0,0 1 0 0 0,0-1 0 0 0,0 1 0 0 0,0 0 0 0 0,0 0 0 0 0,0-1 0 0 0,0 1 0 0 0,0 0 0 0 0,-1 0 0 0 0,1 1 0 0 0,-2 0 0 0 0,1 1 0 0 0,0 0 0 0 0,0 2 0 0 0,0-1 0 0 0,0 1 0 0 0,0-1 0 0 0,1 1 0 0 0,0 1 0 0 0,0-1 0 0 0,0 0 0 0 0,0 0 0 0 0,-1 0 0 0 0,1 0 0 0 0,-1-1 0 0 0,1 1 0 0 0,-1-1 0 0 0,0 1 0 0 0,-1-1 0 0 0,1 0 0 0 0,-1 0 0 0 0,0 0 0 0 0,1 0 0 0 0,-1 1 0 0 0,1 0 0 0 0,-1-1 0 0 0,0 1 0 0 0,0 1 0 0 0,0-1 0 0 0,0-1 0 0 0,0 1 0 0 0,0-1 0 0 0,1 0 0 0 0,-1 1 0 0 0,0-1 0 0 0,1 0 0 0 0,0 0 0 0 0,0 0 0 0 0,-1 0 0 0 0,1 0 0 0 0,0 0 0 0 0,0 0 0 0 0,0 0 0 0 0,0 0 0 0 0,-1 0 0 0 0,1 1 0 0 0,0-1 0 0 0,0 0 0 0 0,0 0 0 0 0,0 0 0 0 0,-1 0 0 0 0,1 0 0 0 0,-1 0 0 0 0,0 0 0 0 0,1 1 0 0 0,-1 0 0 0 0,0 0 0 0 0,0 0 0 0 0,0 0 0 0 0,0 0 0 0 0,0 0 0 0 0,-1 0 0 0 0,1 0 0 0 0,0-1 0 0 0,1 0 0 0 0,-1 0 0 0 0,0 0 0 0 0,1 0 0 0 0,0 0 0 0 0,0 0 0 0 0,-1 1 0 0 0,1-1 0 0 0,0 0 0 0 0,0 0 0 0 0,-1 1 0 0 0,0-1 0 0 0,0 0 0 0 0,-1 1 0 0 0,1-1 0 0 0,0 0 0 0 0,0 0 0 0 0,0 1 0 0 0,1-1 0 0 0,-1 0 0 0 0,0 0 0 0 0,0 0 0 0 0,1 0 0 0 0,-1 1 0 0 0,0-1 0 0 0,0 0 0 0 0,0 0 0 0 0,0 0 0 0 0,0 1 0 0 0,-1-1 0 0 0,1 0 0 0 0,0 0 0 0 0,-1 0 0 0 0,1 0 0 0 0,-1 1 0 0 0,1-1 0 0 0,0 0 0 0 0,-1 0 0 0 0,1 0 0 0 0,-1 0 0 0 0,1 1 0 0 0,1-1 0 0 0,-1 0 0 0 0,0 0 0 0 0,0 0 0 0 0,-1 1 0 0 0,1-1 0 0 0,0 0 0 0 0,-1 0 0 0 0,1 0 0 0 0,0-1 0 0 0,-1 2 0 0 0,1-1 0 0 0,0 0 0 0 0,0 0 0 0 0,0 0 0 0 0,1 0 0 0 0,-1 0 0 0 0,0 0 0 0 0,1 0 0 0 0,-1-1 0 0 0,0 1 0 0 0,0 0 0 0 0,0 0 0 0 0,0 0 0 0 0,0-1 0 0 0,0 1 0 0 0,0 0 0 0 0,-1 0 0 0 0,1 0 0 0 0,0 0 0 0 0,-1-1 0 0 0,1 1 0 0 0,0 0 0 0 0,-1-1 0 0 0,1 1 0 0 0,0 0 0 0 0,0 0 0 0 0,1 0 0 0 0,-1 0 0 0 0,1 0 0 0 0,-1 0 0 0 0,0 0 0 0 0,0 0 0 0 0,0 0 0 0 0,1-1 0 0 0,-1 1 0 0 0,0-1 0 0 0,-1 1 0 0 0,1 0 0 0 0,0-1 0 0 0,-1 1 0 0 0,1 0 0 0 0,0 1 0 0 0,0-1 0 0 0,0 0 0 0 0,1 1 0 0 0,1 0 0 0 0,0 0 0 0 0,-1 0 0 0 0,1 0 0 0 0,1 0 0 0 0,0 0 0 0 0,0-1 0 0 0,1-1 0 0 0,1 0 0 0 0,-1 0 0 0 0,1 0 0 0 0,0 0 0 0 0,2 0 0 0 0,-1 0 0 0 0,2 0 0 0 0,1 1 0 0 0,1 0 0 0 0,1 1 0 0 0,2 0 0 0 0,2 2 0 0 0,4 0 0 0 0,0 3 0 0 0,4 2 0 0 0,1 3 0 0 0,2 2 0 0 0,-1 1 0 0 0,3 2 0 0 0,-2 1 0 0 0,0 0 0 0 0,-1-1 0 0 0,-1 0 0 0 0,-1-2 0 0 0,-2 0 0 0 0,0-3 0 0 0,-2-1 0 0 0,-2-1 0 0 0,0-1 0 0 0,-2-1 0 0 0,-1-1 0 0 0,-1-1 0 0 0,0 1 0 0 0,-1 0 0 0 0,0-1 0 0 0,0 1 0 0 0,1 1 0 0 0,-1 0 0 0 0,-1 0 0 0 0,1-1 0 0 0,-1 1 0 0 0,-2-2 0 0 0,0 0 0 0 0,-2 0 0 0 0,0-2 0 0 0,-1-1 0 0 0,-1 0 0 0 0,-2-1 0 0 0,-7-1 0 0 0,-7-6 0 0 0,-6-6 0 0 0,-6-5 0 0 0,0-3 0 0 0,-1-2 0 0 0,1-1 0 0 0,0-2 0 0 0,2 3 0 0 0,4 0 0 0 0,2 3 0 0 0,3 3 0 0 0,2 2 0 0 0,2 3 0 0 0,2 2 0 0 0,1 2 0 0 0,0 2 0 0 0,2 1 0 0 0,0 0 0 0 0,1 2 0 0 0,-1-1 0 0 0,1 1 0 0 0,1-1 0 0 0,-1 0 0 0 0,0 1 0 0 0,1-1 0 0 0,0 0 0 0 0,0 0 0 0 0,1-1 0 0 0,-1 0 0 0 0,1 0 0 0 0,0-1 0 0 0,0 1 0 0 0,0 0 0 0 0,2 0 0 0 0,2 1 0 0 0,3 1 0 0 0,2 2 0 0 0,2 2 0 0 0,2 2 0 0 0,1 2 0 0 0,1 1 0 0 0,0 1 0 0 0,-1 0 0 0 0,1 1 0 0 0,0 0 0 0 0,0 0 0 0 0,-1 0 0 0 0,1 0 0 0 0,0 0 0 0 0,-1-1 0 0 0,2 1 0 0 0,-1-1 0 0 0,-1 0 0 0 0,1 0 0 0 0,-2-1 0 0 0,1 0 0 0 0,-1-1 0 0 0,-1-1 0 0 0,0 1 0 0 0,-2-2 0 0 0,0 0 0 0 0,0-1 0 0 0,-1 1 0 0 0,0-1 0 0 0,-1-1 0 0 0,0 0 0 0 0,0 1 0 0 0,-2-1 0 0 0,0 0 0 0 0,0 0 0 0 0,0 0 0 0 0,-1-1 0 0 0,0 1 0 0 0,0-1 0 0 0,1 0 0 0 0,0 0 0 0 0,-1-1 0 0 0,0 1 0 0 0,1 0 0 0 0,-1-1 0 0 0,0 0 0 0 0,0 0 0 0 0,-1 0 0 0 0,1-1 0 0 0,-1 0 0 0 0,0 0 0 0 0,1 0 0 0 0,-1 0 0 0 0,0 0 0 0 0,0 0 0 0 0,1 0 0 0 0,-2-1 0 0 0,1 0 0 0 0,-1-2 0 0 0,-1 0 0 0 0,0-2 0 0 0,0-2 0 0 0,-2-3 0 0 0,-2-2 0 0 0,-3-5 0 0 0,-4-4 0 0 0,-1-1 0 0 0,-2-1 0 0 0,0 0 0 0 0,0 2 0 0 0,0 1 0 0 0,2 3 0 0 0,0 3 0 0 0,2 3 0 0 0,2 3 0 0 0,1 3 0 0 0,1 1 0 0 0,1 1 0 0 0,1 1 0 0 0,1 1 0 0 0,0 0 0 0 0,0-1 0 0 0,-1 0 0 0 0,1 0 0 0 0,-1 0 0 0 0,0-1 0 0 0,0 0 0 0 0,-1 0 0 0 0,0-1 0 0 0,0 0 0 0 0,0 1 0 0 0,0 0 0 0 0,1 0 0 0 0,-2 0 0 0 0,0 0 0 0 0,0 0 0 0 0,0 1 0 0 0,0-1 0 0 0,0 1 0 0 0,0 1 0 0 0,-1-1 0 0 0,1 1 0 0 0,0-1 0 0 0,1 1 0 0 0,0 0 0 0 0,1 1 0 0 0,0-1 0 0 0,1 0 0 0 0,0 0 0 0 0,0 1 0 0 0,0 0 0 0 0,0 0 0 0 0,0 0 0 0 0,0 0 0 0 0,-1 0 0 0 0,1 0 0 0 0,0 0 0 0 0,0 0 0 0 0,2 2 0 0 0,0 1 0 0 0,1 2 0 0 0,2 2 0 0 0,1 0 0 0 0,1 1 0 0 0,0 1 0 0 0,0 0 0 0 0,1-1 0 0 0,0 0 0 0 0,-1 0 0 0 0,1-1 0 0 0,-1-1 0 0 0,0 0 0 0 0,0-1 0 0 0,0 0 0 0 0,1-1 0 0 0,-1-1 0 0 0,0 0 0 0 0,0-1 0 0 0,-1 0 0 0 0,0-1 0 0 0,0-1 0 0 0,-1 0 0 0 0,1 0 0 0 0,-2-1 0 0 0,1-1 0 0 0,-1-1 0 0 0,-1-2 0 0 0,-2 0 0 0 0,-2-1 0 0 0,0 0 0 0 0,-2 0 0 0 0,0 0 0 0 0,-1 1 0 0 0,1 2 0 0 0,0 0 0 0 0,1 2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1:49.274"/>
    </inkml:context>
    <inkml:brush xml:id="br0">
      <inkml:brushProperty name="width" value="0.1" units="cm"/>
      <inkml:brushProperty name="height" value="0.1" units="cm"/>
      <inkml:brushProperty name="color" value="#E71224"/>
    </inkml:brush>
  </inkml:definitions>
  <inkml:trace contextRef="#ctx0" brushRef="#br0">11625 11940 16383 0 0,'-1'0'0'0'0,"-1"0"0"0"0,-1 0 0 0 0,-2 0 0 0 0,-1 0 0 0 0,-1 0 0 0 0,-1 0 0 0 0,0 0 0 0 0,0 0 0 0 0,1 0 0 0 0,-1 0 0 0 0,1 0 0 0 0,0 0 0 0 0,-1 0 0 0 0,1 0 0 0 0,0 0 0 0 0,0 0 0 0 0,1 0 0 0 0,0 0 0 0 0,0 0 0 0 0,0 0 0 0 0,1 0 0 0 0,0 0 0 0 0,1 0 0 0 0,-1 0 0 0 0,1 0 0 0 0,0 0 0 0 0,1 0 0 0 0,-1-1 0 0 0,1 1 0 0 0,0-1 0 0 0,0 1 0 0 0,0-1 0 0 0,1 1 0 0 0,0 0 0 0 0,-1 0 0 0 0,1 0 0 0 0,0 0 0 0 0,0 0 0 0 0,-1 0 0 0 0,0 0 0 0 0,0 0 0 0 0,-1 1 0 0 0,0 0 0 0 0,0 0 0 0 0,-1 0 0 0 0,1 1 0 0 0,0 0 0 0 0,0 0 0 0 0,2 0 0 0 0,-1 0 0 0 0,2 0 0 0 0,-1-1 0 0 0,1 1 0 0 0,-1-1 0 0 0,1 1 0 0 0,-1 0 0 0 0,1 0 0 0 0,-1-1 0 0 0,0 0 0 0 0,-1 0 0 0 0,1 0 0 0 0,1 0 0 0 0,-1 0 0 0 0,1 1 0 0 0,0-1 0 0 0,1 1 0 0 0,2 1 0 0 0,0-1 0 0 0,2 0 0 0 0,0 1 0 0 0,1 0 0 0 0,1-1 0 0 0,-1 1 0 0 0,1 0 0 0 0,-1-1 0 0 0,1 1 0 0 0,-1-1 0 0 0,0-1 0 0 0,1 0 0 0 0,-1 0 0 0 0,0 0 0 0 0,1 0 0 0 0,1 0 0 0 0,-1 0 0 0 0,1 0 0 0 0,1 0 0 0 0,0 1 0 0 0,0 0 0 0 0,0 0 0 0 0,0 0 0 0 0,0 0 0 0 0,0 0 0 0 0,-1 1 0 0 0,0-1 0 0 0,0 0 0 0 0,0 1 0 0 0,0 0 0 0 0,1-1 0 0 0,-1 1 0 0 0,1 0 0 0 0,0 0 0 0 0,-1 0 0 0 0,1 0 0 0 0,-1 0 0 0 0,1 1 0 0 0,0-1 0 0 0,-1 1 0 0 0,0-1 0 0 0,0 1 0 0 0,1 0 0 0 0,0-1 0 0 0,0 2 0 0 0,0-1 0 0 0,1 0 0 0 0,-1 0 0 0 0,1 1 0 0 0,0-1 0 0 0,-1 0 0 0 0,1 0 0 0 0,0 0 0 0 0,0 0 0 0 0,0 0 0 0 0,1 0 0 0 0,-1-1 0 0 0,-1 1 0 0 0,0-1 0 0 0,0 0 0 0 0,-1 0 0 0 0,-1-1 0 0 0,-1 0 0 0 0,-1 0 0 0 0,0-1 0 0 0,-1-1 0 0 0,-1 0 0 0 0,0 0 0 0 0,0-2 0 0 0,-2 0 0 0 0,1-2 0 0 0,-1-1 0 0 0,0-1 0 0 0,0-1 0 0 0,-1-3 0 0 0,-1-1 0 0 0,-2-2 0 0 0,-1-1 0 0 0,-1-2 0 0 0,-1 0 0 0 0,-1 1 0 0 0,1 1 0 0 0,1 2 0 0 0,0 2 0 0 0,2 3 0 0 0,0 0 0 0 0,0 2 0 0 0,1 1 0 0 0,1 1 0 0 0,-1 0 0 0 0,1 0 0 0 0,0 0 0 0 0,-1-1 0 0 0,1 1 0 0 0,-1 0 0 0 0,1-1 0 0 0,0 1 0 0 0,0-1 0 0 0,0 1 0 0 0,0-1 0 0 0,0 1 0 0 0,-1-1 0 0 0,1 0 0 0 0,0 0 0 0 0,-1 1 0 0 0,0-1 0 0 0,1-1 0 0 0,-1 1 0 0 0,0-1 0 0 0,-1 0 0 0 0,1-1 0 0 0,0 0 0 0 0,-1-1 0 0 0,1 1 0 0 0,-1-1 0 0 0,0 0 0 0 0,1 0 0 0 0,-1 1 0 0 0,0 0 0 0 0,1 1 0 0 0,0 1 0 0 0,1 1 0 0 0,0 0 0 0 0,1 2 0 0 0,-1 0 0 0 0,0 0 0 0 0,0 1 0 0 0,-1 0 0 0 0,-1 0 0 0 0,-3 0 0 0 0,-1 0 0 0 0,1 0 0 0 0,0 1 0 0 0,1-1 0 0 0,2 0 0 0 0,1 1 0 0 0,1 2 0 0 0,2 1 0 0 0,0 2 0 0 0,1 1 0 0 0,1 0 0 0 0,1 1 0 0 0,-1 0 0 0 0,1 0 0 0 0,-2-1 0 0 0,1 1 0 0 0,-1 0 0 0 0,0-1 0 0 0,-1-1 0 0 0,1 0 0 0 0,1 0 0 0 0,0-1 0 0 0,0 0 0 0 0,0-1 0 0 0,1-1 0 0 0,-1 1 0 0 0,1-1 0 0 0,0 0 0 0 0,0 0 0 0 0,1 0 0 0 0,-1 0 0 0 0,0 0 0 0 0,0 0 0 0 0,0-1 0 0 0,0 1 0 0 0,-1-1 0 0 0,1 0 0 0 0,-1 0 0 0 0,0-1 0 0 0,0-1 0 0 0,1 0 0 0 0,-1 0 0 0 0,0-1 0 0 0,0 0 0 0 0,-1-2 0 0 0,0-1 0 0 0,0-1 0 0 0,0-2 0 0 0,0 0 0 0 0,1-1 0 0 0,-1 0 0 0 0,1-1 0 0 0,0-1 0 0 0,-1-1 0 0 0,1 1 0 0 0,0 0 0 0 0,-1-1 0 0 0,0 1 0 0 0,0 0 0 0 0,-1 1 0 0 0,0 1 0 0 0,0 0 0 0 0,0 2 0 0 0,0 0 0 0 0,0 1 0 0 0,0 1 0 0 0,0 0 0 0 0,0 1 0 0 0,0 0 0 0 0,0 1 0 0 0,-1 0 0 0 0,0 1 0 0 0,-1 0 0 0 0,-1 1 0 0 0,0 0 0 0 0,-2 1 0 0 0,1 1 0 0 0,-2 3 0 0 0,1 1 0 0 0,-1 2 0 0 0,1 1 0 0 0,1 0 0 0 0,1 2 0 0 0,0-1 0 0 0,1 0 0 0 0,1-1 0 0 0,0-1 0 0 0,1 0 0 0 0,0-2 0 0 0,0 0 0 0 0,0-1 0 0 0,0 0 0 0 0,1 0 0 0 0,-1 0 0 0 0,0-1 0 0 0,1 0 0 0 0,1 0 0 0 0,0-1 0 0 0,1 0 0 0 0,0-1 0 0 0,1 1 0 0 0,0-1 0 0 0,0 1 0 0 0,1-1 0 0 0,0 1 0 0 0,0-1 0 0 0,0 1 0 0 0,1-1 0 0 0,-1 1 0 0 0,0 0 0 0 0,1-1 0 0 0,0 1 0 0 0,1 0 0 0 0,0 0 0 0 0,1-1 0 0 0,0 0 0 0 0,0 0 0 0 0,1-1 0 0 0,0 0 0 0 0,-1-1 0 0 0,1 0 0 0 0,-1 0 0 0 0,0 0 0 0 0,-2-1 0 0 0,0-1 0 0 0,-1-1 0 0 0,0 0 0 0 0,-2-1 0 0 0,0-1 0 0 0,-2-1 0 0 0,0 0 0 0 0,-1-1 0 0 0,1 0 0 0 0,-2-2 0 0 0,1 0 0 0 0,0 0 0 0 0,-1-1 0 0 0,-1 1 0 0 0,0 1 0 0 0,-1 1 0 0 0,0 1 0 0 0,0 2 0 0 0,1 1 0 0 0,-1 1 0 0 0,1 1 0 0 0,-1 1 0 0 0,1 1 0 0 0,-1 2 0 0 0,0 2 0 0 0,0 2 0 0 0,-1 1 0 0 0,1 2 0 0 0,-1 1 0 0 0,1 0 0 0 0,0 1 0 0 0,0-1 0 0 0,1-1 0 0 0,1-1 0 0 0,0-1 0 0 0,1-1 0 0 0,0 0 0 0 0,0-2 0 0 0,0-1 0 0 0,0 0 0 0 0,1 0 0 0 0,-1 0 0 0 0,0-1 0 0 0,2 1 0 0 0,0-1 0 0 0,2 0 0 0 0,0 1 0 0 0,0 0 0 0 0,1 0 0 0 0,-1-1 0 0 0,1 1 0 0 0,-1-1 0 0 0,-1 1 0 0 0,0-2 0 0 0,0 0 0 0 0,0-1 0 0 0,-1-1 0 0 0,-1-2 0 0 0,0-2 0 0 0,0-4 0 0 0,-1-1 0 0 0,0-2 0 0 0,0-2 0 0 0,-1 0 0 0 0,0 1 0 0 0,-1 1 0 0 0,-1 1 0 0 0,1 1 0 0 0,0 2 0 0 0,-1 1 0 0 0,0 1 0 0 0,0 0 0 0 0,-1 2 0 0 0,1 1 0 0 0,0 0 0 0 0,0 2 0 0 0,2 1 0 0 0,0 4 0 0 0,0 2 0 0 0,2 3 0 0 0,0 1 0 0 0,1 1 0 0 0,0 0 0 0 0,2 1 0 0 0,0-1 0 0 0,0 0 0 0 0,-1-1 0 0 0,1 0 0 0 0,0 0 0 0 0,1 0 0 0 0,0 0 0 0 0,1 1 0 0 0,1-1 0 0 0,0 0 0 0 0,0 0 0 0 0,1-1 0 0 0,0 0 0 0 0,0-2 0 0 0,-1-1 0 0 0,1-1 0 0 0,0-1 0 0 0,-1 0 0 0 0,0-1 0 0 0,0-1 0 0 0,-1-1 0 0 0,0 1 0 0 0,-1-1 0 0 0,1 0 0 0 0,-2 0 0 0 0,0-1 0 0 0,0-1 0 0 0,-1 0 0 0 0,-1 0 0 0 0,0-2 0 0 0,-1 0 0 0 0,0-3 0 0 0,0 0 0 0 0,-1-1 0 0 0,1 0 0 0 0,0 1 0 0 0,0-1 0 0 0,1 0 0 0 0,-1 1 0 0 0,0-1 0 0 0,0 1 0 0 0,0-1 0 0 0,0 0 0 0 0,-1-1 0 0 0,0 0 0 0 0,-1-1 0 0 0,-2 1 0 0 0,0 0 0 0 0,-1 0 0 0 0,0 1 0 0 0,0 1 0 0 0,0 1 0 0 0,0 0 0 0 0,0 1 0 0 0,1 1 0 0 0,0 1 0 0 0,0 1 0 0 0,2 3 0 0 0,0 3 0 0 0,1 3 0 0 0,-1 2 0 0 0,2 1 0 0 0,-1 1 0 0 0,0-1 0 0 0,0 0 0 0 0,2 0 0 0 0,0-2 0 0 0,0-1 0 0 0,0-2 0 0 0,1-1 0 0 0,0-2 0 0 0,-1 0 0 0 0,0-2 0 0 0,0 1 0 0 0,0-1 0 0 0,0 0 0 0 0,0 0 0 0 0,0 0 0 0 0,1-1 0 0 0,-1 0 0 0 0,0-1 0 0 0,1 0 0 0 0,-1 0 0 0 0,0 0 0 0 0,1 0 0 0 0,-1-1 0 0 0,0-2 0 0 0,0-4 0 0 0,-2-3 0 0 0,1-4 0 0 0,-2-2 0 0 0,-2-1 0 0 0,-2-2 0 0 0,-2 1 0 0 0,-1 1 0 0 0,-1 2 0 0 0,1 2 0 0 0,0 3 0 0 0,0 2 0 0 0,1 2 0 0 0,-1 2 0 0 0,1 0 0 0 0,-1 2 0 0 0,1 1 0 0 0,-1-1 0 0 0,0 1 0 0 0,0-1 0 0 0,0 0 0 0 0,1 0 0 0 0,1 0 0 0 0,1 0 0 0 0,1 0 0 0 0,0 1 0 0 0,2 1 0 0 0,1 2 0 0 0,1 2 0 0 0,2 2 0 0 0,1 3 0 0 0,0 1 0 0 0,1 2 0 0 0,0 0 0 0 0,0 0 0 0 0,0 0 0 0 0,0 0 0 0 0,0-1 0 0 0,0-1 0 0 0,0 0 0 0 0,-1-2 0 0 0,0 0 0 0 0,1-2 0 0 0,-1 0 0 0 0,1-1 0 0 0,-1 0 0 0 0,1-1 0 0 0,-1 0 0 0 0,0-2 0 0 0,0 1 0 0 0,0 0 0 0 0,0-1 0 0 0,0 0 0 0 0,0 1 0 0 0,0-1 0 0 0,0 0 0 0 0,0 1 0 0 0,0-1 0 0 0,0 0 0 0 0,-1 0 0 0 0,0 0 0 0 0,1 0 0 0 0,-1-1 0 0 0,0-1 0 0 0,1 1 0 0 0,-1-1 0 0 0,0 0 0 0 0,1 0 0 0 0,-1 0 0 0 0,1-1 0 0 0,-1 1 0 0 0,0 0 0 0 0,1 0 0 0 0,-1 0 0 0 0,1 0 0 0 0,0 0 0 0 0,0-1 0 0 0,2 0 0 0 0,0 0 0 0 0,0 0 0 0 0,0 0 0 0 0,-1 0 0 0 0,1-1 0 0 0,-2 1 0 0 0,0 0 0 0 0,0-1 0 0 0,-1-1 0 0 0,0 0 0 0 0,0-1 0 0 0,-1-1 0 0 0,-1-1 0 0 0,0 0 0 0 0,0-1 0 0 0,0 1 0 0 0,0 1 0 0 0,0-1 0 0 0,0 2 0 0 0,0 0 0 0 0,-1 1 0 0 0,-1 0 0 0 0,-2 1 0 0 0,-3 0 0 0 0,-1 1 0 0 0,-1 1 0 0 0,0 0 0 0 0,0 0 0 0 0,0 0 0 0 0,0 0 0 0 0,2 3 0 0 0,0 0 0 0 0,1 2 0 0 0,1 0 0 0 0,0 1 0 0 0,1 1 0 0 0,1-1 0 0 0,-1-1 0 0 0,2 0 0 0 0,-1 0 0 0 0,1-1 0 0 0,1 0 0 0 0,0 0 0 0 0,0-1 0 0 0,0 1 0 0 0,1-1 0 0 0,0-1 0 0 0,0 1 0 0 0,0-1 0 0 0,1 0 0 0 0,0 1 0 0 0,2-1 0 0 0,0 1 0 0 0,1-1 0 0 0,0 1 0 0 0,0-1 0 0 0,1 1 0 0 0,0-1 0 0 0,-1 1 0 0 0,1-1 0 0 0,-1 1 0 0 0,1-2 0 0 0,-1 0 0 0 0,0 0 0 0 0,1 0 0 0 0,-1 0 0 0 0,0-1 0 0 0,1 0 0 0 0,-1 0 0 0 0,0 0 0 0 0,0 0 0 0 0,0 0 0 0 0,-1 0 0 0 0,0 0 0 0 0,-1 0 0 0 0,1 0 0 0 0,-1 0 0 0 0,0 0 0 0 0,0 0 0 0 0,1 0 0 0 0,-1-1 0 0 0,-1 1 0 0 0,1-1 0 0 0,-1-1 0 0 0,1 1 0 0 0,-1-1 0 0 0,0-1 0 0 0,0 1 0 0 0,-1-1 0 0 0,1-1 0 0 0,0 1 0 0 0,-1-1 0 0 0,1-1 0 0 0,-1 0 0 0 0,0 0 0 0 0,1 1 0 0 0,0-1 0 0 0,-1 0 0 0 0,1 1 0 0 0,0-1 0 0 0,0-1 0 0 0,-1 1 0 0 0,0 0 0 0 0,0 0 0 0 0,0-1 0 0 0,0 1 0 0 0,0 0 0 0 0,0-1 0 0 0,0 1 0 0 0,-3-1 0 0 0,-3-1 0 0 0,-2-1 0 0 0,0-1 0 0 0,2 1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01:01:58.139"/>
    </inkml:context>
    <inkml:brush xml:id="br0">
      <inkml:brushProperty name="width" value="0.1" units="cm"/>
      <inkml:brushProperty name="height" value="0.1" units="cm"/>
      <inkml:brushProperty name="color" value="#E71224"/>
    </inkml:brush>
  </inkml:definitions>
  <inkml:trace contextRef="#ctx0" brushRef="#br0">11440 9242 16383 0 0,'0'0'0'0'0,"1"1"0"0"0,0 0 0 0 0,1 0 0 0 0,0-1 0 0 0,1 1 0 0 0,-1-1 0 0 0,0 0 0 0 0,1-1 0 0 0,-1 0 0 0 0,-1 0 0 0 0,1-1 0 0 0,-1 0 0 0 0,0-1 0 0 0,0 0 0 0 0,0 0 0 0 0,1 0 0 0 0,-1 0 0 0 0,0-1 0 0 0,1 1 0 0 0,0-1 0 0 0,-1 0 0 0 0,1 0 0 0 0,0 0 0 0 0,-1 1 0 0 0,1-1 0 0 0,-1 0 0 0 0,0 1 0 0 0,0 0 0 0 0,0 0 0 0 0,-1 0 0 0 0,0 1 0 0 0,0-1 0 0 0,-1 2 0 0 0,-2-1 0 0 0,-1 1 0 0 0,0 0 0 0 0,-1 1 0 0 0,0 0 0 0 0,1 0 0 0 0,0 0 0 0 0,0 1 0 0 0,0 1 0 0 0,1 2 0 0 0,0 2 0 0 0,1 0 0 0 0,-1 2 0 0 0,1 0 0 0 0,0 0 0 0 0,0 0 0 0 0,1-1 0 0 0,0-1 0 0 0,0 0 0 0 0,0-2 0 0 0,0 0 0 0 0,1 0 0 0 0,-1-1 0 0 0,1 0 0 0 0,0-1 0 0 0,0 1 0 0 0,0-1 0 0 0,1 0 0 0 0,0 1 0 0 0,2-1 0 0 0,1 1 0 0 0,0-1 0 0 0,1 0 0 0 0,0 0 0 0 0,1 0 0 0 0,-1-1 0 0 0,1 1 0 0 0,-1-1 0 0 0,0-1 0 0 0,0 1 0 0 0,0-1 0 0 0,-1 0 0 0 0,0 0 0 0 0,-1 0 0 0 0,-1-1 0 0 0,1-2 0 0 0,0-1 0 0 0,-1-2 0 0 0,0 0 0 0 0,0-1 0 0 0,0-1 0 0 0,0 1 0 0 0,0 0 0 0 0,-1 0 0 0 0,0 1 0 0 0,0 1 0 0 0,-1 0 0 0 0,0 0 0 0 0,1 1 0 0 0,-1 0 0 0 0,0 0 0 0 0,0 1 0 0 0,-1 0 0 0 0,-1 1 0 0 0,-2 0 0 0 0,-2 1 0 0 0,0 1 0 0 0,-2-1 0 0 0,0 1 0 0 0,0 1 0 0 0,1 0 0 0 0,1 1 0 0 0,0 2 0 0 0,1 0 0 0 0,0 2 0 0 0,1 0 0 0 0,-1 0 0 0 0,1 1 0 0 0,-1-1 0 0 0,1 0 0 0 0,0 1 0 0 0,1-1 0 0 0,0 0 0 0 0,1-1 0 0 0,0 0 0 0 0,1-1 0 0 0,0 1 0 0 0,1-1 0 0 0,0 0 0 0 0,0 0 0 0 0,0 0 0 0 0,0 0 0 0 0,0 0 0 0 0,1 0 0 0 0,0-1 0 0 0,0 1 0 0 0,1-1 0 0 0,1 1 0 0 0,-1-1 0 0 0,0 0 0 0 0,1 1 0 0 0,0-1 0 0 0,-1 0 0 0 0,1 0 0 0 0,0-1 0 0 0,0 0 0 0 0,0 0 0 0 0,0-1 0 0 0,-1-1 0 0 0,1 0 0 0 0,-1 0 0 0 0,1 0 0 0 0,-1 0 0 0 0,0 0 0 0 0,1-1 0 0 0,-1-1 0 0 0,1 0 0 0 0,1-1 0 0 0,-2 0 0 0 0,1 0 0 0 0,0 0 0 0 0,-1 0 0 0 0,1 0 0 0 0,-1 1 0 0 0,1-1 0 0 0,-1 1 0 0 0,0-1 0 0 0,0 1 0 0 0,0-1 0 0 0,0 1 0 0 0,0-1 0 0 0,-1 0 0 0 0,0 0 0 0 0,1 0 0 0 0,-1 0 0 0 0,0 1 0 0 0,0-1 0 0 0,0 1 0 0 0,1-1 0 0 0,-1 0 0 0 0,0 0 0 0 0,0 0 0 0 0,-1 1 0 0 0,1-1 0 0 0,0 0 0 0 0,0 1 0 0 0,-1-1 0 0 0,1 1 0 0 0,0-1 0 0 0,-1 1 0 0 0,1-2 0 0 0,-1 1 0 0 0,0 0 0 0 0,0 0 0 0 0,0-1 0 0 0,0 1 0 0 0,-1 1 0 0 0,-1 0 0 0 0,-1 1 0 0 0,-1 1 0 0 0,-1 0 0 0 0,0 0 0 0 0,0 0 0 0 0,-1 1 0 0 0,1 2 0 0 0,0 0 0 0 0,0 1 0 0 0,1 1 0 0 0,0-1 0 0 0,1 1 0 0 0,1-1 0 0 0,0 0 0 0 0,1 0 0 0 0,0 0 0 0 0,1-1 0 0 0,-1 0 0 0 0,1 1 0 0 0,-1-1 0 0 0,1-1 0 0 0,0 1 0 0 0,0 0 0 0 0,0-1 0 0 0,0 0 0 0 0,0 1 0 0 0,0-1 0 0 0,0 0 0 0 0,1 0 0 0 0,-1 0 0 0 0,2-1 0 0 0,0 1 0 0 0,0-1 0 0 0,0 0 0 0 0,0 0 0 0 0,0 0 0 0 0,0 0 0 0 0,0 0 0 0 0,0 0 0 0 0,0 0 0 0 0,1 0 0 0 0,-1-1 0 0 0,1 1 0 0 0,-1-1 0 0 0,0 0 0 0 0,1 0 0 0 0,-1 0 0 0 0,0 0 0 0 0,1 0 0 0 0,-1 0 0 0 0,0 0 0 0 0,1 0 0 0 0,-1 0 0 0 0,0 0 0 0 0,0 0 0 0 0,1-1 0 0 0,-1 0 0 0 0,-1 0 0 0 0,1-1 0 0 0,-1-1 0 0 0,0 0 0 0 0,1 0 0 0 0,-1-1 0 0 0,0-1 0 0 0,-1-1 0 0 0,1 0 0 0 0,0 0 0 0 0,-1 0 0 0 0,1 1 0 0 0,-1-1 0 0 0,0 1 0 0 0,0 1 0 0 0,0 0 0 0 0,0 1 0 0 0,0 0 0 0 0,0 1 0 0 0,0 0 0 0 0,0 0 0 0 0,-1 1 0 0 0,0 0 0 0 0,-1 1 0 0 0,-1 1 0 0 0,1 3 0 0 0,-2 1 0 0 0,1 0 0 0 0,0 1 0 0 0,0 0 0 0 0,0 0 0 0 0,0-1 0 0 0,0 0 0 0 0,1-1 0 0 0,0 1 0 0 0,0-1 0 0 0,1-1 0 0 0,1 1 0 0 0,0 0 0 0 0,0-1 0 0 0,0 0 0 0 0,0 0 0 0 0,0 0 0 0 0,0 0 0 0 0,0-1 0 0 0,0 1 0 0 0,0-1 0 0 0,0 1 0 0 0,0-1 0 0 0,0 0 0 0 0,0 1 0 0 0,0-1 0 0 0,0 0 0 0 0,0 1 0 0 0,0-1 0 0 0,0 0 0 0 0,1 0 0 0 0,1 0 0 0 0,-1-2 0 0 0,2 1 0 0 0,-1-1 0 0 0,0 0 0 0 0,1 0 0 0 0,-1 0 0 0 0,0 0 0 0 0,1 0 0 0 0,-1 0 0 0 0,0 0 0 0 0,1 0 0 0 0,-1 0 0 0 0,0 0 0 0 0,0-1 0 0 0,0 0 0 0 0,0-1 0 0 0,-1-1 0 0 0,0-1 0 0 0,0-1 0 0 0,0-1 0 0 0,-1 0 0 0 0,0 0 0 0 0,0-1 0 0 0,0 0 0 0 0,0 0 0 0 0,0 0 0 0 0,0 2 0 0 0,0-1 0 0 0,0 2 0 0 0,0-1 0 0 0,0 1 0 0 0,0 1 0 0 0,0-1 0 0 0,0 1 0 0 0,0 0 0 0 0,0-1 0 0 0,0 1 0 0 0,0 0 0 0 0,0 0 0 0 0,0 0 0 0 0,0-1 0 0 0,0 1 0 0 0,0 0 0 0 0,0 0 0 0 0,0 0 0 0 0,0 0 0 0 0,0 1 0 0 0,0 0 0 0 0,0 0 0 0 0,0-1 0 0 0,0 1 0 0 0,0 0 0 0 0,0 0 0 0 0,1-1 0 0 0,1 1 0 0 0,-1 0 0 0 0,1 0 0 0 0,-1 0 0 0 0,0 1 0 0 0,1-1 0 0 0,-1 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8:29.854"/>
    </inkml:context>
    <inkml:brush xml:id="br0">
      <inkml:brushProperty name="width" value="0.1" units="cm"/>
      <inkml:brushProperty name="height" value="0.1" units="cm"/>
      <inkml:brushProperty name="color" value="#ED1F33"/>
    </inkml:brush>
  </inkml:definitions>
  <inkml:trace contextRef="#ctx0" brushRef="#br0">1 1 24575,'4'3'0,"0"0"0,-1 1 0,1-1 0,-1 1 0,1 0 0,-1 0 0,0 0 0,-1 1 0,4 6 0,14 18 0,-15-24 0,1-1 0,1 0 0,-1 0 0,0 0 0,1-1 0,0 0 0,0 0 0,0-1 0,0 1 0,11 0 0,35 16 0,-38-13 0,-1-1 0,1 0 0,19 4 0,-23-7 0,1 1 0,-1 0 0,0 1 0,-1 0 0,1 1 0,-1 0 0,15 9 0,-14-7 0,0 0 0,0-1 0,0-1 0,1 0 0,-1-1 0,1 0 0,0 0 0,21 2 0,6 3 0,24 8 0,-46-14 0,-1 1 0,0 1 0,26 11 0,3 2 0,-32-15 0,1 0 0,0 0 0,1-1 0,17-1 0,-15 0 0,1 1 0,20 4 0,-19-4 0,-1 0 0,1-1 0,-1-1 0,30-3 0,-43 2-1365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13:18:58.898"/>
    </inkml:context>
    <inkml:brush xml:id="br0">
      <inkml:brushProperty name="width" value="0.1" units="cm"/>
      <inkml:brushProperty name="height" value="0.1" units="cm"/>
      <inkml:brushProperty name="color" value="#ED1F33"/>
    </inkml:brush>
  </inkml:definitions>
  <inkml:trace contextRef="#ctx0" brushRef="#br0">1134 250 24575,'0'0'0,"1"0"0,-1 0 0,0 0 0,1 0 0,-1 0 0,0 0 0,0 0 0,1-1 0,-1 1 0,0 0 0,1 1 0,-1-1 0,0 0 0,1 0 0,-1 0 0,0 0 0,1 0 0,-1 0 0,0 0 0,1 0 0,-1 0 0,0 1 0,0-1 0,1 0 0,-1 0 0,0 0 0,1 1 0,-1-1 0,0 0 0,0 0 0,0 1 0,1-1 0,-1 0 0,0 0 0,0 1 0,0 0 0,-7 12 0,4-10 0,0 1 0,0 0 0,1 1 0,0-1 0,-1 0 0,1 1 0,1-1 0,-1 1 0,1 0 0,0-1 0,-1 8 0,1 0 0,1 0 0,1 0 0,2 14 0,-3-26 0,5 32 0,-3-20 0,-1 1 0,1 0 0,-2 14 0,0-22 0,-1 0 0,0 1 0,0-1 0,0 0 0,-1 1 0,0-1 0,0 0 0,0 0 0,-1-1 0,-4 9 0,0-2 0,1 2 0,-9 23 0,5-11 0,0 0 0,8-18 0,0 0 0,-1-1 0,0 1 0,0-1 0,0 0 0,-9 11 0,10-15 0,1-1 0,-1 1 0,0-1 0,0 1 0,0-1 0,0 0 0,-1 0 0,1 0 0,0 0 0,0 0 0,-1-1 0,1 1 0,0-1 0,-1 1 0,1-1 0,-1 0 0,1 0 0,0 0 0,-1 0 0,1 0 0,-1 0 0,1-1 0,0 1 0,-5-3 0,-1 2 0,-1 0 0,1 0 0,-1 1 0,1 0 0,-1 1 0,1-1 0,0 2 0,-13 2 0,11-1 0,0-2 0,0 1 0,0-1 0,-1-1 0,-15 0 0,19-2 0,0 1 0,1-1 0,-1-1 0,1 1 0,-1-1 0,1 0 0,0-1 0,-6-4 0,-34-16 0,-1 14 0,37 8 0,-1 0 0,1 0 0,0-1 0,-9-4 0,-8-5 0,17 9 0,1-1 0,0 0 0,-1-1 0,2 0 0,-1-1 0,-15-12 0,19 14 0,0-1 0,0 2 0,-1-1 0,1 0 0,-1 1 0,0 0 0,0 1 0,0-1 0,0 1 0,-11-2 0,6 1 0,-1-2 0,1 0 0,-1-1 0,1-1 0,0 1 0,1-1 0,-1-1 0,1 0 0,1-1 0,-10-10 0,-13-10 0,2 3 0,3 3 0,-37-40 0,22 21 0,32 34 0,0-1 0,1-1 0,0 0 0,1 0 0,0 0 0,-13-23 0,19 28 0,1 0 0,-1-1 0,1 1 0,0 0 0,0 0 0,1-1 0,0 1 0,0-1 0,0 1 0,0-1 0,1 1 0,0 0 0,0-1 0,0 1 0,1 0 0,0 0 0,0 0 0,0 0 0,1 0 0,-1 1 0,1-1 0,0 0 0,5-3 0,19-32 0,-26 38 0,1 1 0,-1-1 0,0 0 0,0 0 0,0 0 0,-1 0 0,1 0 0,0 0 0,-1-1 0,0 1 0,1 0 0,-1 0 0,0 0 0,0 0 0,0-1 0,0 1 0,-1 0 0,0-4 0,-3 43 0,3-25 0,2 1 0,0-1 0,0 0 0,1 0 0,1 0 0,0 0 0,0 0 0,1-1 0,1 0 0,5 12 0,15 33 0,-18-40 0,2 0 0,-8-17 0,-1 0 0,1 0 0,-1 0 0,1 0 0,-1 0 0,1 0 0,-1 0 0,0 0 0,0 0 0,1 0 0,-1 0 0,0 0 0,0 0 0,0-1 0,0 1 0,-1 0 0,1 0 0,0 0 0,-1-1 0,-9-123 0,68 281 0,-51-139 0,0-1 0,15 23 0,-1-3 0,-13-23 0,-7-19 0,-9-24 0,-7-11 0,5 15 0,-10-45 0,11 40 0,-3-15 0,11 43 0,0 1 0,1-1 0,0 0 0,-1 0 0,1 1 0,0-1 0,1 0 0,-1 0 0,0 0 0,1 1 0,0-1 0,1-3 0,-2 6 0,0-1 0,1 1 0,-1 0 0,0-1 0,1 1 0,-1 0 0,0 0 0,1 0 0,-1-1 0,0 1 0,1 0 0,-1 0 0,1 0 0,-1 0 0,1 0 0,-1 0 0,0 0 0,1 0 0,-1 0 0,1 0 0,-1 0 0,1 0 0,-1 0 0,0 0 0,1 0 0,-1 0 0,1 0 0,-1 0 0,0 1 0,1-1 0,-1 0 0,1 0 0,-1 0 0,0 1 0,1-1 0,-1 0 0,0 1 0,0-1 0,1 0 0,-1 1 0,0-1 0,0 0 0,1 1 0,-1-1 0,0 0 0,0 1 0,17 21 0,-15-19 0,196 300 0,-161-251 0,-36-46 0,-9-14 0,-11-15 0,-89-147 0,103 162 0,0-1 0,1-1 0,0 1 0,1-1 0,0 1 0,0-1 0,1 0 0,0 0 0,1 0 0,0 0 0,1 0 0,0 0 0,0-1 0,1 1 0,1 0 0,4-18 0,-6 28 0,1-1 0,-1 1 0,0-1 0,1 0 0,-1 1 0,1-1 0,-1 1 0,0-1 0,1 1 0,-1-1 0,1 1 0,0-1 0,-1 1 0,1 0 0,-1-1 0,1 1 0,0 0 0,-1 0 0,1-1 0,-1 1 0,1 0 0,0 0 0,-1 0 0,1 0 0,0 0 0,0 0 0,-1 0 0,1 0 0,0 0 0,-1 0 0,1 0 0,0 0 0,-1 0 0,1 0 0,0 1 0,-1-1 0,1 0 0,-1 1 0,1-1 0,0 0 0,-1 1 0,1-1 0,-1 1 0,1-1 0,-1 1 0,1-1 0,-1 1 0,0-1 0,1 2 0,31 32 0,-26-26 0,139 164 0,-112-133 0,-2 0 0,33 57 0,-34-52 0,-19-29 0,-1 0 0,0 1 0,8 18 0,-51-65 0,-17-37 0,36 47 0,-1 1 0,-1 0 0,-1 1 0,0 0 0,-26-19 0,40 35 0,-2 0 0,1 0 0,0 0 0,0 0 0,-1 0 0,0 1 0,-8-4 0,12 6 0,1 0 0,-1-1 0,0 1 0,0 0 0,1 0 0,-1 0 0,0 0 0,0 0 0,1 0 0,-1 1 0,0-1 0,0 0 0,1 0 0,-1 0 0,0 1 0,1-1 0,-1 0 0,0 1 0,1-1 0,-1 0 0,0 2 0,0-1 0,0 0 0,0 1 0,0-1 0,0 1 0,0-1 0,0 1 0,1 0 0,-1-1 0,1 1 0,-1 0 0,1-1 0,0 1 0,0 2 0,-1 2 0,0 1 0,1-1 0,0 0 0,0 1 0,1-1 0,0 0 0,0 0 0,0 0 0,1 0 0,0 0 0,0 0 0,0 0 0,1 0 0,0-1 0,0 1 0,5 5 0,1-1 0,0 0 0,1-1 0,0 0 0,0 0 0,1-2 0,18 11 0,-8-2 0,-19-13 0,-14-9 0,-147-103 0,76 49 0,47 33 0,36 27 0,0 0 0,0 0 0,1 0 0,-1 0 0,0 0 0,0 0 0,0 0 0,0 0 0,0 0 0,0 0 0,0 0 0,0 0 0,0-1 0,0 1 0,0 0 0,0 0 0,1 0 0,-1 0 0,0 0 0,0 0 0,0 0 0,0 0 0,0 0 0,0 0 0,0 0 0,0 0 0,0 0 0,0 0 0,0 0 0,0-1 0,0 1 0,0 0 0,0 0 0,0 0 0,0 0 0,0 0 0,0 0 0,25 12 0,35 17 0,1-2 0,66 19 0,134 28 0,-250-71 0,-7-2 0,-1-1 0,0 1 0,1 1 0,-1-1 0,0 0 0,0 1 0,0 0 0,0-1 0,0 1 0,5 4 0,-8-5 0,0-1 0,1 1 0,-1-1 0,0 1 0,1-1 0,-1 1 0,0-1 0,0 1 0,1 0 0,-1-1 0,0 1 0,0-1 0,0 1 0,0 0 0,0-1 0,0 1 0,0-1 0,0 1 0,0 0 0,0-1 0,0 1 0,0-1 0,-1 2 0,0 0 0,0-1 0,0 1 0,0-1 0,0 1 0,0-1 0,0 0 0,-1 1 0,1-1 0,-1 0 0,1 0 0,-3 2 0,-1-1 0,1-1 0,0 1 0,-1 0 0,1-1 0,-1 0 0,0 0 0,1-1 0,-6 1 0,9-1 0,0 1 0,0-1 0,0 0 0,0 0 0,0 0 0,0 0 0,-1 0 0,1 0 0,0 0 0,0 0 0,0 0 0,0 0 0,0-1 0,0 1 0,0 0 0,0-1 0,0 1 0,0-1 0,0 1 0,0-1 0,0 0 0,0 1 0,0-1 0,1 0 0,-1 1 0,0-1 0,0 0 0,1 0 0,-1 0 0,1 0 0,-1 0 0,0 0 0,1 0 0,0 0 0,-1 0 0,1 0 0,0 0 0,-1 0 0,1-1 0,0 1 0,0 1 0,1-1 0,-1 1 0,0-1 0,1 0 0,-1 1 0,0-1 0,1 1 0,-1-1 0,1 1 0,-1-1 0,1 1 0,-1 0 0,1-1 0,-1 1 0,1 0 0,-1-1 0,1 1 0,0 0 0,-1 0 0,1-1 0,-1 1 0,1 0 0,0 0 0,-1 0 0,1 0 0,0 0 0,-1 0 0,1 0 0,0 0 0,-1 0 0,1 0 0,0 0 0,30 4 0,-20-3 0,-8 0 0,1-1 0,0 0 0,0 0 0,0 0 0,0-1 0,0 1 0,0-1 0,0 0 0,0 0 0,-1 0 0,1-1 0,3-1 0,-1-1 0,0-1 0,0 1 0,-1-1 0,0 0 0,5-7 0,-1 2 0,9-7 0,-16 15 0,1 0 0,-1-1 0,1 1 0,-1 0 0,0-1 0,0 0 0,0 1 0,0-1 0,0 0 0,-1 0 0,1 0 0,-1 0 0,0 0 0,0 0 0,0-1 0,0 1 0,-1 0 0,1-4 0,13-59 0,-5 32 0,-9 33 0,0 1 0,0 0 0,0 0 0,0 0 0,0-1 0,0 1 0,0 0 0,0 0 0,0-1 0,0 1 0,0 0 0,0 0 0,0-1 0,0 1 0,0 0 0,0 0 0,0 0 0,0-1 0,0 1 0,1 0 0,-1 0 0,0 0 0,0-1 0,0 1 0,0 0 0,0 0 0,1 0 0,-1 0 0,0-1 0,0 1 0,0 0 0,1 0 0,-1 0 0,0 0 0,0 0 0,0 0 0,1 0 0,-1 0 0,0-1 0,0 1 0,1 0 0,-1 0 0,0 0 0,0 0 0,1 0 0,-1 0 0,0 0 0,0 1 0,0-1 0,1 0 0,-1 0 0,9 14 0,4 24 0,-13-30 0,0 0 0,-1 0 0,0-1 0,0 1 0,0-1 0,-1 1 0,0-1 0,0 1 0,-1-1 0,-6 12 0,-1-2 0,0-1 0,-1 0 0,-15 15 0,18-20 0,7-9 0,-1 0 0,1 0 0,0-1 0,-1 1 0,1 0 0,-1-1 0,1 1 0,-1-1 0,0 0 0,-2 2 0,3-3 0,0 0 0,-1 0 0,1 0 0,0 0 0,0 0 0,-1 0 0,1 0 0,0 0 0,0-1 0,0 1 0,-1 0 0,1-1 0,0 1 0,0-1 0,0 1 0,0-1 0,0 0 0,0 1 0,0-1 0,0 0 0,0 0 0,-2-1 0,-24-23 0,2-1 0,0-1 0,-23-32 0,39 47 0,-7-5 0,-1 0 0,0 2 0,-2 0 0,1 1 0,-27-15 0,21 13 0,-74-59 0,60 44 0,19 18 0,14 10 0,1 0 0,-1 0 0,1 0 0,0 0 0,0 0 0,-6-8 0,10 11 0,0 0 0,0 0 0,0 0 0,0 0 0,0-1 0,-1 1 0,1 0 0,0 0 0,0 0 0,0 0 0,0 0 0,0 0 0,0 0 0,0 0 0,0 0 0,0-1 0,0 1 0,0 0 0,0 0 0,0 0 0,0 0 0,0 0 0,0 0 0,0-1 0,0 1 0,0 0 0,0 0 0,0 0 0,0 0 0,0 0 0,0 0 0,0 0 0,0-1 0,0 1 0,0 0 0,0 0 0,0 0 0,0 0 0,0 0 0,0 0 0,0 0 0,0 0 0,0-1 0,0 1 0,1 0 0,-1 0 0,0 0 0,0 0 0,0 0 0,0 0 0,0 0 0,0 0 0,0 0 0,0 0 0,1 0 0,8 1 0,10 7 0,-8-2 0,10 6 0,39 14 0,-10-6 0,21 7 0,-35-17 0,-8-2 0,37 6 0,-27-14 0,6-1 0,-42 1 0,1 1 0,-1-1 0,0 0 0,0 1 0,0-1 0,0 1 0,0 0 0,0 0 0,0-1 0,0 2 0,0-1 0,0 0 0,0 0 0,0 0 0,1 3 0,-1 1 0,0 0 0,0 0 0,-1 0 0,0 0 0,0 0 0,0 1 0,-1-1 0,0 0 0,0 0 0,0 1 0,-1-1 0,-1 8 0,0 11 0,1-13 0,-1 0 0,0 0 0,-1-1 0,-1 1 0,1 0 0,-1-1 0,-1 0 0,-8 13 0,11-19 0,2-4 0,0 0 0,0 1 0,0-1 0,0 1 0,0-1 0,0 0 0,-1 1 0,1-1 0,0 0 0,0 1 0,-1-1 0,1 0 0,0 0 0,0 1 0,-1-1 0,1 0 0,0 0 0,0 1 0,-1-1 0,1 0 0,0 0 0,-1 0 0,1 0 0,0 1 0,-1-1 0,1 0 0,-1 0 0,1 0 0,0 0 0,-1 0 0,1 0 0,-1 0 0,-7-10 0,-1-27 0,7 30 0,-28-100 0,36 112-1365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CC37A-A247-47CB-80E6-C2A0B5E6CC5E}" type="datetimeFigureOut">
              <a:rPr lang="pt-BR" smtClean="0"/>
              <a:t>27/09/2023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AAA2D-3911-4458-984A-550764D878D5}" type="slidenum">
              <a:rPr lang="pt-BR" smtClean="0"/>
              <a:t>‹nº›</a:t>
            </a:fld>
            <a:endParaRPr lang="pt-BR"/>
          </a:p>
        </p:txBody>
      </p:sp>
    </p:spTree>
    <p:extLst>
      <p:ext uri="{BB962C8B-B14F-4D97-AF65-F5344CB8AC3E}">
        <p14:creationId xmlns:p14="http://schemas.microsoft.com/office/powerpoint/2010/main" val="3990329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a:t>Exportações de bens manufaturados chineses aumentaram enquanto de bens manufaturados da maioria dos Tigres Asiáticos caíram.</a:t>
            </a:r>
          </a:p>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2</a:t>
            </a:fld>
            <a:endParaRPr lang="pt-BR"/>
          </a:p>
        </p:txBody>
      </p:sp>
    </p:spTree>
    <p:extLst>
      <p:ext uri="{BB962C8B-B14F-4D97-AF65-F5344CB8AC3E}">
        <p14:creationId xmlns:p14="http://schemas.microsoft.com/office/powerpoint/2010/main" val="62025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26</a:t>
            </a:fld>
            <a:endParaRPr lang="pt-BR"/>
          </a:p>
        </p:txBody>
      </p:sp>
    </p:spTree>
    <p:extLst>
      <p:ext uri="{BB962C8B-B14F-4D97-AF65-F5344CB8AC3E}">
        <p14:creationId xmlns:p14="http://schemas.microsoft.com/office/powerpoint/2010/main" val="3028621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34</a:t>
            </a:fld>
            <a:endParaRPr lang="pt-BR"/>
          </a:p>
        </p:txBody>
      </p:sp>
    </p:spTree>
    <p:extLst>
      <p:ext uri="{BB962C8B-B14F-4D97-AF65-F5344CB8AC3E}">
        <p14:creationId xmlns:p14="http://schemas.microsoft.com/office/powerpoint/2010/main" val="24068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a:t>Exportações de bens manufaturados chineses aumentaram enquanto de bens manufaturados da maioria dos Tigres Asiáticos caíram.</a:t>
            </a:r>
          </a:p>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3</a:t>
            </a:fld>
            <a:endParaRPr lang="pt-BR"/>
          </a:p>
        </p:txBody>
      </p:sp>
    </p:spTree>
    <p:extLst>
      <p:ext uri="{BB962C8B-B14F-4D97-AF65-F5344CB8AC3E}">
        <p14:creationId xmlns:p14="http://schemas.microsoft.com/office/powerpoint/2010/main" val="2263397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a:t>Exportações de bens manufaturados chineses aumentaram enquanto de bens manufaturados da maioria dos Tigres Asiáticos caíram.</a:t>
            </a:r>
          </a:p>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4</a:t>
            </a:fld>
            <a:endParaRPr lang="pt-BR"/>
          </a:p>
        </p:txBody>
      </p:sp>
    </p:spTree>
    <p:extLst>
      <p:ext uri="{BB962C8B-B14F-4D97-AF65-F5344CB8AC3E}">
        <p14:creationId xmlns:p14="http://schemas.microsoft.com/office/powerpoint/2010/main" val="191205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5</a:t>
            </a:fld>
            <a:endParaRPr lang="pt-BR"/>
          </a:p>
        </p:txBody>
      </p:sp>
    </p:spTree>
    <p:extLst>
      <p:ext uri="{BB962C8B-B14F-4D97-AF65-F5344CB8AC3E}">
        <p14:creationId xmlns:p14="http://schemas.microsoft.com/office/powerpoint/2010/main" val="46313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7</a:t>
            </a:fld>
            <a:endParaRPr lang="pt-BR"/>
          </a:p>
        </p:txBody>
      </p:sp>
    </p:spTree>
    <p:extLst>
      <p:ext uri="{BB962C8B-B14F-4D97-AF65-F5344CB8AC3E}">
        <p14:creationId xmlns:p14="http://schemas.microsoft.com/office/powerpoint/2010/main" val="162193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Tópico 1) </a:t>
            </a:r>
          </a:p>
          <a:p>
            <a:pPr marL="171450" indent="-171450">
              <a:buFont typeface="Arial" panose="020B0604020202020204" pitchFamily="34" charset="0"/>
              <a:buChar char="•"/>
            </a:pPr>
            <a:r>
              <a:rPr lang="pt-BR" sz="1200" b="0" i="0" u="none" strike="noStrike">
                <a:solidFill>
                  <a:srgbClr val="000000"/>
                </a:solidFill>
                <a:effectLst/>
                <a:highlight>
                  <a:srgbClr val="FFFF00"/>
                </a:highlight>
                <a:latin typeface="Times New Roman" panose="02020603050405020304" pitchFamily="18" charset="0"/>
              </a:rPr>
              <a:t>Gradualmente abrindo suas barreiras comerciais a partir do conjunto de medidas desenvolvimentistas dos anos 70</a:t>
            </a:r>
          </a:p>
          <a:p>
            <a:pPr marL="171450" indent="-171450">
              <a:buFont typeface="Arial" panose="020B0604020202020204" pitchFamily="34" charset="0"/>
              <a:buChar char="•"/>
            </a:pPr>
            <a:r>
              <a:rPr lang="pt-BR" sz="1200" b="0" i="0" u="none" strike="noStrike">
                <a:solidFill>
                  <a:srgbClr val="000000"/>
                </a:solidFill>
                <a:effectLst/>
                <a:highlight>
                  <a:srgbClr val="FFFF00"/>
                </a:highlight>
                <a:latin typeface="Times New Roman" panose="02020603050405020304" pitchFamily="18" charset="0"/>
              </a:rPr>
              <a:t>Não sendo relevante para determinar as variações nos preços relativos de comércio nas indústrias manufatureira e de ponta</a:t>
            </a:r>
          </a:p>
          <a:p>
            <a:pPr marL="0" indent="0">
              <a:buFont typeface="Arial" panose="020B0604020202020204" pitchFamily="34" charset="0"/>
              <a:buNone/>
            </a:pPr>
            <a:endParaRPr lang="pt-BR" sz="1200" b="0" i="0" u="none" strike="noStrike">
              <a:solidFill>
                <a:srgbClr val="000000"/>
              </a:solidFill>
              <a:effectLst/>
              <a:highlight>
                <a:srgbClr val="FFFF00"/>
              </a:highlight>
              <a:latin typeface="Times New Roman" panose="02020603050405020304" pitchFamily="18" charset="0"/>
            </a:endParaRPr>
          </a:p>
          <a:p>
            <a:pPr marL="0" indent="0">
              <a:buFont typeface="Arial" panose="020B0604020202020204" pitchFamily="34" charset="0"/>
              <a:buNone/>
            </a:pPr>
            <a:r>
              <a:rPr lang="pt-BR" sz="1200" b="0" i="0" u="none" strike="noStrike">
                <a:solidFill>
                  <a:srgbClr val="000000"/>
                </a:solidFill>
                <a:effectLst/>
                <a:highlight>
                  <a:srgbClr val="FFFF00"/>
                </a:highlight>
                <a:latin typeface="Times New Roman" panose="02020603050405020304" pitchFamily="18" charset="0"/>
              </a:rPr>
              <a:t>Tópico 2)</a:t>
            </a:r>
          </a:p>
          <a:p>
            <a:pPr marL="171450" indent="-171450">
              <a:buFont typeface="Arial" panose="020B0604020202020204" pitchFamily="34" charset="0"/>
              <a:buChar char="•"/>
            </a:pPr>
            <a:r>
              <a:rPr lang="pt-BR" sz="1200" b="0" i="0" u="none" strike="noStrike">
                <a:solidFill>
                  <a:srgbClr val="000000"/>
                </a:solidFill>
                <a:effectLst/>
                <a:highlight>
                  <a:srgbClr val="FFFF00"/>
                </a:highlight>
                <a:latin typeface="Times New Roman" panose="02020603050405020304" pitchFamily="18" charset="0"/>
              </a:rPr>
              <a:t>Histórico de altos níveis de investimento em desenvolvimento de longo prazo desde 1970 </a:t>
            </a:r>
          </a:p>
          <a:p>
            <a:pPr marL="171450" indent="-171450">
              <a:buFont typeface="Arial" panose="020B0604020202020204" pitchFamily="34" charset="0"/>
              <a:buChar char="•"/>
            </a:pPr>
            <a:r>
              <a:rPr lang="pt-BR" sz="1200" b="0" i="0" u="none" strike="noStrike">
                <a:solidFill>
                  <a:srgbClr val="000000"/>
                </a:solidFill>
                <a:effectLst/>
                <a:highlight>
                  <a:srgbClr val="FFFF00"/>
                </a:highlight>
                <a:latin typeface="Times New Roman" panose="02020603050405020304" pitchFamily="18" charset="0"/>
              </a:rPr>
              <a:t>Sua produtividade no setor manufatureiro tem crescido pelos anos</a:t>
            </a:r>
          </a:p>
          <a:p>
            <a:pPr rtl="0">
              <a:spcBef>
                <a:spcPts val="0"/>
              </a:spcBef>
              <a:spcAft>
                <a:spcPts val="0"/>
              </a:spcAft>
            </a:pPr>
            <a:endParaRPr lang="pt-BR" sz="1200">
              <a:solidFill>
                <a:srgbClr val="000000"/>
              </a:solidFill>
              <a:latin typeface="Times New Roman" panose="02020603050405020304" pitchFamily="18" charset="0"/>
            </a:endParaRPr>
          </a:p>
          <a:p>
            <a:pPr rtl="0">
              <a:spcBef>
                <a:spcPts val="0"/>
              </a:spcBef>
              <a:spcAft>
                <a:spcPts val="0"/>
              </a:spcAft>
            </a:pPr>
            <a:endParaRPr lang="pt-BR" sz="1200">
              <a:solidFill>
                <a:srgbClr val="000000"/>
              </a:solidFill>
              <a:latin typeface="Times New Roman" panose="02020603050405020304" pitchFamily="18" charset="0"/>
            </a:endParaRPr>
          </a:p>
          <a:p>
            <a:pPr rtl="0">
              <a:spcBef>
                <a:spcPts val="0"/>
              </a:spcBef>
              <a:spcAft>
                <a:spcPts val="0"/>
              </a:spcAft>
            </a:pPr>
            <a:endParaRPr lang="pt-BR" sz="1200">
              <a:solidFill>
                <a:srgbClr val="000000"/>
              </a:solidFill>
              <a:latin typeface="Times New Roman" panose="02020603050405020304" pitchFamily="18" charset="0"/>
            </a:endParaRPr>
          </a:p>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8</a:t>
            </a:fld>
            <a:endParaRPr lang="pt-BR"/>
          </a:p>
        </p:txBody>
      </p:sp>
    </p:spTree>
    <p:extLst>
      <p:ext uri="{BB962C8B-B14F-4D97-AF65-F5344CB8AC3E}">
        <p14:creationId xmlns:p14="http://schemas.microsoft.com/office/powerpoint/2010/main" val="950168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Tópico 6)</a:t>
            </a:r>
          </a:p>
          <a:p>
            <a:pPr marL="171450" indent="-171450">
              <a:buFont typeface="Arial" panose="020B0604020202020204" pitchFamily="34" charset="0"/>
              <a:buChar char="•"/>
            </a:pPr>
            <a:r>
              <a:rPr lang="pt-BR" sz="1200" b="0" i="0" u="none" strike="noStrike">
                <a:solidFill>
                  <a:srgbClr val="000000"/>
                </a:solidFill>
                <a:effectLst/>
                <a:highlight>
                  <a:srgbClr val="FFFF00"/>
                </a:highlight>
                <a:latin typeface="Times New Roman" panose="02020603050405020304" pitchFamily="18" charset="0"/>
              </a:rPr>
              <a:t>Desequilibrou a relação entre o custo de oportunidade </a:t>
            </a:r>
            <a:r>
              <a:rPr lang="pt-BR" sz="1200" b="0" i="0" u="none" strike="noStrike">
                <a:solidFill>
                  <a:srgbClr val="000000"/>
                </a:solidFill>
                <a:effectLst/>
                <a:highlight>
                  <a:srgbClr val="00FF00"/>
                </a:highlight>
                <a:latin typeface="Times New Roman" panose="02020603050405020304" pitchFamily="18" charset="0"/>
              </a:rPr>
              <a:t>entre produzir no setor industrial manufatureiro e produzir no setor industrial de tecnologia de ponta</a:t>
            </a:r>
          </a:p>
          <a:p>
            <a:pPr marL="171450" indent="-171450">
              <a:buFont typeface="Arial" panose="020B0604020202020204" pitchFamily="34" charset="0"/>
              <a:buChar char="•"/>
            </a:pPr>
            <a:r>
              <a:rPr lang="pt-BR" sz="1200" b="0" i="0" u="none" strike="noStrike">
                <a:solidFill>
                  <a:srgbClr val="000000"/>
                </a:solidFill>
                <a:effectLst/>
                <a:highlight>
                  <a:srgbClr val="00FF00"/>
                </a:highlight>
                <a:latin typeface="Times New Roman" panose="02020603050405020304" pitchFamily="18" charset="0"/>
              </a:rPr>
              <a:t>Dessa maneira, com um setor manufatureiro que, apresentando custos menores  e maior eficiência produtiva, ofertava mais, os preços do setor manufatureiro no mercado chinês se tornaram menores, visto a competição interna da produção com um excesso de oferta,.</a:t>
            </a:r>
            <a:r>
              <a:rPr lang="pt-BR" sz="1200" b="0" i="0" u="none" strike="noStrike">
                <a:solidFill>
                  <a:srgbClr val="000000"/>
                </a:solidFill>
                <a:effectLst/>
                <a:latin typeface="Times New Roman" panose="02020603050405020304" pitchFamily="18" charset="0"/>
              </a:rPr>
              <a:t> </a:t>
            </a:r>
            <a:r>
              <a:rPr lang="pt-BR" sz="1200" b="0" i="0" u="none" strike="noStrike">
                <a:solidFill>
                  <a:srgbClr val="7030A0"/>
                </a:solidFill>
                <a:effectLst/>
                <a:highlight>
                  <a:srgbClr val="00FF00"/>
                </a:highlight>
                <a:latin typeface="Times New Roman" panose="02020603050405020304" pitchFamily="18" charset="0"/>
              </a:rPr>
              <a:t>garantiu a ela uma competitividade de preços sem igual no setor e impactando o preço desse setor por sua vantagem comparativa. </a:t>
            </a:r>
          </a:p>
          <a:p>
            <a:pPr marL="171450" indent="-171450">
              <a:buFont typeface="Arial" panose="020B0604020202020204" pitchFamily="34" charset="0"/>
              <a:buChar char="•"/>
            </a:pPr>
            <a:r>
              <a:rPr lang="pt-BR" sz="1200" b="0" i="0" u="none" strike="noStrike">
                <a:solidFill>
                  <a:srgbClr val="000000"/>
                </a:solidFill>
                <a:effectLst/>
                <a:highlight>
                  <a:srgbClr val="00FFFF"/>
                </a:highlight>
                <a:latin typeface="Times New Roman" panose="02020603050405020304" pitchFamily="18" charset="0"/>
              </a:rPr>
              <a:t>Para facilitar o modelo microeconômico, admitimos esse marco histórico por ser o momento definidor da verdadeira abertura comercial do país, pois é o momento histórico que destacou a China como sendo um país relevante à determinação dos preços comerciais nos setores industriais exportadores.</a:t>
            </a:r>
            <a:endParaRPr lang="pt-BR"/>
          </a:p>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9</a:t>
            </a:fld>
            <a:endParaRPr lang="pt-BR"/>
          </a:p>
        </p:txBody>
      </p:sp>
    </p:spTree>
    <p:extLst>
      <p:ext uri="{BB962C8B-B14F-4D97-AF65-F5344CB8AC3E}">
        <p14:creationId xmlns:p14="http://schemas.microsoft.com/office/powerpoint/2010/main" val="357153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12</a:t>
            </a:fld>
            <a:endParaRPr lang="pt-BR"/>
          </a:p>
        </p:txBody>
      </p:sp>
    </p:spTree>
    <p:extLst>
      <p:ext uri="{BB962C8B-B14F-4D97-AF65-F5344CB8AC3E}">
        <p14:creationId xmlns:p14="http://schemas.microsoft.com/office/powerpoint/2010/main" val="401440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F91AAA2D-3911-4458-984A-550764D878D5}" type="slidenum">
              <a:rPr lang="pt-BR" smtClean="0"/>
              <a:t>13</a:t>
            </a:fld>
            <a:endParaRPr lang="pt-BR"/>
          </a:p>
        </p:txBody>
      </p:sp>
    </p:spTree>
    <p:extLst>
      <p:ext uri="{BB962C8B-B14F-4D97-AF65-F5344CB8AC3E}">
        <p14:creationId xmlns:p14="http://schemas.microsoft.com/office/powerpoint/2010/main" val="4043112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E92FD-3545-00EE-5CFC-F6CA645A553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F0F7A11-411B-7377-19E3-C9CD9FADA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6D29999-2E4D-70CA-F28B-169B9A62A20F}"/>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5" name="Espaço Reservado para Rodapé 4">
            <a:extLst>
              <a:ext uri="{FF2B5EF4-FFF2-40B4-BE49-F238E27FC236}">
                <a16:creationId xmlns:a16="http://schemas.microsoft.com/office/drawing/2014/main" id="{EB402D98-CFDB-6DD1-EB9D-8A9B7AAD9C9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F63C88E-2B55-73C0-CA83-95F3AC7DCE43}"/>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428837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8D462-1939-AC47-65D5-4E7315035BB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F5EC1EA-F457-F5E9-24E6-03A777109AB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5585196-FF33-38A8-D3CF-0CE23BD05B20}"/>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5" name="Espaço Reservado para Rodapé 4">
            <a:extLst>
              <a:ext uri="{FF2B5EF4-FFF2-40B4-BE49-F238E27FC236}">
                <a16:creationId xmlns:a16="http://schemas.microsoft.com/office/drawing/2014/main" id="{7072BBE5-1045-91DD-B26C-C401D36E9AA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5C9CC32-50B4-7435-1947-CA99C16560C4}"/>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131940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796B6E2-FC9B-25EE-ADCB-E1C4840BE9A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79A76FD-140E-EEC3-633A-5EBCBDD7826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96380DC-4F70-FD8C-B37F-2D308CEDE0AD}"/>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5" name="Espaço Reservado para Rodapé 4">
            <a:extLst>
              <a:ext uri="{FF2B5EF4-FFF2-40B4-BE49-F238E27FC236}">
                <a16:creationId xmlns:a16="http://schemas.microsoft.com/office/drawing/2014/main" id="{4BA11904-E8AB-7AAD-E1F5-4E5974812E9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60C0EB9-91B3-ED03-87F3-704F3C36EFD3}"/>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120842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79464-EA5C-D73C-CA5E-0D76F5A51DF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FB7EC93-DE3B-F1D5-383C-6F84E69EBD9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F1E59DA-0182-9B6D-638C-7C193F7EC955}"/>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5" name="Espaço Reservado para Rodapé 4">
            <a:extLst>
              <a:ext uri="{FF2B5EF4-FFF2-40B4-BE49-F238E27FC236}">
                <a16:creationId xmlns:a16="http://schemas.microsoft.com/office/drawing/2014/main" id="{66AFB0FA-CF25-F6DD-7AB4-644B992DA6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6488ACF-C0D7-2776-4C9F-037B5847AEE7}"/>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3135750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D6CD8-C70D-F327-A18D-46A43928627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F322B50-B8DD-B75C-BF69-51A84EE9B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922382A-F625-683E-9884-162B953CE686}"/>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5" name="Espaço Reservado para Rodapé 4">
            <a:extLst>
              <a:ext uri="{FF2B5EF4-FFF2-40B4-BE49-F238E27FC236}">
                <a16:creationId xmlns:a16="http://schemas.microsoft.com/office/drawing/2014/main" id="{B46A4D2C-33C3-0C08-EA77-8A217ADC3A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27C08EA-C197-3DC2-FD30-D191E2FBFC6A}"/>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296897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7326D-F2BB-9825-6DEF-38D9DBF8F7D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E53A9B4-081D-33A5-94AD-6ECF5158965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C0FB520-215A-60D1-9CE8-9697CD492D6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DB4BF85-3E83-8D29-7F05-E37FEC2BADB2}"/>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6" name="Espaço Reservado para Rodapé 5">
            <a:extLst>
              <a:ext uri="{FF2B5EF4-FFF2-40B4-BE49-F238E27FC236}">
                <a16:creationId xmlns:a16="http://schemas.microsoft.com/office/drawing/2014/main" id="{DFD8E41D-050C-8642-0EB3-C7A5641784E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B5E7164-5262-AC53-2A35-B0B9CB89D454}"/>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376419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59CE7-607B-D525-E620-76791BA1CB8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D419BAA-93CA-9275-F714-CE4E978B0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B280463-748F-38AE-873D-B238CF0233A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5FE2656-2F05-2227-1FDD-CD67C0B05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BB1D032-1BBE-AE12-AC28-C9C42825374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1999F8B-BF30-3C6B-6085-03A9FE2267E3}"/>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8" name="Espaço Reservado para Rodapé 7">
            <a:extLst>
              <a:ext uri="{FF2B5EF4-FFF2-40B4-BE49-F238E27FC236}">
                <a16:creationId xmlns:a16="http://schemas.microsoft.com/office/drawing/2014/main" id="{E82DFEF5-434E-1FA2-2B36-E4627912119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1DC20B2-C017-9711-85C6-6982300A9D2B}"/>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270180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04B58-58D0-560B-354D-76168D64A11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0398397-C749-C20F-1609-72A3A58B4D6B}"/>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4" name="Espaço Reservado para Rodapé 3">
            <a:extLst>
              <a:ext uri="{FF2B5EF4-FFF2-40B4-BE49-F238E27FC236}">
                <a16:creationId xmlns:a16="http://schemas.microsoft.com/office/drawing/2014/main" id="{4F82F852-8CAE-EE15-0587-09ADC36E9E1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CE9307D-1AD7-900A-5E10-BA30AA89C7B1}"/>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416279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9568AA0-B553-DF4E-D226-B57EF2E97515}"/>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3" name="Espaço Reservado para Rodapé 2">
            <a:extLst>
              <a:ext uri="{FF2B5EF4-FFF2-40B4-BE49-F238E27FC236}">
                <a16:creationId xmlns:a16="http://schemas.microsoft.com/office/drawing/2014/main" id="{AB3EA4D6-43B2-0705-03D3-3C84CC521F1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5F77C25-8249-F7DC-8206-5F3CD85AF372}"/>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284157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15244-47E3-BC7A-0547-7C2C6697687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3AAA30C-1674-87E5-76A3-67DD327D6F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79AECA-CF82-4A8F-39BF-5D27AC113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382A5EC-77B5-C9BE-B721-535CCD77534E}"/>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6" name="Espaço Reservado para Rodapé 5">
            <a:extLst>
              <a:ext uri="{FF2B5EF4-FFF2-40B4-BE49-F238E27FC236}">
                <a16:creationId xmlns:a16="http://schemas.microsoft.com/office/drawing/2014/main" id="{822658AD-DA4B-D996-8C81-C7336557353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097D9C7-702D-BB70-922F-8CE4ED35A649}"/>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271072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7F07E-8E97-E24D-461C-49C791E2244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C94B3F2-1303-6899-CB67-AD5BE4CFDA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EB70B54-BF32-481F-1F7E-BAAFFF597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A25C94F-3A02-550B-A279-5F9B02E14D90}"/>
              </a:ext>
            </a:extLst>
          </p:cNvPr>
          <p:cNvSpPr>
            <a:spLocks noGrp="1"/>
          </p:cNvSpPr>
          <p:nvPr>
            <p:ph type="dt" sz="half" idx="10"/>
          </p:nvPr>
        </p:nvSpPr>
        <p:spPr/>
        <p:txBody>
          <a:bodyPr/>
          <a:lstStyle/>
          <a:p>
            <a:fld id="{BB346320-B967-4EF6-9A9F-CD9BF53EB6DD}" type="datetimeFigureOut">
              <a:rPr lang="pt-BR" smtClean="0"/>
              <a:t>27/09/2023</a:t>
            </a:fld>
            <a:endParaRPr lang="pt-BR"/>
          </a:p>
        </p:txBody>
      </p:sp>
      <p:sp>
        <p:nvSpPr>
          <p:cNvPr id="6" name="Espaço Reservado para Rodapé 5">
            <a:extLst>
              <a:ext uri="{FF2B5EF4-FFF2-40B4-BE49-F238E27FC236}">
                <a16:creationId xmlns:a16="http://schemas.microsoft.com/office/drawing/2014/main" id="{1B403148-3F4F-0145-5990-A2E871B6724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40AA734-675F-C208-E487-61C3EA0DF9DA}"/>
              </a:ext>
            </a:extLst>
          </p:cNvPr>
          <p:cNvSpPr>
            <a:spLocks noGrp="1"/>
          </p:cNvSpPr>
          <p:nvPr>
            <p:ph type="sldNum" sz="quarter" idx="12"/>
          </p:nvPr>
        </p:nvSpPr>
        <p:spPr/>
        <p:txBody>
          <a:bodyPr/>
          <a:lstStyle/>
          <a:p>
            <a:fld id="{2DC7F837-F8CE-4803-BC05-9E59C27D9D76}" type="slidenum">
              <a:rPr lang="pt-BR" smtClean="0"/>
              <a:t>‹nº›</a:t>
            </a:fld>
            <a:endParaRPr lang="pt-BR"/>
          </a:p>
        </p:txBody>
      </p:sp>
    </p:spTree>
    <p:extLst>
      <p:ext uri="{BB962C8B-B14F-4D97-AF65-F5344CB8AC3E}">
        <p14:creationId xmlns:p14="http://schemas.microsoft.com/office/powerpoint/2010/main" val="419426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9A34A33-C175-2BB4-373A-367A083370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80FFF0B-F318-4563-56B6-38914AD6F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386C996-C5C4-B7C1-20D8-E8F9205F5D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46320-B967-4EF6-9A9F-CD9BF53EB6DD}" type="datetimeFigureOut">
              <a:rPr lang="pt-BR" smtClean="0"/>
              <a:t>27/09/2023</a:t>
            </a:fld>
            <a:endParaRPr lang="pt-BR"/>
          </a:p>
        </p:txBody>
      </p:sp>
      <p:sp>
        <p:nvSpPr>
          <p:cNvPr id="5" name="Espaço Reservado para Rodapé 4">
            <a:extLst>
              <a:ext uri="{FF2B5EF4-FFF2-40B4-BE49-F238E27FC236}">
                <a16:creationId xmlns:a16="http://schemas.microsoft.com/office/drawing/2014/main" id="{E389863F-B9F9-CED7-1078-BC7D9137A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8B646F2-2454-4131-4C13-13C61C57E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7F837-F8CE-4803-BC05-9E59C27D9D76}" type="slidenum">
              <a:rPr lang="pt-BR" smtClean="0"/>
              <a:t>‹nº›</a:t>
            </a:fld>
            <a:endParaRPr lang="pt-BR"/>
          </a:p>
        </p:txBody>
      </p:sp>
    </p:spTree>
    <p:extLst>
      <p:ext uri="{BB962C8B-B14F-4D97-AF65-F5344CB8AC3E}">
        <p14:creationId xmlns:p14="http://schemas.microsoft.com/office/powerpoint/2010/main" val="330684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8.xml"/><Relationship Id="rId42" Type="http://schemas.openxmlformats.org/officeDocument/2006/relationships/image" Target="../media/image23.png"/><Relationship Id="rId63" Type="http://schemas.openxmlformats.org/officeDocument/2006/relationships/customXml" Target="../ink/ink30.xml"/><Relationship Id="rId84" Type="http://schemas.openxmlformats.org/officeDocument/2006/relationships/image" Target="../media/image43.png"/><Relationship Id="rId138" Type="http://schemas.openxmlformats.org/officeDocument/2006/relationships/image" Target="../media/image70.png"/><Relationship Id="rId159" Type="http://schemas.openxmlformats.org/officeDocument/2006/relationships/customXml" Target="../ink/ink78.xml"/><Relationship Id="rId107" Type="http://schemas.openxmlformats.org/officeDocument/2006/relationships/image" Target="../media/image55.png"/><Relationship Id="rId11" Type="http://schemas.openxmlformats.org/officeDocument/2006/relationships/customXml" Target="../ink/ink3.xml"/><Relationship Id="rId32" Type="http://schemas.openxmlformats.org/officeDocument/2006/relationships/image" Target="../media/image18.png"/><Relationship Id="rId53" Type="http://schemas.openxmlformats.org/officeDocument/2006/relationships/customXml" Target="../ink/ink24.xml"/><Relationship Id="rId74" Type="http://schemas.openxmlformats.org/officeDocument/2006/relationships/image" Target="../media/image38.png"/><Relationship Id="rId128" Type="http://schemas.openxmlformats.org/officeDocument/2006/relationships/image" Target="../media/image65.png"/><Relationship Id="rId149" Type="http://schemas.openxmlformats.org/officeDocument/2006/relationships/customXml" Target="../ink/ink73.xml"/><Relationship Id="rId5" Type="http://schemas.openxmlformats.org/officeDocument/2006/relationships/image" Target="../media/image4.png"/><Relationship Id="rId95" Type="http://schemas.openxmlformats.org/officeDocument/2006/relationships/image" Target="../media/image49.png"/><Relationship Id="rId160" Type="http://schemas.openxmlformats.org/officeDocument/2006/relationships/image" Target="../media/image81.png"/><Relationship Id="rId22" Type="http://schemas.openxmlformats.org/officeDocument/2006/relationships/image" Target="../media/image13.png"/><Relationship Id="rId43" Type="http://schemas.openxmlformats.org/officeDocument/2006/relationships/customXml" Target="../ink/ink19.xml"/><Relationship Id="rId64" Type="http://schemas.openxmlformats.org/officeDocument/2006/relationships/image" Target="../media/image33.png"/><Relationship Id="rId118" Type="http://schemas.openxmlformats.org/officeDocument/2006/relationships/image" Target="../media/image60.png"/><Relationship Id="rId139" Type="http://schemas.openxmlformats.org/officeDocument/2006/relationships/customXml" Target="../ink/ink68.xml"/><Relationship Id="rId80" Type="http://schemas.openxmlformats.org/officeDocument/2006/relationships/image" Target="../media/image41.png"/><Relationship Id="rId85" Type="http://schemas.openxmlformats.org/officeDocument/2006/relationships/customXml" Target="../ink/ink41.xml"/><Relationship Id="rId150" Type="http://schemas.openxmlformats.org/officeDocument/2006/relationships/image" Target="../media/image76.png"/><Relationship Id="rId155" Type="http://schemas.openxmlformats.org/officeDocument/2006/relationships/customXml" Target="../ink/ink76.xml"/><Relationship Id="rId12" Type="http://schemas.openxmlformats.org/officeDocument/2006/relationships/image" Target="../media/image8.png"/><Relationship Id="rId17" Type="http://schemas.openxmlformats.org/officeDocument/2006/relationships/customXml" Target="../ink/ink6.xml"/><Relationship Id="rId33" Type="http://schemas.openxmlformats.org/officeDocument/2006/relationships/customXml" Target="../ink/ink14.xml"/><Relationship Id="rId38" Type="http://schemas.openxmlformats.org/officeDocument/2006/relationships/image" Target="../media/image21.png"/><Relationship Id="rId59" Type="http://schemas.openxmlformats.org/officeDocument/2006/relationships/customXml" Target="../ink/ink28.xml"/><Relationship Id="rId103" Type="http://schemas.openxmlformats.org/officeDocument/2006/relationships/image" Target="../media/image53.png"/><Relationship Id="rId108" Type="http://schemas.openxmlformats.org/officeDocument/2006/relationships/customXml" Target="../ink/ink52.xml"/><Relationship Id="rId124" Type="http://schemas.openxmlformats.org/officeDocument/2006/relationships/image" Target="../media/image63.png"/><Relationship Id="rId129" Type="http://schemas.openxmlformats.org/officeDocument/2006/relationships/customXml" Target="../ink/ink63.xml"/><Relationship Id="rId54" Type="http://schemas.openxmlformats.org/officeDocument/2006/relationships/image" Target="../media/image29.png"/><Relationship Id="rId70" Type="http://schemas.openxmlformats.org/officeDocument/2006/relationships/image" Target="../media/image36.png"/><Relationship Id="rId75" Type="http://schemas.openxmlformats.org/officeDocument/2006/relationships/customXml" Target="../ink/ink36.xml"/><Relationship Id="rId91" Type="http://schemas.openxmlformats.org/officeDocument/2006/relationships/image" Target="../media/image47.png"/><Relationship Id="rId96" Type="http://schemas.openxmlformats.org/officeDocument/2006/relationships/customXml" Target="../ink/ink46.xml"/><Relationship Id="rId140" Type="http://schemas.openxmlformats.org/officeDocument/2006/relationships/image" Target="../media/image71.png"/><Relationship Id="rId145" Type="http://schemas.openxmlformats.org/officeDocument/2006/relationships/customXml" Target="../ink/ink71.xml"/><Relationship Id="rId1" Type="http://schemas.openxmlformats.org/officeDocument/2006/relationships/slideLayout" Target="../slideLayouts/slideLayout1.xml"/><Relationship Id="rId6" Type="http://schemas.openxmlformats.org/officeDocument/2006/relationships/image" Target="../media/image5.png"/><Relationship Id="rId23" Type="http://schemas.openxmlformats.org/officeDocument/2006/relationships/customXml" Target="../ink/ink9.xml"/><Relationship Id="rId28" Type="http://schemas.openxmlformats.org/officeDocument/2006/relationships/image" Target="../media/image16.png"/><Relationship Id="rId49" Type="http://schemas.openxmlformats.org/officeDocument/2006/relationships/customXml" Target="../ink/ink22.xml"/><Relationship Id="rId114" Type="http://schemas.openxmlformats.org/officeDocument/2006/relationships/image" Target="../media/image58.png"/><Relationship Id="rId119" Type="http://schemas.openxmlformats.org/officeDocument/2006/relationships/customXml" Target="../ink/ink58.xml"/><Relationship Id="rId44" Type="http://schemas.openxmlformats.org/officeDocument/2006/relationships/image" Target="../media/image24.png"/><Relationship Id="rId60" Type="http://schemas.openxmlformats.org/officeDocument/2006/relationships/image" Target="../media/image31.png"/><Relationship Id="rId65" Type="http://schemas.openxmlformats.org/officeDocument/2006/relationships/customXml" Target="../ink/ink31.xml"/><Relationship Id="rId81" Type="http://schemas.openxmlformats.org/officeDocument/2006/relationships/customXml" Target="../ink/ink39.xml"/><Relationship Id="rId86" Type="http://schemas.openxmlformats.org/officeDocument/2006/relationships/image" Target="../media/image44.png"/><Relationship Id="rId130" Type="http://schemas.openxmlformats.org/officeDocument/2006/relationships/image" Target="../media/image66.png"/><Relationship Id="rId135" Type="http://schemas.openxmlformats.org/officeDocument/2006/relationships/customXml" Target="../ink/ink66.xml"/><Relationship Id="rId151" Type="http://schemas.openxmlformats.org/officeDocument/2006/relationships/customXml" Target="../ink/ink74.xml"/><Relationship Id="rId156" Type="http://schemas.openxmlformats.org/officeDocument/2006/relationships/image" Target="../media/image79.png"/><Relationship Id="rId13" Type="http://schemas.openxmlformats.org/officeDocument/2006/relationships/customXml" Target="../ink/ink4.xml"/><Relationship Id="rId18" Type="http://schemas.openxmlformats.org/officeDocument/2006/relationships/image" Target="../media/image11.png"/><Relationship Id="rId39" Type="http://schemas.openxmlformats.org/officeDocument/2006/relationships/customXml" Target="../ink/ink17.xml"/><Relationship Id="rId109" Type="http://schemas.openxmlformats.org/officeDocument/2006/relationships/customXml" Target="../ink/ink53.xml"/><Relationship Id="rId34" Type="http://schemas.openxmlformats.org/officeDocument/2006/relationships/image" Target="../media/image19.png"/><Relationship Id="rId50" Type="http://schemas.openxmlformats.org/officeDocument/2006/relationships/image" Target="../media/image27.png"/><Relationship Id="rId55" Type="http://schemas.openxmlformats.org/officeDocument/2006/relationships/customXml" Target="../ink/ink25.xml"/><Relationship Id="rId76" Type="http://schemas.openxmlformats.org/officeDocument/2006/relationships/image" Target="../media/image39.png"/><Relationship Id="rId97" Type="http://schemas.openxmlformats.org/officeDocument/2006/relationships/image" Target="../media/image50.png"/><Relationship Id="rId104" Type="http://schemas.openxmlformats.org/officeDocument/2006/relationships/customXml" Target="../ink/ink50.xml"/><Relationship Id="rId120" Type="http://schemas.openxmlformats.org/officeDocument/2006/relationships/image" Target="../media/image61.png"/><Relationship Id="rId125" Type="http://schemas.openxmlformats.org/officeDocument/2006/relationships/customXml" Target="../ink/ink61.xml"/><Relationship Id="rId141" Type="http://schemas.openxmlformats.org/officeDocument/2006/relationships/customXml" Target="../ink/ink69.xml"/><Relationship Id="rId146" Type="http://schemas.openxmlformats.org/officeDocument/2006/relationships/image" Target="../media/image74.png"/><Relationship Id="rId7" Type="http://schemas.openxmlformats.org/officeDocument/2006/relationships/customXml" Target="../ink/ink1.xml"/><Relationship Id="rId71" Type="http://schemas.openxmlformats.org/officeDocument/2006/relationships/customXml" Target="../ink/ink34.xml"/><Relationship Id="rId92" Type="http://schemas.openxmlformats.org/officeDocument/2006/relationships/customXml" Target="../ink/ink44.xml"/><Relationship Id="rId2" Type="http://schemas.openxmlformats.org/officeDocument/2006/relationships/image" Target="../media/image1.png"/><Relationship Id="rId29" Type="http://schemas.openxmlformats.org/officeDocument/2006/relationships/customXml" Target="../ink/ink12.xml"/><Relationship Id="rId24" Type="http://schemas.openxmlformats.org/officeDocument/2006/relationships/image" Target="../media/image14.png"/><Relationship Id="rId40" Type="http://schemas.openxmlformats.org/officeDocument/2006/relationships/image" Target="../media/image22.png"/><Relationship Id="rId45" Type="http://schemas.openxmlformats.org/officeDocument/2006/relationships/customXml" Target="../ink/ink20.xml"/><Relationship Id="rId66" Type="http://schemas.openxmlformats.org/officeDocument/2006/relationships/image" Target="../media/image34.png"/><Relationship Id="rId87" Type="http://schemas.openxmlformats.org/officeDocument/2006/relationships/customXml" Target="../ink/ink42.xml"/><Relationship Id="rId110" Type="http://schemas.openxmlformats.org/officeDocument/2006/relationships/image" Target="../media/image56.png"/><Relationship Id="rId115" Type="http://schemas.openxmlformats.org/officeDocument/2006/relationships/customXml" Target="../ink/ink56.xml"/><Relationship Id="rId131" Type="http://schemas.openxmlformats.org/officeDocument/2006/relationships/customXml" Target="../ink/ink64.xml"/><Relationship Id="rId136" Type="http://schemas.openxmlformats.org/officeDocument/2006/relationships/image" Target="../media/image69.png"/><Relationship Id="rId157" Type="http://schemas.openxmlformats.org/officeDocument/2006/relationships/customXml" Target="../ink/ink77.xml"/><Relationship Id="rId61" Type="http://schemas.openxmlformats.org/officeDocument/2006/relationships/customXml" Target="../ink/ink29.xml"/><Relationship Id="rId82" Type="http://schemas.openxmlformats.org/officeDocument/2006/relationships/image" Target="../media/image42.png"/><Relationship Id="rId152" Type="http://schemas.openxmlformats.org/officeDocument/2006/relationships/image" Target="../media/image77.png"/><Relationship Id="rId19" Type="http://schemas.openxmlformats.org/officeDocument/2006/relationships/customXml" Target="../ink/ink7.xml"/><Relationship Id="rId14" Type="http://schemas.openxmlformats.org/officeDocument/2006/relationships/image" Target="../media/image9.png"/><Relationship Id="rId30" Type="http://schemas.openxmlformats.org/officeDocument/2006/relationships/image" Target="../media/image17.png"/><Relationship Id="rId35" Type="http://schemas.openxmlformats.org/officeDocument/2006/relationships/customXml" Target="../ink/ink15.xml"/><Relationship Id="rId56" Type="http://schemas.openxmlformats.org/officeDocument/2006/relationships/image" Target="../media/image30.png"/><Relationship Id="rId77" Type="http://schemas.openxmlformats.org/officeDocument/2006/relationships/customXml" Target="../ink/ink37.xml"/><Relationship Id="rId100" Type="http://schemas.openxmlformats.org/officeDocument/2006/relationships/customXml" Target="../ink/ink48.xml"/><Relationship Id="rId105" Type="http://schemas.openxmlformats.org/officeDocument/2006/relationships/image" Target="../media/image54.png"/><Relationship Id="rId126" Type="http://schemas.openxmlformats.org/officeDocument/2006/relationships/image" Target="../media/image64.png"/><Relationship Id="rId147" Type="http://schemas.openxmlformats.org/officeDocument/2006/relationships/customXml" Target="../ink/ink72.xml"/><Relationship Id="rId8" Type="http://schemas.openxmlformats.org/officeDocument/2006/relationships/image" Target="../media/image6.png"/><Relationship Id="rId51" Type="http://schemas.openxmlformats.org/officeDocument/2006/relationships/customXml" Target="../ink/ink23.xml"/><Relationship Id="rId72" Type="http://schemas.openxmlformats.org/officeDocument/2006/relationships/image" Target="../media/image37.png"/><Relationship Id="rId93" Type="http://schemas.openxmlformats.org/officeDocument/2006/relationships/image" Target="../media/image48.png"/><Relationship Id="rId98" Type="http://schemas.openxmlformats.org/officeDocument/2006/relationships/customXml" Target="../ink/ink47.xml"/><Relationship Id="rId121" Type="http://schemas.openxmlformats.org/officeDocument/2006/relationships/customXml" Target="../ink/ink59.xml"/><Relationship Id="rId142" Type="http://schemas.openxmlformats.org/officeDocument/2006/relationships/image" Target="../media/image72.png"/><Relationship Id="rId3" Type="http://schemas.openxmlformats.org/officeDocument/2006/relationships/image" Target="../media/image2.png"/><Relationship Id="rId25" Type="http://schemas.openxmlformats.org/officeDocument/2006/relationships/customXml" Target="../ink/ink10.xml"/><Relationship Id="rId46" Type="http://schemas.openxmlformats.org/officeDocument/2006/relationships/image" Target="../media/image25.png"/><Relationship Id="rId67" Type="http://schemas.openxmlformats.org/officeDocument/2006/relationships/customXml" Target="../ink/ink32.xml"/><Relationship Id="rId116" Type="http://schemas.openxmlformats.org/officeDocument/2006/relationships/image" Target="../media/image59.png"/><Relationship Id="rId137" Type="http://schemas.openxmlformats.org/officeDocument/2006/relationships/customXml" Target="../ink/ink67.xml"/><Relationship Id="rId158" Type="http://schemas.openxmlformats.org/officeDocument/2006/relationships/image" Target="../media/image80.png"/><Relationship Id="rId20" Type="http://schemas.openxmlformats.org/officeDocument/2006/relationships/image" Target="../media/image12.png"/><Relationship Id="rId41" Type="http://schemas.openxmlformats.org/officeDocument/2006/relationships/customXml" Target="../ink/ink18.xml"/><Relationship Id="rId62" Type="http://schemas.openxmlformats.org/officeDocument/2006/relationships/image" Target="../media/image32.png"/><Relationship Id="rId83" Type="http://schemas.openxmlformats.org/officeDocument/2006/relationships/customXml" Target="../ink/ink40.xml"/><Relationship Id="rId88" Type="http://schemas.openxmlformats.org/officeDocument/2006/relationships/image" Target="../media/image45.png"/><Relationship Id="rId111" Type="http://schemas.openxmlformats.org/officeDocument/2006/relationships/customXml" Target="../ink/ink54.xml"/><Relationship Id="rId132" Type="http://schemas.openxmlformats.org/officeDocument/2006/relationships/image" Target="../media/image67.png"/><Relationship Id="rId153" Type="http://schemas.openxmlformats.org/officeDocument/2006/relationships/customXml" Target="../ink/ink75.xml"/><Relationship Id="rId15" Type="http://schemas.openxmlformats.org/officeDocument/2006/relationships/customXml" Target="../ink/ink5.xml"/><Relationship Id="rId36" Type="http://schemas.openxmlformats.org/officeDocument/2006/relationships/image" Target="../media/image20.png"/><Relationship Id="rId57" Type="http://schemas.openxmlformats.org/officeDocument/2006/relationships/customXml" Target="../ink/ink26.xml"/><Relationship Id="rId106" Type="http://schemas.openxmlformats.org/officeDocument/2006/relationships/customXml" Target="../ink/ink51.xml"/><Relationship Id="rId127" Type="http://schemas.openxmlformats.org/officeDocument/2006/relationships/customXml" Target="../ink/ink62.xml"/><Relationship Id="rId10" Type="http://schemas.openxmlformats.org/officeDocument/2006/relationships/image" Target="../media/image7.png"/><Relationship Id="rId31" Type="http://schemas.openxmlformats.org/officeDocument/2006/relationships/customXml" Target="../ink/ink13.xml"/><Relationship Id="rId52" Type="http://schemas.openxmlformats.org/officeDocument/2006/relationships/image" Target="../media/image28.png"/><Relationship Id="rId73" Type="http://schemas.openxmlformats.org/officeDocument/2006/relationships/customXml" Target="../ink/ink35.xml"/><Relationship Id="rId78" Type="http://schemas.openxmlformats.org/officeDocument/2006/relationships/image" Target="../media/image40.png"/><Relationship Id="rId94" Type="http://schemas.openxmlformats.org/officeDocument/2006/relationships/customXml" Target="../ink/ink45.xml"/><Relationship Id="rId99" Type="http://schemas.openxmlformats.org/officeDocument/2006/relationships/image" Target="../media/image51.png"/><Relationship Id="rId101" Type="http://schemas.openxmlformats.org/officeDocument/2006/relationships/image" Target="../media/image52.png"/><Relationship Id="rId122" Type="http://schemas.openxmlformats.org/officeDocument/2006/relationships/image" Target="../media/image62.png"/><Relationship Id="rId143" Type="http://schemas.openxmlformats.org/officeDocument/2006/relationships/customXml" Target="../ink/ink70.xml"/><Relationship Id="rId148" Type="http://schemas.openxmlformats.org/officeDocument/2006/relationships/image" Target="../media/image75.png"/><Relationship Id="rId4" Type="http://schemas.openxmlformats.org/officeDocument/2006/relationships/image" Target="../media/image3.png"/><Relationship Id="rId9" Type="http://schemas.openxmlformats.org/officeDocument/2006/relationships/customXml" Target="../ink/ink2.xml"/><Relationship Id="rId26" Type="http://schemas.openxmlformats.org/officeDocument/2006/relationships/image" Target="../media/image15.png"/><Relationship Id="rId47" Type="http://schemas.openxmlformats.org/officeDocument/2006/relationships/customXml" Target="../ink/ink21.xml"/><Relationship Id="rId68" Type="http://schemas.openxmlformats.org/officeDocument/2006/relationships/image" Target="../media/image35.png"/><Relationship Id="rId89" Type="http://schemas.openxmlformats.org/officeDocument/2006/relationships/image" Target="../media/image46.png"/><Relationship Id="rId112" Type="http://schemas.openxmlformats.org/officeDocument/2006/relationships/image" Target="../media/image57.png"/><Relationship Id="rId133" Type="http://schemas.openxmlformats.org/officeDocument/2006/relationships/customXml" Target="../ink/ink65.xml"/><Relationship Id="rId154" Type="http://schemas.openxmlformats.org/officeDocument/2006/relationships/image" Target="../media/image78.png"/><Relationship Id="rId16" Type="http://schemas.openxmlformats.org/officeDocument/2006/relationships/image" Target="../media/image10.png"/><Relationship Id="rId37" Type="http://schemas.openxmlformats.org/officeDocument/2006/relationships/customXml" Target="../ink/ink16.xml"/><Relationship Id="rId58" Type="http://schemas.openxmlformats.org/officeDocument/2006/relationships/customXml" Target="../ink/ink27.xml"/><Relationship Id="rId79" Type="http://schemas.openxmlformats.org/officeDocument/2006/relationships/customXml" Target="../ink/ink38.xml"/><Relationship Id="rId102" Type="http://schemas.openxmlformats.org/officeDocument/2006/relationships/customXml" Target="../ink/ink49.xml"/><Relationship Id="rId123" Type="http://schemas.openxmlformats.org/officeDocument/2006/relationships/customXml" Target="../ink/ink60.xml"/><Relationship Id="rId144" Type="http://schemas.openxmlformats.org/officeDocument/2006/relationships/image" Target="../media/image73.png"/><Relationship Id="rId90" Type="http://schemas.openxmlformats.org/officeDocument/2006/relationships/customXml" Target="../ink/ink43.xml"/><Relationship Id="rId27" Type="http://schemas.openxmlformats.org/officeDocument/2006/relationships/customXml" Target="../ink/ink11.xml"/><Relationship Id="rId48" Type="http://schemas.openxmlformats.org/officeDocument/2006/relationships/image" Target="../media/image26.png"/><Relationship Id="rId69" Type="http://schemas.openxmlformats.org/officeDocument/2006/relationships/customXml" Target="../ink/ink33.xml"/><Relationship Id="rId113" Type="http://schemas.openxmlformats.org/officeDocument/2006/relationships/customXml" Target="../ink/ink55.xml"/><Relationship Id="rId134" Type="http://schemas.openxmlformats.org/officeDocument/2006/relationships/image" Target="../media/image6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1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5" Type="http://schemas.openxmlformats.org/officeDocument/2006/relationships/image" Target="../media/image100.png"/><Relationship Id="rId4" Type="http://schemas.openxmlformats.org/officeDocument/2006/relationships/image" Target="../media/image99.png"/></Relationships>
</file>

<file path=ppt/slides/_rels/slide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3.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2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xml"/><Relationship Id="rId5" Type="http://schemas.openxmlformats.org/officeDocument/2006/relationships/image" Target="../media/image102.png"/><Relationship Id="rId4" Type="http://schemas.openxmlformats.org/officeDocument/2006/relationships/image" Target="../media/image126.png"/></Relationships>
</file>

<file path=ppt/slides/_rels/slide2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image" Target="../media/image102.png"/></Relationships>
</file>

<file path=ppt/slides/_rels/slide2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25.png"/><Relationship Id="rId1" Type="http://schemas.openxmlformats.org/officeDocument/2006/relationships/slideLayout" Target="../slideLayouts/slideLayout1.xml"/><Relationship Id="rId4" Type="http://schemas.openxmlformats.org/officeDocument/2006/relationships/image" Target="../media/image126.png"/></Relationships>
</file>

<file path=ppt/slides/_rels/slide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s://sci-hub.ru/10.1080/09638199.2011.538183" TargetMode="External"/><Relationship Id="rId3" Type="http://schemas.openxmlformats.org/officeDocument/2006/relationships/hyperlink" Target="https://bdtd.ucb.br:8443/jspui/bitstream/123456789/520/1/Daisy%20Assmann%20Lima.pdf" TargetMode="External"/><Relationship Id="rId7" Type="http://schemas.openxmlformats.org/officeDocument/2006/relationships/hyperlink" Target="https://sci-hub.ru/https:/link.springer.com/article/10.1080/714000409" TargetMode="External"/><Relationship Id="rId2" Type="http://schemas.openxmlformats.org/officeDocument/2006/relationships/hyperlink" Target="https://scholar.google.com/scholar?output=instlink&amp;q=info:ma5NDur816kJ:scholar.google.com/&amp;hl=pt-BR&amp;as_sdt=0,5&amp;scillfp=3952637393303105545&amp;oi=lle" TargetMode="External"/><Relationship Id="rId1" Type="http://schemas.openxmlformats.org/officeDocument/2006/relationships/slideLayout" Target="../slideLayouts/slideLayout2.xml"/><Relationship Id="rId6" Type="http://schemas.openxmlformats.org/officeDocument/2006/relationships/hyperlink" Target="https://repositorio.furg.br/bitstream/handle/1/6053/Fernanda%20Martinez%20de%20Mattos.pdf?sequence=1" TargetMode="External"/><Relationship Id="rId11" Type="http://schemas.openxmlformats.org/officeDocument/2006/relationships/hyperlink" Target="https://www.jstor.org/stable/pdf/3082019.pdf?refreqid=excelsior%3Ac8144a07379a5b02a68faecde877f766&amp;ab_segments=&amp;origin=&amp;initiator=&amp;acceptTC=1" TargetMode="External"/><Relationship Id="rId5" Type="http://schemas.openxmlformats.org/officeDocument/2006/relationships/hyperlink" Target="https://repositorio.unesp.br/bitstream/handle/11449/213933/sa_hlr_me_mar.pdf?sequence=3&amp;isAllowed=y" TargetMode="External"/><Relationship Id="rId10" Type="http://schemas.openxmlformats.org/officeDocument/2006/relationships/hyperlink" Target="https://www.andrew.cmu.edu/user/bkovak/DixCarneiro_Kovak.pdf" TargetMode="External"/><Relationship Id="rId4" Type="http://schemas.openxmlformats.org/officeDocument/2006/relationships/hyperlink" Target="https://ccgi.fgv.br/sites/ccgi.fgv.br/files/file/Publicacoes/CNI%20-%20Acess%C3%A3o%20da%20China%20na%20OMC.pdf" TargetMode="External"/><Relationship Id="rId9" Type="http://schemas.openxmlformats.org/officeDocument/2006/relationships/hyperlink" Target="https://papers.ssrn.com/Sol3/Delivery.cfm/WPIEA1161997.pdf?abstractid=882651"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12.png"/></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980.png"/><Relationship Id="rId13" Type="http://schemas.openxmlformats.org/officeDocument/2006/relationships/image" Target="../media/image104.png"/><Relationship Id="rId3" Type="http://schemas.openxmlformats.org/officeDocument/2006/relationships/image" Target="../media/image930.png"/><Relationship Id="rId7" Type="http://schemas.openxmlformats.org/officeDocument/2006/relationships/image" Target="../media/image970.png"/><Relationship Id="rId12" Type="http://schemas.openxmlformats.org/officeDocument/2006/relationships/image" Target="../media/image1020.png"/><Relationship Id="rId2"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960.png"/><Relationship Id="rId11" Type="http://schemas.openxmlformats.org/officeDocument/2006/relationships/image" Target="../media/image1010.png"/><Relationship Id="rId5" Type="http://schemas.openxmlformats.org/officeDocument/2006/relationships/image" Target="../media/image950.png"/><Relationship Id="rId10" Type="http://schemas.openxmlformats.org/officeDocument/2006/relationships/image" Target="../media/image1000.png"/><Relationship Id="rId4" Type="http://schemas.openxmlformats.org/officeDocument/2006/relationships/image" Target="../media/image940.png"/><Relationship Id="rId9" Type="http://schemas.openxmlformats.org/officeDocument/2006/relationships/image" Target="../media/image990.png"/></Relationships>
</file>

<file path=ppt/slides/_rels/slide33.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06.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29.png"/><Relationship Id="rId11" Type="http://schemas.openxmlformats.org/officeDocument/2006/relationships/image" Target="../media/image135.png"/><Relationship Id="rId5" Type="http://schemas.openxmlformats.org/officeDocument/2006/relationships/image" Target="../media/image127.png"/><Relationship Id="rId10" Type="http://schemas.openxmlformats.org/officeDocument/2006/relationships/image" Target="../media/image134.png"/><Relationship Id="rId4" Type="http://schemas.openxmlformats.org/officeDocument/2006/relationships/image" Target="../media/image109.png"/><Relationship Id="rId9" Type="http://schemas.openxmlformats.org/officeDocument/2006/relationships/image" Target="../media/image133.png"/></Relationships>
</file>

<file path=ppt/slides/_rels/slide34.xml.rels><?xml version="1.0" encoding="UTF-8" standalone="yes"?>
<Relationships xmlns="http://schemas.openxmlformats.org/package/2006/relationships"><Relationship Id="rId8" Type="http://schemas.openxmlformats.org/officeDocument/2006/relationships/image" Target="../media/image1360.png"/><Relationship Id="rId13" Type="http://schemas.openxmlformats.org/officeDocument/2006/relationships/image" Target="../media/image141.png"/><Relationship Id="rId18" Type="http://schemas.openxmlformats.org/officeDocument/2006/relationships/image" Target="../media/image146.png"/><Relationship Id="rId3" Type="http://schemas.openxmlformats.org/officeDocument/2006/relationships/image" Target="../media/image138.png"/><Relationship Id="rId7" Type="http://schemas.openxmlformats.org/officeDocument/2006/relationships/image" Target="../media/image1350.png"/><Relationship Id="rId12" Type="http://schemas.openxmlformats.org/officeDocument/2006/relationships/image" Target="../media/image140.png"/><Relationship Id="rId17" Type="http://schemas.openxmlformats.org/officeDocument/2006/relationships/image" Target="../media/image145.png"/><Relationship Id="rId2" Type="http://schemas.openxmlformats.org/officeDocument/2006/relationships/notesSlide" Target="../notesSlides/notesSlide11.xml"/><Relationship Id="rId16" Type="http://schemas.openxmlformats.org/officeDocument/2006/relationships/image" Target="../media/image144.png"/><Relationship Id="rId1" Type="http://schemas.openxmlformats.org/officeDocument/2006/relationships/slideLayout" Target="../slideLayouts/slideLayout1.xml"/><Relationship Id="rId6" Type="http://schemas.openxmlformats.org/officeDocument/2006/relationships/image" Target="../media/image1340.png"/><Relationship Id="rId11" Type="http://schemas.openxmlformats.org/officeDocument/2006/relationships/image" Target="../media/image139.png"/><Relationship Id="rId5" Type="http://schemas.openxmlformats.org/officeDocument/2006/relationships/image" Target="../media/image1330.png"/><Relationship Id="rId15" Type="http://schemas.openxmlformats.org/officeDocument/2006/relationships/image" Target="../media/image143.png"/><Relationship Id="rId10" Type="http://schemas.openxmlformats.org/officeDocument/2006/relationships/image" Target="../media/image1380.png"/><Relationship Id="rId19" Type="http://schemas.openxmlformats.org/officeDocument/2006/relationships/image" Target="../media/image147.png"/><Relationship Id="rId4" Type="http://schemas.openxmlformats.org/officeDocument/2006/relationships/image" Target="../media/image1320.png"/><Relationship Id="rId9" Type="http://schemas.openxmlformats.org/officeDocument/2006/relationships/image" Target="../media/image1370.png"/><Relationship Id="rId14" Type="http://schemas.openxmlformats.org/officeDocument/2006/relationships/image" Target="../media/image142.png"/></Relationships>
</file>

<file path=ppt/slides/_rels/slide35.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52.svg"/><Relationship Id="rId5" Type="http://schemas.openxmlformats.org/officeDocument/2006/relationships/image" Target="../media/image151.png"/><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bank.org/indicator/TX.VAL.MANF.ZS.UN?end=2010&amp;locations=CN-SG-HK-KR&amp;start=199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1026" name="Picture 2" descr="Design PNG E SVG De Elemento De Bandeira Coreana Para Camisetas">
            <a:extLst>
              <a:ext uri="{FF2B5EF4-FFF2-40B4-BE49-F238E27FC236}">
                <a16:creationId xmlns:a16="http://schemas.microsoft.com/office/drawing/2014/main" id="{5CEA41D0-B3E6-5A26-8745-067C1A575B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37" b="34425"/>
          <a:stretch/>
        </p:blipFill>
        <p:spPr bwMode="auto">
          <a:xfrm rot="21006882">
            <a:off x="6271002" y="4709388"/>
            <a:ext cx="863879" cy="6836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esign PNG E SVG De Elemento De Bandeira Coreana Para Camisetas">
            <a:extLst>
              <a:ext uri="{FF2B5EF4-FFF2-40B4-BE49-F238E27FC236}">
                <a16:creationId xmlns:a16="http://schemas.microsoft.com/office/drawing/2014/main" id="{0A773144-B033-6F37-EFB1-CD25F6F25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37" b="34425"/>
          <a:stretch/>
        </p:blipFill>
        <p:spPr bwMode="auto">
          <a:xfrm rot="20851342">
            <a:off x="6963657" y="4508401"/>
            <a:ext cx="795268" cy="629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 Bandeira: Taiwan Emoji">
            <a:extLst>
              <a:ext uri="{FF2B5EF4-FFF2-40B4-BE49-F238E27FC236}">
                <a16:creationId xmlns:a16="http://schemas.microsoft.com/office/drawing/2014/main" id="{BE078866-AEC1-557B-77C2-EBD835DDD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64769">
            <a:off x="8613441" y="4617652"/>
            <a:ext cx="681740" cy="681740"/>
          </a:xfrm>
          <a:prstGeom prst="rect">
            <a:avLst/>
          </a:prstGeom>
          <a:noFill/>
          <a:ln>
            <a:noFill/>
          </a:ln>
          <a:effectLst>
            <a:outerShdw blurRad="225425" dist="50800" dir="5220000" algn="ctr">
              <a:srgbClr val="000000">
                <a:alpha val="33000"/>
              </a:srgb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034" name="Picture 10" descr="🇹🇼 Bandeira: Taiwan Emoji">
            <a:extLst>
              <a:ext uri="{FF2B5EF4-FFF2-40B4-BE49-F238E27FC236}">
                <a16:creationId xmlns:a16="http://schemas.microsoft.com/office/drawing/2014/main" id="{5A9AF54F-F9BE-AF38-EEC0-9B327101B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0477">
            <a:off x="8162979" y="4749051"/>
            <a:ext cx="681740" cy="681740"/>
          </a:xfrm>
          <a:prstGeom prst="rect">
            <a:avLst/>
          </a:prstGeom>
          <a:noFill/>
          <a:ln>
            <a:noFill/>
          </a:ln>
          <a:effectLst>
            <a:outerShdw blurRad="225425" dist="50800" dir="5220000" algn="ctr">
              <a:srgbClr val="000000">
                <a:alpha val="33000"/>
              </a:srgb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8" name="Picture 14" descr="Imagem De Vôo Da Bandeira De Singapura PNG , Bandeira De Singapura  Hasteando A Bandeira De Singapura, Cingapura, Fundo Da Bandeira De Singapura  Imagem PNG e PSD Para Download Gratuito">
            <a:extLst>
              <a:ext uri="{FF2B5EF4-FFF2-40B4-BE49-F238E27FC236}">
                <a16:creationId xmlns:a16="http://schemas.microsoft.com/office/drawing/2014/main" id="{F27E6FFD-44AF-89A1-223A-C08F679518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459408">
            <a:off x="9870317" y="4731580"/>
            <a:ext cx="768577" cy="5764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m De Vôo Da Bandeira De Singapura PNG , Bandeira De Singapura  Hasteando A Bandeira De Singapura, Cingapura, Fundo Da Bandeira De Singapura  Imagem PNG e PSD Para Download Gratuito">
            <a:extLst>
              <a:ext uri="{FF2B5EF4-FFF2-40B4-BE49-F238E27FC236}">
                <a16:creationId xmlns:a16="http://schemas.microsoft.com/office/drawing/2014/main" id="{B88A750D-B3DE-663F-9520-5B5C4E6949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459408">
            <a:off x="9413108" y="4928011"/>
            <a:ext cx="768577" cy="5764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 Emoji Bandeira De Hong Kong, Rae da China - Emojis para Copiar">
            <a:extLst>
              <a:ext uri="{FF2B5EF4-FFF2-40B4-BE49-F238E27FC236}">
                <a16:creationId xmlns:a16="http://schemas.microsoft.com/office/drawing/2014/main" id="{BCD5C96D-620B-9B72-D4C7-4BB4C8EABB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14988" y="4605197"/>
            <a:ext cx="1048409" cy="786307"/>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042" name="Picture 18" descr="🇭🇰 Emoji Bandeira De Hong Kong, Rae da China - Emojis para Copiar">
            <a:extLst>
              <a:ext uri="{FF2B5EF4-FFF2-40B4-BE49-F238E27FC236}">
                <a16:creationId xmlns:a16="http://schemas.microsoft.com/office/drawing/2014/main" id="{164F50B4-2C2E-7672-9171-A6825753BC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03741" y="4833868"/>
            <a:ext cx="1048409" cy="786307"/>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159E5D7D-4EA6-DE87-7DB2-C69A6B3D8AFC}"/>
              </a:ext>
            </a:extLst>
          </p:cNvPr>
          <p:cNvSpPr/>
          <p:nvPr/>
        </p:nvSpPr>
        <p:spPr>
          <a:xfrm>
            <a:off x="852196" y="324026"/>
            <a:ext cx="1617757" cy="688345"/>
          </a:xfrm>
          <a:prstGeom prst="rect">
            <a:avLst/>
          </a:prstGeom>
          <a:solidFill>
            <a:srgbClr val="DDF0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E5FD473-8104-C620-FE76-0E8B45E39AF1}"/>
              </a:ext>
            </a:extLst>
          </p:cNvPr>
          <p:cNvSpPr/>
          <p:nvPr/>
        </p:nvSpPr>
        <p:spPr>
          <a:xfrm>
            <a:off x="656026" y="858416"/>
            <a:ext cx="1617757" cy="307911"/>
          </a:xfrm>
          <a:prstGeom prst="rect">
            <a:avLst/>
          </a:prstGeom>
          <a:solidFill>
            <a:srgbClr val="E8F4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45F3009A-F24F-C912-5B22-3BCAE5A46C3C}"/>
              </a:ext>
            </a:extLst>
          </p:cNvPr>
          <p:cNvSpPr/>
          <p:nvPr/>
        </p:nvSpPr>
        <p:spPr>
          <a:xfrm rot="19931101">
            <a:off x="2207964" y="814926"/>
            <a:ext cx="634495" cy="540354"/>
          </a:xfrm>
          <a:prstGeom prst="rect">
            <a:avLst/>
          </a:prstGeom>
          <a:solidFill>
            <a:srgbClr val="E9F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4F4C29AC-89A7-0D10-11BD-752195D94536}"/>
              </a:ext>
            </a:extLst>
          </p:cNvPr>
          <p:cNvSpPr txBox="1"/>
          <p:nvPr/>
        </p:nvSpPr>
        <p:spPr>
          <a:xfrm>
            <a:off x="337723" y="186642"/>
            <a:ext cx="3767016" cy="1015663"/>
          </a:xfrm>
          <a:prstGeom prst="rect">
            <a:avLst/>
          </a:prstGeom>
          <a:noFill/>
        </p:spPr>
        <p:txBody>
          <a:bodyPr wrap="square" lIns="91440" tIns="45720" rIns="91440" bIns="45720" anchor="t">
            <a:spAutoFit/>
          </a:bodyPr>
          <a:lstStyle/>
          <a:p>
            <a:pPr rtl="0">
              <a:spcBef>
                <a:spcPts val="0"/>
              </a:spcBef>
              <a:spcAft>
                <a:spcPts val="0"/>
              </a:spcAft>
            </a:pPr>
            <a:r>
              <a:rPr lang="pt-BR" sz="1200" b="0" i="0" u="none" strike="noStrike">
                <a:solidFill>
                  <a:srgbClr val="000000"/>
                </a:solidFill>
                <a:effectLst/>
                <a:latin typeface="Times New Roman"/>
                <a:cs typeface="Times New Roman"/>
              </a:rPr>
              <a:t>João Alonso </a:t>
            </a:r>
            <a:r>
              <a:rPr lang="pt-BR" sz="1200" b="0" i="0" u="none" strike="noStrike" err="1">
                <a:solidFill>
                  <a:srgbClr val="000000"/>
                </a:solidFill>
                <a:effectLst/>
                <a:latin typeface="Times New Roman"/>
                <a:cs typeface="Times New Roman"/>
              </a:rPr>
              <a:t>Casella</a:t>
            </a:r>
            <a:endParaRPr lang="pt-BR" sz="1200" err="1">
              <a:latin typeface="Times New Roman"/>
              <a:cs typeface="Times New Roman"/>
            </a:endParaRPr>
          </a:p>
          <a:p>
            <a:pPr rtl="0">
              <a:spcBef>
                <a:spcPts val="0"/>
              </a:spcBef>
              <a:spcAft>
                <a:spcPts val="0"/>
              </a:spcAft>
            </a:pPr>
            <a:r>
              <a:rPr lang="pt-BR" sz="1200" b="0" i="0" u="none" strike="noStrike">
                <a:solidFill>
                  <a:srgbClr val="000000"/>
                </a:solidFill>
                <a:effectLst/>
                <a:latin typeface="Times New Roman"/>
                <a:cs typeface="Times New Roman"/>
              </a:rPr>
              <a:t>Paloma Fernandes Ary</a:t>
            </a:r>
            <a:endParaRPr lang="pt-BR" sz="1200">
              <a:latin typeface="Times New Roman"/>
              <a:cs typeface="Times New Roman"/>
            </a:endParaRPr>
          </a:p>
          <a:p>
            <a:pPr rtl="0">
              <a:spcBef>
                <a:spcPts val="0"/>
              </a:spcBef>
              <a:spcAft>
                <a:spcPts val="0"/>
              </a:spcAft>
            </a:pPr>
            <a:r>
              <a:rPr lang="pt-BR" sz="1200" b="0" i="0" u="none" strike="noStrike">
                <a:solidFill>
                  <a:srgbClr val="000000"/>
                </a:solidFill>
                <a:effectLst/>
                <a:latin typeface="Times New Roman"/>
                <a:cs typeface="Times New Roman"/>
              </a:rPr>
              <a:t>Sofia </a:t>
            </a:r>
            <a:r>
              <a:rPr lang="pt-BR" sz="1200" b="0" i="0" u="none" strike="noStrike" err="1">
                <a:solidFill>
                  <a:srgbClr val="000000"/>
                </a:solidFill>
                <a:effectLst/>
                <a:latin typeface="Times New Roman"/>
                <a:cs typeface="Times New Roman"/>
              </a:rPr>
              <a:t>Barbuzza</a:t>
            </a:r>
            <a:endParaRPr lang="pt-BR" sz="1200" b="0">
              <a:effectLst/>
              <a:latin typeface="Times New Roman"/>
              <a:cs typeface="Times New Roman"/>
            </a:endParaRPr>
          </a:p>
          <a:p>
            <a:pPr rtl="0">
              <a:spcBef>
                <a:spcPts val="0"/>
              </a:spcBef>
              <a:spcAft>
                <a:spcPts val="0"/>
              </a:spcAft>
            </a:pPr>
            <a:r>
              <a:rPr lang="pt-BR" sz="1200" b="0" i="0" u="none" strike="noStrike">
                <a:solidFill>
                  <a:srgbClr val="000000"/>
                </a:solidFill>
                <a:effectLst/>
                <a:latin typeface="Times New Roman"/>
                <a:cs typeface="Times New Roman"/>
              </a:rPr>
              <a:t>Valentina Badaró Pedrosa Guida</a:t>
            </a:r>
            <a:endParaRPr lang="pt-BR" sz="1200">
              <a:latin typeface="Times New Roman"/>
              <a:cs typeface="Times New Roman"/>
            </a:endParaRPr>
          </a:p>
          <a:p>
            <a:pPr rtl="0">
              <a:spcBef>
                <a:spcPts val="0"/>
              </a:spcBef>
              <a:spcAft>
                <a:spcPts val="0"/>
              </a:spcAft>
            </a:pPr>
            <a:r>
              <a:rPr lang="pt-BR" sz="1200" b="0" i="0" u="none" strike="noStrike">
                <a:solidFill>
                  <a:srgbClr val="000000"/>
                </a:solidFill>
                <a:effectLst/>
                <a:latin typeface="Times New Roman"/>
                <a:cs typeface="Times New Roman"/>
              </a:rPr>
              <a:t>Victoria Saraiva de Souza</a:t>
            </a:r>
            <a:endParaRPr lang="pt-BR" sz="1200" b="0">
              <a:effectLst/>
              <a:latin typeface="Times New Roman"/>
              <a:cs typeface="Times New Roman"/>
            </a:endParaRPr>
          </a:p>
        </p:txBody>
      </p:sp>
      <p:sp>
        <p:nvSpPr>
          <p:cNvPr id="12" name="CaixaDeTexto 11">
            <a:extLst>
              <a:ext uri="{FF2B5EF4-FFF2-40B4-BE49-F238E27FC236}">
                <a16:creationId xmlns:a16="http://schemas.microsoft.com/office/drawing/2014/main" id="{9788A153-6B2F-8701-A39B-29ED2CB11396}"/>
              </a:ext>
            </a:extLst>
          </p:cNvPr>
          <p:cNvSpPr txBox="1"/>
          <p:nvPr/>
        </p:nvSpPr>
        <p:spPr>
          <a:xfrm>
            <a:off x="6288756" y="493625"/>
            <a:ext cx="5247218" cy="2062103"/>
          </a:xfrm>
          <a:prstGeom prst="rect">
            <a:avLst/>
          </a:prstGeom>
          <a:noFill/>
        </p:spPr>
        <p:txBody>
          <a:bodyPr wrap="square">
            <a:spAutoFit/>
          </a:bodyPr>
          <a:lstStyle/>
          <a:p>
            <a:pPr algn="ctr"/>
            <a:r>
              <a:rPr lang="pt-BR" sz="3200">
                <a:ln w="22225">
                  <a:solidFill>
                    <a:sysClr val="windowText" lastClr="000000"/>
                  </a:solidFill>
                  <a:prstDash val="solid"/>
                </a:ln>
                <a:latin typeface="Britannic Bold" panose="020B0903060703020204" pitchFamily="34" charset="0"/>
                <a:cs typeface="Aldhabi" panose="01000000000000000000" pitchFamily="2" charset="-78"/>
              </a:rPr>
              <a:t>Entrada da China na OMC e a influência no mercado de trabalho dos Tigres Asiáticos</a:t>
            </a:r>
            <a:endParaRPr lang="pt-BR" sz="3200">
              <a:ln>
                <a:solidFill>
                  <a:sysClr val="windowText" lastClr="000000"/>
                </a:solidFill>
              </a:ln>
              <a:latin typeface="Britannic Bold" panose="020B0903060703020204" pitchFamily="34" charset="0"/>
            </a:endParaRPr>
          </a:p>
        </p:txBody>
      </p:sp>
      <mc:AlternateContent xmlns:mc="http://schemas.openxmlformats.org/markup-compatibility/2006" xmlns:p14="http://schemas.microsoft.com/office/powerpoint/2010/main">
        <mc:Choice Requires="p14">
          <p:contentPart p14:bwMode="auto" r:id="rId7">
            <p14:nvContentPartPr>
              <p14:cNvPr id="13" name="Tinta 12">
                <a:extLst>
                  <a:ext uri="{FF2B5EF4-FFF2-40B4-BE49-F238E27FC236}">
                    <a16:creationId xmlns:a16="http://schemas.microsoft.com/office/drawing/2014/main" id="{3E9DF1DC-08E5-8136-DE34-4875B0209498}"/>
                  </a:ext>
                </a:extLst>
              </p14:cNvPr>
              <p14:cNvContentPartPr/>
              <p14:nvPr/>
            </p14:nvContentPartPr>
            <p14:xfrm>
              <a:off x="4651791" y="581040"/>
              <a:ext cx="104760" cy="278280"/>
            </p14:xfrm>
          </p:contentPart>
        </mc:Choice>
        <mc:Fallback xmlns="">
          <p:pic>
            <p:nvPicPr>
              <p:cNvPr id="13" name="Tinta 12">
                <a:extLst>
                  <a:ext uri="{FF2B5EF4-FFF2-40B4-BE49-F238E27FC236}">
                    <a16:creationId xmlns:a16="http://schemas.microsoft.com/office/drawing/2014/main" id="{3E9DF1DC-08E5-8136-DE34-4875B0209498}"/>
                  </a:ext>
                </a:extLst>
              </p:cNvPr>
              <p:cNvPicPr/>
              <p:nvPr/>
            </p:nvPicPr>
            <p:blipFill>
              <a:blip r:embed="rId8"/>
              <a:stretch>
                <a:fillRect/>
              </a:stretch>
            </p:blipFill>
            <p:spPr>
              <a:xfrm>
                <a:off x="4642791" y="572040"/>
                <a:ext cx="12240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Tinta 15">
                <a:extLst>
                  <a:ext uri="{FF2B5EF4-FFF2-40B4-BE49-F238E27FC236}">
                    <a16:creationId xmlns:a16="http://schemas.microsoft.com/office/drawing/2014/main" id="{17938D46-7F74-1856-0289-60AA8270FFEA}"/>
                  </a:ext>
                </a:extLst>
              </p14:cNvPr>
              <p14:cNvContentPartPr/>
              <p14:nvPr/>
            </p14:nvContentPartPr>
            <p14:xfrm>
              <a:off x="4534295" y="616399"/>
              <a:ext cx="326520" cy="447120"/>
            </p14:xfrm>
          </p:contentPart>
        </mc:Choice>
        <mc:Fallback xmlns="">
          <p:pic>
            <p:nvPicPr>
              <p:cNvPr id="16" name="Tinta 15">
                <a:extLst>
                  <a:ext uri="{FF2B5EF4-FFF2-40B4-BE49-F238E27FC236}">
                    <a16:creationId xmlns:a16="http://schemas.microsoft.com/office/drawing/2014/main" id="{17938D46-7F74-1856-0289-60AA8270FFEA}"/>
                  </a:ext>
                </a:extLst>
              </p:cNvPr>
              <p:cNvPicPr/>
              <p:nvPr/>
            </p:nvPicPr>
            <p:blipFill>
              <a:blip r:embed="rId10"/>
              <a:stretch>
                <a:fillRect/>
              </a:stretch>
            </p:blipFill>
            <p:spPr>
              <a:xfrm>
                <a:off x="4471364" y="553399"/>
                <a:ext cx="452022" cy="57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Tinta 16">
                <a:extLst>
                  <a:ext uri="{FF2B5EF4-FFF2-40B4-BE49-F238E27FC236}">
                    <a16:creationId xmlns:a16="http://schemas.microsoft.com/office/drawing/2014/main" id="{EEFD4A68-59F8-BFEA-1C77-1CCD1584E1B8}"/>
                  </a:ext>
                </a:extLst>
              </p14:cNvPr>
              <p14:cNvContentPartPr/>
              <p14:nvPr/>
            </p14:nvContentPartPr>
            <p14:xfrm>
              <a:off x="4536095" y="446839"/>
              <a:ext cx="466920" cy="397080"/>
            </p14:xfrm>
          </p:contentPart>
        </mc:Choice>
        <mc:Fallback xmlns="">
          <p:pic>
            <p:nvPicPr>
              <p:cNvPr id="17" name="Tinta 16">
                <a:extLst>
                  <a:ext uri="{FF2B5EF4-FFF2-40B4-BE49-F238E27FC236}">
                    <a16:creationId xmlns:a16="http://schemas.microsoft.com/office/drawing/2014/main" id="{EEFD4A68-59F8-BFEA-1C77-1CCD1584E1B8}"/>
                  </a:ext>
                </a:extLst>
              </p:cNvPr>
              <p:cNvPicPr/>
              <p:nvPr/>
            </p:nvPicPr>
            <p:blipFill>
              <a:blip r:embed="rId12"/>
              <a:stretch>
                <a:fillRect/>
              </a:stretch>
            </p:blipFill>
            <p:spPr>
              <a:xfrm>
                <a:off x="4518095" y="428855"/>
                <a:ext cx="502560" cy="43268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Tinta 17">
                <a:extLst>
                  <a:ext uri="{FF2B5EF4-FFF2-40B4-BE49-F238E27FC236}">
                    <a16:creationId xmlns:a16="http://schemas.microsoft.com/office/drawing/2014/main" id="{298883F3-0F5C-2BA2-DE17-38ABA58FBFBD}"/>
                  </a:ext>
                </a:extLst>
              </p14:cNvPr>
              <p14:cNvContentPartPr/>
              <p14:nvPr/>
            </p14:nvContentPartPr>
            <p14:xfrm>
              <a:off x="4580375" y="483199"/>
              <a:ext cx="383760" cy="211320"/>
            </p14:xfrm>
          </p:contentPart>
        </mc:Choice>
        <mc:Fallback xmlns="">
          <p:pic>
            <p:nvPicPr>
              <p:cNvPr id="18" name="Tinta 17">
                <a:extLst>
                  <a:ext uri="{FF2B5EF4-FFF2-40B4-BE49-F238E27FC236}">
                    <a16:creationId xmlns:a16="http://schemas.microsoft.com/office/drawing/2014/main" id="{298883F3-0F5C-2BA2-DE17-38ABA58FBFBD}"/>
                  </a:ext>
                </a:extLst>
              </p:cNvPr>
              <p:cNvPicPr/>
              <p:nvPr/>
            </p:nvPicPr>
            <p:blipFill>
              <a:blip r:embed="rId14"/>
              <a:stretch>
                <a:fillRect/>
              </a:stretch>
            </p:blipFill>
            <p:spPr>
              <a:xfrm>
                <a:off x="4562392" y="465168"/>
                <a:ext cx="419367" cy="247021"/>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Tinta 18">
                <a:extLst>
                  <a:ext uri="{FF2B5EF4-FFF2-40B4-BE49-F238E27FC236}">
                    <a16:creationId xmlns:a16="http://schemas.microsoft.com/office/drawing/2014/main" id="{CA8C79E7-2792-1E7F-ACC6-96431D041602}"/>
                  </a:ext>
                </a:extLst>
              </p14:cNvPr>
              <p14:cNvContentPartPr/>
              <p14:nvPr/>
            </p14:nvContentPartPr>
            <p14:xfrm>
              <a:off x="4390655" y="718639"/>
              <a:ext cx="124200" cy="380520"/>
            </p14:xfrm>
          </p:contentPart>
        </mc:Choice>
        <mc:Fallback xmlns="">
          <p:pic>
            <p:nvPicPr>
              <p:cNvPr id="19" name="Tinta 18">
                <a:extLst>
                  <a:ext uri="{FF2B5EF4-FFF2-40B4-BE49-F238E27FC236}">
                    <a16:creationId xmlns:a16="http://schemas.microsoft.com/office/drawing/2014/main" id="{CA8C79E7-2792-1E7F-ACC6-96431D041602}"/>
                  </a:ext>
                </a:extLst>
              </p:cNvPr>
              <p:cNvPicPr/>
              <p:nvPr/>
            </p:nvPicPr>
            <p:blipFill>
              <a:blip r:embed="rId16"/>
              <a:stretch>
                <a:fillRect/>
              </a:stretch>
            </p:blipFill>
            <p:spPr>
              <a:xfrm>
                <a:off x="4372707" y="700622"/>
                <a:ext cx="159737" cy="41619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Tinta 19">
                <a:extLst>
                  <a:ext uri="{FF2B5EF4-FFF2-40B4-BE49-F238E27FC236}">
                    <a16:creationId xmlns:a16="http://schemas.microsoft.com/office/drawing/2014/main" id="{02763BEF-9836-CD29-3518-85922914F5C3}"/>
                  </a:ext>
                </a:extLst>
              </p14:cNvPr>
              <p14:cNvContentPartPr/>
              <p14:nvPr/>
            </p14:nvContentPartPr>
            <p14:xfrm>
              <a:off x="4392095" y="866239"/>
              <a:ext cx="514440" cy="327240"/>
            </p14:xfrm>
          </p:contentPart>
        </mc:Choice>
        <mc:Fallback xmlns="">
          <p:pic>
            <p:nvPicPr>
              <p:cNvPr id="20" name="Tinta 19">
                <a:extLst>
                  <a:ext uri="{FF2B5EF4-FFF2-40B4-BE49-F238E27FC236}">
                    <a16:creationId xmlns:a16="http://schemas.microsoft.com/office/drawing/2014/main" id="{02763BEF-9836-CD29-3518-85922914F5C3}"/>
                  </a:ext>
                </a:extLst>
              </p:cNvPr>
              <p:cNvPicPr/>
              <p:nvPr/>
            </p:nvPicPr>
            <p:blipFill>
              <a:blip r:embed="rId18"/>
              <a:stretch>
                <a:fillRect/>
              </a:stretch>
            </p:blipFill>
            <p:spPr>
              <a:xfrm>
                <a:off x="4374095" y="848239"/>
                <a:ext cx="5500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Tinta 20">
                <a:extLst>
                  <a:ext uri="{FF2B5EF4-FFF2-40B4-BE49-F238E27FC236}">
                    <a16:creationId xmlns:a16="http://schemas.microsoft.com/office/drawing/2014/main" id="{15090028-D299-AC64-5BAE-AE4A685677C2}"/>
                  </a:ext>
                </a:extLst>
              </p14:cNvPr>
              <p14:cNvContentPartPr/>
              <p14:nvPr/>
            </p14:nvContentPartPr>
            <p14:xfrm>
              <a:off x="4435655" y="1047319"/>
              <a:ext cx="348120" cy="138240"/>
            </p14:xfrm>
          </p:contentPart>
        </mc:Choice>
        <mc:Fallback xmlns="">
          <p:pic>
            <p:nvPicPr>
              <p:cNvPr id="21" name="Tinta 20">
                <a:extLst>
                  <a:ext uri="{FF2B5EF4-FFF2-40B4-BE49-F238E27FC236}">
                    <a16:creationId xmlns:a16="http://schemas.microsoft.com/office/drawing/2014/main" id="{15090028-D299-AC64-5BAE-AE4A685677C2}"/>
                  </a:ext>
                </a:extLst>
              </p:cNvPr>
              <p:cNvPicPr/>
              <p:nvPr/>
            </p:nvPicPr>
            <p:blipFill>
              <a:blip r:embed="rId20"/>
              <a:stretch>
                <a:fillRect/>
              </a:stretch>
            </p:blipFill>
            <p:spPr>
              <a:xfrm>
                <a:off x="4417655" y="1029366"/>
                <a:ext cx="383760" cy="173787"/>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Tinta 27">
                <a:extLst>
                  <a:ext uri="{FF2B5EF4-FFF2-40B4-BE49-F238E27FC236}">
                    <a16:creationId xmlns:a16="http://schemas.microsoft.com/office/drawing/2014/main" id="{F955EC23-A61C-41E0-FFCF-C797DE1FBE2C}"/>
                  </a:ext>
                </a:extLst>
              </p14:cNvPr>
              <p14:cNvContentPartPr/>
              <p14:nvPr/>
            </p14:nvContentPartPr>
            <p14:xfrm>
              <a:off x="4358875" y="1139576"/>
              <a:ext cx="367920" cy="123840"/>
            </p14:xfrm>
          </p:contentPart>
        </mc:Choice>
        <mc:Fallback xmlns="">
          <p:pic>
            <p:nvPicPr>
              <p:cNvPr id="28" name="Tinta 27">
                <a:extLst>
                  <a:ext uri="{FF2B5EF4-FFF2-40B4-BE49-F238E27FC236}">
                    <a16:creationId xmlns:a16="http://schemas.microsoft.com/office/drawing/2014/main" id="{F955EC23-A61C-41E0-FFCF-C797DE1FBE2C}"/>
                  </a:ext>
                </a:extLst>
              </p:cNvPr>
              <p:cNvPicPr/>
              <p:nvPr/>
            </p:nvPicPr>
            <p:blipFill>
              <a:blip r:embed="rId22"/>
              <a:stretch>
                <a:fillRect/>
              </a:stretch>
            </p:blipFill>
            <p:spPr>
              <a:xfrm>
                <a:off x="4340875" y="1121524"/>
                <a:ext cx="403560" cy="15958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Tinta 30">
                <a:extLst>
                  <a:ext uri="{FF2B5EF4-FFF2-40B4-BE49-F238E27FC236}">
                    <a16:creationId xmlns:a16="http://schemas.microsoft.com/office/drawing/2014/main" id="{711DD9F9-5BF6-8ECC-E3AE-C35496D881A5}"/>
                  </a:ext>
                </a:extLst>
              </p14:cNvPr>
              <p14:cNvContentPartPr/>
              <p14:nvPr/>
            </p14:nvContentPartPr>
            <p14:xfrm>
              <a:off x="4323955" y="1171976"/>
              <a:ext cx="412200" cy="266400"/>
            </p14:xfrm>
          </p:contentPart>
        </mc:Choice>
        <mc:Fallback xmlns="">
          <p:pic>
            <p:nvPicPr>
              <p:cNvPr id="31" name="Tinta 30">
                <a:extLst>
                  <a:ext uri="{FF2B5EF4-FFF2-40B4-BE49-F238E27FC236}">
                    <a16:creationId xmlns:a16="http://schemas.microsoft.com/office/drawing/2014/main" id="{711DD9F9-5BF6-8ECC-E3AE-C35496D881A5}"/>
                  </a:ext>
                </a:extLst>
              </p:cNvPr>
              <p:cNvPicPr/>
              <p:nvPr/>
            </p:nvPicPr>
            <p:blipFill>
              <a:blip r:embed="rId24"/>
              <a:stretch>
                <a:fillRect/>
              </a:stretch>
            </p:blipFill>
            <p:spPr>
              <a:xfrm>
                <a:off x="4305939" y="1153952"/>
                <a:ext cx="447871" cy="30208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Tinta 31">
                <a:extLst>
                  <a:ext uri="{FF2B5EF4-FFF2-40B4-BE49-F238E27FC236}">
                    <a16:creationId xmlns:a16="http://schemas.microsoft.com/office/drawing/2014/main" id="{F1E27EAB-0872-BAA6-8DB7-E34811265589}"/>
                  </a:ext>
                </a:extLst>
              </p14:cNvPr>
              <p14:cNvContentPartPr/>
              <p14:nvPr/>
            </p14:nvContentPartPr>
            <p14:xfrm>
              <a:off x="4373235" y="1115787"/>
              <a:ext cx="390960" cy="118440"/>
            </p14:xfrm>
          </p:contentPart>
        </mc:Choice>
        <mc:Fallback xmlns="">
          <p:pic>
            <p:nvPicPr>
              <p:cNvPr id="32" name="Tinta 31">
                <a:extLst>
                  <a:ext uri="{FF2B5EF4-FFF2-40B4-BE49-F238E27FC236}">
                    <a16:creationId xmlns:a16="http://schemas.microsoft.com/office/drawing/2014/main" id="{F1E27EAB-0872-BAA6-8DB7-E34811265589}"/>
                  </a:ext>
                </a:extLst>
              </p:cNvPr>
              <p:cNvPicPr/>
              <p:nvPr/>
            </p:nvPicPr>
            <p:blipFill>
              <a:blip r:embed="rId26"/>
              <a:stretch>
                <a:fillRect/>
              </a:stretch>
            </p:blipFill>
            <p:spPr>
              <a:xfrm>
                <a:off x="4364235" y="1106814"/>
                <a:ext cx="408600" cy="136027"/>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1" name="Tinta 40">
                <a:extLst>
                  <a:ext uri="{FF2B5EF4-FFF2-40B4-BE49-F238E27FC236}">
                    <a16:creationId xmlns:a16="http://schemas.microsoft.com/office/drawing/2014/main" id="{76307D0E-B662-CE7F-CB09-E3D3AA535CFD}"/>
                  </a:ext>
                </a:extLst>
              </p14:cNvPr>
              <p14:cNvContentPartPr/>
              <p14:nvPr/>
            </p14:nvContentPartPr>
            <p14:xfrm>
              <a:off x="4023595" y="1197667"/>
              <a:ext cx="230040" cy="127080"/>
            </p14:xfrm>
          </p:contentPart>
        </mc:Choice>
        <mc:Fallback xmlns="">
          <p:pic>
            <p:nvPicPr>
              <p:cNvPr id="41" name="Tinta 40">
                <a:extLst>
                  <a:ext uri="{FF2B5EF4-FFF2-40B4-BE49-F238E27FC236}">
                    <a16:creationId xmlns:a16="http://schemas.microsoft.com/office/drawing/2014/main" id="{76307D0E-B662-CE7F-CB09-E3D3AA535CFD}"/>
                  </a:ext>
                </a:extLst>
              </p:cNvPr>
              <p:cNvPicPr/>
              <p:nvPr/>
            </p:nvPicPr>
            <p:blipFill>
              <a:blip r:embed="rId28"/>
              <a:stretch>
                <a:fillRect/>
              </a:stretch>
            </p:blipFill>
            <p:spPr>
              <a:xfrm>
                <a:off x="4005623" y="1179667"/>
                <a:ext cx="265624"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2" name="Tinta 41">
                <a:extLst>
                  <a:ext uri="{FF2B5EF4-FFF2-40B4-BE49-F238E27FC236}">
                    <a16:creationId xmlns:a16="http://schemas.microsoft.com/office/drawing/2014/main" id="{E54E068B-0289-2BB8-8617-458AAAF82448}"/>
                  </a:ext>
                </a:extLst>
              </p14:cNvPr>
              <p14:cNvContentPartPr/>
              <p14:nvPr/>
            </p14:nvContentPartPr>
            <p14:xfrm>
              <a:off x="4366675" y="1337707"/>
              <a:ext cx="384120" cy="144000"/>
            </p14:xfrm>
          </p:contentPart>
        </mc:Choice>
        <mc:Fallback xmlns="">
          <p:pic>
            <p:nvPicPr>
              <p:cNvPr id="42" name="Tinta 41">
                <a:extLst>
                  <a:ext uri="{FF2B5EF4-FFF2-40B4-BE49-F238E27FC236}">
                    <a16:creationId xmlns:a16="http://schemas.microsoft.com/office/drawing/2014/main" id="{E54E068B-0289-2BB8-8617-458AAAF82448}"/>
                  </a:ext>
                </a:extLst>
              </p:cNvPr>
              <p:cNvPicPr/>
              <p:nvPr/>
            </p:nvPicPr>
            <p:blipFill>
              <a:blip r:embed="rId30"/>
              <a:stretch>
                <a:fillRect/>
              </a:stretch>
            </p:blipFill>
            <p:spPr>
              <a:xfrm>
                <a:off x="4357675" y="1328707"/>
                <a:ext cx="4017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Tinta 42">
                <a:extLst>
                  <a:ext uri="{FF2B5EF4-FFF2-40B4-BE49-F238E27FC236}">
                    <a16:creationId xmlns:a16="http://schemas.microsoft.com/office/drawing/2014/main" id="{FDA139F0-5D12-BA9C-2411-F26CE7EEA566}"/>
                  </a:ext>
                </a:extLst>
              </p14:cNvPr>
              <p14:cNvContentPartPr/>
              <p14:nvPr/>
            </p14:nvContentPartPr>
            <p14:xfrm>
              <a:off x="4653955" y="1429867"/>
              <a:ext cx="334440" cy="230400"/>
            </p14:xfrm>
          </p:contentPart>
        </mc:Choice>
        <mc:Fallback xmlns="">
          <p:pic>
            <p:nvPicPr>
              <p:cNvPr id="43" name="Tinta 42">
                <a:extLst>
                  <a:ext uri="{FF2B5EF4-FFF2-40B4-BE49-F238E27FC236}">
                    <a16:creationId xmlns:a16="http://schemas.microsoft.com/office/drawing/2014/main" id="{FDA139F0-5D12-BA9C-2411-F26CE7EEA566}"/>
                  </a:ext>
                </a:extLst>
              </p:cNvPr>
              <p:cNvPicPr/>
              <p:nvPr/>
            </p:nvPicPr>
            <p:blipFill>
              <a:blip r:embed="rId32"/>
              <a:stretch>
                <a:fillRect/>
              </a:stretch>
            </p:blipFill>
            <p:spPr>
              <a:xfrm>
                <a:off x="4635955" y="1411867"/>
                <a:ext cx="3700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Tinta 44">
                <a:extLst>
                  <a:ext uri="{FF2B5EF4-FFF2-40B4-BE49-F238E27FC236}">
                    <a16:creationId xmlns:a16="http://schemas.microsoft.com/office/drawing/2014/main" id="{EB2E39A5-5135-8C6E-D4EF-224D88695EDE}"/>
                  </a:ext>
                </a:extLst>
              </p14:cNvPr>
              <p14:cNvContentPartPr/>
              <p14:nvPr/>
            </p14:nvContentPartPr>
            <p14:xfrm>
              <a:off x="3944755" y="1123507"/>
              <a:ext cx="342360" cy="118800"/>
            </p14:xfrm>
          </p:contentPart>
        </mc:Choice>
        <mc:Fallback xmlns="">
          <p:pic>
            <p:nvPicPr>
              <p:cNvPr id="45" name="Tinta 44">
                <a:extLst>
                  <a:ext uri="{FF2B5EF4-FFF2-40B4-BE49-F238E27FC236}">
                    <a16:creationId xmlns:a16="http://schemas.microsoft.com/office/drawing/2014/main" id="{EB2E39A5-5135-8C6E-D4EF-224D88695EDE}"/>
                  </a:ext>
                </a:extLst>
              </p:cNvPr>
              <p:cNvPicPr/>
              <p:nvPr/>
            </p:nvPicPr>
            <p:blipFill>
              <a:blip r:embed="rId34"/>
              <a:stretch>
                <a:fillRect/>
              </a:stretch>
            </p:blipFill>
            <p:spPr>
              <a:xfrm>
                <a:off x="3935755" y="1114507"/>
                <a:ext cx="3600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0" name="Tinta 49">
                <a:extLst>
                  <a:ext uri="{FF2B5EF4-FFF2-40B4-BE49-F238E27FC236}">
                    <a16:creationId xmlns:a16="http://schemas.microsoft.com/office/drawing/2014/main" id="{7183FA7B-0DCC-2E03-B94D-B71C55A4D719}"/>
                  </a:ext>
                </a:extLst>
              </p14:cNvPr>
              <p14:cNvContentPartPr/>
              <p14:nvPr/>
            </p14:nvContentPartPr>
            <p14:xfrm>
              <a:off x="4154635" y="1150507"/>
              <a:ext cx="86040" cy="48240"/>
            </p14:xfrm>
          </p:contentPart>
        </mc:Choice>
        <mc:Fallback xmlns="">
          <p:pic>
            <p:nvPicPr>
              <p:cNvPr id="50" name="Tinta 49">
                <a:extLst>
                  <a:ext uri="{FF2B5EF4-FFF2-40B4-BE49-F238E27FC236}">
                    <a16:creationId xmlns:a16="http://schemas.microsoft.com/office/drawing/2014/main" id="{7183FA7B-0DCC-2E03-B94D-B71C55A4D719}"/>
                  </a:ext>
                </a:extLst>
              </p:cNvPr>
              <p:cNvPicPr/>
              <p:nvPr/>
            </p:nvPicPr>
            <p:blipFill>
              <a:blip r:embed="rId36"/>
              <a:stretch>
                <a:fillRect/>
              </a:stretch>
            </p:blipFill>
            <p:spPr>
              <a:xfrm>
                <a:off x="4145635" y="1141507"/>
                <a:ext cx="1036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8" name="Tinta 57">
                <a:extLst>
                  <a:ext uri="{FF2B5EF4-FFF2-40B4-BE49-F238E27FC236}">
                    <a16:creationId xmlns:a16="http://schemas.microsoft.com/office/drawing/2014/main" id="{4D0D9286-80AC-D010-B608-6336C75782A2}"/>
                  </a:ext>
                </a:extLst>
              </p14:cNvPr>
              <p14:cNvContentPartPr/>
              <p14:nvPr/>
            </p14:nvContentPartPr>
            <p14:xfrm>
              <a:off x="3966488" y="1223200"/>
              <a:ext cx="5040" cy="9000"/>
            </p14:xfrm>
          </p:contentPart>
        </mc:Choice>
        <mc:Fallback xmlns="">
          <p:pic>
            <p:nvPicPr>
              <p:cNvPr id="58" name="Tinta 57">
                <a:extLst>
                  <a:ext uri="{FF2B5EF4-FFF2-40B4-BE49-F238E27FC236}">
                    <a16:creationId xmlns:a16="http://schemas.microsoft.com/office/drawing/2014/main" id="{4D0D9286-80AC-D010-B608-6336C75782A2}"/>
                  </a:ext>
                </a:extLst>
              </p:cNvPr>
              <p:cNvPicPr/>
              <p:nvPr/>
            </p:nvPicPr>
            <p:blipFill>
              <a:blip r:embed="rId38"/>
              <a:stretch>
                <a:fillRect/>
              </a:stretch>
            </p:blipFill>
            <p:spPr>
              <a:xfrm>
                <a:off x="3957488" y="1214546"/>
                <a:ext cx="22680" cy="2596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9" name="Tinta 58">
                <a:extLst>
                  <a:ext uri="{FF2B5EF4-FFF2-40B4-BE49-F238E27FC236}">
                    <a16:creationId xmlns:a16="http://schemas.microsoft.com/office/drawing/2014/main" id="{90ED4EBF-C3EE-38AD-0619-38C71794FB29}"/>
                  </a:ext>
                </a:extLst>
              </p14:cNvPr>
              <p14:cNvContentPartPr/>
              <p14:nvPr/>
            </p14:nvContentPartPr>
            <p14:xfrm>
              <a:off x="3956408" y="1230400"/>
              <a:ext cx="131040" cy="131400"/>
            </p14:xfrm>
          </p:contentPart>
        </mc:Choice>
        <mc:Fallback xmlns="">
          <p:pic>
            <p:nvPicPr>
              <p:cNvPr id="59" name="Tinta 58">
                <a:extLst>
                  <a:ext uri="{FF2B5EF4-FFF2-40B4-BE49-F238E27FC236}">
                    <a16:creationId xmlns:a16="http://schemas.microsoft.com/office/drawing/2014/main" id="{90ED4EBF-C3EE-38AD-0619-38C71794FB29}"/>
                  </a:ext>
                </a:extLst>
              </p:cNvPr>
              <p:cNvPicPr/>
              <p:nvPr/>
            </p:nvPicPr>
            <p:blipFill>
              <a:blip r:embed="rId40"/>
              <a:stretch>
                <a:fillRect/>
              </a:stretch>
            </p:blipFill>
            <p:spPr>
              <a:xfrm>
                <a:off x="3947408" y="1221400"/>
                <a:ext cx="148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0" name="Tinta 59">
                <a:extLst>
                  <a:ext uri="{FF2B5EF4-FFF2-40B4-BE49-F238E27FC236}">
                    <a16:creationId xmlns:a16="http://schemas.microsoft.com/office/drawing/2014/main" id="{1FE97113-783F-4120-9EAD-BB71F1516C28}"/>
                  </a:ext>
                </a:extLst>
              </p14:cNvPr>
              <p14:cNvContentPartPr/>
              <p14:nvPr/>
            </p14:nvContentPartPr>
            <p14:xfrm>
              <a:off x="3979808" y="1218160"/>
              <a:ext cx="132840" cy="131760"/>
            </p14:xfrm>
          </p:contentPart>
        </mc:Choice>
        <mc:Fallback xmlns="">
          <p:pic>
            <p:nvPicPr>
              <p:cNvPr id="60" name="Tinta 59">
                <a:extLst>
                  <a:ext uri="{FF2B5EF4-FFF2-40B4-BE49-F238E27FC236}">
                    <a16:creationId xmlns:a16="http://schemas.microsoft.com/office/drawing/2014/main" id="{1FE97113-783F-4120-9EAD-BB71F1516C28}"/>
                  </a:ext>
                </a:extLst>
              </p:cNvPr>
              <p:cNvPicPr/>
              <p:nvPr/>
            </p:nvPicPr>
            <p:blipFill>
              <a:blip r:embed="rId42"/>
              <a:stretch>
                <a:fillRect/>
              </a:stretch>
            </p:blipFill>
            <p:spPr>
              <a:xfrm>
                <a:off x="3970784" y="1209160"/>
                <a:ext cx="150528" cy="149400"/>
              </a:xfrm>
              <a:prstGeom prst="rect">
                <a:avLst/>
              </a:prstGeom>
            </p:spPr>
          </p:pic>
        </mc:Fallback>
      </mc:AlternateContent>
      <p:grpSp>
        <p:nvGrpSpPr>
          <p:cNvPr id="1030" name="Agrupar 1029">
            <a:extLst>
              <a:ext uri="{FF2B5EF4-FFF2-40B4-BE49-F238E27FC236}">
                <a16:creationId xmlns:a16="http://schemas.microsoft.com/office/drawing/2014/main" id="{B4631CBE-D189-AC14-B006-625203437EE4}"/>
              </a:ext>
            </a:extLst>
          </p:cNvPr>
          <p:cNvGrpSpPr/>
          <p:nvPr/>
        </p:nvGrpSpPr>
        <p:grpSpPr>
          <a:xfrm>
            <a:off x="4196168" y="650001"/>
            <a:ext cx="278171" cy="680839"/>
            <a:chOff x="4196168" y="650001"/>
            <a:chExt cx="278171" cy="680839"/>
          </a:xfrm>
        </p:grpSpPr>
        <mc:AlternateContent xmlns:mc="http://schemas.openxmlformats.org/markup-compatibility/2006" xmlns:p14="http://schemas.microsoft.com/office/powerpoint/2010/main">
          <mc:Choice Requires="p14">
            <p:contentPart p14:bwMode="auto" r:id="rId43">
              <p14:nvContentPartPr>
                <p14:cNvPr id="53" name="Tinta 52">
                  <a:extLst>
                    <a:ext uri="{FF2B5EF4-FFF2-40B4-BE49-F238E27FC236}">
                      <a16:creationId xmlns:a16="http://schemas.microsoft.com/office/drawing/2014/main" id="{F5CD6163-A453-F2E7-5274-BAF55E58E11E}"/>
                    </a:ext>
                  </a:extLst>
                </p14:cNvPr>
                <p14:cNvContentPartPr/>
                <p14:nvPr/>
              </p14:nvContentPartPr>
              <p14:xfrm>
                <a:off x="4196168" y="1181440"/>
                <a:ext cx="110160" cy="128520"/>
              </p14:xfrm>
            </p:contentPart>
          </mc:Choice>
          <mc:Fallback xmlns="">
            <p:pic>
              <p:nvPicPr>
                <p:cNvPr id="53" name="Tinta 52">
                  <a:extLst>
                    <a:ext uri="{FF2B5EF4-FFF2-40B4-BE49-F238E27FC236}">
                      <a16:creationId xmlns:a16="http://schemas.microsoft.com/office/drawing/2014/main" id="{F5CD6163-A453-F2E7-5274-BAF55E58E11E}"/>
                    </a:ext>
                  </a:extLst>
                </p:cNvPr>
                <p:cNvPicPr/>
                <p:nvPr/>
              </p:nvPicPr>
              <p:blipFill>
                <a:blip r:embed="rId44"/>
                <a:stretch>
                  <a:fillRect/>
                </a:stretch>
              </p:blipFill>
              <p:spPr>
                <a:xfrm>
                  <a:off x="4187168" y="1172440"/>
                  <a:ext cx="127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4" name="Tinta 53">
                  <a:extLst>
                    <a:ext uri="{FF2B5EF4-FFF2-40B4-BE49-F238E27FC236}">
                      <a16:creationId xmlns:a16="http://schemas.microsoft.com/office/drawing/2014/main" id="{D94EDF5F-EC4E-88A4-A14F-74F3ABFCA2BE}"/>
                    </a:ext>
                  </a:extLst>
                </p14:cNvPr>
                <p14:cNvContentPartPr/>
                <p14:nvPr/>
              </p14:nvContentPartPr>
              <p14:xfrm>
                <a:off x="4294448" y="1271800"/>
                <a:ext cx="43200" cy="59040"/>
              </p14:xfrm>
            </p:contentPart>
          </mc:Choice>
          <mc:Fallback xmlns="">
            <p:pic>
              <p:nvPicPr>
                <p:cNvPr id="54" name="Tinta 53">
                  <a:extLst>
                    <a:ext uri="{FF2B5EF4-FFF2-40B4-BE49-F238E27FC236}">
                      <a16:creationId xmlns:a16="http://schemas.microsoft.com/office/drawing/2014/main" id="{D94EDF5F-EC4E-88A4-A14F-74F3ABFCA2BE}"/>
                    </a:ext>
                  </a:extLst>
                </p:cNvPr>
                <p:cNvPicPr/>
                <p:nvPr/>
              </p:nvPicPr>
              <p:blipFill>
                <a:blip r:embed="rId46"/>
                <a:stretch>
                  <a:fillRect/>
                </a:stretch>
              </p:blipFill>
              <p:spPr>
                <a:xfrm>
                  <a:off x="4285448" y="1262800"/>
                  <a:ext cx="608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27" name="Tinta 1026">
                  <a:extLst>
                    <a:ext uri="{FF2B5EF4-FFF2-40B4-BE49-F238E27FC236}">
                      <a16:creationId xmlns:a16="http://schemas.microsoft.com/office/drawing/2014/main" id="{2C9B55EB-B9AC-9BC8-7E4F-0A9A6500779F}"/>
                    </a:ext>
                  </a:extLst>
                </p14:cNvPr>
                <p14:cNvContentPartPr/>
                <p14:nvPr/>
              </p14:nvContentPartPr>
              <p14:xfrm>
                <a:off x="4292179" y="650001"/>
                <a:ext cx="182160" cy="561240"/>
              </p14:xfrm>
            </p:contentPart>
          </mc:Choice>
          <mc:Fallback xmlns="">
            <p:pic>
              <p:nvPicPr>
                <p:cNvPr id="1027" name="Tinta 1026">
                  <a:extLst>
                    <a:ext uri="{FF2B5EF4-FFF2-40B4-BE49-F238E27FC236}">
                      <a16:creationId xmlns:a16="http://schemas.microsoft.com/office/drawing/2014/main" id="{2C9B55EB-B9AC-9BC8-7E4F-0A9A6500779F}"/>
                    </a:ext>
                  </a:extLst>
                </p:cNvPr>
                <p:cNvPicPr/>
                <p:nvPr/>
              </p:nvPicPr>
              <p:blipFill>
                <a:blip r:embed="rId48"/>
                <a:stretch>
                  <a:fillRect/>
                </a:stretch>
              </p:blipFill>
              <p:spPr>
                <a:xfrm>
                  <a:off x="4283179" y="641001"/>
                  <a:ext cx="199800" cy="578880"/>
                </a:xfrm>
                <a:prstGeom prst="rect">
                  <a:avLst/>
                </a:prstGeom>
              </p:spPr>
            </p:pic>
          </mc:Fallback>
        </mc:AlternateContent>
      </p:grpSp>
      <p:grpSp>
        <p:nvGrpSpPr>
          <p:cNvPr id="1029" name="Agrupar 1028">
            <a:extLst>
              <a:ext uri="{FF2B5EF4-FFF2-40B4-BE49-F238E27FC236}">
                <a16:creationId xmlns:a16="http://schemas.microsoft.com/office/drawing/2014/main" id="{8F3DE945-EF9A-5CF4-046F-CCBC781EB178}"/>
              </a:ext>
            </a:extLst>
          </p:cNvPr>
          <p:cNvGrpSpPr/>
          <p:nvPr/>
        </p:nvGrpSpPr>
        <p:grpSpPr>
          <a:xfrm>
            <a:off x="4465732" y="402681"/>
            <a:ext cx="571287" cy="292226"/>
            <a:chOff x="4465732" y="402681"/>
            <a:chExt cx="571287" cy="292226"/>
          </a:xfrm>
        </p:grpSpPr>
        <mc:AlternateContent xmlns:mc="http://schemas.openxmlformats.org/markup-compatibility/2006" xmlns:p14="http://schemas.microsoft.com/office/powerpoint/2010/main">
          <mc:Choice Requires="p14">
            <p:contentPart p14:bwMode="auto" r:id="rId49">
              <p14:nvContentPartPr>
                <p14:cNvPr id="33" name="Tinta 32">
                  <a:extLst>
                    <a:ext uri="{FF2B5EF4-FFF2-40B4-BE49-F238E27FC236}">
                      <a16:creationId xmlns:a16="http://schemas.microsoft.com/office/drawing/2014/main" id="{F6F43147-37BE-ABD9-787B-9A8368D4A206}"/>
                    </a:ext>
                  </a:extLst>
                </p14:cNvPr>
                <p14:cNvContentPartPr/>
                <p14:nvPr/>
              </p14:nvContentPartPr>
              <p14:xfrm>
                <a:off x="4465732" y="466307"/>
                <a:ext cx="55080" cy="228600"/>
              </p14:xfrm>
            </p:contentPart>
          </mc:Choice>
          <mc:Fallback xmlns="">
            <p:pic>
              <p:nvPicPr>
                <p:cNvPr id="33" name="Tinta 32">
                  <a:extLst>
                    <a:ext uri="{FF2B5EF4-FFF2-40B4-BE49-F238E27FC236}">
                      <a16:creationId xmlns:a16="http://schemas.microsoft.com/office/drawing/2014/main" id="{F6F43147-37BE-ABD9-787B-9A8368D4A206}"/>
                    </a:ext>
                  </a:extLst>
                </p:cNvPr>
                <p:cNvPicPr/>
                <p:nvPr/>
              </p:nvPicPr>
              <p:blipFill>
                <a:blip r:embed="rId50"/>
                <a:stretch>
                  <a:fillRect/>
                </a:stretch>
              </p:blipFill>
              <p:spPr>
                <a:xfrm>
                  <a:off x="4456732" y="457307"/>
                  <a:ext cx="727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Tinta 33">
                  <a:extLst>
                    <a:ext uri="{FF2B5EF4-FFF2-40B4-BE49-F238E27FC236}">
                      <a16:creationId xmlns:a16="http://schemas.microsoft.com/office/drawing/2014/main" id="{6561CE30-C30B-DAF0-94C8-8700389D436E}"/>
                    </a:ext>
                  </a:extLst>
                </p14:cNvPr>
                <p14:cNvContentPartPr/>
                <p14:nvPr/>
              </p14:nvContentPartPr>
              <p14:xfrm>
                <a:off x="4515772" y="479267"/>
                <a:ext cx="2160" cy="360"/>
              </p14:xfrm>
            </p:contentPart>
          </mc:Choice>
          <mc:Fallback xmlns="">
            <p:pic>
              <p:nvPicPr>
                <p:cNvPr id="34" name="Tinta 33">
                  <a:extLst>
                    <a:ext uri="{FF2B5EF4-FFF2-40B4-BE49-F238E27FC236}">
                      <a16:creationId xmlns:a16="http://schemas.microsoft.com/office/drawing/2014/main" id="{6561CE30-C30B-DAF0-94C8-8700389D436E}"/>
                    </a:ext>
                  </a:extLst>
                </p:cNvPr>
                <p:cNvPicPr/>
                <p:nvPr/>
              </p:nvPicPr>
              <p:blipFill>
                <a:blip r:embed="rId52"/>
                <a:stretch>
                  <a:fillRect/>
                </a:stretch>
              </p:blipFill>
              <p:spPr>
                <a:xfrm>
                  <a:off x="4506772" y="470267"/>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Tinta 34">
                  <a:extLst>
                    <a:ext uri="{FF2B5EF4-FFF2-40B4-BE49-F238E27FC236}">
                      <a16:creationId xmlns:a16="http://schemas.microsoft.com/office/drawing/2014/main" id="{24A3CFA1-FB39-09B3-95EF-AEED33D044CC}"/>
                    </a:ext>
                  </a:extLst>
                </p14:cNvPr>
                <p14:cNvContentPartPr/>
                <p14:nvPr/>
              </p14:nvContentPartPr>
              <p14:xfrm>
                <a:off x="4510012" y="479267"/>
                <a:ext cx="360" cy="720"/>
              </p14:xfrm>
            </p:contentPart>
          </mc:Choice>
          <mc:Fallback xmlns="">
            <p:pic>
              <p:nvPicPr>
                <p:cNvPr id="35" name="Tinta 34">
                  <a:extLst>
                    <a:ext uri="{FF2B5EF4-FFF2-40B4-BE49-F238E27FC236}">
                      <a16:creationId xmlns:a16="http://schemas.microsoft.com/office/drawing/2014/main" id="{24A3CFA1-FB39-09B3-95EF-AEED33D044CC}"/>
                    </a:ext>
                  </a:extLst>
                </p:cNvPr>
                <p:cNvPicPr/>
                <p:nvPr/>
              </p:nvPicPr>
              <p:blipFill>
                <a:blip r:embed="rId54"/>
                <a:stretch>
                  <a:fillRect/>
                </a:stretch>
              </p:blipFill>
              <p:spPr>
                <a:xfrm>
                  <a:off x="4501012" y="470267"/>
                  <a:ext cx="1800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Tinta 35">
                  <a:extLst>
                    <a:ext uri="{FF2B5EF4-FFF2-40B4-BE49-F238E27FC236}">
                      <a16:creationId xmlns:a16="http://schemas.microsoft.com/office/drawing/2014/main" id="{FD2D0E67-7155-D43D-59C7-76DB38B3C996}"/>
                    </a:ext>
                  </a:extLst>
                </p14:cNvPr>
                <p14:cNvContentPartPr/>
                <p14:nvPr/>
              </p14:nvContentPartPr>
              <p14:xfrm>
                <a:off x="4504972" y="484307"/>
                <a:ext cx="360" cy="360"/>
              </p14:xfrm>
            </p:contentPart>
          </mc:Choice>
          <mc:Fallback xmlns="">
            <p:pic>
              <p:nvPicPr>
                <p:cNvPr id="36" name="Tinta 35">
                  <a:extLst>
                    <a:ext uri="{FF2B5EF4-FFF2-40B4-BE49-F238E27FC236}">
                      <a16:creationId xmlns:a16="http://schemas.microsoft.com/office/drawing/2014/main" id="{FD2D0E67-7155-D43D-59C7-76DB38B3C996}"/>
                    </a:ext>
                  </a:extLst>
                </p:cNvPr>
                <p:cNvPicPr/>
                <p:nvPr/>
              </p:nvPicPr>
              <p:blipFill>
                <a:blip r:embed="rId56"/>
                <a:stretch>
                  <a:fillRect/>
                </a:stretch>
              </p:blipFill>
              <p:spPr>
                <a:xfrm>
                  <a:off x="4495972" y="4753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Tinta 37">
                  <a:extLst>
                    <a:ext uri="{FF2B5EF4-FFF2-40B4-BE49-F238E27FC236}">
                      <a16:creationId xmlns:a16="http://schemas.microsoft.com/office/drawing/2014/main" id="{EEAB31C2-3E0F-E31F-3F47-AFCCC1FEA09B}"/>
                    </a:ext>
                  </a:extLst>
                </p14:cNvPr>
                <p14:cNvContentPartPr/>
                <p14:nvPr/>
              </p14:nvContentPartPr>
              <p14:xfrm>
                <a:off x="4621252" y="412667"/>
                <a:ext cx="360" cy="360"/>
              </p14:xfrm>
            </p:contentPart>
          </mc:Choice>
          <mc:Fallback xmlns="">
            <p:pic>
              <p:nvPicPr>
                <p:cNvPr id="38" name="Tinta 37">
                  <a:extLst>
                    <a:ext uri="{FF2B5EF4-FFF2-40B4-BE49-F238E27FC236}">
                      <a16:creationId xmlns:a16="http://schemas.microsoft.com/office/drawing/2014/main" id="{EEAB31C2-3E0F-E31F-3F47-AFCCC1FEA09B}"/>
                    </a:ext>
                  </a:extLst>
                </p:cNvPr>
                <p:cNvPicPr/>
                <p:nvPr/>
              </p:nvPicPr>
              <p:blipFill>
                <a:blip r:embed="rId56"/>
                <a:stretch>
                  <a:fillRect/>
                </a:stretch>
              </p:blipFill>
              <p:spPr>
                <a:xfrm>
                  <a:off x="4612252" y="4036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Tinta 38">
                  <a:extLst>
                    <a:ext uri="{FF2B5EF4-FFF2-40B4-BE49-F238E27FC236}">
                      <a16:creationId xmlns:a16="http://schemas.microsoft.com/office/drawing/2014/main" id="{34E016B7-CBF1-ED3D-3CD9-5536F17E3ABD}"/>
                    </a:ext>
                  </a:extLst>
                </p14:cNvPr>
                <p14:cNvContentPartPr/>
                <p14:nvPr/>
              </p14:nvContentPartPr>
              <p14:xfrm>
                <a:off x="4631332" y="424907"/>
                <a:ext cx="360" cy="360"/>
              </p14:xfrm>
            </p:contentPart>
          </mc:Choice>
          <mc:Fallback xmlns="">
            <p:pic>
              <p:nvPicPr>
                <p:cNvPr id="39" name="Tinta 38">
                  <a:extLst>
                    <a:ext uri="{FF2B5EF4-FFF2-40B4-BE49-F238E27FC236}">
                      <a16:creationId xmlns:a16="http://schemas.microsoft.com/office/drawing/2014/main" id="{34E016B7-CBF1-ED3D-3CD9-5536F17E3ABD}"/>
                    </a:ext>
                  </a:extLst>
                </p:cNvPr>
                <p:cNvPicPr/>
                <p:nvPr/>
              </p:nvPicPr>
              <p:blipFill>
                <a:blip r:embed="rId56"/>
                <a:stretch>
                  <a:fillRect/>
                </a:stretch>
              </p:blipFill>
              <p:spPr>
                <a:xfrm>
                  <a:off x="4622332" y="4159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28" name="Tinta 1027">
                  <a:extLst>
                    <a:ext uri="{FF2B5EF4-FFF2-40B4-BE49-F238E27FC236}">
                      <a16:creationId xmlns:a16="http://schemas.microsoft.com/office/drawing/2014/main" id="{6C83C29B-76B5-B9C4-F9C0-973B6F7094AE}"/>
                    </a:ext>
                  </a:extLst>
                </p14:cNvPr>
                <p14:cNvContentPartPr/>
                <p14:nvPr/>
              </p14:nvContentPartPr>
              <p14:xfrm>
                <a:off x="4714819" y="402681"/>
                <a:ext cx="322200" cy="203760"/>
              </p14:xfrm>
            </p:contentPart>
          </mc:Choice>
          <mc:Fallback xmlns="">
            <p:pic>
              <p:nvPicPr>
                <p:cNvPr id="1028" name="Tinta 1027">
                  <a:extLst>
                    <a:ext uri="{FF2B5EF4-FFF2-40B4-BE49-F238E27FC236}">
                      <a16:creationId xmlns:a16="http://schemas.microsoft.com/office/drawing/2014/main" id="{6C83C29B-76B5-B9C4-F9C0-973B6F7094AE}"/>
                    </a:ext>
                  </a:extLst>
                </p:cNvPr>
                <p:cNvPicPr/>
                <p:nvPr/>
              </p:nvPicPr>
              <p:blipFill>
                <a:blip r:embed="rId60"/>
                <a:stretch>
                  <a:fillRect/>
                </a:stretch>
              </p:blipFill>
              <p:spPr>
                <a:xfrm>
                  <a:off x="4705829" y="393681"/>
                  <a:ext cx="33982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1">
            <p14:nvContentPartPr>
              <p14:cNvPr id="1031" name="Tinta 1030">
                <a:extLst>
                  <a:ext uri="{FF2B5EF4-FFF2-40B4-BE49-F238E27FC236}">
                    <a16:creationId xmlns:a16="http://schemas.microsoft.com/office/drawing/2014/main" id="{781DCBD4-C117-0F5E-1C34-3FFD2DAFE7DE}"/>
                  </a:ext>
                </a:extLst>
              </p14:cNvPr>
              <p14:cNvContentPartPr/>
              <p14:nvPr/>
            </p14:nvContentPartPr>
            <p14:xfrm>
              <a:off x="4910299" y="608601"/>
              <a:ext cx="134280" cy="356040"/>
            </p14:xfrm>
          </p:contentPart>
        </mc:Choice>
        <mc:Fallback xmlns="">
          <p:pic>
            <p:nvPicPr>
              <p:cNvPr id="1031" name="Tinta 1030">
                <a:extLst>
                  <a:ext uri="{FF2B5EF4-FFF2-40B4-BE49-F238E27FC236}">
                    <a16:creationId xmlns:a16="http://schemas.microsoft.com/office/drawing/2014/main" id="{781DCBD4-C117-0F5E-1C34-3FFD2DAFE7DE}"/>
                  </a:ext>
                </a:extLst>
              </p:cNvPr>
              <p:cNvPicPr/>
              <p:nvPr/>
            </p:nvPicPr>
            <p:blipFill>
              <a:blip r:embed="rId62"/>
              <a:stretch>
                <a:fillRect/>
              </a:stretch>
            </p:blipFill>
            <p:spPr>
              <a:xfrm>
                <a:off x="4901323" y="599601"/>
                <a:ext cx="151873"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33" name="Tinta 1032">
                <a:extLst>
                  <a:ext uri="{FF2B5EF4-FFF2-40B4-BE49-F238E27FC236}">
                    <a16:creationId xmlns:a16="http://schemas.microsoft.com/office/drawing/2014/main" id="{32339C07-B94A-5377-E64F-25391215E0B6}"/>
                  </a:ext>
                </a:extLst>
              </p14:cNvPr>
              <p14:cNvContentPartPr/>
              <p14:nvPr/>
            </p14:nvContentPartPr>
            <p14:xfrm>
              <a:off x="4766659" y="945561"/>
              <a:ext cx="155880" cy="291960"/>
            </p14:xfrm>
          </p:contentPart>
        </mc:Choice>
        <mc:Fallback xmlns="">
          <p:pic>
            <p:nvPicPr>
              <p:cNvPr id="1033" name="Tinta 1032">
                <a:extLst>
                  <a:ext uri="{FF2B5EF4-FFF2-40B4-BE49-F238E27FC236}">
                    <a16:creationId xmlns:a16="http://schemas.microsoft.com/office/drawing/2014/main" id="{32339C07-B94A-5377-E64F-25391215E0B6}"/>
                  </a:ext>
                </a:extLst>
              </p:cNvPr>
              <p:cNvPicPr/>
              <p:nvPr/>
            </p:nvPicPr>
            <p:blipFill>
              <a:blip r:embed="rId64"/>
              <a:stretch>
                <a:fillRect/>
              </a:stretch>
            </p:blipFill>
            <p:spPr>
              <a:xfrm>
                <a:off x="4757659" y="936561"/>
                <a:ext cx="17352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35" name="Tinta 1034">
                <a:extLst>
                  <a:ext uri="{FF2B5EF4-FFF2-40B4-BE49-F238E27FC236}">
                    <a16:creationId xmlns:a16="http://schemas.microsoft.com/office/drawing/2014/main" id="{EE2CFC86-8447-AE12-5FC8-AA961806262A}"/>
                  </a:ext>
                </a:extLst>
              </p14:cNvPr>
              <p14:cNvContentPartPr/>
              <p14:nvPr/>
            </p14:nvContentPartPr>
            <p14:xfrm>
              <a:off x="4762699" y="1211601"/>
              <a:ext cx="24840" cy="181800"/>
            </p14:xfrm>
          </p:contentPart>
        </mc:Choice>
        <mc:Fallback xmlns="">
          <p:pic>
            <p:nvPicPr>
              <p:cNvPr id="1035" name="Tinta 1034">
                <a:extLst>
                  <a:ext uri="{FF2B5EF4-FFF2-40B4-BE49-F238E27FC236}">
                    <a16:creationId xmlns:a16="http://schemas.microsoft.com/office/drawing/2014/main" id="{EE2CFC86-8447-AE12-5FC8-AA961806262A}"/>
                  </a:ext>
                </a:extLst>
              </p:cNvPr>
              <p:cNvPicPr/>
              <p:nvPr/>
            </p:nvPicPr>
            <p:blipFill>
              <a:blip r:embed="rId66"/>
              <a:stretch>
                <a:fillRect/>
              </a:stretch>
            </p:blipFill>
            <p:spPr>
              <a:xfrm>
                <a:off x="4753699" y="1202601"/>
                <a:ext cx="424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37" name="Tinta 1036">
                <a:extLst>
                  <a:ext uri="{FF2B5EF4-FFF2-40B4-BE49-F238E27FC236}">
                    <a16:creationId xmlns:a16="http://schemas.microsoft.com/office/drawing/2014/main" id="{6279CA9D-42DE-613F-D2B1-76C674A17E1D}"/>
                  </a:ext>
                </a:extLst>
              </p14:cNvPr>
              <p14:cNvContentPartPr/>
              <p14:nvPr/>
            </p14:nvContentPartPr>
            <p14:xfrm>
              <a:off x="4619419" y="1398441"/>
              <a:ext cx="401040" cy="292680"/>
            </p14:xfrm>
          </p:contentPart>
        </mc:Choice>
        <mc:Fallback xmlns="">
          <p:pic>
            <p:nvPicPr>
              <p:cNvPr id="1037" name="Tinta 1036">
                <a:extLst>
                  <a:ext uri="{FF2B5EF4-FFF2-40B4-BE49-F238E27FC236}">
                    <a16:creationId xmlns:a16="http://schemas.microsoft.com/office/drawing/2014/main" id="{6279CA9D-42DE-613F-D2B1-76C674A17E1D}"/>
                  </a:ext>
                </a:extLst>
              </p:cNvPr>
              <p:cNvPicPr/>
              <p:nvPr/>
            </p:nvPicPr>
            <p:blipFill>
              <a:blip r:embed="rId68"/>
              <a:stretch>
                <a:fillRect/>
              </a:stretch>
            </p:blipFill>
            <p:spPr>
              <a:xfrm>
                <a:off x="4610419" y="1389441"/>
                <a:ext cx="41868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39" name="Tinta 1038">
                <a:extLst>
                  <a:ext uri="{FF2B5EF4-FFF2-40B4-BE49-F238E27FC236}">
                    <a16:creationId xmlns:a16="http://schemas.microsoft.com/office/drawing/2014/main" id="{58D410EB-8F2D-BFAE-B142-05C5A8CF7315}"/>
                  </a:ext>
                </a:extLst>
              </p14:cNvPr>
              <p14:cNvContentPartPr/>
              <p14:nvPr/>
            </p14:nvContentPartPr>
            <p14:xfrm>
              <a:off x="4569739" y="1471161"/>
              <a:ext cx="379800" cy="203040"/>
            </p14:xfrm>
          </p:contentPart>
        </mc:Choice>
        <mc:Fallback xmlns="">
          <p:pic>
            <p:nvPicPr>
              <p:cNvPr id="1039" name="Tinta 1038">
                <a:extLst>
                  <a:ext uri="{FF2B5EF4-FFF2-40B4-BE49-F238E27FC236}">
                    <a16:creationId xmlns:a16="http://schemas.microsoft.com/office/drawing/2014/main" id="{58D410EB-8F2D-BFAE-B142-05C5A8CF7315}"/>
                  </a:ext>
                </a:extLst>
              </p:cNvPr>
              <p:cNvPicPr/>
              <p:nvPr/>
            </p:nvPicPr>
            <p:blipFill>
              <a:blip r:embed="rId70"/>
              <a:stretch>
                <a:fillRect/>
              </a:stretch>
            </p:blipFill>
            <p:spPr>
              <a:xfrm>
                <a:off x="4560739" y="1462177"/>
                <a:ext cx="397440" cy="220649"/>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41" name="Tinta 1040">
                <a:extLst>
                  <a:ext uri="{FF2B5EF4-FFF2-40B4-BE49-F238E27FC236}">
                    <a16:creationId xmlns:a16="http://schemas.microsoft.com/office/drawing/2014/main" id="{152E8BD6-162E-3473-6D2D-892EF7503600}"/>
                  </a:ext>
                </a:extLst>
              </p14:cNvPr>
              <p14:cNvContentPartPr/>
              <p14:nvPr/>
            </p14:nvContentPartPr>
            <p14:xfrm>
              <a:off x="4751539" y="1600041"/>
              <a:ext cx="273960" cy="64440"/>
            </p14:xfrm>
          </p:contentPart>
        </mc:Choice>
        <mc:Fallback xmlns="">
          <p:pic>
            <p:nvPicPr>
              <p:cNvPr id="1041" name="Tinta 1040">
                <a:extLst>
                  <a:ext uri="{FF2B5EF4-FFF2-40B4-BE49-F238E27FC236}">
                    <a16:creationId xmlns:a16="http://schemas.microsoft.com/office/drawing/2014/main" id="{152E8BD6-162E-3473-6D2D-892EF7503600}"/>
                  </a:ext>
                </a:extLst>
              </p:cNvPr>
              <p:cNvPicPr/>
              <p:nvPr/>
            </p:nvPicPr>
            <p:blipFill>
              <a:blip r:embed="rId72"/>
              <a:stretch>
                <a:fillRect/>
              </a:stretch>
            </p:blipFill>
            <p:spPr>
              <a:xfrm>
                <a:off x="4742539" y="1591041"/>
                <a:ext cx="291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48" name="Tinta 1047">
                <a:extLst>
                  <a:ext uri="{FF2B5EF4-FFF2-40B4-BE49-F238E27FC236}">
                    <a16:creationId xmlns:a16="http://schemas.microsoft.com/office/drawing/2014/main" id="{00AE4415-9069-DC66-927E-41DDCE0D6079}"/>
                  </a:ext>
                </a:extLst>
              </p14:cNvPr>
              <p14:cNvContentPartPr/>
              <p14:nvPr/>
            </p14:nvContentPartPr>
            <p14:xfrm>
              <a:off x="3917324" y="3579243"/>
              <a:ext cx="484560" cy="208440"/>
            </p14:xfrm>
          </p:contentPart>
        </mc:Choice>
        <mc:Fallback xmlns="">
          <p:pic>
            <p:nvPicPr>
              <p:cNvPr id="1048" name="Tinta 1047">
                <a:extLst>
                  <a:ext uri="{FF2B5EF4-FFF2-40B4-BE49-F238E27FC236}">
                    <a16:creationId xmlns:a16="http://schemas.microsoft.com/office/drawing/2014/main" id="{00AE4415-9069-DC66-927E-41DDCE0D6079}"/>
                  </a:ext>
                </a:extLst>
              </p:cNvPr>
              <p:cNvPicPr/>
              <p:nvPr/>
            </p:nvPicPr>
            <p:blipFill>
              <a:blip r:embed="rId74"/>
              <a:stretch>
                <a:fillRect/>
              </a:stretch>
            </p:blipFill>
            <p:spPr>
              <a:xfrm>
                <a:off x="3854324" y="3516352"/>
                <a:ext cx="610200" cy="333863"/>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49" name="Tinta 1048">
                <a:extLst>
                  <a:ext uri="{FF2B5EF4-FFF2-40B4-BE49-F238E27FC236}">
                    <a16:creationId xmlns:a16="http://schemas.microsoft.com/office/drawing/2014/main" id="{7569ACA8-1374-2221-BDAA-72ACBAA5583A}"/>
                  </a:ext>
                </a:extLst>
              </p14:cNvPr>
              <p14:cNvContentPartPr/>
              <p14:nvPr/>
            </p14:nvContentPartPr>
            <p14:xfrm>
              <a:off x="3805004" y="3831243"/>
              <a:ext cx="52560" cy="146520"/>
            </p14:xfrm>
          </p:contentPart>
        </mc:Choice>
        <mc:Fallback xmlns="">
          <p:pic>
            <p:nvPicPr>
              <p:cNvPr id="1049" name="Tinta 1048">
                <a:extLst>
                  <a:ext uri="{FF2B5EF4-FFF2-40B4-BE49-F238E27FC236}">
                    <a16:creationId xmlns:a16="http://schemas.microsoft.com/office/drawing/2014/main" id="{7569ACA8-1374-2221-BDAA-72ACBAA5583A}"/>
                  </a:ext>
                </a:extLst>
              </p:cNvPr>
              <p:cNvPicPr/>
              <p:nvPr/>
            </p:nvPicPr>
            <p:blipFill>
              <a:blip r:embed="rId76"/>
              <a:stretch>
                <a:fillRect/>
              </a:stretch>
            </p:blipFill>
            <p:spPr>
              <a:xfrm>
                <a:off x="3742004" y="3768243"/>
                <a:ext cx="1782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50" name="Tinta 1049">
                <a:extLst>
                  <a:ext uri="{FF2B5EF4-FFF2-40B4-BE49-F238E27FC236}">
                    <a16:creationId xmlns:a16="http://schemas.microsoft.com/office/drawing/2014/main" id="{9F41F5A1-2C09-FDDB-C779-73880325716B}"/>
                  </a:ext>
                </a:extLst>
              </p14:cNvPr>
              <p14:cNvContentPartPr/>
              <p14:nvPr/>
            </p14:nvContentPartPr>
            <p14:xfrm>
              <a:off x="3665324" y="4054443"/>
              <a:ext cx="115560" cy="582840"/>
            </p14:xfrm>
          </p:contentPart>
        </mc:Choice>
        <mc:Fallback xmlns="">
          <p:pic>
            <p:nvPicPr>
              <p:cNvPr id="1050" name="Tinta 1049">
                <a:extLst>
                  <a:ext uri="{FF2B5EF4-FFF2-40B4-BE49-F238E27FC236}">
                    <a16:creationId xmlns:a16="http://schemas.microsoft.com/office/drawing/2014/main" id="{9F41F5A1-2C09-FDDB-C779-73880325716B}"/>
                  </a:ext>
                </a:extLst>
              </p:cNvPr>
              <p:cNvPicPr/>
              <p:nvPr/>
            </p:nvPicPr>
            <p:blipFill>
              <a:blip r:embed="rId78"/>
              <a:stretch>
                <a:fillRect/>
              </a:stretch>
            </p:blipFill>
            <p:spPr>
              <a:xfrm>
                <a:off x="3602324" y="3991443"/>
                <a:ext cx="241200" cy="708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51" name="Tinta 1050">
                <a:extLst>
                  <a:ext uri="{FF2B5EF4-FFF2-40B4-BE49-F238E27FC236}">
                    <a16:creationId xmlns:a16="http://schemas.microsoft.com/office/drawing/2014/main" id="{AF175806-60AD-EE1E-F91A-DF3CFFE1575D}"/>
                  </a:ext>
                </a:extLst>
              </p14:cNvPr>
              <p14:cNvContentPartPr/>
              <p14:nvPr/>
            </p14:nvContentPartPr>
            <p14:xfrm>
              <a:off x="3768284" y="3607323"/>
              <a:ext cx="677880" cy="1009800"/>
            </p14:xfrm>
          </p:contentPart>
        </mc:Choice>
        <mc:Fallback xmlns="">
          <p:pic>
            <p:nvPicPr>
              <p:cNvPr id="1051" name="Tinta 1050">
                <a:extLst>
                  <a:ext uri="{FF2B5EF4-FFF2-40B4-BE49-F238E27FC236}">
                    <a16:creationId xmlns:a16="http://schemas.microsoft.com/office/drawing/2014/main" id="{AF175806-60AD-EE1E-F91A-DF3CFFE1575D}"/>
                  </a:ext>
                </a:extLst>
              </p:cNvPr>
              <p:cNvPicPr/>
              <p:nvPr/>
            </p:nvPicPr>
            <p:blipFill>
              <a:blip r:embed="rId80"/>
              <a:stretch>
                <a:fillRect/>
              </a:stretch>
            </p:blipFill>
            <p:spPr>
              <a:xfrm>
                <a:off x="3705284" y="3544323"/>
                <a:ext cx="803520" cy="11354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52" name="Tinta 1051">
                <a:extLst>
                  <a:ext uri="{FF2B5EF4-FFF2-40B4-BE49-F238E27FC236}">
                    <a16:creationId xmlns:a16="http://schemas.microsoft.com/office/drawing/2014/main" id="{8771D82D-74D8-867B-3E9F-83B5211D970A}"/>
                  </a:ext>
                </a:extLst>
              </p14:cNvPr>
              <p14:cNvContentPartPr/>
              <p14:nvPr/>
            </p14:nvContentPartPr>
            <p14:xfrm>
              <a:off x="3576764" y="4666443"/>
              <a:ext cx="191880" cy="141480"/>
            </p14:xfrm>
          </p:contentPart>
        </mc:Choice>
        <mc:Fallback xmlns="">
          <p:pic>
            <p:nvPicPr>
              <p:cNvPr id="1052" name="Tinta 1051">
                <a:extLst>
                  <a:ext uri="{FF2B5EF4-FFF2-40B4-BE49-F238E27FC236}">
                    <a16:creationId xmlns:a16="http://schemas.microsoft.com/office/drawing/2014/main" id="{8771D82D-74D8-867B-3E9F-83B5211D970A}"/>
                  </a:ext>
                </a:extLst>
              </p:cNvPr>
              <p:cNvPicPr/>
              <p:nvPr/>
            </p:nvPicPr>
            <p:blipFill>
              <a:blip r:embed="rId82"/>
              <a:stretch>
                <a:fillRect/>
              </a:stretch>
            </p:blipFill>
            <p:spPr>
              <a:xfrm>
                <a:off x="3570655" y="4660323"/>
                <a:ext cx="204097"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53" name="Tinta 1052">
                <a:extLst>
                  <a:ext uri="{FF2B5EF4-FFF2-40B4-BE49-F238E27FC236}">
                    <a16:creationId xmlns:a16="http://schemas.microsoft.com/office/drawing/2014/main" id="{FDD9FA14-EBC5-32E9-EB12-B52F1ABAEE57}"/>
                  </a:ext>
                </a:extLst>
              </p14:cNvPr>
              <p14:cNvContentPartPr/>
              <p14:nvPr/>
            </p14:nvContentPartPr>
            <p14:xfrm>
              <a:off x="3866924" y="4389963"/>
              <a:ext cx="74160" cy="198000"/>
            </p14:xfrm>
          </p:contentPart>
        </mc:Choice>
        <mc:Fallback xmlns="">
          <p:pic>
            <p:nvPicPr>
              <p:cNvPr id="1053" name="Tinta 1052">
                <a:extLst>
                  <a:ext uri="{FF2B5EF4-FFF2-40B4-BE49-F238E27FC236}">
                    <a16:creationId xmlns:a16="http://schemas.microsoft.com/office/drawing/2014/main" id="{FDD9FA14-EBC5-32E9-EB12-B52F1ABAEE57}"/>
                  </a:ext>
                </a:extLst>
              </p:cNvPr>
              <p:cNvPicPr/>
              <p:nvPr/>
            </p:nvPicPr>
            <p:blipFill>
              <a:blip r:embed="rId84"/>
              <a:stretch>
                <a:fillRect/>
              </a:stretch>
            </p:blipFill>
            <p:spPr>
              <a:xfrm>
                <a:off x="3860774" y="4383843"/>
                <a:ext cx="864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54" name="Tinta 1053">
                <a:extLst>
                  <a:ext uri="{FF2B5EF4-FFF2-40B4-BE49-F238E27FC236}">
                    <a16:creationId xmlns:a16="http://schemas.microsoft.com/office/drawing/2014/main" id="{5E56A0E2-644A-D4D3-5B41-26921D1F7948}"/>
                  </a:ext>
                </a:extLst>
              </p14:cNvPr>
              <p14:cNvContentPartPr/>
              <p14:nvPr/>
            </p14:nvContentPartPr>
            <p14:xfrm>
              <a:off x="4363364" y="3407163"/>
              <a:ext cx="221040" cy="178560"/>
            </p14:xfrm>
          </p:contentPart>
        </mc:Choice>
        <mc:Fallback xmlns="">
          <p:pic>
            <p:nvPicPr>
              <p:cNvPr id="1054" name="Tinta 1053">
                <a:extLst>
                  <a:ext uri="{FF2B5EF4-FFF2-40B4-BE49-F238E27FC236}">
                    <a16:creationId xmlns:a16="http://schemas.microsoft.com/office/drawing/2014/main" id="{5E56A0E2-644A-D4D3-5B41-26921D1F7948}"/>
                  </a:ext>
                </a:extLst>
              </p:cNvPr>
              <p:cNvPicPr/>
              <p:nvPr/>
            </p:nvPicPr>
            <p:blipFill>
              <a:blip r:embed="rId86"/>
              <a:stretch>
                <a:fillRect/>
              </a:stretch>
            </p:blipFill>
            <p:spPr>
              <a:xfrm>
                <a:off x="4357244" y="3401043"/>
                <a:ext cx="2332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55" name="Tinta 1054">
                <a:extLst>
                  <a:ext uri="{FF2B5EF4-FFF2-40B4-BE49-F238E27FC236}">
                    <a16:creationId xmlns:a16="http://schemas.microsoft.com/office/drawing/2014/main" id="{9A1F3E00-5D5C-E694-687A-FED000A06F77}"/>
                  </a:ext>
                </a:extLst>
              </p14:cNvPr>
              <p14:cNvContentPartPr/>
              <p14:nvPr/>
            </p14:nvContentPartPr>
            <p14:xfrm>
              <a:off x="4395404" y="3407883"/>
              <a:ext cx="170280" cy="117360"/>
            </p14:xfrm>
          </p:contentPart>
        </mc:Choice>
        <mc:Fallback xmlns="">
          <p:pic>
            <p:nvPicPr>
              <p:cNvPr id="1055" name="Tinta 1054">
                <a:extLst>
                  <a:ext uri="{FF2B5EF4-FFF2-40B4-BE49-F238E27FC236}">
                    <a16:creationId xmlns:a16="http://schemas.microsoft.com/office/drawing/2014/main" id="{9A1F3E00-5D5C-E694-687A-FED000A06F77}"/>
                  </a:ext>
                </a:extLst>
              </p:cNvPr>
              <p:cNvPicPr/>
              <p:nvPr/>
            </p:nvPicPr>
            <p:blipFill>
              <a:blip r:embed="rId88"/>
              <a:stretch>
                <a:fillRect/>
              </a:stretch>
            </p:blipFill>
            <p:spPr>
              <a:xfrm>
                <a:off x="4389297" y="3401763"/>
                <a:ext cx="182494" cy="129600"/>
              </a:xfrm>
              <a:prstGeom prst="rect">
                <a:avLst/>
              </a:prstGeom>
            </p:spPr>
          </p:pic>
        </mc:Fallback>
      </mc:AlternateContent>
      <p:pic>
        <p:nvPicPr>
          <p:cNvPr id="1044" name="Picture 4" descr="China - ícones de bandeiras grátis">
            <a:extLst>
              <a:ext uri="{FF2B5EF4-FFF2-40B4-BE49-F238E27FC236}">
                <a16:creationId xmlns:a16="http://schemas.microsoft.com/office/drawing/2014/main" id="{0EF4B011-64BD-43D6-43EF-5448BD8FE38D}"/>
              </a:ext>
            </a:extLst>
          </p:cNvPr>
          <p:cNvPicPr>
            <a:picLocks noChangeAspect="1"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3521547" y="3579373"/>
            <a:ext cx="1015663" cy="1015663"/>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90">
            <p14:nvContentPartPr>
              <p14:cNvPr id="1057" name="Tinta 1056">
                <a:extLst>
                  <a:ext uri="{FF2B5EF4-FFF2-40B4-BE49-F238E27FC236}">
                    <a16:creationId xmlns:a16="http://schemas.microsoft.com/office/drawing/2014/main" id="{27D26B50-99AA-332F-572F-9A93736B483D}"/>
                  </a:ext>
                </a:extLst>
              </p14:cNvPr>
              <p14:cNvContentPartPr/>
              <p14:nvPr/>
            </p14:nvContentPartPr>
            <p14:xfrm>
              <a:off x="2242489" y="3590418"/>
              <a:ext cx="358200" cy="393840"/>
            </p14:xfrm>
          </p:contentPart>
        </mc:Choice>
        <mc:Fallback xmlns="">
          <p:pic>
            <p:nvPicPr>
              <p:cNvPr id="1057" name="Tinta 1056">
                <a:extLst>
                  <a:ext uri="{FF2B5EF4-FFF2-40B4-BE49-F238E27FC236}">
                    <a16:creationId xmlns:a16="http://schemas.microsoft.com/office/drawing/2014/main" id="{27D26B50-99AA-332F-572F-9A93736B483D}"/>
                  </a:ext>
                </a:extLst>
              </p:cNvPr>
              <p:cNvPicPr/>
              <p:nvPr/>
            </p:nvPicPr>
            <p:blipFill>
              <a:blip r:embed="rId91"/>
              <a:stretch>
                <a:fillRect/>
              </a:stretch>
            </p:blipFill>
            <p:spPr>
              <a:xfrm>
                <a:off x="2179489" y="3527418"/>
                <a:ext cx="48384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59" name="Tinta 1058">
                <a:extLst>
                  <a:ext uri="{FF2B5EF4-FFF2-40B4-BE49-F238E27FC236}">
                    <a16:creationId xmlns:a16="http://schemas.microsoft.com/office/drawing/2014/main" id="{6A97AA0F-5F4D-1918-9BAD-EC8EB13B5AB1}"/>
                  </a:ext>
                </a:extLst>
              </p14:cNvPr>
              <p14:cNvContentPartPr/>
              <p14:nvPr/>
            </p14:nvContentPartPr>
            <p14:xfrm>
              <a:off x="1879249" y="3663138"/>
              <a:ext cx="37080" cy="538200"/>
            </p14:xfrm>
          </p:contentPart>
        </mc:Choice>
        <mc:Fallback xmlns="">
          <p:pic>
            <p:nvPicPr>
              <p:cNvPr id="1059" name="Tinta 1058">
                <a:extLst>
                  <a:ext uri="{FF2B5EF4-FFF2-40B4-BE49-F238E27FC236}">
                    <a16:creationId xmlns:a16="http://schemas.microsoft.com/office/drawing/2014/main" id="{6A97AA0F-5F4D-1918-9BAD-EC8EB13B5AB1}"/>
                  </a:ext>
                </a:extLst>
              </p:cNvPr>
              <p:cNvPicPr/>
              <p:nvPr/>
            </p:nvPicPr>
            <p:blipFill>
              <a:blip r:embed="rId93"/>
              <a:stretch>
                <a:fillRect/>
              </a:stretch>
            </p:blipFill>
            <p:spPr>
              <a:xfrm>
                <a:off x="1816249" y="3600138"/>
                <a:ext cx="162720" cy="663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60" name="Tinta 1059">
                <a:extLst>
                  <a:ext uri="{FF2B5EF4-FFF2-40B4-BE49-F238E27FC236}">
                    <a16:creationId xmlns:a16="http://schemas.microsoft.com/office/drawing/2014/main" id="{3FBFEE6D-FFDE-5EC9-BD9F-68F7C30BC4A0}"/>
                  </a:ext>
                </a:extLst>
              </p14:cNvPr>
              <p14:cNvContentPartPr/>
              <p14:nvPr/>
            </p14:nvContentPartPr>
            <p14:xfrm>
              <a:off x="1920289" y="3690138"/>
              <a:ext cx="1515960" cy="1105200"/>
            </p14:xfrm>
          </p:contentPart>
        </mc:Choice>
        <mc:Fallback xmlns="">
          <p:pic>
            <p:nvPicPr>
              <p:cNvPr id="1060" name="Tinta 1059">
                <a:extLst>
                  <a:ext uri="{FF2B5EF4-FFF2-40B4-BE49-F238E27FC236}">
                    <a16:creationId xmlns:a16="http://schemas.microsoft.com/office/drawing/2014/main" id="{3FBFEE6D-FFDE-5EC9-BD9F-68F7C30BC4A0}"/>
                  </a:ext>
                </a:extLst>
              </p:cNvPr>
              <p:cNvPicPr/>
              <p:nvPr/>
            </p:nvPicPr>
            <p:blipFill>
              <a:blip r:embed="rId95"/>
              <a:stretch>
                <a:fillRect/>
              </a:stretch>
            </p:blipFill>
            <p:spPr>
              <a:xfrm>
                <a:off x="1857289" y="3627117"/>
                <a:ext cx="1641600" cy="1230881"/>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61" name="Tinta 1060">
                <a:extLst>
                  <a:ext uri="{FF2B5EF4-FFF2-40B4-BE49-F238E27FC236}">
                    <a16:creationId xmlns:a16="http://schemas.microsoft.com/office/drawing/2014/main" id="{7D2DDCD4-7C7B-2832-5FB1-F67A4DBB1743}"/>
                  </a:ext>
                </a:extLst>
              </p14:cNvPr>
              <p14:cNvContentPartPr/>
              <p14:nvPr/>
            </p14:nvContentPartPr>
            <p14:xfrm>
              <a:off x="1853689" y="3335538"/>
              <a:ext cx="456480" cy="705600"/>
            </p14:xfrm>
          </p:contentPart>
        </mc:Choice>
        <mc:Fallback xmlns="">
          <p:pic>
            <p:nvPicPr>
              <p:cNvPr id="1061" name="Tinta 1060">
                <a:extLst>
                  <a:ext uri="{FF2B5EF4-FFF2-40B4-BE49-F238E27FC236}">
                    <a16:creationId xmlns:a16="http://schemas.microsoft.com/office/drawing/2014/main" id="{7D2DDCD4-7C7B-2832-5FB1-F67A4DBB1743}"/>
                  </a:ext>
                </a:extLst>
              </p:cNvPr>
              <p:cNvPicPr/>
              <p:nvPr/>
            </p:nvPicPr>
            <p:blipFill>
              <a:blip r:embed="rId97"/>
              <a:stretch>
                <a:fillRect/>
              </a:stretch>
            </p:blipFill>
            <p:spPr>
              <a:xfrm>
                <a:off x="1790739" y="3272506"/>
                <a:ext cx="582021" cy="831304"/>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63" name="Tinta 1062">
                <a:extLst>
                  <a:ext uri="{FF2B5EF4-FFF2-40B4-BE49-F238E27FC236}">
                    <a16:creationId xmlns:a16="http://schemas.microsoft.com/office/drawing/2014/main" id="{CEDCDE27-559A-F885-F8A3-226409CEF9AB}"/>
                  </a:ext>
                </a:extLst>
              </p14:cNvPr>
              <p14:cNvContentPartPr/>
              <p14:nvPr/>
            </p14:nvContentPartPr>
            <p14:xfrm>
              <a:off x="2195329" y="3375858"/>
              <a:ext cx="244440" cy="98640"/>
            </p14:xfrm>
          </p:contentPart>
        </mc:Choice>
        <mc:Fallback xmlns="">
          <p:pic>
            <p:nvPicPr>
              <p:cNvPr id="1063" name="Tinta 1062">
                <a:extLst>
                  <a:ext uri="{FF2B5EF4-FFF2-40B4-BE49-F238E27FC236}">
                    <a16:creationId xmlns:a16="http://schemas.microsoft.com/office/drawing/2014/main" id="{CEDCDE27-559A-F885-F8A3-226409CEF9AB}"/>
                  </a:ext>
                </a:extLst>
              </p:cNvPr>
              <p:cNvPicPr/>
              <p:nvPr/>
            </p:nvPicPr>
            <p:blipFill>
              <a:blip r:embed="rId99"/>
              <a:stretch>
                <a:fillRect/>
              </a:stretch>
            </p:blipFill>
            <p:spPr>
              <a:xfrm>
                <a:off x="2132329" y="3312858"/>
                <a:ext cx="3700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65" name="Tinta 1064">
                <a:extLst>
                  <a:ext uri="{FF2B5EF4-FFF2-40B4-BE49-F238E27FC236}">
                    <a16:creationId xmlns:a16="http://schemas.microsoft.com/office/drawing/2014/main" id="{7181D74C-FD38-1A85-0E05-CC301859E63A}"/>
                  </a:ext>
                </a:extLst>
              </p14:cNvPr>
              <p14:cNvContentPartPr/>
              <p14:nvPr/>
            </p14:nvContentPartPr>
            <p14:xfrm>
              <a:off x="2457409" y="3485658"/>
              <a:ext cx="674280" cy="378360"/>
            </p14:xfrm>
          </p:contentPart>
        </mc:Choice>
        <mc:Fallback xmlns="">
          <p:pic>
            <p:nvPicPr>
              <p:cNvPr id="1065" name="Tinta 1064">
                <a:extLst>
                  <a:ext uri="{FF2B5EF4-FFF2-40B4-BE49-F238E27FC236}">
                    <a16:creationId xmlns:a16="http://schemas.microsoft.com/office/drawing/2014/main" id="{7181D74C-FD38-1A85-0E05-CC301859E63A}"/>
                  </a:ext>
                </a:extLst>
              </p:cNvPr>
              <p:cNvPicPr/>
              <p:nvPr/>
            </p:nvPicPr>
            <p:blipFill>
              <a:blip r:embed="rId101"/>
              <a:stretch>
                <a:fillRect/>
              </a:stretch>
            </p:blipFill>
            <p:spPr>
              <a:xfrm>
                <a:off x="2394409" y="3422598"/>
                <a:ext cx="799920" cy="504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66" name="Tinta 1065">
                <a:extLst>
                  <a:ext uri="{FF2B5EF4-FFF2-40B4-BE49-F238E27FC236}">
                    <a16:creationId xmlns:a16="http://schemas.microsoft.com/office/drawing/2014/main" id="{C74F1EF8-9645-91AC-44A6-6AC6F9203268}"/>
                  </a:ext>
                </a:extLst>
              </p14:cNvPr>
              <p14:cNvContentPartPr/>
              <p14:nvPr/>
            </p14:nvContentPartPr>
            <p14:xfrm>
              <a:off x="1737409" y="3143658"/>
              <a:ext cx="275400" cy="329760"/>
            </p14:xfrm>
          </p:contentPart>
        </mc:Choice>
        <mc:Fallback xmlns="">
          <p:pic>
            <p:nvPicPr>
              <p:cNvPr id="1066" name="Tinta 1065">
                <a:extLst>
                  <a:ext uri="{FF2B5EF4-FFF2-40B4-BE49-F238E27FC236}">
                    <a16:creationId xmlns:a16="http://schemas.microsoft.com/office/drawing/2014/main" id="{C74F1EF8-9645-91AC-44A6-6AC6F9203268}"/>
                  </a:ext>
                </a:extLst>
              </p:cNvPr>
              <p:cNvPicPr/>
              <p:nvPr/>
            </p:nvPicPr>
            <p:blipFill>
              <a:blip r:embed="rId103"/>
              <a:stretch>
                <a:fillRect/>
              </a:stretch>
            </p:blipFill>
            <p:spPr>
              <a:xfrm>
                <a:off x="1728409" y="3134658"/>
                <a:ext cx="2930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67" name="Tinta 1066">
                <a:extLst>
                  <a:ext uri="{FF2B5EF4-FFF2-40B4-BE49-F238E27FC236}">
                    <a16:creationId xmlns:a16="http://schemas.microsoft.com/office/drawing/2014/main" id="{15CA6A55-DEEB-1CE7-EBD6-F342336028A3}"/>
                  </a:ext>
                </a:extLst>
              </p14:cNvPr>
              <p14:cNvContentPartPr/>
              <p14:nvPr/>
            </p14:nvContentPartPr>
            <p14:xfrm>
              <a:off x="3403129" y="3780498"/>
              <a:ext cx="144360" cy="187560"/>
            </p14:xfrm>
          </p:contentPart>
        </mc:Choice>
        <mc:Fallback xmlns="">
          <p:pic>
            <p:nvPicPr>
              <p:cNvPr id="1067" name="Tinta 1066">
                <a:extLst>
                  <a:ext uri="{FF2B5EF4-FFF2-40B4-BE49-F238E27FC236}">
                    <a16:creationId xmlns:a16="http://schemas.microsoft.com/office/drawing/2014/main" id="{15CA6A55-DEEB-1CE7-EBD6-F342336028A3}"/>
                  </a:ext>
                </a:extLst>
              </p:cNvPr>
              <p:cNvPicPr/>
              <p:nvPr/>
            </p:nvPicPr>
            <p:blipFill>
              <a:blip r:embed="rId105"/>
              <a:stretch>
                <a:fillRect/>
              </a:stretch>
            </p:blipFill>
            <p:spPr>
              <a:xfrm>
                <a:off x="3394129" y="3771498"/>
                <a:ext cx="1620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68" name="Tinta 1067">
                <a:extLst>
                  <a:ext uri="{FF2B5EF4-FFF2-40B4-BE49-F238E27FC236}">
                    <a16:creationId xmlns:a16="http://schemas.microsoft.com/office/drawing/2014/main" id="{85B6E597-5030-1350-D053-7A4689F59523}"/>
                  </a:ext>
                </a:extLst>
              </p14:cNvPr>
              <p14:cNvContentPartPr/>
              <p14:nvPr/>
            </p14:nvContentPartPr>
            <p14:xfrm>
              <a:off x="-679008" y="178731"/>
              <a:ext cx="360" cy="360"/>
            </p14:xfrm>
          </p:contentPart>
        </mc:Choice>
        <mc:Fallback xmlns="">
          <p:pic>
            <p:nvPicPr>
              <p:cNvPr id="1068" name="Tinta 1067">
                <a:extLst>
                  <a:ext uri="{FF2B5EF4-FFF2-40B4-BE49-F238E27FC236}">
                    <a16:creationId xmlns:a16="http://schemas.microsoft.com/office/drawing/2014/main" id="{85B6E597-5030-1350-D053-7A4689F59523}"/>
                  </a:ext>
                </a:extLst>
              </p:cNvPr>
              <p:cNvPicPr/>
              <p:nvPr/>
            </p:nvPicPr>
            <p:blipFill>
              <a:blip r:embed="rId107"/>
              <a:stretch>
                <a:fillRect/>
              </a:stretch>
            </p:blipFill>
            <p:spPr>
              <a:xfrm>
                <a:off x="-688008" y="1697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69" name="Tinta 1068">
                <a:extLst>
                  <a:ext uri="{FF2B5EF4-FFF2-40B4-BE49-F238E27FC236}">
                    <a16:creationId xmlns:a16="http://schemas.microsoft.com/office/drawing/2014/main" id="{1652EB0D-6C1D-0144-3BF6-96143C52F8E9}"/>
                  </a:ext>
                </a:extLst>
              </p14:cNvPr>
              <p14:cNvContentPartPr/>
              <p14:nvPr/>
            </p14:nvContentPartPr>
            <p14:xfrm>
              <a:off x="8983752" y="207531"/>
              <a:ext cx="360" cy="360"/>
            </p14:xfrm>
          </p:contentPart>
        </mc:Choice>
        <mc:Fallback xmlns="">
          <p:pic>
            <p:nvPicPr>
              <p:cNvPr id="1069" name="Tinta 1068">
                <a:extLst>
                  <a:ext uri="{FF2B5EF4-FFF2-40B4-BE49-F238E27FC236}">
                    <a16:creationId xmlns:a16="http://schemas.microsoft.com/office/drawing/2014/main" id="{1652EB0D-6C1D-0144-3BF6-96143C52F8E9}"/>
                  </a:ext>
                </a:extLst>
              </p:cNvPr>
              <p:cNvPicPr/>
              <p:nvPr/>
            </p:nvPicPr>
            <p:blipFill>
              <a:blip r:embed="rId107"/>
              <a:stretch>
                <a:fillRect/>
              </a:stretch>
            </p:blipFill>
            <p:spPr>
              <a:xfrm>
                <a:off x="8974752" y="1985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 name="Tinta 10">
                <a:extLst>
                  <a:ext uri="{FF2B5EF4-FFF2-40B4-BE49-F238E27FC236}">
                    <a16:creationId xmlns:a16="http://schemas.microsoft.com/office/drawing/2014/main" id="{211D0863-6F83-5587-E034-1315B34A409F}"/>
                  </a:ext>
                </a:extLst>
              </p14:cNvPr>
              <p14:cNvContentPartPr/>
              <p14:nvPr/>
            </p14:nvContentPartPr>
            <p14:xfrm>
              <a:off x="4413786" y="430528"/>
              <a:ext cx="217454" cy="657498"/>
            </p14:xfrm>
          </p:contentPart>
        </mc:Choice>
        <mc:Fallback xmlns="">
          <p:pic>
            <p:nvPicPr>
              <p:cNvPr id="11" name="Tinta 10">
                <a:extLst>
                  <a:ext uri="{FF2B5EF4-FFF2-40B4-BE49-F238E27FC236}">
                    <a16:creationId xmlns:a16="http://schemas.microsoft.com/office/drawing/2014/main" id="{211D0863-6F83-5587-E034-1315B34A409F}"/>
                  </a:ext>
                </a:extLst>
              </p:cNvPr>
              <p:cNvPicPr/>
              <p:nvPr/>
            </p:nvPicPr>
            <p:blipFill>
              <a:blip r:embed="rId110"/>
              <a:stretch>
                <a:fillRect/>
              </a:stretch>
            </p:blipFill>
            <p:spPr>
              <a:xfrm>
                <a:off x="4395844" y="412544"/>
                <a:ext cx="252979" cy="693106"/>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4" name="Tinta 13">
                <a:extLst>
                  <a:ext uri="{FF2B5EF4-FFF2-40B4-BE49-F238E27FC236}">
                    <a16:creationId xmlns:a16="http://schemas.microsoft.com/office/drawing/2014/main" id="{EF5829F5-CA90-8487-E3E2-1B8C79576F6F}"/>
                  </a:ext>
                </a:extLst>
              </p14:cNvPr>
              <p14:cNvContentPartPr/>
              <p14:nvPr/>
            </p14:nvContentPartPr>
            <p14:xfrm>
              <a:off x="4404089" y="581927"/>
              <a:ext cx="615585" cy="627835"/>
            </p14:xfrm>
          </p:contentPart>
        </mc:Choice>
        <mc:Fallback xmlns="">
          <p:pic>
            <p:nvPicPr>
              <p:cNvPr id="14" name="Tinta 13">
                <a:extLst>
                  <a:ext uri="{FF2B5EF4-FFF2-40B4-BE49-F238E27FC236}">
                    <a16:creationId xmlns:a16="http://schemas.microsoft.com/office/drawing/2014/main" id="{EF5829F5-CA90-8487-E3E2-1B8C79576F6F}"/>
                  </a:ext>
                </a:extLst>
              </p:cNvPr>
              <p:cNvPicPr/>
              <p:nvPr/>
            </p:nvPicPr>
            <p:blipFill>
              <a:blip r:embed="rId112"/>
              <a:stretch>
                <a:fillRect/>
              </a:stretch>
            </p:blipFill>
            <p:spPr>
              <a:xfrm>
                <a:off x="4386100" y="563937"/>
                <a:ext cx="651203" cy="663454"/>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 name="Tinta 14">
                <a:extLst>
                  <a:ext uri="{FF2B5EF4-FFF2-40B4-BE49-F238E27FC236}">
                    <a16:creationId xmlns:a16="http://schemas.microsoft.com/office/drawing/2014/main" id="{F260B78F-04BC-16F0-67AE-57981D6CC5E1}"/>
                  </a:ext>
                </a:extLst>
              </p14:cNvPr>
              <p14:cNvContentPartPr/>
              <p14:nvPr/>
            </p14:nvContentPartPr>
            <p14:xfrm>
              <a:off x="4487235" y="429067"/>
              <a:ext cx="513798" cy="338936"/>
            </p14:xfrm>
          </p:contentPart>
        </mc:Choice>
        <mc:Fallback xmlns="">
          <p:pic>
            <p:nvPicPr>
              <p:cNvPr id="15" name="Tinta 14">
                <a:extLst>
                  <a:ext uri="{FF2B5EF4-FFF2-40B4-BE49-F238E27FC236}">
                    <a16:creationId xmlns:a16="http://schemas.microsoft.com/office/drawing/2014/main" id="{F260B78F-04BC-16F0-67AE-57981D6CC5E1}"/>
                  </a:ext>
                </a:extLst>
              </p:cNvPr>
              <p:cNvPicPr/>
              <p:nvPr/>
            </p:nvPicPr>
            <p:blipFill>
              <a:blip r:embed="rId114"/>
              <a:stretch>
                <a:fillRect/>
              </a:stretch>
            </p:blipFill>
            <p:spPr>
              <a:xfrm>
                <a:off x="4469245" y="411096"/>
                <a:ext cx="549418" cy="374519"/>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2" name="Tinta 21">
                <a:extLst>
                  <a:ext uri="{FF2B5EF4-FFF2-40B4-BE49-F238E27FC236}">
                    <a16:creationId xmlns:a16="http://schemas.microsoft.com/office/drawing/2014/main" id="{6EEE3AD4-9654-5DDA-5609-94ADC18BF24C}"/>
                  </a:ext>
                </a:extLst>
              </p14:cNvPr>
              <p14:cNvContentPartPr/>
              <p14:nvPr/>
            </p14:nvContentPartPr>
            <p14:xfrm>
              <a:off x="4807705" y="472370"/>
              <a:ext cx="199494" cy="610889"/>
            </p14:xfrm>
          </p:contentPart>
        </mc:Choice>
        <mc:Fallback xmlns="">
          <p:pic>
            <p:nvPicPr>
              <p:cNvPr id="22" name="Tinta 21">
                <a:extLst>
                  <a:ext uri="{FF2B5EF4-FFF2-40B4-BE49-F238E27FC236}">
                    <a16:creationId xmlns:a16="http://schemas.microsoft.com/office/drawing/2014/main" id="{6EEE3AD4-9654-5DDA-5609-94ADC18BF24C}"/>
                  </a:ext>
                </a:extLst>
              </p:cNvPr>
              <p:cNvPicPr/>
              <p:nvPr/>
            </p:nvPicPr>
            <p:blipFill>
              <a:blip r:embed="rId116"/>
              <a:stretch>
                <a:fillRect/>
              </a:stretch>
            </p:blipFill>
            <p:spPr>
              <a:xfrm>
                <a:off x="4789733" y="454382"/>
                <a:ext cx="235079" cy="646506"/>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5" name="Tinta 24">
                <a:extLst>
                  <a:ext uri="{FF2B5EF4-FFF2-40B4-BE49-F238E27FC236}">
                    <a16:creationId xmlns:a16="http://schemas.microsoft.com/office/drawing/2014/main" id="{73CDD636-B421-D569-7A76-B9385185FE7F}"/>
                  </a:ext>
                </a:extLst>
              </p14:cNvPr>
              <p14:cNvContentPartPr/>
              <p14:nvPr/>
            </p14:nvContentPartPr>
            <p14:xfrm>
              <a:off x="4534647" y="454709"/>
              <a:ext cx="437063" cy="276956"/>
            </p14:xfrm>
          </p:contentPart>
        </mc:Choice>
        <mc:Fallback xmlns="">
          <p:pic>
            <p:nvPicPr>
              <p:cNvPr id="25" name="Tinta 24">
                <a:extLst>
                  <a:ext uri="{FF2B5EF4-FFF2-40B4-BE49-F238E27FC236}">
                    <a16:creationId xmlns:a16="http://schemas.microsoft.com/office/drawing/2014/main" id="{73CDD636-B421-D569-7A76-B9385185FE7F}"/>
                  </a:ext>
                </a:extLst>
              </p:cNvPr>
              <p:cNvPicPr/>
              <p:nvPr/>
            </p:nvPicPr>
            <p:blipFill>
              <a:blip r:embed="rId118"/>
              <a:stretch>
                <a:fillRect/>
              </a:stretch>
            </p:blipFill>
            <p:spPr>
              <a:xfrm>
                <a:off x="4516661" y="436748"/>
                <a:ext cx="472676" cy="312518"/>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9" name="Tinta 28">
                <a:extLst>
                  <a:ext uri="{FF2B5EF4-FFF2-40B4-BE49-F238E27FC236}">
                    <a16:creationId xmlns:a16="http://schemas.microsoft.com/office/drawing/2014/main" id="{B99EA9EA-AF7D-B349-006D-3BE701A91213}"/>
                  </a:ext>
                </a:extLst>
              </p14:cNvPr>
              <p14:cNvContentPartPr/>
              <p14:nvPr/>
            </p14:nvContentPartPr>
            <p14:xfrm>
              <a:off x="4534171" y="439815"/>
              <a:ext cx="469768" cy="466749"/>
            </p14:xfrm>
          </p:contentPart>
        </mc:Choice>
        <mc:Fallback xmlns="">
          <p:pic>
            <p:nvPicPr>
              <p:cNvPr id="29" name="Tinta 28">
                <a:extLst>
                  <a:ext uri="{FF2B5EF4-FFF2-40B4-BE49-F238E27FC236}">
                    <a16:creationId xmlns:a16="http://schemas.microsoft.com/office/drawing/2014/main" id="{B99EA9EA-AF7D-B349-006D-3BE701A91213}"/>
                  </a:ext>
                </a:extLst>
              </p:cNvPr>
              <p:cNvPicPr/>
              <p:nvPr/>
            </p:nvPicPr>
            <p:blipFill>
              <a:blip r:embed="rId120"/>
              <a:stretch>
                <a:fillRect/>
              </a:stretch>
            </p:blipFill>
            <p:spPr>
              <a:xfrm>
                <a:off x="4516186" y="421822"/>
                <a:ext cx="505378" cy="502376"/>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0" name="Tinta 29">
                <a:extLst>
                  <a:ext uri="{FF2B5EF4-FFF2-40B4-BE49-F238E27FC236}">
                    <a16:creationId xmlns:a16="http://schemas.microsoft.com/office/drawing/2014/main" id="{AAE0A921-A44C-ADC1-D9E0-B95B8C12319D}"/>
                  </a:ext>
                </a:extLst>
              </p14:cNvPr>
              <p14:cNvContentPartPr/>
              <p14:nvPr/>
            </p14:nvContentPartPr>
            <p14:xfrm>
              <a:off x="4403786" y="877336"/>
              <a:ext cx="458247" cy="327090"/>
            </p14:xfrm>
          </p:contentPart>
        </mc:Choice>
        <mc:Fallback xmlns="">
          <p:pic>
            <p:nvPicPr>
              <p:cNvPr id="30" name="Tinta 29">
                <a:extLst>
                  <a:ext uri="{FF2B5EF4-FFF2-40B4-BE49-F238E27FC236}">
                    <a16:creationId xmlns:a16="http://schemas.microsoft.com/office/drawing/2014/main" id="{AAE0A921-A44C-ADC1-D9E0-B95B8C12319D}"/>
                  </a:ext>
                </a:extLst>
              </p:cNvPr>
              <p:cNvPicPr/>
              <p:nvPr/>
            </p:nvPicPr>
            <p:blipFill>
              <a:blip r:embed="rId122"/>
              <a:stretch>
                <a:fillRect/>
              </a:stretch>
            </p:blipFill>
            <p:spPr>
              <a:xfrm>
                <a:off x="4385801" y="859364"/>
                <a:ext cx="493856" cy="362675"/>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7" name="Tinta 36">
                <a:extLst>
                  <a:ext uri="{FF2B5EF4-FFF2-40B4-BE49-F238E27FC236}">
                    <a16:creationId xmlns:a16="http://schemas.microsoft.com/office/drawing/2014/main" id="{5696D97A-AD2B-A377-2F59-60170B2EA610}"/>
                  </a:ext>
                </a:extLst>
              </p14:cNvPr>
              <p14:cNvContentPartPr/>
              <p14:nvPr/>
            </p14:nvContentPartPr>
            <p14:xfrm>
              <a:off x="4496005" y="651867"/>
              <a:ext cx="170741" cy="302192"/>
            </p14:xfrm>
          </p:contentPart>
        </mc:Choice>
        <mc:Fallback xmlns="">
          <p:pic>
            <p:nvPicPr>
              <p:cNvPr id="37" name="Tinta 36">
                <a:extLst>
                  <a:ext uri="{FF2B5EF4-FFF2-40B4-BE49-F238E27FC236}">
                    <a16:creationId xmlns:a16="http://schemas.microsoft.com/office/drawing/2014/main" id="{5696D97A-AD2B-A377-2F59-60170B2EA610}"/>
                  </a:ext>
                </a:extLst>
              </p:cNvPr>
              <p:cNvPicPr/>
              <p:nvPr/>
            </p:nvPicPr>
            <p:blipFill>
              <a:blip r:embed="rId124"/>
              <a:stretch>
                <a:fillRect/>
              </a:stretch>
            </p:blipFill>
            <p:spPr>
              <a:xfrm>
                <a:off x="4478032" y="633879"/>
                <a:ext cx="206327" cy="337807"/>
              </a:xfrm>
              <a:prstGeom prst="rect">
                <a:avLst/>
              </a:prstGeom>
            </p:spPr>
          </p:pic>
        </mc:Fallback>
      </mc:AlternateContent>
      <p:pic>
        <p:nvPicPr>
          <p:cNvPr id="1043" name="Picture 2" descr="China - ícones de bandeiras grátis">
            <a:extLst>
              <a:ext uri="{FF2B5EF4-FFF2-40B4-BE49-F238E27FC236}">
                <a16:creationId xmlns:a16="http://schemas.microsoft.com/office/drawing/2014/main" id="{0DC89480-4776-7FA7-93DC-3287A2A46922}"/>
              </a:ext>
            </a:extLst>
          </p:cNvPr>
          <p:cNvPicPr>
            <a:picLocks noChangeAspect="1"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rot="1051691">
            <a:off x="4486474" y="669959"/>
            <a:ext cx="410748" cy="410748"/>
          </a:xfrm>
          <a:prstGeom prst="rect">
            <a:avLst/>
          </a:prstGeom>
          <a:noFill/>
          <a:scene3d>
            <a:camera prst="obliqueTopLeft"/>
            <a:lightRig rig="threePt" dir="t"/>
          </a:scene3d>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25">
            <p14:nvContentPartPr>
              <p14:cNvPr id="40" name="Tinta 39">
                <a:extLst>
                  <a:ext uri="{FF2B5EF4-FFF2-40B4-BE49-F238E27FC236}">
                    <a16:creationId xmlns:a16="http://schemas.microsoft.com/office/drawing/2014/main" id="{5369FF64-2FEB-96A2-2EB6-77B0448B93E9}"/>
                  </a:ext>
                </a:extLst>
              </p14:cNvPr>
              <p14:cNvContentPartPr/>
              <p14:nvPr/>
            </p14:nvContentPartPr>
            <p14:xfrm>
              <a:off x="4382631" y="402612"/>
              <a:ext cx="321760" cy="698680"/>
            </p14:xfrm>
          </p:contentPart>
        </mc:Choice>
        <mc:Fallback xmlns="">
          <p:pic>
            <p:nvPicPr>
              <p:cNvPr id="40" name="Tinta 39">
                <a:extLst>
                  <a:ext uri="{FF2B5EF4-FFF2-40B4-BE49-F238E27FC236}">
                    <a16:creationId xmlns:a16="http://schemas.microsoft.com/office/drawing/2014/main" id="{5369FF64-2FEB-96A2-2EB6-77B0448B93E9}"/>
                  </a:ext>
                </a:extLst>
              </p:cNvPr>
              <p:cNvPicPr/>
              <p:nvPr/>
            </p:nvPicPr>
            <p:blipFill>
              <a:blip r:embed="rId126"/>
              <a:stretch>
                <a:fillRect/>
              </a:stretch>
            </p:blipFill>
            <p:spPr>
              <a:xfrm>
                <a:off x="4364635" y="384623"/>
                <a:ext cx="357391" cy="734298"/>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44" name="Tinta 43">
                <a:extLst>
                  <a:ext uri="{FF2B5EF4-FFF2-40B4-BE49-F238E27FC236}">
                    <a16:creationId xmlns:a16="http://schemas.microsoft.com/office/drawing/2014/main" id="{F58ADA09-751C-08B2-EEBC-57F0E351539F}"/>
                  </a:ext>
                </a:extLst>
              </p14:cNvPr>
              <p14:cNvContentPartPr/>
              <p14:nvPr/>
            </p14:nvContentPartPr>
            <p14:xfrm>
              <a:off x="4381681" y="1102350"/>
              <a:ext cx="9671" cy="40924"/>
            </p14:xfrm>
          </p:contentPart>
        </mc:Choice>
        <mc:Fallback xmlns="">
          <p:pic>
            <p:nvPicPr>
              <p:cNvPr id="44" name="Tinta 43">
                <a:extLst>
                  <a:ext uri="{FF2B5EF4-FFF2-40B4-BE49-F238E27FC236}">
                    <a16:creationId xmlns:a16="http://schemas.microsoft.com/office/drawing/2014/main" id="{F58ADA09-751C-08B2-EEBC-57F0E351539F}"/>
                  </a:ext>
                </a:extLst>
              </p:cNvPr>
              <p:cNvPicPr/>
              <p:nvPr/>
            </p:nvPicPr>
            <p:blipFill>
              <a:blip r:embed="rId128"/>
              <a:stretch>
                <a:fillRect/>
              </a:stretch>
            </p:blipFill>
            <p:spPr>
              <a:xfrm>
                <a:off x="4364411" y="1084557"/>
                <a:ext cx="43865" cy="76154"/>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8" name="Tinta 47">
                <a:extLst>
                  <a:ext uri="{FF2B5EF4-FFF2-40B4-BE49-F238E27FC236}">
                    <a16:creationId xmlns:a16="http://schemas.microsoft.com/office/drawing/2014/main" id="{8DC018D8-1093-AD17-1628-25C3E7177395}"/>
                  </a:ext>
                </a:extLst>
              </p14:cNvPr>
              <p14:cNvContentPartPr/>
              <p14:nvPr/>
            </p14:nvContentPartPr>
            <p14:xfrm>
              <a:off x="4377176" y="1034627"/>
              <a:ext cx="396455" cy="195480"/>
            </p14:xfrm>
          </p:contentPart>
        </mc:Choice>
        <mc:Fallback xmlns="">
          <p:pic>
            <p:nvPicPr>
              <p:cNvPr id="48" name="Tinta 47">
                <a:extLst>
                  <a:ext uri="{FF2B5EF4-FFF2-40B4-BE49-F238E27FC236}">
                    <a16:creationId xmlns:a16="http://schemas.microsoft.com/office/drawing/2014/main" id="{8DC018D8-1093-AD17-1628-25C3E7177395}"/>
                  </a:ext>
                </a:extLst>
              </p:cNvPr>
              <p:cNvPicPr/>
              <p:nvPr/>
            </p:nvPicPr>
            <p:blipFill>
              <a:blip r:embed="rId130"/>
              <a:stretch>
                <a:fillRect/>
              </a:stretch>
            </p:blipFill>
            <p:spPr>
              <a:xfrm>
                <a:off x="4359188" y="1016660"/>
                <a:ext cx="432071" cy="231054"/>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2" name="Tinta 51">
                <a:extLst>
                  <a:ext uri="{FF2B5EF4-FFF2-40B4-BE49-F238E27FC236}">
                    <a16:creationId xmlns:a16="http://schemas.microsoft.com/office/drawing/2014/main" id="{EF9D5C30-C78A-7828-E914-3630E0718063}"/>
                  </a:ext>
                </a:extLst>
              </p14:cNvPr>
              <p14:cNvContentPartPr/>
              <p14:nvPr/>
            </p14:nvContentPartPr>
            <p14:xfrm>
              <a:off x="4769746" y="573826"/>
              <a:ext cx="284521" cy="660722"/>
            </p14:xfrm>
          </p:contentPart>
        </mc:Choice>
        <mc:Fallback xmlns="">
          <p:pic>
            <p:nvPicPr>
              <p:cNvPr id="52" name="Tinta 51">
                <a:extLst>
                  <a:ext uri="{FF2B5EF4-FFF2-40B4-BE49-F238E27FC236}">
                    <a16:creationId xmlns:a16="http://schemas.microsoft.com/office/drawing/2014/main" id="{EF9D5C30-C78A-7828-E914-3630E0718063}"/>
                  </a:ext>
                </a:extLst>
              </p:cNvPr>
              <p:cNvPicPr/>
              <p:nvPr/>
            </p:nvPicPr>
            <p:blipFill>
              <a:blip r:embed="rId132"/>
              <a:stretch>
                <a:fillRect/>
              </a:stretch>
            </p:blipFill>
            <p:spPr>
              <a:xfrm>
                <a:off x="4751761" y="555842"/>
                <a:ext cx="320131" cy="69633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55" name="Tinta 54">
                <a:extLst>
                  <a:ext uri="{FF2B5EF4-FFF2-40B4-BE49-F238E27FC236}">
                    <a16:creationId xmlns:a16="http://schemas.microsoft.com/office/drawing/2014/main" id="{74F930F1-3763-B907-4CB1-47817925018E}"/>
                  </a:ext>
                </a:extLst>
              </p14:cNvPr>
              <p14:cNvContentPartPr/>
              <p14:nvPr/>
            </p14:nvContentPartPr>
            <p14:xfrm>
              <a:off x="4711149" y="395733"/>
              <a:ext cx="314970" cy="178484"/>
            </p14:xfrm>
          </p:contentPart>
        </mc:Choice>
        <mc:Fallback xmlns="">
          <p:pic>
            <p:nvPicPr>
              <p:cNvPr id="55" name="Tinta 54">
                <a:extLst>
                  <a:ext uri="{FF2B5EF4-FFF2-40B4-BE49-F238E27FC236}">
                    <a16:creationId xmlns:a16="http://schemas.microsoft.com/office/drawing/2014/main" id="{74F930F1-3763-B907-4CB1-47817925018E}"/>
                  </a:ext>
                </a:extLst>
              </p:cNvPr>
              <p:cNvPicPr/>
              <p:nvPr/>
            </p:nvPicPr>
            <p:blipFill>
              <a:blip r:embed="rId134"/>
              <a:stretch>
                <a:fillRect/>
              </a:stretch>
            </p:blipFill>
            <p:spPr>
              <a:xfrm>
                <a:off x="4693171" y="377777"/>
                <a:ext cx="350566" cy="214037"/>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56" name="Tinta 55">
                <a:extLst>
                  <a:ext uri="{FF2B5EF4-FFF2-40B4-BE49-F238E27FC236}">
                    <a16:creationId xmlns:a16="http://schemas.microsoft.com/office/drawing/2014/main" id="{EB031CE0-26AE-8CBF-B458-49D83376888E}"/>
                  </a:ext>
                </a:extLst>
              </p14:cNvPr>
              <p14:cNvContentPartPr/>
              <p14:nvPr/>
            </p14:nvContentPartPr>
            <p14:xfrm>
              <a:off x="4297109" y="1114814"/>
              <a:ext cx="467439" cy="345788"/>
            </p14:xfrm>
          </p:contentPart>
        </mc:Choice>
        <mc:Fallback xmlns="">
          <p:pic>
            <p:nvPicPr>
              <p:cNvPr id="56" name="Tinta 55">
                <a:extLst>
                  <a:ext uri="{FF2B5EF4-FFF2-40B4-BE49-F238E27FC236}">
                    <a16:creationId xmlns:a16="http://schemas.microsoft.com/office/drawing/2014/main" id="{EB031CE0-26AE-8CBF-B458-49D83376888E}"/>
                  </a:ext>
                </a:extLst>
              </p:cNvPr>
              <p:cNvPicPr/>
              <p:nvPr/>
            </p:nvPicPr>
            <p:blipFill>
              <a:blip r:embed="rId136"/>
              <a:stretch>
                <a:fillRect/>
              </a:stretch>
            </p:blipFill>
            <p:spPr>
              <a:xfrm>
                <a:off x="4279117" y="1096823"/>
                <a:ext cx="503064" cy="38141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57" name="Tinta 56">
                <a:extLst>
                  <a:ext uri="{FF2B5EF4-FFF2-40B4-BE49-F238E27FC236}">
                    <a16:creationId xmlns:a16="http://schemas.microsoft.com/office/drawing/2014/main" id="{AF8243DD-F114-4200-5DCE-5A7FA4B72DF4}"/>
                  </a:ext>
                </a:extLst>
              </p14:cNvPr>
              <p14:cNvContentPartPr/>
              <p14:nvPr/>
            </p14:nvContentPartPr>
            <p14:xfrm>
              <a:off x="3948544" y="1165402"/>
              <a:ext cx="154484" cy="193892"/>
            </p14:xfrm>
          </p:contentPart>
        </mc:Choice>
        <mc:Fallback xmlns="">
          <p:pic>
            <p:nvPicPr>
              <p:cNvPr id="57" name="Tinta 56">
                <a:extLst>
                  <a:ext uri="{FF2B5EF4-FFF2-40B4-BE49-F238E27FC236}">
                    <a16:creationId xmlns:a16="http://schemas.microsoft.com/office/drawing/2014/main" id="{AF8243DD-F114-4200-5DCE-5A7FA4B72DF4}"/>
                  </a:ext>
                </a:extLst>
              </p:cNvPr>
              <p:cNvPicPr/>
              <p:nvPr/>
            </p:nvPicPr>
            <p:blipFill>
              <a:blip r:embed="rId138"/>
              <a:stretch>
                <a:fillRect/>
              </a:stretch>
            </p:blipFill>
            <p:spPr>
              <a:xfrm>
                <a:off x="3930581" y="1147416"/>
                <a:ext cx="190051" cy="229505"/>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61" name="Tinta 60">
                <a:extLst>
                  <a:ext uri="{FF2B5EF4-FFF2-40B4-BE49-F238E27FC236}">
                    <a16:creationId xmlns:a16="http://schemas.microsoft.com/office/drawing/2014/main" id="{9638C171-B61C-C7C5-397D-88B0CB56FCE6}"/>
                  </a:ext>
                </a:extLst>
              </p14:cNvPr>
              <p14:cNvContentPartPr/>
              <p14:nvPr/>
            </p14:nvContentPartPr>
            <p14:xfrm>
              <a:off x="4101871" y="1310903"/>
              <a:ext cx="286659" cy="49334"/>
            </p14:xfrm>
          </p:contentPart>
        </mc:Choice>
        <mc:Fallback xmlns="">
          <p:pic>
            <p:nvPicPr>
              <p:cNvPr id="61" name="Tinta 60">
                <a:extLst>
                  <a:ext uri="{FF2B5EF4-FFF2-40B4-BE49-F238E27FC236}">
                    <a16:creationId xmlns:a16="http://schemas.microsoft.com/office/drawing/2014/main" id="{9638C171-B61C-C7C5-397D-88B0CB56FCE6}"/>
                  </a:ext>
                </a:extLst>
              </p:cNvPr>
              <p:cNvPicPr/>
              <p:nvPr/>
            </p:nvPicPr>
            <p:blipFill>
              <a:blip r:embed="rId140"/>
              <a:stretch>
                <a:fillRect/>
              </a:stretch>
            </p:blipFill>
            <p:spPr>
              <a:xfrm>
                <a:off x="4083910" y="1293028"/>
                <a:ext cx="322222" cy="84726"/>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62" name="Tinta 61">
                <a:extLst>
                  <a:ext uri="{FF2B5EF4-FFF2-40B4-BE49-F238E27FC236}">
                    <a16:creationId xmlns:a16="http://schemas.microsoft.com/office/drawing/2014/main" id="{EBD2C120-AD32-61A9-46EF-7BB27A0199E0}"/>
                  </a:ext>
                </a:extLst>
              </p14:cNvPr>
              <p14:cNvContentPartPr/>
              <p14:nvPr/>
            </p14:nvContentPartPr>
            <p14:xfrm>
              <a:off x="3979780" y="1167512"/>
              <a:ext cx="304590" cy="122181"/>
            </p14:xfrm>
          </p:contentPart>
        </mc:Choice>
        <mc:Fallback xmlns="">
          <p:pic>
            <p:nvPicPr>
              <p:cNvPr id="62" name="Tinta 61">
                <a:extLst>
                  <a:ext uri="{FF2B5EF4-FFF2-40B4-BE49-F238E27FC236}">
                    <a16:creationId xmlns:a16="http://schemas.microsoft.com/office/drawing/2014/main" id="{EBD2C120-AD32-61A9-46EF-7BB27A0199E0}"/>
                  </a:ext>
                </a:extLst>
              </p:cNvPr>
              <p:cNvPicPr/>
              <p:nvPr/>
            </p:nvPicPr>
            <p:blipFill>
              <a:blip r:embed="rId142"/>
              <a:stretch>
                <a:fillRect/>
              </a:stretch>
            </p:blipFill>
            <p:spPr>
              <a:xfrm>
                <a:off x="3961799" y="1149544"/>
                <a:ext cx="340191" cy="157757"/>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63" name="Tinta 62">
                <a:extLst>
                  <a:ext uri="{FF2B5EF4-FFF2-40B4-BE49-F238E27FC236}">
                    <a16:creationId xmlns:a16="http://schemas.microsoft.com/office/drawing/2014/main" id="{440F450F-C27F-2026-FC22-8857EE2CC545}"/>
                  </a:ext>
                </a:extLst>
              </p14:cNvPr>
              <p14:cNvContentPartPr/>
              <p14:nvPr/>
            </p14:nvContentPartPr>
            <p14:xfrm>
              <a:off x="4610630" y="1211259"/>
              <a:ext cx="155717" cy="267018"/>
            </p14:xfrm>
          </p:contentPart>
        </mc:Choice>
        <mc:Fallback xmlns="">
          <p:pic>
            <p:nvPicPr>
              <p:cNvPr id="63" name="Tinta 62">
                <a:extLst>
                  <a:ext uri="{FF2B5EF4-FFF2-40B4-BE49-F238E27FC236}">
                    <a16:creationId xmlns:a16="http://schemas.microsoft.com/office/drawing/2014/main" id="{440F450F-C27F-2026-FC22-8857EE2CC545}"/>
                  </a:ext>
                </a:extLst>
              </p:cNvPr>
              <p:cNvPicPr/>
              <p:nvPr/>
            </p:nvPicPr>
            <p:blipFill>
              <a:blip r:embed="rId144"/>
              <a:stretch>
                <a:fillRect/>
              </a:stretch>
            </p:blipFill>
            <p:spPr>
              <a:xfrm>
                <a:off x="4592690" y="1193290"/>
                <a:ext cx="191238" cy="302596"/>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24" name="Tinta 1023">
                <a:extLst>
                  <a:ext uri="{FF2B5EF4-FFF2-40B4-BE49-F238E27FC236}">
                    <a16:creationId xmlns:a16="http://schemas.microsoft.com/office/drawing/2014/main" id="{183BBFA2-DCBA-0FFB-336F-147391C8C11F}"/>
                  </a:ext>
                </a:extLst>
              </p14:cNvPr>
              <p14:cNvContentPartPr/>
              <p14:nvPr/>
            </p14:nvContentPartPr>
            <p14:xfrm>
              <a:off x="4334509" y="1141819"/>
              <a:ext cx="90728" cy="15507"/>
            </p14:xfrm>
          </p:contentPart>
        </mc:Choice>
        <mc:Fallback xmlns="">
          <p:pic>
            <p:nvPicPr>
              <p:cNvPr id="1024" name="Tinta 1023">
                <a:extLst>
                  <a:ext uri="{FF2B5EF4-FFF2-40B4-BE49-F238E27FC236}">
                    <a16:creationId xmlns:a16="http://schemas.microsoft.com/office/drawing/2014/main" id="{183BBFA2-DCBA-0FFB-336F-147391C8C11F}"/>
                  </a:ext>
                </a:extLst>
              </p:cNvPr>
              <p:cNvPicPr/>
              <p:nvPr/>
            </p:nvPicPr>
            <p:blipFill>
              <a:blip r:embed="rId146"/>
              <a:stretch>
                <a:fillRect/>
              </a:stretch>
            </p:blipFill>
            <p:spPr>
              <a:xfrm>
                <a:off x="4316579" y="1124197"/>
                <a:ext cx="126230" cy="50398"/>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25" name="Tinta 1024">
                <a:extLst>
                  <a:ext uri="{FF2B5EF4-FFF2-40B4-BE49-F238E27FC236}">
                    <a16:creationId xmlns:a16="http://schemas.microsoft.com/office/drawing/2014/main" id="{CC207823-4242-022A-8580-1727F02A96AA}"/>
                  </a:ext>
                </a:extLst>
              </p14:cNvPr>
              <p14:cNvContentPartPr/>
              <p14:nvPr/>
            </p14:nvContentPartPr>
            <p14:xfrm>
              <a:off x="4287327" y="1325816"/>
              <a:ext cx="722393" cy="356687"/>
            </p14:xfrm>
          </p:contentPart>
        </mc:Choice>
        <mc:Fallback xmlns="">
          <p:pic>
            <p:nvPicPr>
              <p:cNvPr id="1025" name="Tinta 1024">
                <a:extLst>
                  <a:ext uri="{FF2B5EF4-FFF2-40B4-BE49-F238E27FC236}">
                    <a16:creationId xmlns:a16="http://schemas.microsoft.com/office/drawing/2014/main" id="{CC207823-4242-022A-8580-1727F02A96AA}"/>
                  </a:ext>
                </a:extLst>
              </p:cNvPr>
              <p:cNvPicPr/>
              <p:nvPr/>
            </p:nvPicPr>
            <p:blipFill>
              <a:blip r:embed="rId148"/>
              <a:stretch>
                <a:fillRect/>
              </a:stretch>
            </p:blipFill>
            <p:spPr>
              <a:xfrm>
                <a:off x="4269339" y="1307838"/>
                <a:ext cx="758009" cy="392284"/>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2" name="Tinta 1031">
                <a:extLst>
                  <a:ext uri="{FF2B5EF4-FFF2-40B4-BE49-F238E27FC236}">
                    <a16:creationId xmlns:a16="http://schemas.microsoft.com/office/drawing/2014/main" id="{B9C29FFF-4A9F-9A3A-D6B2-6A2C2355ECAE}"/>
                  </a:ext>
                </a:extLst>
              </p14:cNvPr>
              <p14:cNvContentPartPr/>
              <p14:nvPr/>
            </p14:nvContentPartPr>
            <p14:xfrm>
              <a:off x="3997848" y="1116398"/>
              <a:ext cx="346843" cy="226002"/>
            </p14:xfrm>
          </p:contentPart>
        </mc:Choice>
        <mc:Fallback xmlns="">
          <p:pic>
            <p:nvPicPr>
              <p:cNvPr id="1032" name="Tinta 1031">
                <a:extLst>
                  <a:ext uri="{FF2B5EF4-FFF2-40B4-BE49-F238E27FC236}">
                    <a16:creationId xmlns:a16="http://schemas.microsoft.com/office/drawing/2014/main" id="{B9C29FFF-4A9F-9A3A-D6B2-6A2C2355ECAE}"/>
                  </a:ext>
                </a:extLst>
              </p:cNvPr>
              <p:cNvPicPr/>
              <p:nvPr/>
            </p:nvPicPr>
            <p:blipFill>
              <a:blip r:embed="rId150"/>
              <a:stretch>
                <a:fillRect/>
              </a:stretch>
            </p:blipFill>
            <p:spPr>
              <a:xfrm>
                <a:off x="3979858" y="1098404"/>
                <a:ext cx="382463" cy="26163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36" name="Tinta 1035">
                <a:extLst>
                  <a:ext uri="{FF2B5EF4-FFF2-40B4-BE49-F238E27FC236}">
                    <a16:creationId xmlns:a16="http://schemas.microsoft.com/office/drawing/2014/main" id="{3B750536-6F17-C8AD-C191-0FDF65A7664F}"/>
                  </a:ext>
                </a:extLst>
              </p14:cNvPr>
              <p14:cNvContentPartPr/>
              <p14:nvPr/>
            </p14:nvContentPartPr>
            <p14:xfrm>
              <a:off x="3993035" y="1164412"/>
              <a:ext cx="262116" cy="164312"/>
            </p14:xfrm>
          </p:contentPart>
        </mc:Choice>
        <mc:Fallback xmlns="">
          <p:pic>
            <p:nvPicPr>
              <p:cNvPr id="1036" name="Tinta 1035">
                <a:extLst>
                  <a:ext uri="{FF2B5EF4-FFF2-40B4-BE49-F238E27FC236}">
                    <a16:creationId xmlns:a16="http://schemas.microsoft.com/office/drawing/2014/main" id="{3B750536-6F17-C8AD-C191-0FDF65A7664F}"/>
                  </a:ext>
                </a:extLst>
              </p:cNvPr>
              <p:cNvPicPr/>
              <p:nvPr/>
            </p:nvPicPr>
            <p:blipFill>
              <a:blip r:embed="rId152"/>
              <a:stretch>
                <a:fillRect/>
              </a:stretch>
            </p:blipFill>
            <p:spPr>
              <a:xfrm>
                <a:off x="3975057" y="1146435"/>
                <a:ext cx="297712" cy="199907"/>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45" name="Tinta 1044">
                <a:extLst>
                  <a:ext uri="{FF2B5EF4-FFF2-40B4-BE49-F238E27FC236}">
                    <a16:creationId xmlns:a16="http://schemas.microsoft.com/office/drawing/2014/main" id="{F66C8262-9E7A-B8EB-6D41-3B567AC1D972}"/>
                  </a:ext>
                </a:extLst>
              </p14:cNvPr>
              <p14:cNvContentPartPr/>
              <p14:nvPr/>
            </p14:nvContentPartPr>
            <p14:xfrm>
              <a:off x="4644447" y="1423689"/>
              <a:ext cx="332403" cy="221562"/>
            </p14:xfrm>
          </p:contentPart>
        </mc:Choice>
        <mc:Fallback xmlns="">
          <p:pic>
            <p:nvPicPr>
              <p:cNvPr id="1045" name="Tinta 1044">
                <a:extLst>
                  <a:ext uri="{FF2B5EF4-FFF2-40B4-BE49-F238E27FC236}">
                    <a16:creationId xmlns:a16="http://schemas.microsoft.com/office/drawing/2014/main" id="{F66C8262-9E7A-B8EB-6D41-3B567AC1D972}"/>
                  </a:ext>
                </a:extLst>
              </p:cNvPr>
              <p:cNvPicPr/>
              <p:nvPr/>
            </p:nvPicPr>
            <p:blipFill>
              <a:blip r:embed="rId154"/>
              <a:stretch>
                <a:fillRect/>
              </a:stretch>
            </p:blipFill>
            <p:spPr>
              <a:xfrm>
                <a:off x="4626479" y="1405705"/>
                <a:ext cx="367979" cy="25717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46" name="Tinta 1045">
                <a:extLst>
                  <a:ext uri="{FF2B5EF4-FFF2-40B4-BE49-F238E27FC236}">
                    <a16:creationId xmlns:a16="http://schemas.microsoft.com/office/drawing/2014/main" id="{2B7B3F5F-D14D-5B36-E9DD-79C15D06EBCA}"/>
                  </a:ext>
                </a:extLst>
              </p14:cNvPr>
              <p14:cNvContentPartPr/>
              <p14:nvPr/>
            </p14:nvContentPartPr>
            <p14:xfrm>
              <a:off x="4643075" y="1420077"/>
              <a:ext cx="265618" cy="199017"/>
            </p14:xfrm>
          </p:contentPart>
        </mc:Choice>
        <mc:Fallback xmlns="">
          <p:pic>
            <p:nvPicPr>
              <p:cNvPr id="1046" name="Tinta 1045">
                <a:extLst>
                  <a:ext uri="{FF2B5EF4-FFF2-40B4-BE49-F238E27FC236}">
                    <a16:creationId xmlns:a16="http://schemas.microsoft.com/office/drawing/2014/main" id="{2B7B3F5F-D14D-5B36-E9DD-79C15D06EBCA}"/>
                  </a:ext>
                </a:extLst>
              </p:cNvPr>
              <p:cNvPicPr/>
              <p:nvPr/>
            </p:nvPicPr>
            <p:blipFill>
              <a:blip r:embed="rId156"/>
              <a:stretch>
                <a:fillRect/>
              </a:stretch>
            </p:blipFill>
            <p:spPr>
              <a:xfrm>
                <a:off x="4625104" y="1402115"/>
                <a:ext cx="301201" cy="23458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47" name="Tinta 1046">
                <a:extLst>
                  <a:ext uri="{FF2B5EF4-FFF2-40B4-BE49-F238E27FC236}">
                    <a16:creationId xmlns:a16="http://schemas.microsoft.com/office/drawing/2014/main" id="{F5484DB1-AD45-2A5C-B000-8C865192A5C4}"/>
                  </a:ext>
                </a:extLst>
              </p14:cNvPr>
              <p14:cNvContentPartPr/>
              <p14:nvPr/>
            </p14:nvContentPartPr>
            <p14:xfrm>
              <a:off x="4710176" y="1462388"/>
              <a:ext cx="245125" cy="154198"/>
            </p14:xfrm>
          </p:contentPart>
        </mc:Choice>
        <mc:Fallback xmlns="">
          <p:pic>
            <p:nvPicPr>
              <p:cNvPr id="1047" name="Tinta 1046">
                <a:extLst>
                  <a:ext uri="{FF2B5EF4-FFF2-40B4-BE49-F238E27FC236}">
                    <a16:creationId xmlns:a16="http://schemas.microsoft.com/office/drawing/2014/main" id="{F5484DB1-AD45-2A5C-B000-8C865192A5C4}"/>
                  </a:ext>
                </a:extLst>
              </p:cNvPr>
              <p:cNvPicPr/>
              <p:nvPr/>
            </p:nvPicPr>
            <p:blipFill>
              <a:blip r:embed="rId158"/>
              <a:stretch>
                <a:fillRect/>
              </a:stretch>
            </p:blipFill>
            <p:spPr>
              <a:xfrm>
                <a:off x="4692205" y="1444416"/>
                <a:ext cx="280708" cy="189782"/>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56" name="Tinta 1055">
                <a:extLst>
                  <a:ext uri="{FF2B5EF4-FFF2-40B4-BE49-F238E27FC236}">
                    <a16:creationId xmlns:a16="http://schemas.microsoft.com/office/drawing/2014/main" id="{BCC164C6-D369-8B52-5D59-0B10923C9A87}"/>
                  </a:ext>
                </a:extLst>
              </p14:cNvPr>
              <p14:cNvContentPartPr/>
              <p14:nvPr/>
            </p14:nvContentPartPr>
            <p14:xfrm>
              <a:off x="4715119" y="1134745"/>
              <a:ext cx="47809" cy="62293"/>
            </p14:xfrm>
          </p:contentPart>
        </mc:Choice>
        <mc:Fallback xmlns="">
          <p:pic>
            <p:nvPicPr>
              <p:cNvPr id="1056" name="Tinta 1055">
                <a:extLst>
                  <a:ext uri="{FF2B5EF4-FFF2-40B4-BE49-F238E27FC236}">
                    <a16:creationId xmlns:a16="http://schemas.microsoft.com/office/drawing/2014/main" id="{BCC164C6-D369-8B52-5D59-0B10923C9A87}"/>
                  </a:ext>
                </a:extLst>
              </p:cNvPr>
              <p:cNvPicPr/>
              <p:nvPr/>
            </p:nvPicPr>
            <p:blipFill>
              <a:blip r:embed="rId160"/>
              <a:stretch>
                <a:fillRect/>
              </a:stretch>
            </p:blipFill>
            <p:spPr>
              <a:xfrm>
                <a:off x="4697280" y="1116845"/>
                <a:ext cx="83131" cy="97736"/>
              </a:xfrm>
              <a:prstGeom prst="rect">
                <a:avLst/>
              </a:prstGeom>
            </p:spPr>
          </p:pic>
        </mc:Fallback>
      </mc:AlternateContent>
    </p:spTree>
    <p:extLst>
      <p:ext uri="{BB962C8B-B14F-4D97-AF65-F5344CB8AC3E}">
        <p14:creationId xmlns:p14="http://schemas.microsoft.com/office/powerpoint/2010/main" val="200217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09FC58-6FBF-0AD4-839A-78D641BFEBF5}"/>
              </a:ext>
            </a:extLst>
          </p:cNvPr>
          <p:cNvSpPr>
            <a:spLocks noChangeArrowheads="1"/>
          </p:cNvSpPr>
          <p:nvPr/>
        </p:nvSpPr>
        <p:spPr bwMode="auto">
          <a:xfrm>
            <a:off x="212016" y="1807718"/>
            <a:ext cx="9247670" cy="368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spcBef>
                <a:spcPts val="0"/>
              </a:spcBef>
              <a:spcAft>
                <a:spcPts val="0"/>
              </a:spcAft>
            </a:pPr>
            <a:r>
              <a:rPr lang="pt-BR" b="1" i="0" u="none" strike="noStrike">
                <a:solidFill>
                  <a:srgbClr val="000000"/>
                </a:solidFill>
                <a:effectLst/>
                <a:latin typeface="Times New Roman" panose="02020603050405020304" pitchFamily="18" charset="0"/>
              </a:rPr>
              <a:t>Dois bens:</a:t>
            </a:r>
            <a:r>
              <a:rPr lang="pt-BR" b="0" i="0" u="none" strike="noStrike">
                <a:solidFill>
                  <a:srgbClr val="000000"/>
                </a:solidFill>
                <a:effectLst/>
                <a:latin typeface="Times New Roman" panose="02020603050405020304" pitchFamily="18" charset="0"/>
              </a:rPr>
              <a:t> bens </a:t>
            </a:r>
            <a:r>
              <a:rPr lang="pt-BR" b="1" i="0" u="none" strike="noStrike">
                <a:solidFill>
                  <a:srgbClr val="000000"/>
                </a:solidFill>
                <a:effectLst/>
                <a:latin typeface="Times New Roman" panose="02020603050405020304" pitchFamily="18" charset="0"/>
              </a:rPr>
              <a:t>manufaturados</a:t>
            </a:r>
            <a:r>
              <a:rPr lang="pt-BR" b="0" i="0" u="none" strike="noStrike">
                <a:solidFill>
                  <a:srgbClr val="000000"/>
                </a:solidFill>
                <a:effectLst/>
                <a:latin typeface="Times New Roman" panose="02020603050405020304" pitchFamily="18" charset="0"/>
              </a:rPr>
              <a:t> e bens de </a:t>
            </a:r>
            <a:r>
              <a:rPr lang="pt-BR" b="1" i="0" u="none" strike="noStrike">
                <a:solidFill>
                  <a:srgbClr val="000000"/>
                </a:solidFill>
                <a:effectLst/>
                <a:latin typeface="Times New Roman" panose="02020603050405020304" pitchFamily="18" charset="0"/>
              </a:rPr>
              <a:t>tecnologia de ponta</a:t>
            </a:r>
            <a:r>
              <a:rPr lang="pt-BR" b="0" i="0" u="none" strike="noStrike">
                <a:solidFill>
                  <a:srgbClr val="000000"/>
                </a:solidFill>
                <a:effectLst/>
                <a:latin typeface="Times New Roman" panose="02020603050405020304" pitchFamily="18" charset="0"/>
              </a:rPr>
              <a:t>: setores </a:t>
            </a:r>
            <a:r>
              <a:rPr lang="pt-BR" b="1" i="0" u="none" strike="noStrike">
                <a:solidFill>
                  <a:srgbClr val="000000"/>
                </a:solidFill>
                <a:effectLst/>
                <a:latin typeface="Times New Roman" panose="02020603050405020304" pitchFamily="18" charset="0"/>
              </a:rPr>
              <a:t>1</a:t>
            </a:r>
            <a:r>
              <a:rPr lang="pt-BR" b="0" i="0" u="none" strike="noStrike">
                <a:solidFill>
                  <a:srgbClr val="000000"/>
                </a:solidFill>
                <a:effectLst/>
                <a:latin typeface="Times New Roman" panose="02020603050405020304" pitchFamily="18" charset="0"/>
              </a:rPr>
              <a:t> e </a:t>
            </a:r>
            <a:r>
              <a:rPr lang="pt-BR" b="1" i="0" u="none" strike="noStrike">
                <a:solidFill>
                  <a:srgbClr val="000000"/>
                </a:solidFill>
                <a:effectLst/>
                <a:latin typeface="Times New Roman" panose="02020603050405020304" pitchFamily="18" charset="0"/>
              </a:rPr>
              <a:t>2</a:t>
            </a:r>
            <a:r>
              <a:rPr lang="pt-BR" b="0" i="0" u="none" strike="noStrike">
                <a:solidFill>
                  <a:srgbClr val="000000"/>
                </a:solidFill>
                <a:effectLst/>
                <a:latin typeface="Times New Roman" panose="02020603050405020304" pitchFamily="18" charset="0"/>
              </a:rPr>
              <a:t>.</a:t>
            </a:r>
            <a:endParaRPr lang="pt-BR" b="0">
              <a:effectLst/>
            </a:endParaRPr>
          </a:p>
          <a:p>
            <a:pPr rtl="0">
              <a:lnSpc>
                <a:spcPct val="150000"/>
              </a:lnSpc>
              <a:spcBef>
                <a:spcPts val="0"/>
              </a:spcBef>
              <a:spcAft>
                <a:spcPts val="0"/>
              </a:spcAft>
            </a:pPr>
            <a:endParaRPr lang="pt-BR" b="1" i="0" u="none" strike="noStrike">
              <a:solidFill>
                <a:srgbClr val="000000"/>
              </a:solidFill>
              <a:latin typeface="Times New Roman" panose="02020603050405020304" pitchFamily="18" charset="0"/>
            </a:endParaRPr>
          </a:p>
          <a:p>
            <a:pPr rtl="0">
              <a:lnSpc>
                <a:spcPct val="150000"/>
              </a:lnSpc>
              <a:spcBef>
                <a:spcPts val="0"/>
              </a:spcBef>
              <a:spcAft>
                <a:spcPts val="0"/>
              </a:spcAft>
            </a:pPr>
            <a:r>
              <a:rPr lang="pt-BR" b="1" i="0" u="none" strike="noStrike">
                <a:solidFill>
                  <a:srgbClr val="000000"/>
                </a:solidFill>
                <a:effectLst/>
                <a:latin typeface="Times New Roman" panose="02020603050405020304" pitchFamily="18" charset="0"/>
              </a:rPr>
              <a:t>Dois agentes:</a:t>
            </a:r>
            <a:r>
              <a:rPr lang="pt-BR" b="0" i="0" u="none" strike="noStrike">
                <a:solidFill>
                  <a:srgbClr val="000000"/>
                </a:solidFill>
                <a:effectLst/>
                <a:latin typeface="Times New Roman" panose="02020603050405020304" pitchFamily="18" charset="0"/>
              </a:rPr>
              <a:t> Tigres Asiáticos (sem asterisco) e China (com asterisco).</a:t>
            </a:r>
            <a:endParaRPr lang="pt-BR" b="0">
              <a:effectLst/>
            </a:endParaRPr>
          </a:p>
          <a:p>
            <a:pPr marL="1200150" lvl="2" indent="-285750">
              <a:lnSpc>
                <a:spcPct val="150000"/>
              </a:lnSpc>
              <a:spcBef>
                <a:spcPts val="0"/>
              </a:spcBef>
              <a:spcAft>
                <a:spcPts val="0"/>
              </a:spcAft>
              <a:buFont typeface="Arial" panose="020B0604020202020204" pitchFamily="34" charset="0"/>
              <a:buChar char="•"/>
            </a:pPr>
            <a:r>
              <a:rPr lang="pt-BR" b="1" i="0" u="none" strike="noStrike">
                <a:solidFill>
                  <a:srgbClr val="000000"/>
                </a:solidFill>
                <a:effectLst/>
                <a:latin typeface="Times New Roman"/>
                <a:cs typeface="Times New Roman"/>
              </a:rPr>
              <a:t>Não há diferença tecnológica entre países</a:t>
            </a:r>
            <a:r>
              <a:rPr lang="pt-BR" b="0" i="0" u="none" strike="noStrike">
                <a:solidFill>
                  <a:srgbClr val="000000"/>
                </a:solidFill>
                <a:effectLst/>
                <a:latin typeface="Times New Roman"/>
                <a:cs typeface="Times New Roman"/>
              </a:rPr>
              <a:t> (</a:t>
            </a:r>
            <a:r>
              <a:rPr lang="pt-BR">
                <a:solidFill>
                  <a:srgbClr val="000000"/>
                </a:solidFill>
                <a:latin typeface="Times New Roman"/>
                <a:cs typeface="Times New Roman"/>
              </a:rPr>
              <a:t>a tecnologia de produção no</a:t>
            </a:r>
            <a:r>
              <a:rPr lang="pt-BR" b="0" i="0" u="none" strike="noStrike">
                <a:solidFill>
                  <a:srgbClr val="000000"/>
                </a:solidFill>
                <a:effectLst/>
                <a:latin typeface="Times New Roman"/>
                <a:cs typeface="Times New Roman"/>
              </a:rPr>
              <a:t> setor de tecnologia/manufatura é </a:t>
            </a:r>
            <a:r>
              <a:rPr lang="pt-BR">
                <a:solidFill>
                  <a:srgbClr val="000000"/>
                </a:solidFill>
                <a:latin typeface="Times New Roman"/>
                <a:cs typeface="Times New Roman"/>
              </a:rPr>
              <a:t>a</a:t>
            </a:r>
            <a:r>
              <a:rPr lang="pt-BR" b="0" i="0" u="none" strike="noStrike">
                <a:solidFill>
                  <a:srgbClr val="000000"/>
                </a:solidFill>
                <a:effectLst/>
                <a:latin typeface="Times New Roman"/>
                <a:cs typeface="Times New Roman"/>
              </a:rPr>
              <a:t> </a:t>
            </a:r>
            <a:r>
              <a:rPr lang="pt-BR">
                <a:solidFill>
                  <a:srgbClr val="000000"/>
                </a:solidFill>
                <a:latin typeface="Times New Roman"/>
                <a:cs typeface="Times New Roman"/>
              </a:rPr>
              <a:t>mesma</a:t>
            </a:r>
            <a:r>
              <a:rPr lang="pt-BR" b="0" i="0" u="none" strike="noStrike">
                <a:solidFill>
                  <a:srgbClr val="000000"/>
                </a:solidFill>
                <a:effectLst/>
                <a:latin typeface="Times New Roman"/>
                <a:cs typeface="Times New Roman"/>
              </a:rPr>
              <a:t> </a:t>
            </a:r>
            <a:r>
              <a:rPr lang="pt-BR">
                <a:solidFill>
                  <a:srgbClr val="000000"/>
                </a:solidFill>
                <a:latin typeface="Times New Roman"/>
                <a:cs typeface="Times New Roman"/>
              </a:rPr>
              <a:t>para os Tigres</a:t>
            </a:r>
            <a:r>
              <a:rPr lang="pt-BR" b="0" i="0" u="none" strike="noStrike">
                <a:solidFill>
                  <a:srgbClr val="000000"/>
                </a:solidFill>
                <a:effectLst/>
                <a:latin typeface="Times New Roman"/>
                <a:cs typeface="Times New Roman"/>
              </a:rPr>
              <a:t> Asiáticos</a:t>
            </a:r>
            <a:r>
              <a:rPr lang="pt-BR">
                <a:solidFill>
                  <a:srgbClr val="000000"/>
                </a:solidFill>
                <a:latin typeface="Times New Roman"/>
                <a:cs typeface="Times New Roman"/>
              </a:rPr>
              <a:t> para a China);</a:t>
            </a:r>
            <a:endParaRPr lang="pt-BR" b="0" i="0" u="none" strike="noStrike">
              <a:solidFill>
                <a:srgbClr val="000000"/>
              </a:solidFill>
              <a:effectLst/>
              <a:latin typeface="Times New Roman"/>
              <a:cs typeface="Times New Roman"/>
            </a:endParaRPr>
          </a:p>
          <a:p>
            <a:pPr marL="1200150" lvl="2" indent="-285750">
              <a:lnSpc>
                <a:spcPct val="150000"/>
              </a:lnSpc>
              <a:spcBef>
                <a:spcPts val="0"/>
              </a:spcBef>
              <a:spcAft>
                <a:spcPts val="0"/>
              </a:spcAft>
              <a:buFont typeface="Arial" panose="020B0604020202020204" pitchFamily="34" charset="0"/>
              <a:buChar char="•"/>
            </a:pPr>
            <a:r>
              <a:rPr lang="pt-BR">
                <a:solidFill>
                  <a:srgbClr val="000000"/>
                </a:solidFill>
                <a:latin typeface="Times New Roman"/>
                <a:cs typeface="Times New Roman"/>
              </a:rPr>
              <a:t>A</a:t>
            </a:r>
            <a:r>
              <a:rPr lang="pt-BR" b="0" i="0" u="none" strike="noStrike">
                <a:solidFill>
                  <a:srgbClr val="000000"/>
                </a:solidFill>
                <a:effectLst/>
                <a:latin typeface="Times New Roman"/>
                <a:cs typeface="Times New Roman"/>
              </a:rPr>
              <a:t> questão é que a </a:t>
            </a:r>
            <a:r>
              <a:rPr lang="pt-BR" b="1" i="0" u="none" strike="noStrike">
                <a:solidFill>
                  <a:srgbClr val="000000"/>
                </a:solidFill>
                <a:effectLst/>
                <a:latin typeface="Times New Roman"/>
                <a:cs typeface="Times New Roman"/>
              </a:rPr>
              <a:t>abertura da China inunda o mercado mundial de produtos manufaturados a </a:t>
            </a:r>
            <a:r>
              <a:rPr lang="pt-BR" b="1">
                <a:solidFill>
                  <a:srgbClr val="000000"/>
                </a:solidFill>
                <a:latin typeface="Times New Roman"/>
                <a:cs typeface="Times New Roman"/>
              </a:rPr>
              <a:t>menores</a:t>
            </a:r>
            <a:r>
              <a:rPr lang="pt-BR" b="1" i="0" u="none" strike="noStrike">
                <a:solidFill>
                  <a:srgbClr val="000000"/>
                </a:solidFill>
                <a:effectLst/>
                <a:latin typeface="Times New Roman"/>
                <a:cs typeface="Times New Roman"/>
              </a:rPr>
              <a:t> preços</a:t>
            </a:r>
            <a:r>
              <a:rPr lang="pt-BR">
                <a:solidFill>
                  <a:srgbClr val="000000"/>
                </a:solidFill>
                <a:latin typeface="Times New Roman"/>
                <a:cs typeface="Times New Roman"/>
              </a:rPr>
              <a:t>.</a:t>
            </a:r>
            <a:endParaRPr lang="pt-BR" b="0" i="0" u="none" strike="noStrike">
              <a:solidFill>
                <a:srgbClr val="000000"/>
              </a:solidFill>
              <a:effectLst/>
              <a:latin typeface="Times New Roman" panose="02020603050405020304" pitchFamily="18" charset="0"/>
              <a:cs typeface="Times New Roman"/>
            </a:endParaRPr>
          </a:p>
          <a:p>
            <a:pPr>
              <a:lnSpc>
                <a:spcPct val="150000"/>
              </a:lnSpc>
            </a:pPr>
            <a:endParaRPr lang="pt-BR" i="0" u="none" strike="noStrike">
              <a:solidFill>
                <a:srgbClr val="000000"/>
              </a:solidFill>
              <a:latin typeface="Times New Roman" panose="02020603050405020304" pitchFamily="18" charset="0"/>
            </a:endParaRPr>
          </a:p>
          <a:p>
            <a:pPr>
              <a:lnSpc>
                <a:spcPct val="150000"/>
              </a:lnSpc>
            </a:pPr>
            <a:r>
              <a:rPr lang="pt-BR" b="1" i="0" u="none" strike="noStrike">
                <a:solidFill>
                  <a:srgbClr val="000000"/>
                </a:solidFill>
                <a:effectLst/>
                <a:latin typeface="Times New Roman" panose="02020603050405020304" pitchFamily="18" charset="0"/>
              </a:rPr>
              <a:t>Fatores de produção:</a:t>
            </a:r>
            <a:r>
              <a:rPr lang="pt-BR" b="0" i="0" u="none" strike="noStrike">
                <a:solidFill>
                  <a:srgbClr val="000000"/>
                </a:solidFill>
                <a:effectLst/>
                <a:latin typeface="Times New Roman" panose="02020603050405020304" pitchFamily="18" charset="0"/>
              </a:rPr>
              <a:t> capital (</a:t>
            </a:r>
            <a:r>
              <a:rPr lang="pt-BR" b="1" i="0" u="none" strike="noStrike">
                <a:solidFill>
                  <a:srgbClr val="000000"/>
                </a:solidFill>
                <a:effectLst/>
                <a:latin typeface="Times New Roman" panose="02020603050405020304" pitchFamily="18" charset="0"/>
              </a:rPr>
              <a:t>K</a:t>
            </a:r>
            <a:r>
              <a:rPr lang="pt-BR" b="0" i="0" u="none" strike="noStrike">
                <a:solidFill>
                  <a:srgbClr val="000000"/>
                </a:solidFill>
                <a:effectLst/>
                <a:latin typeface="Times New Roman" panose="02020603050405020304" pitchFamily="18" charset="0"/>
              </a:rPr>
              <a:t>) e trabalho (</a:t>
            </a:r>
            <a:r>
              <a:rPr lang="pt-BR" b="1" i="0" u="none" strike="noStrike">
                <a:solidFill>
                  <a:srgbClr val="000000"/>
                </a:solidFill>
                <a:effectLst/>
                <a:latin typeface="Times New Roman" panose="02020603050405020304" pitchFamily="18" charset="0"/>
              </a:rPr>
              <a:t>L</a:t>
            </a:r>
            <a:r>
              <a:rPr lang="pt-BR" b="0" i="0" u="none" strike="noStrike">
                <a:solidFill>
                  <a:srgbClr val="000000"/>
                </a:solidFill>
                <a:effectLst/>
                <a:latin typeface="Times New Roman" panose="02020603050405020304" pitchFamily="18" charset="0"/>
              </a:rPr>
              <a:t>).</a:t>
            </a:r>
            <a:endParaRPr kumimoji="0" lang="pt-BR" altLang="pt-BR" b="0" i="0" u="none" strike="noStrike" cap="none" normalizeH="0" baseline="0">
              <a:ln>
                <a:noFill/>
              </a:ln>
              <a:solidFill>
                <a:schemeClr val="tx1"/>
              </a:solidFill>
              <a:effectLst/>
            </a:endParaRPr>
          </a:p>
        </p:txBody>
      </p:sp>
      <p:sp>
        <p:nvSpPr>
          <p:cNvPr id="5" name="CaixaDeTexto 4">
            <a:extLst>
              <a:ext uri="{FF2B5EF4-FFF2-40B4-BE49-F238E27FC236}">
                <a16:creationId xmlns:a16="http://schemas.microsoft.com/office/drawing/2014/main" id="{DF430190-365D-C1B4-EA27-2824099146DC}"/>
              </a:ext>
            </a:extLst>
          </p:cNvPr>
          <p:cNvSpPr txBox="1"/>
          <p:nvPr/>
        </p:nvSpPr>
        <p:spPr>
          <a:xfrm>
            <a:off x="641437" y="628604"/>
            <a:ext cx="10081403" cy="646331"/>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Modelo </a:t>
            </a:r>
            <a:r>
              <a:rPr lang="pt-BR" sz="3600" err="1">
                <a:latin typeface="Britannic Bold" panose="020B0903060703020204" pitchFamily="34" charset="0"/>
                <a:cs typeface="Times New Roman" panose="02020603050405020304" pitchFamily="18" charset="0"/>
              </a:rPr>
              <a:t>Hecksher</a:t>
            </a:r>
            <a:r>
              <a:rPr lang="pt-BR" sz="3600">
                <a:latin typeface="Britannic Bold" panose="020B0903060703020204" pitchFamily="34" charset="0"/>
                <a:cs typeface="Times New Roman" panose="02020603050405020304" pitchFamily="18" charset="0"/>
              </a:rPr>
              <a:t>-Ohlin</a:t>
            </a:r>
          </a:p>
        </p:txBody>
      </p:sp>
      <p:sp>
        <p:nvSpPr>
          <p:cNvPr id="2" name="Retângulo 1">
            <a:extLst>
              <a:ext uri="{FF2B5EF4-FFF2-40B4-BE49-F238E27FC236}">
                <a16:creationId xmlns:a16="http://schemas.microsoft.com/office/drawing/2014/main" id="{7A17C136-EAE4-1B15-5F03-FDD237BA4D25}"/>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0AD53171-24C9-19BC-E63A-4F01BA650229}"/>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75C49C73-6538-0B2E-0A8F-51CB4E029298}"/>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7" name="Retângulo: Cantos Arredondados 6">
            <a:extLst>
              <a:ext uri="{FF2B5EF4-FFF2-40B4-BE49-F238E27FC236}">
                <a16:creationId xmlns:a16="http://schemas.microsoft.com/office/drawing/2014/main" id="{1A698934-BA47-F55B-0383-310B926A49A3}"/>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8" name="Retângulo: Cantos Arredondados 7">
            <a:extLst>
              <a:ext uri="{FF2B5EF4-FFF2-40B4-BE49-F238E27FC236}">
                <a16:creationId xmlns:a16="http://schemas.microsoft.com/office/drawing/2014/main" id="{B99E30C6-5A01-F968-322F-EF250CAED845}"/>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9" name="Retângulo: Cantos Arredondados 8">
            <a:extLst>
              <a:ext uri="{FF2B5EF4-FFF2-40B4-BE49-F238E27FC236}">
                <a16:creationId xmlns:a16="http://schemas.microsoft.com/office/drawing/2014/main" id="{C50BFF6E-08C1-CCE6-8044-D6C73EEF3B82}"/>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0" name="Retângulo: Cantos Arredondados 9">
            <a:extLst>
              <a:ext uri="{FF2B5EF4-FFF2-40B4-BE49-F238E27FC236}">
                <a16:creationId xmlns:a16="http://schemas.microsoft.com/office/drawing/2014/main" id="{6EF9EA42-2CDC-F132-4568-A3C5B46A0523}"/>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31047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F430190-365D-C1B4-EA27-2824099146DC}"/>
              </a:ext>
            </a:extLst>
          </p:cNvPr>
          <p:cNvSpPr txBox="1"/>
          <p:nvPr/>
        </p:nvSpPr>
        <p:spPr>
          <a:xfrm>
            <a:off x="343346" y="599205"/>
            <a:ext cx="10081403" cy="646331"/>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Premissas do modelo </a:t>
            </a:r>
            <a:r>
              <a:rPr lang="pt-BR" sz="3600" err="1">
                <a:latin typeface="Britannic Bold" panose="020B0903060703020204" pitchFamily="34" charset="0"/>
                <a:cs typeface="Times New Roman" panose="02020603050405020304" pitchFamily="18" charset="0"/>
              </a:rPr>
              <a:t>Hecksher</a:t>
            </a:r>
            <a:r>
              <a:rPr lang="pt-BR" sz="3600">
                <a:latin typeface="Britannic Bold" panose="020B0903060703020204" pitchFamily="34" charset="0"/>
                <a:cs typeface="Times New Roman" panose="02020603050405020304" pitchFamily="18" charset="0"/>
              </a:rPr>
              <a:t>-Ohlin</a:t>
            </a:r>
          </a:p>
        </p:txBody>
      </p:sp>
      <mc:AlternateContent xmlns:mc="http://schemas.openxmlformats.org/markup-compatibility/2006">
        <mc:Choice xmlns:a14="http://schemas.microsoft.com/office/drawing/2010/main" Requires="a14">
          <p:sp>
            <p:nvSpPr>
              <p:cNvPr id="3" name="CaixaDeTexto 2">
                <a:extLst>
                  <a:ext uri="{FF2B5EF4-FFF2-40B4-BE49-F238E27FC236}">
                    <a16:creationId xmlns:a16="http://schemas.microsoft.com/office/drawing/2014/main" id="{AD5EC6E7-4893-6080-D9DD-0972D277F876}"/>
                  </a:ext>
                </a:extLst>
              </p:cNvPr>
              <p:cNvSpPr txBox="1"/>
              <p:nvPr/>
            </p:nvSpPr>
            <p:spPr>
              <a:xfrm>
                <a:off x="343346" y="1732246"/>
                <a:ext cx="11354459" cy="3877985"/>
              </a:xfrm>
              <a:prstGeom prst="rect">
                <a:avLst/>
              </a:prstGeom>
              <a:noFill/>
            </p:spPr>
            <p:txBody>
              <a:bodyPr wrap="square">
                <a:spAutoFit/>
              </a:bodyPr>
              <a:lstStyle/>
              <a:p>
                <a:pPr marL="342900" indent="-342900" rtl="0" fontAlgn="base">
                  <a:spcBef>
                    <a:spcPts val="0"/>
                  </a:spcBef>
                  <a:spcAft>
                    <a:spcPts val="0"/>
                  </a:spcAft>
                  <a:buFont typeface="+mj-lt"/>
                  <a:buAutoNum type="arabicPeriod"/>
                </a:pPr>
                <a:r>
                  <a:rPr lang="pt-BR" b="1" i="0" u="none" strike="noStrike" dirty="0">
                    <a:solidFill>
                      <a:srgbClr val="000000"/>
                    </a:solidFill>
                    <a:effectLst/>
                    <a:latin typeface="Times New Roman" panose="02020603050405020304" pitchFamily="18" charset="0"/>
                    <a:cs typeface="Times New Roman" panose="02020603050405020304" pitchFamily="18" charset="0"/>
                  </a:rPr>
                  <a:t>Os fatores são móveis entre os setores </a:t>
                </a:r>
                <a:r>
                  <a:rPr lang="pt-BR" b="0" i="0" u="none" strike="noStrike" dirty="0">
                    <a:solidFill>
                      <a:srgbClr val="000000"/>
                    </a:solidFill>
                    <a:effectLst/>
                    <a:latin typeface="Times New Roman" panose="02020603050405020304" pitchFamily="18" charset="0"/>
                    <a:cs typeface="Times New Roman" panose="02020603050405020304" pitchFamily="18" charset="0"/>
                  </a:rPr>
                  <a:t>(longo prazo);</a:t>
                </a:r>
              </a:p>
              <a:p>
                <a:pPr marL="342900" indent="-342900" rtl="0" fontAlgn="base">
                  <a:spcBef>
                    <a:spcPts val="0"/>
                  </a:spcBef>
                  <a:spcAft>
                    <a:spcPts val="0"/>
                  </a:spcAft>
                  <a:buFont typeface="+mj-lt"/>
                  <a:buAutoNum type="arabicPeriod"/>
                </a:pPr>
                <a:endParaRPr lang="pt-BR"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rtl="0" fontAlgn="base">
                  <a:spcBef>
                    <a:spcPts val="0"/>
                  </a:spcBef>
                  <a:spcAft>
                    <a:spcPts val="0"/>
                  </a:spcAft>
                  <a:buFont typeface="+mj-lt"/>
                  <a:buAutoNum type="arabicPeriod"/>
                </a:pPr>
                <a:r>
                  <a:rPr lang="pt-BR" b="1" i="0" u="none" strike="noStrike" dirty="0">
                    <a:solidFill>
                      <a:srgbClr val="000000"/>
                    </a:solidFill>
                    <a:effectLst/>
                    <a:latin typeface="Times New Roman" panose="02020603050405020304" pitchFamily="18" charset="0"/>
                    <a:cs typeface="Times New Roman" panose="02020603050405020304" pitchFamily="18" charset="0"/>
                  </a:rPr>
                  <a:t>Os fatores não são transacionáveis entre países</a:t>
                </a:r>
                <a:r>
                  <a:rPr lang="pt-BR" b="0" i="0" u="none" strike="noStrike" dirty="0">
                    <a:solidFill>
                      <a:srgbClr val="000000"/>
                    </a:solidFill>
                    <a:effectLst/>
                    <a:latin typeface="Times New Roman" panose="02020603050405020304" pitchFamily="18" charset="0"/>
                    <a:cs typeface="Times New Roman" panose="02020603050405020304" pitchFamily="18" charset="0"/>
                  </a:rPr>
                  <a:t>;</a:t>
                </a:r>
              </a:p>
              <a:p>
                <a:pPr marL="342900" indent="-342900" rtl="0" fontAlgn="base">
                  <a:spcBef>
                    <a:spcPts val="0"/>
                  </a:spcBef>
                  <a:spcAft>
                    <a:spcPts val="0"/>
                  </a:spcAft>
                  <a:buFont typeface="+mj-lt"/>
                  <a:buAutoNum type="arabicPeriod"/>
                </a:pPr>
                <a:endParaRPr lang="pt-BR"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rtl="0" fontAlgn="base">
                  <a:spcBef>
                    <a:spcPts val="0"/>
                  </a:spcBef>
                  <a:spcAft>
                    <a:spcPts val="0"/>
                  </a:spcAft>
                  <a:buFont typeface="+mj-lt"/>
                  <a:buAutoNum type="arabicPeriod"/>
                </a:pPr>
                <a:r>
                  <a:rPr lang="pt-BR" b="1" i="0" u="none" strike="noStrike" dirty="0">
                    <a:solidFill>
                      <a:srgbClr val="000000"/>
                    </a:solidFill>
                    <a:effectLst/>
                    <a:latin typeface="Times New Roman" panose="02020603050405020304" pitchFamily="18" charset="0"/>
                    <a:cs typeface="Times New Roman" panose="02020603050405020304" pitchFamily="18" charset="0"/>
                  </a:rPr>
                  <a:t>Os países são diferentes na dotação</a:t>
                </a:r>
                <a:r>
                  <a:rPr lang="pt-BR" b="0" i="0" u="none" strike="noStrike" dirty="0">
                    <a:solidFill>
                      <a:srgbClr val="000000"/>
                    </a:solidFill>
                    <a:effectLst/>
                    <a:latin typeface="Times New Roman" panose="02020603050405020304" pitchFamily="18" charset="0"/>
                    <a:cs typeface="Times New Roman" panose="02020603050405020304" pitchFamily="18" charset="0"/>
                  </a:rPr>
                  <a:t> de capital (K) e trabalho (L), </a:t>
                </a:r>
                <a:r>
                  <a:rPr lang="pt-BR" b="1" i="0" u="none" strike="noStrike" dirty="0">
                    <a:solidFill>
                      <a:srgbClr val="000000"/>
                    </a:solidFill>
                    <a:effectLst/>
                    <a:latin typeface="Times New Roman" panose="02020603050405020304" pitchFamily="18" charset="0"/>
                    <a:cs typeface="Times New Roman" panose="02020603050405020304" pitchFamily="18" charset="0"/>
                  </a:rPr>
                  <a:t>mas idênticos em outras dimensões</a:t>
                </a:r>
                <a:r>
                  <a:rPr lang="pt-BR" b="0" i="0" u="none" strike="noStrike" dirty="0">
                    <a:solidFill>
                      <a:srgbClr val="000000"/>
                    </a:solidFill>
                    <a:effectLst/>
                    <a:latin typeface="Times New Roman" panose="02020603050405020304" pitchFamily="18" charset="0"/>
                    <a:cs typeface="Times New Roman" panose="02020603050405020304" pitchFamily="18" charset="0"/>
                  </a:rPr>
                  <a:t>: tecnologia e preferências</a:t>
                </a:r>
                <a:r>
                  <a:rPr lang="pt-BR" dirty="0">
                    <a:solidFill>
                      <a:srgbClr val="000000"/>
                    </a:solidFill>
                    <a:latin typeface="Times New Roman" panose="02020603050405020304" pitchFamily="18" charset="0"/>
                    <a:cs typeface="Times New Roman" panose="02020603050405020304" pitchFamily="18" charset="0"/>
                  </a:rPr>
                  <a:t>;</a:t>
                </a:r>
              </a:p>
              <a:p>
                <a:pPr marL="342900" indent="-342900" rtl="0" fontAlgn="base">
                  <a:spcBef>
                    <a:spcPts val="0"/>
                  </a:spcBef>
                  <a:spcAft>
                    <a:spcPts val="0"/>
                  </a:spcAft>
                  <a:buFont typeface="+mj-lt"/>
                  <a:buAutoNum type="arabicPeriod"/>
                </a:pPr>
                <a:endParaRPr lang="pt-BR"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rtl="0" fontAlgn="base">
                  <a:spcBef>
                    <a:spcPts val="0"/>
                  </a:spcBef>
                  <a:spcAft>
                    <a:spcPts val="0"/>
                  </a:spcAft>
                  <a:buFont typeface="+mj-lt"/>
                  <a:buAutoNum type="arabicPeriod"/>
                </a:pPr>
                <a:r>
                  <a:rPr lang="pt-BR" b="1" i="0" u="none" strike="noStrike" dirty="0">
                    <a:solidFill>
                      <a:srgbClr val="000000"/>
                    </a:solidFill>
                    <a:effectLst/>
                    <a:latin typeface="Times New Roman" panose="02020603050405020304" pitchFamily="18" charset="0"/>
                    <a:cs typeface="Times New Roman" panose="02020603050405020304" pitchFamily="18" charset="0"/>
                  </a:rPr>
                  <a:t>O</a:t>
                </a:r>
                <a:r>
                  <a:rPr lang="pt-BR" b="0" i="0" u="none" strike="noStrike" dirty="0">
                    <a:solidFill>
                      <a:srgbClr val="000000"/>
                    </a:solidFill>
                    <a:effectLst/>
                    <a:latin typeface="Times New Roman" panose="02020603050405020304" pitchFamily="18" charset="0"/>
                    <a:cs typeface="Times New Roman" panose="02020603050405020304" pitchFamily="18" charset="0"/>
                  </a:rPr>
                  <a:t> </a:t>
                </a:r>
                <a:r>
                  <a:rPr lang="pt-BR" b="1" i="0" u="none" strike="noStrike" dirty="0">
                    <a:solidFill>
                      <a:srgbClr val="000000"/>
                    </a:solidFill>
                    <a:effectLst/>
                    <a:latin typeface="Times New Roman" panose="02020603050405020304" pitchFamily="18" charset="0"/>
                    <a:cs typeface="Times New Roman" panose="02020603050405020304" pitchFamily="18" charset="0"/>
                  </a:rPr>
                  <a:t>comércio é motivado por diferenças na dotação de fatores</a:t>
                </a:r>
                <a:r>
                  <a:rPr lang="pt-BR" b="0" i="0" u="none" strike="noStrike" dirty="0">
                    <a:solidFill>
                      <a:srgbClr val="000000"/>
                    </a:solidFill>
                    <a:effectLst/>
                    <a:latin typeface="Times New Roman" panose="02020603050405020304" pitchFamily="18" charset="0"/>
                    <a:cs typeface="Times New Roman" panose="02020603050405020304" pitchFamily="18" charset="0"/>
                  </a:rPr>
                  <a:t>. O comércio </a:t>
                </a:r>
                <a:r>
                  <a:rPr lang="pt-BR" b="1" i="0" u="none" strike="noStrike" dirty="0">
                    <a:solidFill>
                      <a:srgbClr val="000000"/>
                    </a:solidFill>
                    <a:effectLst/>
                    <a:latin typeface="Times New Roman" panose="02020603050405020304" pitchFamily="18" charset="0"/>
                    <a:cs typeface="Times New Roman" panose="02020603050405020304" pitchFamily="18" charset="0"/>
                  </a:rPr>
                  <a:t>afeta preços</a:t>
                </a:r>
                <a:r>
                  <a:rPr lang="pt-BR" b="0" i="0" u="none" strike="noStrike" dirty="0">
                    <a:solidFill>
                      <a:srgbClr val="000000"/>
                    </a:solidFill>
                    <a:effectLst/>
                    <a:latin typeface="Times New Roman" panose="02020603050405020304" pitchFamily="18" charset="0"/>
                    <a:cs typeface="Times New Roman" panose="02020603050405020304" pitchFamily="18" charset="0"/>
                  </a:rPr>
                  <a:t>, preços dos insumos se alteram, muda a distribuição de renda</a:t>
                </a:r>
                <a:r>
                  <a:rPr lang="pt-BR" sz="1500" b="0" i="0" u="none" strike="noStrike" dirty="0">
                    <a:solidFill>
                      <a:srgbClr val="000000"/>
                    </a:solidFill>
                    <a:effectLst/>
                    <a:latin typeface="Times New Roman" panose="02020603050405020304" pitchFamily="18" charset="0"/>
                    <a:cs typeface="Times New Roman" panose="02020603050405020304" pitchFamily="18" charset="0"/>
                  </a:rPr>
                  <a:t>.</a:t>
                </a:r>
              </a:p>
              <a:p>
                <a:pPr marL="342900" indent="-342900" rtl="0" fontAlgn="base">
                  <a:spcBef>
                    <a:spcPts val="0"/>
                  </a:spcBef>
                  <a:spcAft>
                    <a:spcPts val="0"/>
                  </a:spcAft>
                  <a:buFont typeface="+mj-lt"/>
                  <a:buAutoNum type="arabicPeriod"/>
                </a:pPr>
                <a:endParaRPr lang="pt-BR" sz="1500" dirty="0">
                  <a:solidFill>
                    <a:srgbClr val="000000"/>
                  </a:solidFill>
                  <a:latin typeface="Times New Roman" panose="02020603050405020304" pitchFamily="18" charset="0"/>
                  <a:cs typeface="Times New Roman" panose="02020603050405020304" pitchFamily="18" charset="0"/>
                </a:endParaRPr>
              </a:p>
              <a:p>
                <a:pPr marL="342900" indent="-342900" fontAlgn="base">
                  <a:buFont typeface="+mj-lt"/>
                  <a:buAutoNum type="arabicPeriod"/>
                </a:pPr>
                <a:r>
                  <a:rPr lang="pt-BR" b="1" dirty="0">
                    <a:solidFill>
                      <a:srgbClr val="000000"/>
                    </a:solidFill>
                    <a:latin typeface="Times New Roman" panose="02020603050405020304" pitchFamily="18" charset="0"/>
                    <a:cs typeface="Times New Roman" panose="02020603050405020304" pitchFamily="18" charset="0"/>
                  </a:rPr>
                  <a:t>Competição perfeita, bens homogêneos e retornos constantes de escala</a:t>
                </a:r>
                <a:r>
                  <a:rPr lang="pt-BR" dirty="0">
                    <a:solidFill>
                      <a:srgbClr val="000000"/>
                    </a:solidFill>
                    <a:latin typeface="Times New Roman" panose="02020603050405020304" pitchFamily="18" charset="0"/>
                    <a:cs typeface="Times New Roman" panose="02020603050405020304" pitchFamily="18" charset="0"/>
                  </a:rPr>
                  <a:t>;</a:t>
                </a:r>
              </a:p>
              <a:p>
                <a:pPr marL="800100" lvl="1" indent="-342900" algn="just" fontAlgn="base">
                  <a:buFont typeface="Arial" panose="020B0604020202020204" pitchFamily="34" charset="0"/>
                  <a:buChar char="•"/>
                </a:pPr>
                <a:r>
                  <a:rPr lang="pt-BR" dirty="0">
                    <a:solidFill>
                      <a:srgbClr val="000000"/>
                    </a:solidFill>
                    <a:latin typeface="Times New Roman" panose="02020603050405020304" pitchFamily="18" charset="0"/>
                    <a:cs typeface="Times New Roman" panose="02020603050405020304" pitchFamily="18" charset="0"/>
                  </a:rPr>
                  <a:t>Firmas dos dois setores tomam como dados: preços de bens (</a:t>
                </a:r>
                <a14:m>
                  <m:oMath xmlns:m="http://schemas.openxmlformats.org/officeDocument/2006/math">
                    <m:sSub>
                      <m:sSubPr>
                        <m:ctrlPr>
                          <a:rPr lang="pt-BR" i="1">
                            <a:solidFill>
                              <a:srgbClr val="000000"/>
                            </a:solidFill>
                            <a:latin typeface="Cambria Math" panose="02040503050406030204" pitchFamily="18" charset="0"/>
                            <a:cs typeface="Times New Roman" panose="02020603050405020304" pitchFamily="18" charset="0"/>
                          </a:rPr>
                        </m:ctrlPr>
                      </m:sSubPr>
                      <m:e>
                        <m:r>
                          <a:rPr lang="pt-BR" i="1">
                            <a:solidFill>
                              <a:srgbClr val="000000"/>
                            </a:solidFill>
                            <a:latin typeface="Cambria Math" panose="02040503050406030204" pitchFamily="18" charset="0"/>
                            <a:cs typeface="Times New Roman" panose="02020603050405020304" pitchFamily="18" charset="0"/>
                          </a:rPr>
                          <m:t>𝑃</m:t>
                        </m:r>
                      </m:e>
                      <m:sub>
                        <m:r>
                          <a:rPr lang="pt-BR" i="1">
                            <a:solidFill>
                              <a:srgbClr val="000000"/>
                            </a:solidFill>
                            <a:latin typeface="Cambria Math" panose="02040503050406030204" pitchFamily="18" charset="0"/>
                            <a:cs typeface="Times New Roman" panose="02020603050405020304" pitchFamily="18" charset="0"/>
                          </a:rPr>
                          <m:t>1</m:t>
                        </m:r>
                      </m:sub>
                    </m:sSub>
                    <m:r>
                      <a:rPr lang="pt-BR" i="1">
                        <a:solidFill>
                          <a:srgbClr val="000000"/>
                        </a:solidFill>
                        <a:latin typeface="Cambria Math" panose="02040503050406030204" pitchFamily="18" charset="0"/>
                        <a:cs typeface="Times New Roman" panose="02020603050405020304" pitchFamily="18" charset="0"/>
                      </a:rPr>
                      <m:t>,</m:t>
                    </m:r>
                    <m:sSub>
                      <m:sSubPr>
                        <m:ctrlPr>
                          <a:rPr lang="pt-BR" i="1">
                            <a:solidFill>
                              <a:srgbClr val="000000"/>
                            </a:solidFill>
                            <a:latin typeface="Cambria Math" panose="02040503050406030204" pitchFamily="18" charset="0"/>
                            <a:cs typeface="Times New Roman" panose="02020603050405020304" pitchFamily="18" charset="0"/>
                          </a:rPr>
                        </m:ctrlPr>
                      </m:sSubPr>
                      <m:e>
                        <m:r>
                          <a:rPr lang="pt-BR" i="1">
                            <a:solidFill>
                              <a:srgbClr val="000000"/>
                            </a:solidFill>
                            <a:latin typeface="Cambria Math" panose="02040503050406030204" pitchFamily="18" charset="0"/>
                            <a:cs typeface="Times New Roman" panose="02020603050405020304" pitchFamily="18" charset="0"/>
                          </a:rPr>
                          <m:t>𝑃</m:t>
                        </m:r>
                      </m:e>
                      <m:sub>
                        <m:r>
                          <a:rPr lang="pt-BR" i="1">
                            <a:solidFill>
                              <a:srgbClr val="000000"/>
                            </a:solidFill>
                            <a:latin typeface="Cambria Math" panose="02040503050406030204" pitchFamily="18" charset="0"/>
                            <a:cs typeface="Times New Roman" panose="02020603050405020304" pitchFamily="18" charset="0"/>
                          </a:rPr>
                          <m:t>2</m:t>
                        </m:r>
                      </m:sub>
                    </m:sSub>
                  </m:oMath>
                </a14:m>
                <a:r>
                  <a:rPr lang="pt-BR" dirty="0">
                    <a:solidFill>
                      <a:srgbClr val="000000"/>
                    </a:solidFill>
                    <a:latin typeface="Times New Roman" panose="02020603050405020304" pitchFamily="18" charset="0"/>
                    <a:cs typeface="Times New Roman" panose="02020603050405020304" pitchFamily="18" charset="0"/>
                  </a:rPr>
                  <a:t>), preços de insumos: salários (w) e remuneração do capital (r).</a:t>
                </a:r>
              </a:p>
              <a:p>
                <a:pPr marL="342900" indent="-342900" rtl="0" fontAlgn="base">
                  <a:spcBef>
                    <a:spcPts val="0"/>
                  </a:spcBef>
                  <a:spcAft>
                    <a:spcPts val="0"/>
                  </a:spcAft>
                  <a:buFont typeface="+mj-lt"/>
                  <a:buAutoNum type="arabicPeriod"/>
                </a:pPr>
                <a:endParaRPr lang="pt-BR" sz="1500" b="0" i="0" u="none" strike="noStrike" dirty="0">
                  <a:solidFill>
                    <a:srgbClr val="000000"/>
                  </a:solidFill>
                  <a:effectLst/>
                  <a:latin typeface="Times New Roman" panose="02020603050405020304" pitchFamily="18" charset="0"/>
                  <a:cs typeface="Times New Roman" panose="02020603050405020304" pitchFamily="18" charset="0"/>
                </a:endParaRPr>
              </a:p>
            </p:txBody>
          </p:sp>
        </mc:Choice>
        <mc:Fallback>
          <p:sp>
            <p:nvSpPr>
              <p:cNvPr id="3" name="CaixaDeTexto 2">
                <a:extLst>
                  <a:ext uri="{FF2B5EF4-FFF2-40B4-BE49-F238E27FC236}">
                    <a16:creationId xmlns:a16="http://schemas.microsoft.com/office/drawing/2014/main" id="{AD5EC6E7-4893-6080-D9DD-0972D277F876}"/>
                  </a:ext>
                </a:extLst>
              </p:cNvPr>
              <p:cNvSpPr txBox="1">
                <a:spLocks noRot="1" noChangeAspect="1" noMove="1" noResize="1" noEditPoints="1" noAdjustHandles="1" noChangeArrowheads="1" noChangeShapeType="1" noTextEdit="1"/>
              </p:cNvSpPr>
              <p:nvPr/>
            </p:nvSpPr>
            <p:spPr>
              <a:xfrm>
                <a:off x="343346" y="1732246"/>
                <a:ext cx="11354459" cy="3877985"/>
              </a:xfrm>
              <a:prstGeom prst="rect">
                <a:avLst/>
              </a:prstGeom>
              <a:blipFill>
                <a:blip r:embed="rId2"/>
                <a:stretch>
                  <a:fillRect l="-322" t="-786" r="-698"/>
                </a:stretch>
              </a:blipFill>
            </p:spPr>
            <p:txBody>
              <a:bodyPr/>
              <a:lstStyle/>
              <a:p>
                <a:r>
                  <a:rPr lang="pt-BR">
                    <a:noFill/>
                  </a:rPr>
                  <a:t> </a:t>
                </a:r>
              </a:p>
            </p:txBody>
          </p:sp>
        </mc:Fallback>
      </mc:AlternateContent>
      <p:sp>
        <p:nvSpPr>
          <p:cNvPr id="2" name="Retângulo 1">
            <a:extLst>
              <a:ext uri="{FF2B5EF4-FFF2-40B4-BE49-F238E27FC236}">
                <a16:creationId xmlns:a16="http://schemas.microsoft.com/office/drawing/2014/main" id="{6C6DEBA7-DD93-9036-6AAB-2F42423BCC10}"/>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4" name="Retângulo 3">
            <a:extLst>
              <a:ext uri="{FF2B5EF4-FFF2-40B4-BE49-F238E27FC236}">
                <a16:creationId xmlns:a16="http://schemas.microsoft.com/office/drawing/2014/main" id="{C718AC08-11F5-D70D-EB35-35D4B8A82178}"/>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744F8FB1-576A-0177-2E32-4EC93F3BB79B}"/>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7" name="Retângulo: Cantos Arredondados 6">
            <a:extLst>
              <a:ext uri="{FF2B5EF4-FFF2-40B4-BE49-F238E27FC236}">
                <a16:creationId xmlns:a16="http://schemas.microsoft.com/office/drawing/2014/main" id="{26876ED8-063C-13AA-394E-F1457907CC78}"/>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8" name="Retângulo: Cantos Arredondados 7">
            <a:extLst>
              <a:ext uri="{FF2B5EF4-FFF2-40B4-BE49-F238E27FC236}">
                <a16:creationId xmlns:a16="http://schemas.microsoft.com/office/drawing/2014/main" id="{D1F194F8-BC98-E428-2C42-D8C991F7DC31}"/>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9" name="Retângulo: Cantos Arredondados 8">
            <a:extLst>
              <a:ext uri="{FF2B5EF4-FFF2-40B4-BE49-F238E27FC236}">
                <a16:creationId xmlns:a16="http://schemas.microsoft.com/office/drawing/2014/main" id="{A0D1D42D-E21C-E135-69A0-29DA14288BC7}"/>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0" name="Retângulo: Cantos Arredondados 9">
            <a:extLst>
              <a:ext uri="{FF2B5EF4-FFF2-40B4-BE49-F238E27FC236}">
                <a16:creationId xmlns:a16="http://schemas.microsoft.com/office/drawing/2014/main" id="{821D5FB8-CDC8-F1D5-74E1-8FDC2AF7D428}"/>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356413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D4D06-FEBB-F933-B605-E4EDA29BB4A8}"/>
              </a:ext>
            </a:extLst>
          </p:cNvPr>
          <p:cNvSpPr>
            <a:spLocks noGrp="1"/>
          </p:cNvSpPr>
          <p:nvPr>
            <p:ph type="title"/>
          </p:nvPr>
        </p:nvSpPr>
        <p:spPr>
          <a:xfrm>
            <a:off x="350520" y="334645"/>
            <a:ext cx="10515600" cy="1325563"/>
          </a:xfrm>
        </p:spPr>
        <p:txBody>
          <a:bodyPr>
            <a:normAutofit/>
          </a:bodyPr>
          <a:lstStyle/>
          <a:p>
            <a:r>
              <a:rPr lang="pt-BR" sz="3600" dirty="0">
                <a:latin typeface="Britannic Bold" panose="020B0903060703020204" pitchFamily="34" charset="0"/>
              </a:rPr>
              <a:t>Funções de Produção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3ABEDBE7-C32D-701B-379B-BF88415EDEC1}"/>
                  </a:ext>
                </a:extLst>
              </p:cNvPr>
              <p:cNvSpPr>
                <a:spLocks noGrp="1"/>
              </p:cNvSpPr>
              <p:nvPr>
                <p:ph idx="1"/>
              </p:nvPr>
            </p:nvSpPr>
            <p:spPr>
              <a:xfrm>
                <a:off x="630993" y="1865102"/>
                <a:ext cx="11016916" cy="5304472"/>
              </a:xfrm>
            </p:spPr>
            <p:txBody>
              <a:bodyPr>
                <a:normAutofit/>
              </a:bodyPr>
              <a:lstStyle/>
              <a:p>
                <a:pPr marL="0" indent="0" algn="ctr">
                  <a:spcBef>
                    <a:spcPts val="0"/>
                  </a:spcBef>
                  <a:buNone/>
                </a:pPr>
                <a:r>
                  <a:rPr lang="pt-BR" sz="1800" b="1" u="none" strike="noStrike" dirty="0">
                    <a:solidFill>
                      <a:srgbClr val="000000"/>
                    </a:solidFill>
                    <a:effectLst/>
                  </a:rPr>
                  <a:t>   </a:t>
                </a:r>
                <a14:m>
                  <m:oMath xmlns:m="http://schemas.openxmlformats.org/officeDocument/2006/math">
                    <m:sSub>
                      <m:sSubPr>
                        <m:ctrlPr>
                          <a:rPr lang="pt-BR" sz="1800" b="1" i="1" u="none" strike="noStrike" smtClean="0">
                            <a:solidFill>
                              <a:srgbClr val="000000"/>
                            </a:solidFill>
                            <a:effectLst/>
                            <a:latin typeface="Cambria Math" panose="02040503050406030204" pitchFamily="18" charset="0"/>
                          </a:rPr>
                        </m:ctrlPr>
                      </m:sSubPr>
                      <m:e>
                        <m:r>
                          <a:rPr lang="pt-BR" sz="1800" b="1" i="1" u="none" strike="noStrike" smtClean="0">
                            <a:solidFill>
                              <a:srgbClr val="000000"/>
                            </a:solidFill>
                            <a:effectLst/>
                            <a:latin typeface="Cambria Math" panose="02040503050406030204" pitchFamily="18" charset="0"/>
                          </a:rPr>
                          <m:t>𝑸</m:t>
                        </m:r>
                      </m:e>
                      <m:sub>
                        <m:r>
                          <a:rPr lang="pt-BR" sz="1800" b="1" i="1" u="none" strike="noStrike" smtClean="0">
                            <a:solidFill>
                              <a:srgbClr val="000000"/>
                            </a:solidFill>
                            <a:effectLst/>
                            <a:latin typeface="Cambria Math" panose="02040503050406030204" pitchFamily="18" charset="0"/>
                          </a:rPr>
                          <m:t>𝟏</m:t>
                        </m:r>
                      </m:sub>
                    </m:sSub>
                    <m:r>
                      <a:rPr lang="pt-BR" sz="1800" b="1" i="0" u="none" strike="noStrike" smtClean="0">
                        <a:solidFill>
                          <a:srgbClr val="000000"/>
                        </a:solidFill>
                        <a:effectLst/>
                        <a:latin typeface="Cambria Math" panose="02040503050406030204" pitchFamily="18" charset="0"/>
                      </a:rPr>
                      <m:t>= </m:t>
                    </m:r>
                    <m:sSub>
                      <m:sSubPr>
                        <m:ctrlPr>
                          <a:rPr lang="pt-BR" sz="1800" b="1" i="1">
                            <a:solidFill>
                              <a:srgbClr val="000000"/>
                            </a:solidFill>
                            <a:latin typeface="Cambria Math" panose="02040503050406030204" pitchFamily="18" charset="0"/>
                          </a:rPr>
                        </m:ctrlPr>
                      </m:sSubPr>
                      <m:e>
                        <m:r>
                          <a:rPr lang="pt-BR" sz="1800" b="1" i="1" smtClean="0">
                            <a:solidFill>
                              <a:srgbClr val="000000"/>
                            </a:solidFill>
                            <a:latin typeface="Cambria Math" panose="02040503050406030204" pitchFamily="18" charset="0"/>
                          </a:rPr>
                          <m:t>𝑭</m:t>
                        </m:r>
                      </m:e>
                      <m:sub>
                        <m:r>
                          <a:rPr lang="pt-BR" sz="1800" b="1" i="1">
                            <a:solidFill>
                              <a:srgbClr val="000000"/>
                            </a:solidFill>
                            <a:latin typeface="Cambria Math" panose="02040503050406030204" pitchFamily="18" charset="0"/>
                          </a:rPr>
                          <m:t>𝟏</m:t>
                        </m:r>
                      </m:sub>
                    </m:sSub>
                    <m:r>
                      <a:rPr lang="pt-BR" sz="1800" b="1" i="1" smtClean="0">
                        <a:solidFill>
                          <a:srgbClr val="000000"/>
                        </a:solidFill>
                        <a:latin typeface="Cambria Math" panose="02040503050406030204" pitchFamily="18" charset="0"/>
                      </a:rPr>
                      <m:t> (</m:t>
                    </m:r>
                    <m:sSub>
                      <m:sSubPr>
                        <m:ctrlPr>
                          <a:rPr lang="pt-BR" sz="1800" b="1" i="1">
                            <a:solidFill>
                              <a:srgbClr val="000000"/>
                            </a:solidFill>
                            <a:latin typeface="Cambria Math" panose="02040503050406030204" pitchFamily="18" charset="0"/>
                          </a:rPr>
                        </m:ctrlPr>
                      </m:sSubPr>
                      <m:e>
                        <m:r>
                          <a:rPr lang="pt-BR" sz="1800" b="1" i="1" smtClean="0">
                            <a:solidFill>
                              <a:srgbClr val="000000"/>
                            </a:solidFill>
                            <a:latin typeface="Cambria Math" panose="02040503050406030204" pitchFamily="18" charset="0"/>
                          </a:rPr>
                          <m:t>𝑲</m:t>
                        </m:r>
                      </m:e>
                      <m:sub>
                        <m:r>
                          <a:rPr lang="pt-BR" sz="1800" b="1" i="1">
                            <a:solidFill>
                              <a:srgbClr val="000000"/>
                            </a:solidFill>
                            <a:latin typeface="Cambria Math" panose="02040503050406030204" pitchFamily="18" charset="0"/>
                          </a:rPr>
                          <m:t>𝟏</m:t>
                        </m:r>
                      </m:sub>
                    </m:sSub>
                    <m:r>
                      <a:rPr lang="pt-BR" sz="1800" b="1" i="0" smtClean="0">
                        <a:solidFill>
                          <a:srgbClr val="000000"/>
                        </a:solidFill>
                        <a:latin typeface="Cambria Math" panose="02040503050406030204" pitchFamily="18" charset="0"/>
                      </a:rPr>
                      <m:t>,</m:t>
                    </m:r>
                    <m:sSub>
                      <m:sSubPr>
                        <m:ctrlPr>
                          <a:rPr lang="pt-BR" sz="1800" b="1" i="1">
                            <a:solidFill>
                              <a:srgbClr val="000000"/>
                            </a:solidFill>
                            <a:latin typeface="Cambria Math" panose="02040503050406030204" pitchFamily="18" charset="0"/>
                          </a:rPr>
                        </m:ctrlPr>
                      </m:sSubPr>
                      <m:e>
                        <m:r>
                          <a:rPr lang="pt-BR" sz="1800" b="1" i="1" smtClean="0">
                            <a:solidFill>
                              <a:srgbClr val="000000"/>
                            </a:solidFill>
                            <a:latin typeface="Cambria Math" panose="02040503050406030204" pitchFamily="18" charset="0"/>
                          </a:rPr>
                          <m:t>𝑳</m:t>
                        </m:r>
                      </m:e>
                      <m:sub>
                        <m:r>
                          <a:rPr lang="pt-BR" sz="1800" b="1" i="1">
                            <a:solidFill>
                              <a:srgbClr val="000000"/>
                            </a:solidFill>
                            <a:latin typeface="Cambria Math" panose="02040503050406030204" pitchFamily="18" charset="0"/>
                          </a:rPr>
                          <m:t>𝟏</m:t>
                        </m:r>
                      </m:sub>
                    </m:sSub>
                    <m:r>
                      <a:rPr lang="pt-BR" sz="1800" b="1" i="1" smtClean="0">
                        <a:solidFill>
                          <a:srgbClr val="000000"/>
                        </a:solidFill>
                        <a:latin typeface="Cambria Math" panose="02040503050406030204" pitchFamily="18" charset="0"/>
                      </a:rPr>
                      <m:t>)</m:t>
                    </m:r>
                  </m:oMath>
                </a14:m>
                <a:r>
                  <a:rPr lang="pt-BR" sz="1800" b="1" i="0" u="none" strike="noStrike" dirty="0">
                    <a:solidFill>
                      <a:srgbClr val="000000"/>
                    </a:solidFill>
                    <a:effectLst/>
                    <a:latin typeface="Times New Roman" panose="02020603050405020304" pitchFamily="18" charset="0"/>
                  </a:rPr>
                  <a:t> </a:t>
                </a:r>
                <a:r>
                  <a:rPr lang="pt-BR" sz="1800" dirty="0">
                    <a:solidFill>
                      <a:srgbClr val="000000"/>
                    </a:solidFill>
                    <a:latin typeface="Times New Roman" panose="02020603050405020304" pitchFamily="18" charset="0"/>
                  </a:rPr>
                  <a:t>;</a:t>
                </a:r>
                <a:r>
                  <a:rPr lang="pt-BR" sz="1800" b="1" i="0" u="none" strike="noStrike" dirty="0">
                    <a:solidFill>
                      <a:srgbClr val="000000"/>
                    </a:solidFill>
                    <a:effectLst/>
                    <a:latin typeface="Times New Roman" panose="02020603050405020304" pitchFamily="18" charset="0"/>
                  </a:rPr>
                  <a:t> </a:t>
                </a:r>
                <a14:m>
                  <m:oMath xmlns:m="http://schemas.openxmlformats.org/officeDocument/2006/math">
                    <m:sSub>
                      <m:sSubPr>
                        <m:ctrlPr>
                          <a:rPr lang="pt-BR" sz="1800" b="1" i="1" u="none" strike="noStrike" smtClean="0">
                            <a:solidFill>
                              <a:srgbClr val="000000"/>
                            </a:solidFill>
                            <a:effectLst/>
                            <a:latin typeface="Cambria Math" panose="02040503050406030204" pitchFamily="18" charset="0"/>
                          </a:rPr>
                        </m:ctrlPr>
                      </m:sSubPr>
                      <m:e>
                        <m:r>
                          <a:rPr lang="pt-BR" sz="1800" b="1" i="1" u="none" strike="noStrike" smtClean="0">
                            <a:solidFill>
                              <a:srgbClr val="000000"/>
                            </a:solidFill>
                            <a:effectLst/>
                            <a:latin typeface="Cambria Math" panose="02040503050406030204" pitchFamily="18" charset="0"/>
                          </a:rPr>
                          <m:t>𝑸</m:t>
                        </m:r>
                      </m:e>
                      <m:sub>
                        <m:r>
                          <a:rPr lang="pt-BR" sz="1800" b="1" i="1" u="none" strike="noStrike" smtClean="0">
                            <a:solidFill>
                              <a:srgbClr val="000000"/>
                            </a:solidFill>
                            <a:effectLst/>
                            <a:latin typeface="Cambria Math" panose="02040503050406030204" pitchFamily="18" charset="0"/>
                          </a:rPr>
                          <m:t>𝟐</m:t>
                        </m:r>
                      </m:sub>
                    </m:sSub>
                    <m:r>
                      <a:rPr lang="pt-BR" sz="1800" b="1" i="0" u="none" strike="noStrike" smtClean="0">
                        <a:solidFill>
                          <a:srgbClr val="000000"/>
                        </a:solidFill>
                        <a:effectLst/>
                        <a:latin typeface="Cambria Math" panose="02040503050406030204" pitchFamily="18" charset="0"/>
                      </a:rPr>
                      <m:t>= </m:t>
                    </m:r>
                    <m:sSub>
                      <m:sSubPr>
                        <m:ctrlPr>
                          <a:rPr lang="pt-BR" sz="1800" b="1" i="1">
                            <a:solidFill>
                              <a:srgbClr val="000000"/>
                            </a:solidFill>
                            <a:latin typeface="Cambria Math" panose="02040503050406030204" pitchFamily="18" charset="0"/>
                          </a:rPr>
                        </m:ctrlPr>
                      </m:sSubPr>
                      <m:e>
                        <m:r>
                          <a:rPr lang="pt-BR" sz="1800" b="1" i="1" smtClean="0">
                            <a:solidFill>
                              <a:srgbClr val="000000"/>
                            </a:solidFill>
                            <a:latin typeface="Cambria Math" panose="02040503050406030204" pitchFamily="18" charset="0"/>
                          </a:rPr>
                          <m:t>𝑭</m:t>
                        </m:r>
                      </m:e>
                      <m:sub>
                        <m:r>
                          <a:rPr lang="pt-BR" sz="1800" b="1" i="1" smtClean="0">
                            <a:solidFill>
                              <a:srgbClr val="000000"/>
                            </a:solidFill>
                            <a:latin typeface="Cambria Math" panose="02040503050406030204" pitchFamily="18" charset="0"/>
                          </a:rPr>
                          <m:t>𝟐</m:t>
                        </m:r>
                      </m:sub>
                    </m:sSub>
                    <m:r>
                      <a:rPr lang="pt-BR" sz="1800" b="1" i="1" smtClean="0">
                        <a:solidFill>
                          <a:srgbClr val="000000"/>
                        </a:solidFill>
                        <a:latin typeface="Cambria Math" panose="02040503050406030204" pitchFamily="18" charset="0"/>
                      </a:rPr>
                      <m:t> </m:t>
                    </m:r>
                    <m:d>
                      <m:dPr>
                        <m:ctrlPr>
                          <a:rPr lang="pt-BR" sz="1800" b="1" i="1" smtClean="0">
                            <a:solidFill>
                              <a:srgbClr val="000000"/>
                            </a:solidFill>
                            <a:latin typeface="Cambria Math" panose="02040503050406030204" pitchFamily="18" charset="0"/>
                          </a:rPr>
                        </m:ctrlPr>
                      </m:dPr>
                      <m:e>
                        <m:sSub>
                          <m:sSubPr>
                            <m:ctrlPr>
                              <a:rPr lang="pt-BR" sz="1800" b="1" i="1">
                                <a:solidFill>
                                  <a:srgbClr val="000000"/>
                                </a:solidFill>
                                <a:latin typeface="Cambria Math" panose="02040503050406030204" pitchFamily="18" charset="0"/>
                              </a:rPr>
                            </m:ctrlPr>
                          </m:sSubPr>
                          <m:e>
                            <m:r>
                              <a:rPr lang="pt-BR" sz="1800" b="1" i="1" smtClean="0">
                                <a:solidFill>
                                  <a:srgbClr val="000000"/>
                                </a:solidFill>
                                <a:latin typeface="Cambria Math" panose="02040503050406030204" pitchFamily="18" charset="0"/>
                              </a:rPr>
                              <m:t>𝑲</m:t>
                            </m:r>
                          </m:e>
                          <m:sub>
                            <m:r>
                              <a:rPr lang="pt-BR" sz="1800" b="1" i="1" smtClean="0">
                                <a:solidFill>
                                  <a:srgbClr val="000000"/>
                                </a:solidFill>
                                <a:latin typeface="Cambria Math" panose="02040503050406030204" pitchFamily="18" charset="0"/>
                              </a:rPr>
                              <m:t>𝟐</m:t>
                            </m:r>
                          </m:sub>
                        </m:sSub>
                        <m:r>
                          <a:rPr lang="pt-BR" sz="1800" b="1" i="0" smtClean="0">
                            <a:solidFill>
                              <a:srgbClr val="000000"/>
                            </a:solidFill>
                            <a:latin typeface="Cambria Math" panose="02040503050406030204" pitchFamily="18" charset="0"/>
                          </a:rPr>
                          <m:t>,</m:t>
                        </m:r>
                        <m:sSub>
                          <m:sSubPr>
                            <m:ctrlPr>
                              <a:rPr lang="pt-BR" sz="1800" b="1" i="1">
                                <a:solidFill>
                                  <a:srgbClr val="000000"/>
                                </a:solidFill>
                                <a:latin typeface="Cambria Math" panose="02040503050406030204" pitchFamily="18" charset="0"/>
                              </a:rPr>
                            </m:ctrlPr>
                          </m:sSubPr>
                          <m:e>
                            <m:r>
                              <a:rPr lang="pt-BR" sz="1800" b="1" i="1" smtClean="0">
                                <a:solidFill>
                                  <a:srgbClr val="000000"/>
                                </a:solidFill>
                                <a:latin typeface="Cambria Math" panose="02040503050406030204" pitchFamily="18" charset="0"/>
                              </a:rPr>
                              <m:t>𝑳</m:t>
                            </m:r>
                          </m:e>
                          <m:sub>
                            <m:r>
                              <a:rPr lang="pt-BR" sz="1800" b="1" i="1" smtClean="0">
                                <a:solidFill>
                                  <a:srgbClr val="000000"/>
                                </a:solidFill>
                                <a:latin typeface="Cambria Math" panose="02040503050406030204" pitchFamily="18" charset="0"/>
                              </a:rPr>
                              <m:t>𝟐</m:t>
                            </m:r>
                          </m:sub>
                        </m:sSub>
                      </m:e>
                    </m:d>
                  </m:oMath>
                </a14:m>
                <a:r>
                  <a:rPr lang="pt-BR" sz="1800" b="1" dirty="0">
                    <a:solidFill>
                      <a:srgbClr val="000000"/>
                    </a:solidFill>
                    <a:latin typeface="Times New Roman" panose="02020603050405020304" pitchFamily="18" charset="0"/>
                  </a:rPr>
                  <a:t>  </a:t>
                </a:r>
              </a:p>
              <a:p>
                <a:pPr marL="0" indent="0" algn="ctr">
                  <a:spcBef>
                    <a:spcPts val="0"/>
                  </a:spcBef>
                  <a:buNone/>
                </a:pPr>
                <a:endParaRPr lang="pt-BR" sz="1800" b="1" i="1" dirty="0">
                  <a:solidFill>
                    <a:srgbClr val="000000"/>
                  </a:solidFill>
                  <a:latin typeface="Times New Roman" panose="02020603050405020304" pitchFamily="18" charset="0"/>
                </a:endParaRPr>
              </a:p>
              <a:p>
                <a:pPr marL="0" indent="0" algn="ctr">
                  <a:spcBef>
                    <a:spcPts val="0"/>
                  </a:spcBef>
                  <a:buNone/>
                </a:pPr>
                <a14:m>
                  <m:oMath xmlns:m="http://schemas.openxmlformats.org/officeDocument/2006/math">
                    <m:sSubSup>
                      <m:sSubSupPr>
                        <m:ctrlPr>
                          <a:rPr lang="pt-BR" sz="1800" b="1" i="1" smtClean="0">
                            <a:solidFill>
                              <a:srgbClr val="000000"/>
                            </a:solidFill>
                            <a:latin typeface="Cambria Math" panose="02040503050406030204" pitchFamily="18" charset="0"/>
                          </a:rPr>
                        </m:ctrlPr>
                      </m:sSubSupPr>
                      <m:e>
                        <m:r>
                          <a:rPr lang="pt-BR" sz="1800" b="1" i="1" smtClean="0">
                            <a:solidFill>
                              <a:srgbClr val="000000"/>
                            </a:solidFill>
                            <a:latin typeface="Cambria Math" panose="02040503050406030204" pitchFamily="18" charset="0"/>
                          </a:rPr>
                          <m:t>𝑸</m:t>
                        </m:r>
                      </m:e>
                      <m:sub>
                        <m:r>
                          <a:rPr lang="pt-BR" sz="1800" b="1" i="1" smtClean="0">
                            <a:solidFill>
                              <a:srgbClr val="000000"/>
                            </a:solidFill>
                            <a:latin typeface="Cambria Math" panose="02040503050406030204" pitchFamily="18" charset="0"/>
                          </a:rPr>
                          <m:t>𝟏</m:t>
                        </m:r>
                      </m:sub>
                      <m:sup>
                        <m:r>
                          <a:rPr lang="pt-BR" sz="1800" b="1" i="1" smtClean="0">
                            <a:solidFill>
                              <a:srgbClr val="000000"/>
                            </a:solidFill>
                            <a:latin typeface="Cambria Math" panose="02040503050406030204" pitchFamily="18" charset="0"/>
                          </a:rPr>
                          <m:t>∗</m:t>
                        </m:r>
                      </m:sup>
                    </m:sSubSup>
                    <m:r>
                      <a:rPr lang="pt-BR" sz="1800" b="1" i="1" smtClean="0">
                        <a:solidFill>
                          <a:srgbClr val="000000"/>
                        </a:solidFill>
                        <a:latin typeface="Cambria Math" panose="02040503050406030204" pitchFamily="18" charset="0"/>
                      </a:rPr>
                      <m:t>=</m:t>
                    </m:r>
                    <m:sSubSup>
                      <m:sSubSupPr>
                        <m:ctrlPr>
                          <a:rPr lang="pt-BR" sz="1800" b="1" i="1" smtClean="0">
                            <a:solidFill>
                              <a:srgbClr val="000000"/>
                            </a:solidFill>
                            <a:latin typeface="Cambria Math" panose="02040503050406030204" pitchFamily="18" charset="0"/>
                          </a:rPr>
                        </m:ctrlPr>
                      </m:sSubSupPr>
                      <m:e>
                        <m:r>
                          <a:rPr lang="pt-BR" sz="1800" b="1" i="1" smtClean="0">
                            <a:solidFill>
                              <a:srgbClr val="000000"/>
                            </a:solidFill>
                            <a:latin typeface="Cambria Math" panose="02040503050406030204" pitchFamily="18" charset="0"/>
                          </a:rPr>
                          <m:t>𝑭</m:t>
                        </m:r>
                      </m:e>
                      <m:sub>
                        <m:r>
                          <a:rPr lang="pt-BR" sz="1800" b="1" i="1" smtClean="0">
                            <a:solidFill>
                              <a:srgbClr val="000000"/>
                            </a:solidFill>
                            <a:latin typeface="Cambria Math" panose="02040503050406030204" pitchFamily="18" charset="0"/>
                          </a:rPr>
                          <m:t>𝟏</m:t>
                        </m:r>
                      </m:sub>
                      <m:sup>
                        <m:r>
                          <a:rPr lang="pt-BR" sz="1800" b="1" i="1" smtClean="0">
                            <a:solidFill>
                              <a:srgbClr val="000000"/>
                            </a:solidFill>
                            <a:latin typeface="Cambria Math" panose="02040503050406030204" pitchFamily="18" charset="0"/>
                          </a:rPr>
                          <m:t>∗</m:t>
                        </m:r>
                      </m:sup>
                    </m:sSubSup>
                    <m:d>
                      <m:dPr>
                        <m:ctrlPr>
                          <a:rPr lang="pt-BR" sz="1800" b="1" i="1" smtClean="0">
                            <a:solidFill>
                              <a:srgbClr val="000000"/>
                            </a:solidFill>
                            <a:latin typeface="Cambria Math" panose="02040503050406030204" pitchFamily="18" charset="0"/>
                          </a:rPr>
                        </m:ctrlPr>
                      </m:dPr>
                      <m:e>
                        <m:sSubSup>
                          <m:sSubSupPr>
                            <m:ctrlPr>
                              <a:rPr lang="pt-BR" sz="1800" b="1" i="1" smtClean="0">
                                <a:solidFill>
                                  <a:srgbClr val="000000"/>
                                </a:solidFill>
                                <a:latin typeface="Cambria Math" panose="02040503050406030204" pitchFamily="18" charset="0"/>
                              </a:rPr>
                            </m:ctrlPr>
                          </m:sSubSupPr>
                          <m:e>
                            <m:r>
                              <a:rPr lang="pt-BR" sz="1800" b="1" i="1" smtClean="0">
                                <a:solidFill>
                                  <a:srgbClr val="000000"/>
                                </a:solidFill>
                                <a:latin typeface="Cambria Math" panose="02040503050406030204" pitchFamily="18" charset="0"/>
                              </a:rPr>
                              <m:t>𝑲</m:t>
                            </m:r>
                          </m:e>
                          <m:sub>
                            <m:r>
                              <a:rPr lang="pt-BR" sz="1800" b="1" i="1" smtClean="0">
                                <a:solidFill>
                                  <a:srgbClr val="000000"/>
                                </a:solidFill>
                                <a:latin typeface="Cambria Math" panose="02040503050406030204" pitchFamily="18" charset="0"/>
                              </a:rPr>
                              <m:t>𝟏</m:t>
                            </m:r>
                          </m:sub>
                          <m:sup>
                            <m:r>
                              <a:rPr lang="pt-BR" sz="1800" b="1" i="1" smtClean="0">
                                <a:solidFill>
                                  <a:srgbClr val="000000"/>
                                </a:solidFill>
                                <a:latin typeface="Cambria Math" panose="02040503050406030204" pitchFamily="18" charset="0"/>
                              </a:rPr>
                              <m:t>∗</m:t>
                            </m:r>
                          </m:sup>
                        </m:sSubSup>
                        <m:r>
                          <a:rPr lang="pt-BR" sz="1800" b="1" i="1" smtClean="0">
                            <a:solidFill>
                              <a:srgbClr val="000000"/>
                            </a:solidFill>
                            <a:latin typeface="Cambria Math" panose="02040503050406030204" pitchFamily="18" charset="0"/>
                          </a:rPr>
                          <m:t>,</m:t>
                        </m:r>
                        <m:sSubSup>
                          <m:sSubSupPr>
                            <m:ctrlPr>
                              <a:rPr lang="pt-BR" sz="1800" b="1" i="1" smtClean="0">
                                <a:solidFill>
                                  <a:srgbClr val="000000"/>
                                </a:solidFill>
                                <a:latin typeface="Cambria Math" panose="02040503050406030204" pitchFamily="18" charset="0"/>
                              </a:rPr>
                            </m:ctrlPr>
                          </m:sSubSupPr>
                          <m:e>
                            <m:r>
                              <a:rPr lang="pt-BR" sz="1800" b="1" i="1" smtClean="0">
                                <a:solidFill>
                                  <a:srgbClr val="000000"/>
                                </a:solidFill>
                                <a:latin typeface="Cambria Math" panose="02040503050406030204" pitchFamily="18" charset="0"/>
                              </a:rPr>
                              <m:t>𝑳</m:t>
                            </m:r>
                          </m:e>
                          <m:sub>
                            <m:r>
                              <a:rPr lang="pt-BR" sz="1800" b="1" i="1" smtClean="0">
                                <a:solidFill>
                                  <a:srgbClr val="000000"/>
                                </a:solidFill>
                                <a:latin typeface="Cambria Math" panose="02040503050406030204" pitchFamily="18" charset="0"/>
                              </a:rPr>
                              <m:t>𝟏</m:t>
                            </m:r>
                          </m:sub>
                          <m:sup>
                            <m:r>
                              <a:rPr lang="pt-BR" sz="1800" b="1" i="1" smtClean="0">
                                <a:solidFill>
                                  <a:srgbClr val="000000"/>
                                </a:solidFill>
                                <a:latin typeface="Cambria Math" panose="02040503050406030204" pitchFamily="18" charset="0"/>
                              </a:rPr>
                              <m:t>∗</m:t>
                            </m:r>
                          </m:sup>
                        </m:sSubSup>
                      </m:e>
                    </m:d>
                  </m:oMath>
                </a14:m>
                <a:r>
                  <a:rPr lang="pt-BR" sz="1800" b="1" dirty="0">
                    <a:solidFill>
                      <a:srgbClr val="000000"/>
                    </a:solidFill>
                    <a:latin typeface="Times New Roman" panose="02020603050405020304" pitchFamily="18" charset="0"/>
                  </a:rPr>
                  <a:t> </a:t>
                </a:r>
                <a:r>
                  <a:rPr lang="pt-BR" sz="1800" dirty="0">
                    <a:solidFill>
                      <a:srgbClr val="000000"/>
                    </a:solidFill>
                    <a:latin typeface="Times New Roman" panose="02020603050405020304" pitchFamily="18" charset="0"/>
                  </a:rPr>
                  <a:t>;</a:t>
                </a:r>
                <a:r>
                  <a:rPr lang="pt-BR" sz="1800" b="1" dirty="0">
                    <a:solidFill>
                      <a:srgbClr val="000000"/>
                    </a:solidFill>
                    <a:latin typeface="Times New Roman" panose="02020603050405020304" pitchFamily="18" charset="0"/>
                  </a:rPr>
                  <a:t> </a:t>
                </a:r>
                <a14:m>
                  <m:oMath xmlns:m="http://schemas.openxmlformats.org/officeDocument/2006/math">
                    <m:sSubSup>
                      <m:sSubSupPr>
                        <m:ctrlPr>
                          <a:rPr lang="pt-BR" sz="1800" b="1" i="1" smtClean="0">
                            <a:solidFill>
                              <a:srgbClr val="000000"/>
                            </a:solidFill>
                            <a:latin typeface="Cambria Math" panose="02040503050406030204" pitchFamily="18" charset="0"/>
                          </a:rPr>
                        </m:ctrlPr>
                      </m:sSubSupPr>
                      <m:e>
                        <m:r>
                          <a:rPr lang="pt-BR" sz="1800" b="1" i="1" smtClean="0">
                            <a:solidFill>
                              <a:srgbClr val="000000"/>
                            </a:solidFill>
                            <a:latin typeface="Cambria Math" panose="02040503050406030204" pitchFamily="18" charset="0"/>
                          </a:rPr>
                          <m:t>𝑸</m:t>
                        </m:r>
                      </m:e>
                      <m:sub>
                        <m:r>
                          <a:rPr lang="pt-BR" sz="1800" b="1" i="1" smtClean="0">
                            <a:solidFill>
                              <a:srgbClr val="000000"/>
                            </a:solidFill>
                            <a:latin typeface="Cambria Math" panose="02040503050406030204" pitchFamily="18" charset="0"/>
                          </a:rPr>
                          <m:t>𝟐</m:t>
                        </m:r>
                      </m:sub>
                      <m:sup>
                        <m:r>
                          <a:rPr lang="pt-BR" sz="1800" b="1" i="1" smtClean="0">
                            <a:solidFill>
                              <a:srgbClr val="000000"/>
                            </a:solidFill>
                            <a:latin typeface="Cambria Math" panose="02040503050406030204" pitchFamily="18" charset="0"/>
                          </a:rPr>
                          <m:t>∗</m:t>
                        </m:r>
                      </m:sup>
                    </m:sSubSup>
                    <m:r>
                      <a:rPr lang="pt-BR" sz="1800" b="1" i="1" smtClean="0">
                        <a:solidFill>
                          <a:srgbClr val="000000"/>
                        </a:solidFill>
                        <a:latin typeface="Cambria Math" panose="02040503050406030204" pitchFamily="18" charset="0"/>
                      </a:rPr>
                      <m:t>=</m:t>
                    </m:r>
                    <m:sSubSup>
                      <m:sSubSupPr>
                        <m:ctrlPr>
                          <a:rPr lang="pt-BR" sz="1800" b="1" i="1" smtClean="0">
                            <a:solidFill>
                              <a:srgbClr val="000000"/>
                            </a:solidFill>
                            <a:latin typeface="Cambria Math" panose="02040503050406030204" pitchFamily="18" charset="0"/>
                          </a:rPr>
                        </m:ctrlPr>
                      </m:sSubSupPr>
                      <m:e>
                        <m:r>
                          <a:rPr lang="pt-BR" sz="1800" b="1" i="1" smtClean="0">
                            <a:solidFill>
                              <a:srgbClr val="000000"/>
                            </a:solidFill>
                            <a:latin typeface="Cambria Math" panose="02040503050406030204" pitchFamily="18" charset="0"/>
                          </a:rPr>
                          <m:t>𝑭</m:t>
                        </m:r>
                      </m:e>
                      <m:sub>
                        <m:r>
                          <a:rPr lang="pt-BR" sz="1800" b="1" i="1" smtClean="0">
                            <a:solidFill>
                              <a:srgbClr val="000000"/>
                            </a:solidFill>
                            <a:latin typeface="Cambria Math" panose="02040503050406030204" pitchFamily="18" charset="0"/>
                          </a:rPr>
                          <m:t>𝟐</m:t>
                        </m:r>
                      </m:sub>
                      <m:sup>
                        <m:r>
                          <a:rPr lang="pt-BR" sz="1800" b="1" i="1" smtClean="0">
                            <a:solidFill>
                              <a:srgbClr val="000000"/>
                            </a:solidFill>
                            <a:latin typeface="Cambria Math" panose="02040503050406030204" pitchFamily="18" charset="0"/>
                          </a:rPr>
                          <m:t>∗</m:t>
                        </m:r>
                      </m:sup>
                    </m:sSubSup>
                    <m:d>
                      <m:dPr>
                        <m:ctrlPr>
                          <a:rPr lang="pt-BR" sz="1800" b="1" i="1" smtClean="0">
                            <a:solidFill>
                              <a:srgbClr val="000000"/>
                            </a:solidFill>
                            <a:latin typeface="Cambria Math" panose="02040503050406030204" pitchFamily="18" charset="0"/>
                          </a:rPr>
                        </m:ctrlPr>
                      </m:dPr>
                      <m:e>
                        <m:sSubSup>
                          <m:sSubSupPr>
                            <m:ctrlPr>
                              <a:rPr lang="pt-BR" sz="1800" b="1" i="1" smtClean="0">
                                <a:solidFill>
                                  <a:srgbClr val="000000"/>
                                </a:solidFill>
                                <a:latin typeface="Cambria Math" panose="02040503050406030204" pitchFamily="18" charset="0"/>
                              </a:rPr>
                            </m:ctrlPr>
                          </m:sSubSupPr>
                          <m:e>
                            <m:r>
                              <a:rPr lang="pt-BR" sz="1800" b="1" i="1" smtClean="0">
                                <a:solidFill>
                                  <a:srgbClr val="000000"/>
                                </a:solidFill>
                                <a:latin typeface="Cambria Math" panose="02040503050406030204" pitchFamily="18" charset="0"/>
                              </a:rPr>
                              <m:t>𝑲</m:t>
                            </m:r>
                          </m:e>
                          <m:sub>
                            <m:r>
                              <a:rPr lang="pt-BR" sz="1800" b="1" i="1" smtClean="0">
                                <a:solidFill>
                                  <a:srgbClr val="000000"/>
                                </a:solidFill>
                                <a:latin typeface="Cambria Math" panose="02040503050406030204" pitchFamily="18" charset="0"/>
                              </a:rPr>
                              <m:t>𝟐</m:t>
                            </m:r>
                          </m:sub>
                          <m:sup>
                            <m:r>
                              <a:rPr lang="pt-BR" sz="1800" b="1" i="1" smtClean="0">
                                <a:solidFill>
                                  <a:srgbClr val="000000"/>
                                </a:solidFill>
                                <a:latin typeface="Cambria Math" panose="02040503050406030204" pitchFamily="18" charset="0"/>
                              </a:rPr>
                              <m:t>∗</m:t>
                            </m:r>
                          </m:sup>
                        </m:sSubSup>
                        <m:r>
                          <a:rPr lang="pt-BR" sz="1800" b="1" i="1" smtClean="0">
                            <a:solidFill>
                              <a:srgbClr val="000000"/>
                            </a:solidFill>
                            <a:latin typeface="Cambria Math" panose="02040503050406030204" pitchFamily="18" charset="0"/>
                          </a:rPr>
                          <m:t>,</m:t>
                        </m:r>
                        <m:sSubSup>
                          <m:sSubSupPr>
                            <m:ctrlPr>
                              <a:rPr lang="pt-BR" sz="1800" b="1" i="1" smtClean="0">
                                <a:solidFill>
                                  <a:srgbClr val="000000"/>
                                </a:solidFill>
                                <a:latin typeface="Cambria Math" panose="02040503050406030204" pitchFamily="18" charset="0"/>
                              </a:rPr>
                            </m:ctrlPr>
                          </m:sSubSupPr>
                          <m:e>
                            <m:r>
                              <a:rPr lang="pt-BR" sz="1800" b="1" i="1" smtClean="0">
                                <a:solidFill>
                                  <a:srgbClr val="000000"/>
                                </a:solidFill>
                                <a:latin typeface="Cambria Math" panose="02040503050406030204" pitchFamily="18" charset="0"/>
                              </a:rPr>
                              <m:t>𝑳</m:t>
                            </m:r>
                          </m:e>
                          <m:sub>
                            <m:r>
                              <a:rPr lang="pt-BR" sz="1800" b="1" i="1" smtClean="0">
                                <a:solidFill>
                                  <a:srgbClr val="000000"/>
                                </a:solidFill>
                                <a:latin typeface="Cambria Math" panose="02040503050406030204" pitchFamily="18" charset="0"/>
                              </a:rPr>
                              <m:t>𝟐</m:t>
                            </m:r>
                          </m:sub>
                          <m:sup>
                            <m:r>
                              <a:rPr lang="pt-BR" sz="1800" b="1" i="1" smtClean="0">
                                <a:solidFill>
                                  <a:srgbClr val="000000"/>
                                </a:solidFill>
                                <a:latin typeface="Cambria Math" panose="02040503050406030204" pitchFamily="18" charset="0"/>
                              </a:rPr>
                              <m:t>∗</m:t>
                            </m:r>
                          </m:sup>
                        </m:sSubSup>
                      </m:e>
                    </m:d>
                  </m:oMath>
                </a14:m>
                <a:endParaRPr lang="pt-BR" sz="1800" b="1" dirty="0">
                  <a:solidFill>
                    <a:srgbClr val="000000"/>
                  </a:solidFill>
                  <a:latin typeface="Times New Roman" panose="02020603050405020304" pitchFamily="18" charset="0"/>
                </a:endParaRPr>
              </a:p>
              <a:p>
                <a:pPr marL="0" indent="0">
                  <a:spcBef>
                    <a:spcPts val="0"/>
                  </a:spcBef>
                  <a:buNone/>
                </a:pPr>
                <a:endParaRPr lang="pt-BR" sz="1800" b="1" dirty="0">
                  <a:solidFill>
                    <a:srgbClr val="000000"/>
                  </a:solidFill>
                  <a:latin typeface="Times New Roman" panose="02020603050405020304" pitchFamily="18" charset="0"/>
                </a:endParaRPr>
              </a:p>
              <a:p>
                <a:pPr marL="0" indent="0">
                  <a:spcBef>
                    <a:spcPts val="0"/>
                  </a:spcBef>
                  <a:buNone/>
                </a:pPr>
                <a:r>
                  <a:rPr lang="pt-BR" sz="1800" b="1" dirty="0">
                    <a:solidFill>
                      <a:srgbClr val="000000"/>
                    </a:solidFill>
                    <a:latin typeface="Times New Roman" panose="02020603050405020304" pitchFamily="18" charset="0"/>
                  </a:rPr>
                  <a:t>Definições: </a:t>
                </a:r>
              </a:p>
              <a:p>
                <a:pPr marL="0" indent="0">
                  <a:spcBef>
                    <a:spcPts val="0"/>
                  </a:spcBef>
                  <a:buNone/>
                </a:pPr>
                <a:endParaRPr lang="pt-BR" sz="1800" b="1" i="0" u="none" strike="noStrike" dirty="0">
                  <a:solidFill>
                    <a:srgbClr val="000000"/>
                  </a:solidFill>
                  <a:effectLst/>
                  <a:latin typeface="Times New Roman" panose="02020603050405020304" pitchFamily="18" charset="0"/>
                </a:endParaRPr>
              </a:p>
              <a:p>
                <a:pPr>
                  <a:spcBef>
                    <a:spcPts val="0"/>
                  </a:spcBef>
                </a:pPr>
                <a14:m>
                  <m:oMath xmlns:m="http://schemas.openxmlformats.org/officeDocument/2006/math">
                    <m:sSub>
                      <m:sSubPr>
                        <m:ctrlPr>
                          <a:rPr lang="pt-BR" sz="1800" b="1" i="1" u="none" strike="noStrike" dirty="0" smtClean="0">
                            <a:solidFill>
                              <a:srgbClr val="000000"/>
                            </a:solidFill>
                            <a:effectLst/>
                            <a:latin typeface="Cambria Math" panose="02040503050406030204" pitchFamily="18" charset="0"/>
                          </a:rPr>
                        </m:ctrlPr>
                      </m:sSubPr>
                      <m:e>
                        <m:r>
                          <a:rPr lang="pt-BR" sz="1800" b="1" i="1" u="none" strike="noStrike" dirty="0" smtClean="0">
                            <a:solidFill>
                              <a:srgbClr val="000000"/>
                            </a:solidFill>
                            <a:effectLst/>
                            <a:latin typeface="Cambria Math" panose="02040503050406030204" pitchFamily="18" charset="0"/>
                          </a:rPr>
                          <m:t>𝑸</m:t>
                        </m:r>
                      </m:e>
                      <m:sub>
                        <m:r>
                          <a:rPr lang="pt-BR" sz="1800" b="1" i="1" u="none" strike="noStrike" dirty="0" smtClean="0">
                            <a:solidFill>
                              <a:srgbClr val="000000"/>
                            </a:solidFill>
                            <a:effectLst/>
                            <a:latin typeface="Cambria Math" panose="02040503050406030204" pitchFamily="18" charset="0"/>
                          </a:rPr>
                          <m:t>𝒊</m:t>
                        </m:r>
                      </m:sub>
                    </m:sSub>
                  </m:oMath>
                </a14:m>
                <a:r>
                  <a:rPr lang="pt-BR" sz="1800" b="1" i="0" u="none" strike="noStrike" dirty="0">
                    <a:solidFill>
                      <a:srgbClr val="000000"/>
                    </a:solidFill>
                    <a:effectLst/>
                    <a:latin typeface="Times New Roman" panose="02020603050405020304" pitchFamily="18" charset="0"/>
                  </a:rPr>
                  <a:t> </a:t>
                </a:r>
                <a:r>
                  <a:rPr lang="pt-BR" sz="1800" dirty="0">
                    <a:solidFill>
                      <a:srgbClr val="000000"/>
                    </a:solidFill>
                    <a:latin typeface="Times New Roman" panose="02020603050405020304" pitchFamily="18" charset="0"/>
                    <a:sym typeface="Wingdings" panose="05000000000000000000" pitchFamily="2" charset="2"/>
                  </a:rPr>
                  <a:t> </a:t>
                </a:r>
                <a:r>
                  <a:rPr lang="pt-BR" sz="1800" b="0" i="0" u="none" strike="noStrike" dirty="0">
                    <a:solidFill>
                      <a:srgbClr val="000000"/>
                    </a:solidFill>
                    <a:effectLst/>
                    <a:latin typeface="Times New Roman" panose="02020603050405020304" pitchFamily="18" charset="0"/>
                  </a:rPr>
                  <a:t>produção do bem </a:t>
                </a:r>
                <a14:m>
                  <m:oMath xmlns:m="http://schemas.openxmlformats.org/officeDocument/2006/math">
                    <m:r>
                      <a:rPr lang="pt-BR" sz="1800" b="0" i="1" u="none" strike="noStrike" dirty="0" smtClean="0">
                        <a:solidFill>
                          <a:srgbClr val="000000"/>
                        </a:solidFill>
                        <a:effectLst/>
                        <a:latin typeface="Cambria Math" panose="02040503050406030204" pitchFamily="18" charset="0"/>
                      </a:rPr>
                      <m:t>𝑖</m:t>
                    </m:r>
                    <m:r>
                      <a:rPr lang="pt-BR" sz="1800" b="0" i="1" u="none" strike="noStrike" dirty="0" smtClean="0">
                        <a:solidFill>
                          <a:srgbClr val="000000"/>
                        </a:solidFill>
                        <a:effectLst/>
                        <a:latin typeface="Cambria Math" panose="02040503050406030204" pitchFamily="18" charset="0"/>
                      </a:rPr>
                      <m:t>=1</m:t>
                    </m:r>
                  </m:oMath>
                </a14:m>
                <a:r>
                  <a:rPr lang="pt-BR" sz="1800" b="0" i="0" u="none" strike="noStrike" dirty="0">
                    <a:solidFill>
                      <a:srgbClr val="000000"/>
                    </a:solidFill>
                    <a:effectLst/>
                    <a:latin typeface="Times New Roman" panose="02020603050405020304" pitchFamily="18" charset="0"/>
                  </a:rPr>
                  <a:t> (manufaturados), </a:t>
                </a:r>
                <a14:m>
                  <m:oMath xmlns:m="http://schemas.openxmlformats.org/officeDocument/2006/math">
                    <m:r>
                      <a:rPr lang="pt-BR" sz="1800" b="0" i="1" u="none" strike="noStrike" dirty="0" smtClean="0">
                        <a:solidFill>
                          <a:srgbClr val="000000"/>
                        </a:solidFill>
                        <a:effectLst/>
                        <a:latin typeface="Cambria Math" panose="02040503050406030204" pitchFamily="18" charset="0"/>
                      </a:rPr>
                      <m:t>𝑖</m:t>
                    </m:r>
                    <m:r>
                      <a:rPr lang="pt-BR" sz="1800" b="0" i="1" u="none" strike="noStrike" dirty="0" smtClean="0">
                        <a:solidFill>
                          <a:srgbClr val="000000"/>
                        </a:solidFill>
                        <a:effectLst/>
                        <a:latin typeface="Cambria Math" panose="02040503050406030204" pitchFamily="18" charset="0"/>
                      </a:rPr>
                      <m:t>=2 </m:t>
                    </m:r>
                  </m:oMath>
                </a14:m>
                <a:r>
                  <a:rPr lang="pt-BR" sz="1800" b="0" i="0" u="none" strike="noStrike" dirty="0">
                    <a:solidFill>
                      <a:srgbClr val="000000"/>
                    </a:solidFill>
                    <a:effectLst/>
                    <a:latin typeface="Times New Roman" panose="02020603050405020304" pitchFamily="18" charset="0"/>
                  </a:rPr>
                  <a:t>(tecnologia de ponta) nos Tigres Asiáticos</a:t>
                </a:r>
              </a:p>
              <a:p>
                <a:pPr marL="0" indent="0">
                  <a:spcBef>
                    <a:spcPts val="0"/>
                  </a:spcBef>
                  <a:buNone/>
                </a:pPr>
                <a:endParaRPr lang="pt-BR" sz="1800" b="0" dirty="0">
                  <a:effectLst/>
                </a:endParaRPr>
              </a:p>
              <a:p>
                <a:pPr rtl="0">
                  <a:spcBef>
                    <a:spcPts val="0"/>
                  </a:spcBef>
                  <a:spcAft>
                    <a:spcPts val="0"/>
                  </a:spcAft>
                </a:pPr>
                <a14:m>
                  <m:oMath xmlns:m="http://schemas.openxmlformats.org/officeDocument/2006/math">
                    <m:sSub>
                      <m:sSubPr>
                        <m:ctrlPr>
                          <a:rPr lang="pt-BR" sz="1800" b="1" i="1" u="none" strike="noStrike" dirty="0" smtClean="0">
                            <a:solidFill>
                              <a:srgbClr val="000000"/>
                            </a:solidFill>
                            <a:effectLst/>
                            <a:latin typeface="Cambria Math" panose="02040503050406030204" pitchFamily="18" charset="0"/>
                          </a:rPr>
                        </m:ctrlPr>
                      </m:sSubPr>
                      <m:e>
                        <m:r>
                          <a:rPr lang="pt-BR" sz="1800" b="1" i="1" u="none" strike="noStrike" dirty="0" smtClean="0">
                            <a:solidFill>
                              <a:srgbClr val="000000"/>
                            </a:solidFill>
                            <a:effectLst/>
                            <a:latin typeface="Cambria Math" panose="02040503050406030204" pitchFamily="18" charset="0"/>
                          </a:rPr>
                          <m:t>𝑳</m:t>
                        </m:r>
                      </m:e>
                      <m:sub>
                        <m:r>
                          <a:rPr lang="pt-BR" sz="1800" b="1" i="1" u="none" strike="noStrike" dirty="0" smtClean="0">
                            <a:solidFill>
                              <a:srgbClr val="000000"/>
                            </a:solidFill>
                            <a:effectLst/>
                            <a:latin typeface="Cambria Math" panose="02040503050406030204" pitchFamily="18" charset="0"/>
                          </a:rPr>
                          <m:t>𝒊</m:t>
                        </m:r>
                      </m:sub>
                    </m:sSub>
                  </m:oMath>
                </a14:m>
                <a:r>
                  <a:rPr lang="pt-BR" sz="1800" b="1" i="0" u="none" strike="noStrike" dirty="0">
                    <a:solidFill>
                      <a:srgbClr val="000000"/>
                    </a:solidFill>
                    <a:effectLst/>
                    <a:latin typeface="Times New Roman" panose="02020603050405020304" pitchFamily="18" charset="0"/>
                  </a:rPr>
                  <a:t> </a:t>
                </a:r>
                <a:r>
                  <a:rPr lang="pt-BR" sz="1800" dirty="0">
                    <a:solidFill>
                      <a:srgbClr val="000000"/>
                    </a:solidFill>
                    <a:latin typeface="Times New Roman" panose="02020603050405020304" pitchFamily="18" charset="0"/>
                    <a:sym typeface="Wingdings" panose="05000000000000000000" pitchFamily="2" charset="2"/>
                  </a:rPr>
                  <a:t> </a:t>
                </a:r>
                <a:r>
                  <a:rPr lang="pt-BR" sz="1800" b="0" i="0" u="none" strike="noStrike" dirty="0">
                    <a:solidFill>
                      <a:srgbClr val="000000"/>
                    </a:solidFill>
                    <a:effectLst/>
                    <a:latin typeface="Times New Roman" panose="02020603050405020304" pitchFamily="18" charset="0"/>
                  </a:rPr>
                  <a:t>total de trabalho utilizado no setor </a:t>
                </a:r>
                <a14:m>
                  <m:oMath xmlns:m="http://schemas.openxmlformats.org/officeDocument/2006/math">
                    <m:r>
                      <a:rPr lang="pt-BR" sz="1800" b="0" i="1" u="none" strike="noStrike" dirty="0" smtClean="0">
                        <a:solidFill>
                          <a:srgbClr val="000000"/>
                        </a:solidFill>
                        <a:effectLst/>
                        <a:latin typeface="Cambria Math" panose="02040503050406030204" pitchFamily="18" charset="0"/>
                      </a:rPr>
                      <m:t>𝑖</m:t>
                    </m:r>
                    <m:r>
                      <a:rPr lang="pt-BR" sz="1800" b="0" i="1" u="none" strike="noStrike" dirty="0" smtClean="0">
                        <a:solidFill>
                          <a:srgbClr val="000000"/>
                        </a:solidFill>
                        <a:effectLst/>
                        <a:latin typeface="Cambria Math" panose="02040503050406030204" pitchFamily="18" charset="0"/>
                      </a:rPr>
                      <m:t>=1</m:t>
                    </m:r>
                  </m:oMath>
                </a14:m>
                <a:r>
                  <a:rPr lang="pt-BR" sz="1800" b="0" i="0" u="none" strike="noStrike" dirty="0">
                    <a:solidFill>
                      <a:srgbClr val="000000"/>
                    </a:solidFill>
                    <a:effectLst/>
                    <a:latin typeface="Times New Roman" panose="02020603050405020304" pitchFamily="18" charset="0"/>
                  </a:rPr>
                  <a:t> (manufaturados), </a:t>
                </a:r>
                <a14:m>
                  <m:oMath xmlns:m="http://schemas.openxmlformats.org/officeDocument/2006/math">
                    <m:r>
                      <a:rPr lang="pt-BR" sz="1800" b="0" i="1" u="none" strike="noStrike" dirty="0" smtClean="0">
                        <a:solidFill>
                          <a:srgbClr val="000000"/>
                        </a:solidFill>
                        <a:effectLst/>
                        <a:latin typeface="Cambria Math" panose="02040503050406030204" pitchFamily="18" charset="0"/>
                      </a:rPr>
                      <m:t>𝑖</m:t>
                    </m:r>
                    <m:r>
                      <a:rPr lang="pt-BR" sz="1800" b="0" i="1" u="none" strike="noStrike" dirty="0" smtClean="0">
                        <a:solidFill>
                          <a:srgbClr val="000000"/>
                        </a:solidFill>
                        <a:effectLst/>
                        <a:latin typeface="Cambria Math" panose="02040503050406030204" pitchFamily="18" charset="0"/>
                      </a:rPr>
                      <m:t>=2</m:t>
                    </m:r>
                  </m:oMath>
                </a14:m>
                <a:r>
                  <a:rPr lang="pt-BR" sz="1800" b="0" i="0" u="none" strike="noStrike" dirty="0">
                    <a:solidFill>
                      <a:srgbClr val="000000"/>
                    </a:solidFill>
                    <a:effectLst/>
                    <a:latin typeface="Times New Roman" panose="02020603050405020304" pitchFamily="18" charset="0"/>
                  </a:rPr>
                  <a:t> (tecnologia de ponta) nos Tigres Asiáticos</a:t>
                </a:r>
              </a:p>
              <a:p>
                <a:pPr marL="0" indent="0" rtl="0">
                  <a:spcBef>
                    <a:spcPts val="0"/>
                  </a:spcBef>
                  <a:spcAft>
                    <a:spcPts val="0"/>
                  </a:spcAft>
                  <a:buNone/>
                </a:pPr>
                <a:endParaRPr lang="pt-BR" sz="1800" b="0" dirty="0">
                  <a:effectLst/>
                </a:endParaRPr>
              </a:p>
              <a:p>
                <a:pPr rtl="0">
                  <a:spcBef>
                    <a:spcPts val="0"/>
                  </a:spcBef>
                  <a:spcAft>
                    <a:spcPts val="0"/>
                  </a:spcAft>
                </a:pPr>
                <a14:m>
                  <m:oMath xmlns:m="http://schemas.openxmlformats.org/officeDocument/2006/math">
                    <m:sSub>
                      <m:sSubPr>
                        <m:ctrlPr>
                          <a:rPr lang="pt-BR" sz="1800" b="1" i="1" u="none" strike="noStrike" dirty="0" smtClean="0">
                            <a:solidFill>
                              <a:srgbClr val="000000"/>
                            </a:solidFill>
                            <a:effectLst/>
                            <a:latin typeface="Cambria Math" panose="02040503050406030204" pitchFamily="18" charset="0"/>
                          </a:rPr>
                        </m:ctrlPr>
                      </m:sSubPr>
                      <m:e>
                        <m:r>
                          <a:rPr lang="pt-BR" sz="1800" b="1" i="1" u="none" strike="noStrike" dirty="0" smtClean="0">
                            <a:solidFill>
                              <a:srgbClr val="000000"/>
                            </a:solidFill>
                            <a:effectLst/>
                            <a:latin typeface="Cambria Math" panose="02040503050406030204" pitchFamily="18" charset="0"/>
                          </a:rPr>
                          <m:t>𝑲</m:t>
                        </m:r>
                      </m:e>
                      <m:sub>
                        <m:r>
                          <a:rPr lang="pt-BR" sz="1800" b="1" i="1" u="none" strike="noStrike" dirty="0" smtClean="0">
                            <a:solidFill>
                              <a:srgbClr val="000000"/>
                            </a:solidFill>
                            <a:effectLst/>
                            <a:latin typeface="Cambria Math" panose="02040503050406030204" pitchFamily="18" charset="0"/>
                          </a:rPr>
                          <m:t>𝒊</m:t>
                        </m:r>
                      </m:sub>
                    </m:sSub>
                  </m:oMath>
                </a14:m>
                <a:r>
                  <a:rPr lang="pt-BR" sz="1800" b="1" i="0" u="none" strike="noStrike" dirty="0">
                    <a:solidFill>
                      <a:srgbClr val="000000"/>
                    </a:solidFill>
                    <a:effectLst/>
                    <a:latin typeface="Times New Roman" panose="02020603050405020304" pitchFamily="18" charset="0"/>
                  </a:rPr>
                  <a:t> </a:t>
                </a:r>
                <a:r>
                  <a:rPr lang="pt-BR" sz="1800" dirty="0">
                    <a:solidFill>
                      <a:srgbClr val="000000"/>
                    </a:solidFill>
                    <a:latin typeface="Times New Roman" panose="02020603050405020304" pitchFamily="18" charset="0"/>
                    <a:sym typeface="Wingdings" panose="05000000000000000000" pitchFamily="2" charset="2"/>
                  </a:rPr>
                  <a:t> </a:t>
                </a:r>
                <a:r>
                  <a:rPr lang="pt-BR" sz="1800" b="0" i="0" u="none" strike="noStrike" dirty="0">
                    <a:solidFill>
                      <a:srgbClr val="000000"/>
                    </a:solidFill>
                    <a:effectLst/>
                    <a:latin typeface="Times New Roman" panose="02020603050405020304" pitchFamily="18" charset="0"/>
                  </a:rPr>
                  <a:t>total de capital utilizado no setor </a:t>
                </a:r>
                <a14:m>
                  <m:oMath xmlns:m="http://schemas.openxmlformats.org/officeDocument/2006/math">
                    <m:r>
                      <a:rPr lang="pt-BR" sz="1800" b="0" i="1" u="none" strike="noStrike" dirty="0" smtClean="0">
                        <a:solidFill>
                          <a:srgbClr val="000000"/>
                        </a:solidFill>
                        <a:effectLst/>
                        <a:latin typeface="Cambria Math" panose="02040503050406030204" pitchFamily="18" charset="0"/>
                      </a:rPr>
                      <m:t>𝑖</m:t>
                    </m:r>
                    <m:r>
                      <a:rPr lang="pt-BR" sz="1800" b="0" i="1" u="none" strike="noStrike" dirty="0" smtClean="0">
                        <a:solidFill>
                          <a:srgbClr val="000000"/>
                        </a:solidFill>
                        <a:effectLst/>
                        <a:latin typeface="Cambria Math" panose="02040503050406030204" pitchFamily="18" charset="0"/>
                      </a:rPr>
                      <m:t>=1</m:t>
                    </m:r>
                  </m:oMath>
                </a14:m>
                <a:r>
                  <a:rPr lang="pt-BR" sz="1800" b="0" i="0" u="none" strike="noStrike" dirty="0">
                    <a:solidFill>
                      <a:srgbClr val="000000"/>
                    </a:solidFill>
                    <a:effectLst/>
                    <a:latin typeface="Times New Roman" panose="02020603050405020304" pitchFamily="18" charset="0"/>
                  </a:rPr>
                  <a:t> (manufaturados), </a:t>
                </a:r>
                <a14:m>
                  <m:oMath xmlns:m="http://schemas.openxmlformats.org/officeDocument/2006/math">
                    <m:r>
                      <a:rPr lang="pt-BR" sz="1800" b="0" i="1" u="none" strike="noStrike" dirty="0" smtClean="0">
                        <a:solidFill>
                          <a:srgbClr val="000000"/>
                        </a:solidFill>
                        <a:effectLst/>
                        <a:latin typeface="Cambria Math" panose="02040503050406030204" pitchFamily="18" charset="0"/>
                      </a:rPr>
                      <m:t>𝑖</m:t>
                    </m:r>
                    <m:r>
                      <a:rPr lang="pt-BR" sz="1800" b="0" i="1" u="none" strike="noStrike" dirty="0" smtClean="0">
                        <a:solidFill>
                          <a:srgbClr val="000000"/>
                        </a:solidFill>
                        <a:effectLst/>
                        <a:latin typeface="Cambria Math" panose="02040503050406030204" pitchFamily="18" charset="0"/>
                      </a:rPr>
                      <m:t>=2</m:t>
                    </m:r>
                  </m:oMath>
                </a14:m>
                <a:r>
                  <a:rPr lang="pt-BR" sz="1800" b="0" i="0" u="none" strike="noStrike" dirty="0">
                    <a:solidFill>
                      <a:srgbClr val="000000"/>
                    </a:solidFill>
                    <a:effectLst/>
                    <a:latin typeface="Times New Roman" panose="02020603050405020304" pitchFamily="18" charset="0"/>
                  </a:rPr>
                  <a:t> (tecnologia de ponta) nos Tigres Asiáticos</a:t>
                </a:r>
                <a:endParaRPr lang="pt-BR" sz="1800" dirty="0">
                  <a:solidFill>
                    <a:srgbClr val="000000"/>
                  </a:solidFill>
                  <a:latin typeface="Times New Roman" panose="02020603050405020304" pitchFamily="18" charset="0"/>
                </a:endParaRPr>
              </a:p>
              <a:p>
                <a:pPr rtl="0">
                  <a:spcBef>
                    <a:spcPts val="0"/>
                  </a:spcBef>
                  <a:spcAft>
                    <a:spcPts val="0"/>
                  </a:spcAft>
                </a:pPr>
                <a:endParaRPr lang="pt-BR" sz="1800" dirty="0">
                  <a:solidFill>
                    <a:srgbClr val="000000"/>
                  </a:solidFill>
                  <a:latin typeface="Times New Roman" panose="02020603050405020304" pitchFamily="18" charset="0"/>
                </a:endParaRPr>
              </a:p>
              <a:p>
                <a:pPr rtl="0">
                  <a:spcBef>
                    <a:spcPts val="0"/>
                  </a:spcBef>
                  <a:spcAft>
                    <a:spcPts val="0"/>
                  </a:spcAft>
                </a:pPr>
                <a:r>
                  <a:rPr lang="pt-BR" sz="1800" dirty="0">
                    <a:solidFill>
                      <a:srgbClr val="000000"/>
                    </a:solidFill>
                    <a:latin typeface="Times New Roman" panose="02020603050405020304" pitchFamily="18" charset="0"/>
                  </a:rPr>
                  <a:t>Notação semelhante para a China, basta adicionar o asterisco.</a:t>
                </a:r>
                <a:endParaRPr lang="pt-BR" sz="1800" b="0" i="0" u="none" strike="noStrike" dirty="0">
                  <a:solidFill>
                    <a:srgbClr val="000000"/>
                  </a:solidFill>
                  <a:effectLst/>
                  <a:latin typeface="Times New Roman" panose="02020603050405020304" pitchFamily="18" charset="0"/>
                </a:endParaRPr>
              </a:p>
              <a:p>
                <a:pPr rtl="0">
                  <a:spcBef>
                    <a:spcPts val="0"/>
                  </a:spcBef>
                  <a:spcAft>
                    <a:spcPts val="0"/>
                  </a:spcAft>
                </a:pPr>
                <a:endParaRPr lang="pt-BR" sz="1800" dirty="0">
                  <a:solidFill>
                    <a:srgbClr val="000000"/>
                  </a:solidFill>
                  <a:latin typeface="Times New Roman" panose="02020603050405020304" pitchFamily="18" charset="0"/>
                </a:endParaRPr>
              </a:p>
              <a:p>
                <a:pPr rtl="0">
                  <a:spcBef>
                    <a:spcPts val="0"/>
                  </a:spcBef>
                  <a:spcAft>
                    <a:spcPts val="0"/>
                  </a:spcAft>
                </a:pPr>
                <a:r>
                  <a:rPr lang="pt-BR" sz="1800" b="0" i="0" u="none" strike="noStrike" dirty="0">
                    <a:solidFill>
                      <a:srgbClr val="000000"/>
                    </a:solidFill>
                    <a:effectLst/>
                    <a:latin typeface="Times New Roman" panose="02020603050405020304" pitchFamily="18" charset="0"/>
                  </a:rPr>
                  <a:t>As funções </a:t>
                </a:r>
                <a14:m>
                  <m:oMath xmlns:m="http://schemas.openxmlformats.org/officeDocument/2006/math">
                    <m:sSub>
                      <m:sSubPr>
                        <m:ctrlPr>
                          <a:rPr lang="pt-BR" sz="1800" b="1" i="1" u="none" strike="noStrike" dirty="0" smtClean="0">
                            <a:solidFill>
                              <a:srgbClr val="000000"/>
                            </a:solidFill>
                            <a:effectLst/>
                            <a:latin typeface="Cambria Math" panose="02040503050406030204" pitchFamily="18" charset="0"/>
                          </a:rPr>
                        </m:ctrlPr>
                      </m:sSubPr>
                      <m:e>
                        <m:r>
                          <a:rPr lang="pt-BR" sz="1800" b="1" i="1" u="none" strike="noStrike" dirty="0" smtClean="0">
                            <a:solidFill>
                              <a:srgbClr val="000000"/>
                            </a:solidFill>
                            <a:effectLst/>
                            <a:latin typeface="Cambria Math" panose="02040503050406030204" pitchFamily="18" charset="0"/>
                          </a:rPr>
                          <m:t>𝑭</m:t>
                        </m:r>
                      </m:e>
                      <m:sub>
                        <m:r>
                          <a:rPr lang="pt-BR" sz="1800" b="1" i="1" u="none" strike="noStrike" dirty="0" smtClean="0">
                            <a:solidFill>
                              <a:srgbClr val="000000"/>
                            </a:solidFill>
                            <a:effectLst/>
                            <a:latin typeface="Cambria Math" panose="02040503050406030204" pitchFamily="18" charset="0"/>
                          </a:rPr>
                          <m:t>𝟏</m:t>
                        </m:r>
                      </m:sub>
                    </m:sSub>
                  </m:oMath>
                </a14:m>
                <a:r>
                  <a:rPr lang="pt-BR" sz="1800" b="1" i="0" u="none" strike="noStrike" dirty="0">
                    <a:solidFill>
                      <a:srgbClr val="000000"/>
                    </a:solidFill>
                    <a:effectLst/>
                    <a:latin typeface="Times New Roman" panose="02020603050405020304" pitchFamily="18" charset="0"/>
                  </a:rPr>
                  <a:t> e </a:t>
                </a:r>
                <a14:m>
                  <m:oMath xmlns:m="http://schemas.openxmlformats.org/officeDocument/2006/math">
                    <m:sSub>
                      <m:sSubPr>
                        <m:ctrlPr>
                          <a:rPr lang="pt-BR" sz="1800" b="1" i="1" u="none" strike="noStrike" dirty="0" smtClean="0">
                            <a:solidFill>
                              <a:srgbClr val="000000"/>
                            </a:solidFill>
                            <a:effectLst/>
                            <a:latin typeface="Cambria Math" panose="02040503050406030204" pitchFamily="18" charset="0"/>
                          </a:rPr>
                        </m:ctrlPr>
                      </m:sSubPr>
                      <m:e>
                        <m:r>
                          <a:rPr lang="pt-BR" sz="1800" b="1" i="1" u="none" strike="noStrike" dirty="0" smtClean="0">
                            <a:solidFill>
                              <a:srgbClr val="000000"/>
                            </a:solidFill>
                            <a:effectLst/>
                            <a:latin typeface="Cambria Math" panose="02040503050406030204" pitchFamily="18" charset="0"/>
                          </a:rPr>
                          <m:t>𝑭</m:t>
                        </m:r>
                      </m:e>
                      <m:sub>
                        <m:r>
                          <a:rPr lang="pt-BR" sz="1800" b="1" i="1" u="none" strike="noStrike" dirty="0" smtClean="0">
                            <a:solidFill>
                              <a:srgbClr val="000000"/>
                            </a:solidFill>
                            <a:effectLst/>
                            <a:latin typeface="Cambria Math" panose="02040503050406030204" pitchFamily="18" charset="0"/>
                          </a:rPr>
                          <m:t>𝟐</m:t>
                        </m:r>
                      </m:sub>
                    </m:sSub>
                  </m:oMath>
                </a14:m>
                <a:r>
                  <a:rPr lang="pt-BR" sz="1800" b="1" i="0" u="none" strike="noStrike" dirty="0">
                    <a:solidFill>
                      <a:srgbClr val="000000"/>
                    </a:solidFill>
                    <a:effectLst/>
                    <a:latin typeface="Times New Roman" panose="02020603050405020304" pitchFamily="18" charset="0"/>
                  </a:rPr>
                  <a:t> são as mesmas para os dois países </a:t>
                </a:r>
                <a:r>
                  <a:rPr lang="pt-BR" sz="1800" b="0" i="0" u="none" strike="noStrike" dirty="0">
                    <a:solidFill>
                      <a:srgbClr val="000000"/>
                    </a:solidFill>
                    <a:effectLst/>
                    <a:latin typeface="Times New Roman" panose="02020603050405020304" pitchFamily="18" charset="0"/>
                  </a:rPr>
                  <a:t>(tecnologias idênticas).</a:t>
                </a:r>
              </a:p>
              <a:p>
                <a:pPr marL="0" indent="0" rtl="0">
                  <a:spcBef>
                    <a:spcPts val="0"/>
                  </a:spcBef>
                  <a:spcAft>
                    <a:spcPts val="0"/>
                  </a:spcAft>
                  <a:buNone/>
                </a:pPr>
                <a:endParaRPr lang="pt-BR" sz="1800" dirty="0">
                  <a:solidFill>
                    <a:srgbClr val="000000"/>
                  </a:solidFill>
                  <a:latin typeface="Times New Roman" panose="02020603050405020304" pitchFamily="18" charset="0"/>
                </a:endParaRPr>
              </a:p>
              <a:p>
                <a:pPr marL="0" indent="0">
                  <a:spcBef>
                    <a:spcPts val="0"/>
                  </a:spcBef>
                  <a:buNone/>
                </a:pPr>
                <a:endParaRPr lang="pt-BR" sz="1800" dirty="0">
                  <a:latin typeface="Times New Roman" panose="02020603050405020304" pitchFamily="18" charset="0"/>
                  <a:cs typeface="Times New Roman" panose="02020603050405020304" pitchFamily="18" charset="0"/>
                </a:endParaRPr>
              </a:p>
            </p:txBody>
          </p:sp>
        </mc:Choice>
        <mc:Fallback>
          <p:sp>
            <p:nvSpPr>
              <p:cNvPr id="3" name="Espaço Reservado para Conteúdo 2">
                <a:extLst>
                  <a:ext uri="{FF2B5EF4-FFF2-40B4-BE49-F238E27FC236}">
                    <a16:creationId xmlns:a16="http://schemas.microsoft.com/office/drawing/2014/main" id="{3ABEDBE7-C32D-701B-379B-BF88415EDEC1}"/>
                  </a:ext>
                </a:extLst>
              </p:cNvPr>
              <p:cNvSpPr>
                <a:spLocks noGrp="1" noRot="1" noChangeAspect="1" noMove="1" noResize="1" noEditPoints="1" noAdjustHandles="1" noChangeArrowheads="1" noChangeShapeType="1" noTextEdit="1"/>
              </p:cNvSpPr>
              <p:nvPr>
                <p:ph idx="1"/>
              </p:nvPr>
            </p:nvSpPr>
            <p:spPr>
              <a:xfrm>
                <a:off x="630993" y="1865102"/>
                <a:ext cx="11016916" cy="5304472"/>
              </a:xfrm>
              <a:blipFill>
                <a:blip r:embed="rId3"/>
                <a:stretch>
                  <a:fillRect l="-498" t="-1264"/>
                </a:stretch>
              </a:blipFill>
            </p:spPr>
            <p:txBody>
              <a:bodyPr/>
              <a:lstStyle/>
              <a:p>
                <a:r>
                  <a:rPr lang="pt-BR">
                    <a:noFill/>
                  </a:rPr>
                  <a:t> </a:t>
                </a:r>
              </a:p>
            </p:txBody>
          </p:sp>
        </mc:Fallback>
      </mc:AlternateContent>
      <p:sp>
        <p:nvSpPr>
          <p:cNvPr id="4" name="Retângulo 3">
            <a:extLst>
              <a:ext uri="{FF2B5EF4-FFF2-40B4-BE49-F238E27FC236}">
                <a16:creationId xmlns:a16="http://schemas.microsoft.com/office/drawing/2014/main" id="{D7102C33-4985-6B38-F9FC-03C1BFA5452E}"/>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5" name="Retângulo 4">
            <a:extLst>
              <a:ext uri="{FF2B5EF4-FFF2-40B4-BE49-F238E27FC236}">
                <a16:creationId xmlns:a16="http://schemas.microsoft.com/office/drawing/2014/main" id="{7985C45E-90E3-A1C8-CA92-019413D4C33A}"/>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293147EC-E480-58AB-13E4-BB1334297DA5}"/>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7" name="Retângulo: Cantos Arredondados 6">
            <a:extLst>
              <a:ext uri="{FF2B5EF4-FFF2-40B4-BE49-F238E27FC236}">
                <a16:creationId xmlns:a16="http://schemas.microsoft.com/office/drawing/2014/main" id="{46F569EE-0D04-67B9-779D-4BF9A38157FF}"/>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8" name="Retângulo: Cantos Arredondados 7">
            <a:extLst>
              <a:ext uri="{FF2B5EF4-FFF2-40B4-BE49-F238E27FC236}">
                <a16:creationId xmlns:a16="http://schemas.microsoft.com/office/drawing/2014/main" id="{95AEB506-6461-F382-B20C-89B2EDCD9A18}"/>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9" name="Retângulo: Cantos Arredondados 8">
            <a:extLst>
              <a:ext uri="{FF2B5EF4-FFF2-40B4-BE49-F238E27FC236}">
                <a16:creationId xmlns:a16="http://schemas.microsoft.com/office/drawing/2014/main" id="{76BB26D0-914F-F66B-5BB3-23FE639E79EF}"/>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0" name="Retângulo: Cantos Arredondados 9">
            <a:extLst>
              <a:ext uri="{FF2B5EF4-FFF2-40B4-BE49-F238E27FC236}">
                <a16:creationId xmlns:a16="http://schemas.microsoft.com/office/drawing/2014/main" id="{79A5EEE6-E9DA-931C-291A-47584FE6942E}"/>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39038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D4D06-FEBB-F933-B605-E4EDA29BB4A8}"/>
              </a:ext>
            </a:extLst>
          </p:cNvPr>
          <p:cNvSpPr>
            <a:spLocks noGrp="1"/>
          </p:cNvSpPr>
          <p:nvPr>
            <p:ph type="title"/>
          </p:nvPr>
        </p:nvSpPr>
        <p:spPr>
          <a:xfrm>
            <a:off x="350520" y="334645"/>
            <a:ext cx="10515600" cy="1325563"/>
          </a:xfrm>
        </p:spPr>
        <p:txBody>
          <a:bodyPr>
            <a:normAutofit/>
          </a:bodyPr>
          <a:lstStyle/>
          <a:p>
            <a:r>
              <a:rPr lang="pt-BR" sz="3600">
                <a:latin typeface="Britannic Bold" panose="020B0903060703020204" pitchFamily="34" charset="0"/>
              </a:rPr>
              <a:t>Funções de Produção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3ABEDBE7-C32D-701B-379B-BF88415EDEC1}"/>
                  </a:ext>
                </a:extLst>
              </p:cNvPr>
              <p:cNvSpPr>
                <a:spLocks noGrp="1"/>
              </p:cNvSpPr>
              <p:nvPr>
                <p:ph idx="1"/>
              </p:nvPr>
            </p:nvSpPr>
            <p:spPr>
              <a:xfrm>
                <a:off x="404097" y="1662084"/>
                <a:ext cx="11392442" cy="5304472"/>
              </a:xfrm>
            </p:spPr>
            <p:txBody>
              <a:bodyPr>
                <a:normAutofit/>
              </a:bodyPr>
              <a:lstStyle/>
              <a:p>
                <a:pPr marL="0" indent="0" rtl="0">
                  <a:spcBef>
                    <a:spcPts val="0"/>
                  </a:spcBef>
                  <a:spcAft>
                    <a:spcPts val="0"/>
                  </a:spcAft>
                  <a:buNone/>
                </a:pPr>
                <a:endParaRPr lang="pt-BR" sz="1800" dirty="0">
                  <a:solidFill>
                    <a:srgbClr val="000000"/>
                  </a:solidFill>
                  <a:latin typeface="Times New Roman" panose="02020603050405020304" pitchFamily="18" charset="0"/>
                </a:endParaRPr>
              </a:p>
              <a:p>
                <a:pPr marL="0" indent="0" rtl="0">
                  <a:spcBef>
                    <a:spcPts val="0"/>
                  </a:spcBef>
                  <a:spcAft>
                    <a:spcPts val="0"/>
                  </a:spcAft>
                  <a:buNone/>
                </a:pPr>
                <a:r>
                  <a:rPr lang="pt-BR" sz="1800" b="1" dirty="0">
                    <a:solidFill>
                      <a:srgbClr val="000000"/>
                    </a:solidFill>
                    <a:latin typeface="Times New Roman" panose="02020603050405020304" pitchFamily="18" charset="0"/>
                  </a:rPr>
                  <a:t>Hipóteses adicionais: </a:t>
                </a:r>
              </a:p>
              <a:p>
                <a:pPr marL="0" indent="0" rtl="0">
                  <a:spcBef>
                    <a:spcPts val="0"/>
                  </a:spcBef>
                  <a:spcAft>
                    <a:spcPts val="0"/>
                  </a:spcAft>
                  <a:buNone/>
                </a:pPr>
                <a:endParaRPr lang="pt-BR" sz="1800" b="1" dirty="0">
                  <a:solidFill>
                    <a:srgbClr val="000000"/>
                  </a:solidFill>
                  <a:latin typeface="Times New Roman" panose="02020603050405020304" pitchFamily="18" charset="0"/>
                </a:endParaRPr>
              </a:p>
              <a:p>
                <a:pPr>
                  <a:spcBef>
                    <a:spcPts val="0"/>
                  </a:spcBef>
                </a:pPr>
                <a:r>
                  <a:rPr lang="pt-BR" sz="1800" dirty="0">
                    <a:latin typeface="Times New Roman" panose="02020603050405020304" pitchFamily="18" charset="0"/>
                    <a:cs typeface="Times New Roman" panose="02020603050405020304" pitchFamily="18" charset="0"/>
                  </a:rPr>
                  <a:t>As funções de produção apresentam </a:t>
                </a:r>
                <a:r>
                  <a:rPr lang="pt-BR" sz="1800" b="1" dirty="0">
                    <a:latin typeface="Times New Roman" panose="02020603050405020304" pitchFamily="18" charset="0"/>
                    <a:cs typeface="Times New Roman" panose="02020603050405020304" pitchFamily="18" charset="0"/>
                  </a:rPr>
                  <a:t>retornos constantes de escala:</a:t>
                </a:r>
                <a:r>
                  <a:rPr lang="pt-BR" sz="1800" dirty="0">
                    <a:latin typeface="Times New Roman" panose="02020603050405020304" pitchFamily="18" charset="0"/>
                    <a:cs typeface="Times New Roman" panose="02020603050405020304" pitchFamily="18" charset="0"/>
                  </a:rPr>
                  <a:t> se multiplicarmos todos os insumos por um fator </a:t>
                </a:r>
                <a:r>
                  <a:rPr lang="el-GR" sz="1800" dirty="0">
                    <a:latin typeface="Times New Roman" panose="02020603050405020304" pitchFamily="18" charset="0"/>
                    <a:cs typeface="Times New Roman" panose="02020603050405020304" pitchFamily="18" charset="0"/>
                  </a:rPr>
                  <a:t>λ</a:t>
                </a:r>
                <a:r>
                  <a:rPr lang="pt-BR" sz="1800" dirty="0">
                    <a:latin typeface="Times New Roman" panose="02020603050405020304" pitchFamily="18" charset="0"/>
                    <a:cs typeface="Times New Roman" panose="02020603050405020304" pitchFamily="18" charset="0"/>
                  </a:rPr>
                  <a:t>, então o produto também é multiplicado por </a:t>
                </a:r>
                <a:r>
                  <a:rPr lang="el-GR" sz="1800" dirty="0">
                    <a:latin typeface="Times New Roman" panose="02020603050405020304" pitchFamily="18" charset="0"/>
                    <a:cs typeface="Times New Roman" panose="02020603050405020304" pitchFamily="18" charset="0"/>
                  </a:rPr>
                  <a:t>λ</a:t>
                </a:r>
                <a:r>
                  <a:rPr lang="pt-BR" sz="1800" b="1" dirty="0">
                    <a:latin typeface="Times New Roman" panose="02020603050405020304" pitchFamily="18" charset="0"/>
                    <a:cs typeface="Times New Roman" panose="02020603050405020304" pitchFamily="18" charset="0"/>
                  </a:rPr>
                  <a:t>:</a:t>
                </a:r>
              </a:p>
              <a:p>
                <a:pPr marL="0" indent="0">
                  <a:spcBef>
                    <a:spcPts val="0"/>
                  </a:spcBef>
                  <a:buNone/>
                </a:pPr>
                <a:endParaRPr lang="pt-BR" sz="1800" dirty="0">
                  <a:latin typeface="Times New Roman" panose="02020603050405020304" pitchFamily="18" charset="0"/>
                  <a:cs typeface="Times New Roman" panose="02020603050405020304" pitchFamily="18" charset="0"/>
                </a:endParaRPr>
              </a:p>
              <a:p>
                <a:pPr marL="0" indent="0">
                  <a:spcBef>
                    <a:spcPts val="0"/>
                  </a:spcBef>
                  <a:buNone/>
                </a:pPr>
                <a14:m>
                  <m:oMathPara xmlns:m="http://schemas.openxmlformats.org/officeDocument/2006/math">
                    <m:oMathParaPr>
                      <m:jc m:val="centerGroup"/>
                    </m:oMathParaPr>
                    <m:oMath xmlns:m="http://schemas.openxmlformats.org/officeDocument/2006/math">
                      <m:r>
                        <a:rPr lang="pt-BR" sz="1800" i="1" smtClean="0">
                          <a:latin typeface="Cambria Math" panose="02040503050406030204" pitchFamily="18" charset="0"/>
                          <a:ea typeface="Cambria Math" panose="02040503050406030204" pitchFamily="18" charset="0"/>
                          <a:cs typeface="Times New Roman" panose="02020603050405020304" pitchFamily="18" charset="0"/>
                        </a:rPr>
                        <m:t>𝜆</m:t>
                      </m:r>
                      <m:sSub>
                        <m:sSubPr>
                          <m:ctrlPr>
                            <a:rPr lang="pt-BR"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𝑄</m:t>
                          </m:r>
                        </m:e>
                        <m:sub>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i="1">
                              <a:latin typeface="Cambria Math" panose="02040503050406030204" pitchFamily="18" charset="0"/>
                              <a:ea typeface="Cambria Math" panose="02040503050406030204" pitchFamily="18" charset="0"/>
                              <a:cs typeface="Times New Roman" panose="02020603050405020304" pitchFamily="18" charset="0"/>
                            </a:rPr>
                            <m:t>𝑄</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sub>
                      </m:sSub>
                      <m:d>
                        <m:dPr>
                          <m:ctrlPr>
                            <a:rPr lang="pt-BR"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𝜆</m:t>
                          </m:r>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𝐾</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sub>
                          </m:sSub>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𝜆</m:t>
                          </m:r>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𝐿</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sub>
                          </m:sSub>
                        </m:e>
                      </m:d>
                      <m:r>
                        <a:rPr lang="pt-BR"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𝑝𝑎𝑟𝑎</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𝑡𝑜𝑑𝑜</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𝜆</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&gt;0                   </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1, 2</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pt-BR" sz="1800" dirty="0">
                  <a:latin typeface="Times New Roman" panose="02020603050405020304" pitchFamily="18" charset="0"/>
                  <a:cs typeface="Times New Roman" panose="02020603050405020304" pitchFamily="18" charset="0"/>
                </a:endParaRPr>
              </a:p>
              <a:p>
                <a:pPr marL="0" indent="0">
                  <a:spcBef>
                    <a:spcPts val="0"/>
                  </a:spcBef>
                  <a:buNone/>
                </a:pPr>
                <a:endParaRPr lang="pt-BR" sz="1800" dirty="0">
                  <a:latin typeface="Times New Roman" panose="02020603050405020304" pitchFamily="18" charset="0"/>
                  <a:cs typeface="Times New Roman" panose="02020603050405020304" pitchFamily="18" charset="0"/>
                </a:endParaRPr>
              </a:p>
              <a:p>
                <a:pPr>
                  <a:spcBef>
                    <a:spcPts val="0"/>
                  </a:spcBef>
                </a:pPr>
                <a:r>
                  <a:rPr lang="pt-BR" sz="1800" dirty="0">
                    <a:latin typeface="Times New Roman" panose="02020603050405020304" pitchFamily="18" charset="0"/>
                    <a:cs typeface="Times New Roman" panose="02020603050405020304" pitchFamily="18" charset="0"/>
                  </a:rPr>
                  <a:t>Produtos marginais são </a:t>
                </a:r>
                <a:r>
                  <a:rPr lang="pt-BR" sz="1800" b="1" dirty="0">
                    <a:latin typeface="Times New Roman" panose="02020603050405020304" pitchFamily="18" charset="0"/>
                    <a:cs typeface="Times New Roman" panose="02020603050405020304" pitchFamily="18" charset="0"/>
                  </a:rPr>
                  <a:t>positivos</a:t>
                </a:r>
                <a:r>
                  <a:rPr lang="pt-BR" sz="1800" dirty="0">
                    <a:latin typeface="Times New Roman" panose="02020603050405020304" pitchFamily="18" charset="0"/>
                    <a:cs typeface="Times New Roman" panose="02020603050405020304" pitchFamily="18" charset="0"/>
                  </a:rPr>
                  <a:t> e </a:t>
                </a:r>
                <a:r>
                  <a:rPr lang="pt-BR" sz="1800" b="1" dirty="0">
                    <a:latin typeface="Times New Roman" panose="02020603050405020304" pitchFamily="18" charset="0"/>
                    <a:cs typeface="Times New Roman" panose="02020603050405020304" pitchFamily="18" charset="0"/>
                  </a:rPr>
                  <a:t>decrescentes</a:t>
                </a:r>
                <a:r>
                  <a:rPr lang="pt-BR" sz="1800" dirty="0">
                    <a:latin typeface="Times New Roman" panose="02020603050405020304" pitchFamily="18" charset="0"/>
                    <a:cs typeface="Times New Roman" panose="02020603050405020304" pitchFamily="18" charset="0"/>
                  </a:rPr>
                  <a:t>: </a:t>
                </a:r>
              </a:p>
              <a:p>
                <a:pPr marL="0" indent="0">
                  <a:spcBef>
                    <a:spcPts val="0"/>
                  </a:spcBef>
                  <a:buNone/>
                </a:pPr>
                <a:endParaRPr lang="pt-BR" sz="1800" dirty="0">
                  <a:latin typeface="Times New Roman" panose="02020603050405020304" pitchFamily="18" charset="0"/>
                  <a:cs typeface="Times New Roman" panose="02020603050405020304" pitchFamily="18" charset="0"/>
                </a:endParaRPr>
              </a:p>
              <a:p>
                <a:pPr marL="0" indent="0">
                  <a:spcBef>
                    <a:spcPts val="0"/>
                  </a:spcBef>
                  <a:buNone/>
                </a:pPr>
                <a14:m>
                  <m:oMathPara xmlns:m="http://schemas.openxmlformats.org/officeDocument/2006/math">
                    <m:oMathParaPr>
                      <m:jc m:val="centerGroup"/>
                    </m:oMathParaPr>
                    <m:oMath xmlns:m="http://schemas.openxmlformats.org/officeDocument/2006/math">
                      <m:r>
                        <a:rPr lang="pt-BR" sz="1800" b="0" i="1" smtClean="0">
                          <a:latin typeface="Cambria Math" panose="02040503050406030204" pitchFamily="18" charset="0"/>
                          <a:cs typeface="Times New Roman" panose="02020603050405020304" pitchFamily="18" charset="0"/>
                        </a:rPr>
                        <m:t>𝑃𝑀𝑔</m:t>
                      </m:r>
                      <m:r>
                        <a:rPr lang="pt-BR" sz="1800" b="0" i="1" smtClean="0">
                          <a:latin typeface="Cambria Math" panose="02040503050406030204" pitchFamily="18" charset="0"/>
                          <a:cs typeface="Times New Roman" panose="02020603050405020304" pitchFamily="18" charset="0"/>
                        </a:rPr>
                        <m:t> </m:t>
                      </m:r>
                      <m:sSub>
                        <m:sSubPr>
                          <m:ctrlPr>
                            <a:rPr lang="pt-BR" sz="1800" b="0" i="1" smtClean="0">
                              <a:latin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cs typeface="Times New Roman" panose="02020603050405020304" pitchFamily="18" charset="0"/>
                            </a:rPr>
                            <m:t>𝐿</m:t>
                          </m:r>
                        </m:e>
                        <m:sub>
                          <m:r>
                            <a:rPr lang="pt-BR" sz="1800" b="0" i="1" smtClean="0">
                              <a:latin typeface="Cambria Math" panose="02040503050406030204" pitchFamily="18" charset="0"/>
                              <a:cs typeface="Times New Roman" panose="02020603050405020304" pitchFamily="18" charset="0"/>
                            </a:rPr>
                            <m:t>𝑖</m:t>
                          </m:r>
                        </m:sub>
                      </m:sSub>
                      <m:r>
                        <a:rPr lang="pt-BR" sz="1800" b="0" i="1" smtClean="0">
                          <a:latin typeface="Cambria Math" panose="02040503050406030204" pitchFamily="18" charset="0"/>
                          <a:cs typeface="Times New Roman" panose="02020603050405020304" pitchFamily="18" charset="0"/>
                        </a:rPr>
                        <m:t>=</m:t>
                      </m:r>
                      <m:f>
                        <m:fPr>
                          <m:ctrlPr>
                            <a:rPr lang="pt-BR" sz="1800" b="0" i="1" smtClean="0">
                              <a:latin typeface="Cambria Math" panose="02040503050406030204" pitchFamily="18" charset="0"/>
                              <a:cs typeface="Times New Roman" panose="02020603050405020304" pitchFamily="18" charset="0"/>
                            </a:rPr>
                          </m:ctrlPr>
                        </m:fPr>
                        <m:num>
                          <m:sSub>
                            <m:sSubPr>
                              <m:ctrlPr>
                                <a:rPr lang="pt-BR" sz="1800" b="0" i="1" smtClean="0">
                                  <a:latin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cs typeface="Times New Roman" panose="02020603050405020304" pitchFamily="18" charset="0"/>
                                </a:rPr>
                                <m:t>𝐹</m:t>
                              </m:r>
                            </m:e>
                            <m:sub>
                              <m:r>
                                <a:rPr lang="pt-BR" sz="1800" b="0" i="1" smtClean="0">
                                  <a:latin typeface="Cambria Math" panose="02040503050406030204" pitchFamily="18" charset="0"/>
                                  <a:cs typeface="Times New Roman" panose="02020603050405020304" pitchFamily="18" charset="0"/>
                                </a:rPr>
                                <m:t>𝑖</m:t>
                              </m:r>
                            </m:sub>
                          </m:sSub>
                          <m:r>
                            <a:rPr lang="pt-BR" sz="1800" b="0" i="1" smtClean="0">
                              <a:latin typeface="Cambria Math" panose="02040503050406030204" pitchFamily="18" charset="0"/>
                              <a:cs typeface="Times New Roman" panose="02020603050405020304" pitchFamily="18" charset="0"/>
                            </a:rPr>
                            <m:t>(</m:t>
                          </m:r>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𝐾</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𝐿</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sub>
                          </m:sSub>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num>
                        <m:den>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𝐿</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sub>
                          </m:sSub>
                        </m:den>
                      </m:f>
                    </m:oMath>
                  </m:oMathPara>
                </a14:m>
                <a:endParaRPr lang="pt-BR" sz="1800" dirty="0">
                  <a:latin typeface="Times New Roman" panose="02020603050405020304" pitchFamily="18" charset="0"/>
                  <a:cs typeface="Times New Roman" panose="02020603050405020304" pitchFamily="18" charset="0"/>
                </a:endParaRPr>
              </a:p>
              <a:p>
                <a:pPr marL="0" indent="0">
                  <a:spcBef>
                    <a:spcPts val="0"/>
                  </a:spcBef>
                  <a:buNone/>
                </a:pPr>
                <a:endParaRPr lang="pt-BR" sz="1800" dirty="0">
                  <a:latin typeface="Times New Roman" panose="02020603050405020304" pitchFamily="18" charset="0"/>
                  <a:cs typeface="Times New Roman" panose="02020603050405020304" pitchFamily="18" charset="0"/>
                </a:endParaRPr>
              </a:p>
              <a:p>
                <a:pPr marL="0" indent="0">
                  <a:spcBef>
                    <a:spcPts val="0"/>
                  </a:spcBef>
                  <a:buNone/>
                </a:pPr>
                <a:br>
                  <a:rPr lang="pt-BR" sz="18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pt-BR" sz="1800" b="0" i="1" smtClean="0">
                          <a:latin typeface="Cambria Math" panose="02040503050406030204" pitchFamily="18" charset="0"/>
                          <a:cs typeface="Times New Roman" panose="02020603050405020304" pitchFamily="18" charset="0"/>
                        </a:rPr>
                        <m:t>𝑃𝑀𝑔</m:t>
                      </m:r>
                      <m:r>
                        <a:rPr lang="pt-BR" sz="1800" b="0" i="1" smtClean="0">
                          <a:latin typeface="Cambria Math" panose="02040503050406030204" pitchFamily="18" charset="0"/>
                          <a:cs typeface="Times New Roman" panose="02020603050405020304" pitchFamily="18" charset="0"/>
                        </a:rPr>
                        <m:t> </m:t>
                      </m:r>
                      <m:sSub>
                        <m:sSubPr>
                          <m:ctrlPr>
                            <a:rPr lang="pt-BR" sz="1800" b="0" i="1" smtClean="0">
                              <a:latin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cs typeface="Times New Roman" panose="02020603050405020304" pitchFamily="18" charset="0"/>
                            </a:rPr>
                            <m:t>𝐾</m:t>
                          </m:r>
                        </m:e>
                        <m:sub>
                          <m:r>
                            <a:rPr lang="pt-BR" sz="1800" b="0" i="1" smtClean="0">
                              <a:latin typeface="Cambria Math" panose="02040503050406030204" pitchFamily="18" charset="0"/>
                              <a:cs typeface="Times New Roman" panose="02020603050405020304" pitchFamily="18" charset="0"/>
                            </a:rPr>
                            <m:t>𝑖</m:t>
                          </m:r>
                        </m:sub>
                      </m:sSub>
                      <m:r>
                        <a:rPr lang="pt-BR" sz="1800" b="0" i="1" smtClean="0">
                          <a:latin typeface="Cambria Math" panose="02040503050406030204" pitchFamily="18" charset="0"/>
                          <a:cs typeface="Times New Roman" panose="02020603050405020304" pitchFamily="18" charset="0"/>
                        </a:rPr>
                        <m:t>=</m:t>
                      </m:r>
                      <m:f>
                        <m:fPr>
                          <m:ctrlPr>
                            <a:rPr lang="pt-BR" sz="1800" b="0" i="1" smtClean="0">
                              <a:latin typeface="Cambria Math" panose="02040503050406030204" pitchFamily="18" charset="0"/>
                              <a:cs typeface="Times New Roman" panose="02020603050405020304" pitchFamily="18" charset="0"/>
                            </a:rPr>
                          </m:ctrlPr>
                        </m:fPr>
                        <m:num>
                          <m:sSub>
                            <m:sSubPr>
                              <m:ctrlPr>
                                <a:rPr lang="pt-BR" sz="1800" b="0" i="1" smtClean="0">
                                  <a:latin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cs typeface="Times New Roman" panose="02020603050405020304" pitchFamily="18" charset="0"/>
                                </a:rPr>
                                <m:t>𝐹</m:t>
                              </m:r>
                            </m:e>
                            <m:sub>
                              <m:r>
                                <a:rPr lang="pt-BR" sz="1800" b="0" i="1" smtClean="0">
                                  <a:latin typeface="Cambria Math" panose="02040503050406030204" pitchFamily="18" charset="0"/>
                                  <a:cs typeface="Times New Roman" panose="02020603050405020304" pitchFamily="18" charset="0"/>
                                </a:rPr>
                                <m:t>𝑖</m:t>
                              </m:r>
                            </m:sub>
                          </m:sSub>
                          <m:r>
                            <a:rPr lang="pt-BR" sz="1800" b="0" i="1" smtClean="0">
                              <a:latin typeface="Cambria Math" panose="02040503050406030204" pitchFamily="18" charset="0"/>
                              <a:cs typeface="Times New Roman" panose="02020603050405020304" pitchFamily="18" charset="0"/>
                            </a:rPr>
                            <m:t>(</m:t>
                          </m:r>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𝐾</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𝐿</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sub>
                          </m:sSub>
                          <m:r>
                            <a:rPr lang="pt-BR" sz="1800" b="0" i="1" smtClean="0">
                              <a:latin typeface="Cambria Math" panose="02040503050406030204" pitchFamily="18" charset="0"/>
                              <a:ea typeface="Cambria Math" panose="02040503050406030204" pitchFamily="18" charset="0"/>
                              <a:cs typeface="Times New Roman" panose="02020603050405020304" pitchFamily="18" charset="0"/>
                            </a:rPr>
                            <m:t>)</m:t>
                          </m:r>
                        </m:num>
                        <m:den>
                          <m:sSub>
                            <m:sSubPr>
                              <m:ctrlPr>
                                <a:rPr lang="pt-BR" sz="18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ea typeface="Cambria Math" panose="02040503050406030204" pitchFamily="18" charset="0"/>
                                  <a:cs typeface="Times New Roman" panose="02020603050405020304" pitchFamily="18" charset="0"/>
                                </a:rPr>
                                <m:t>𝐾</m:t>
                              </m:r>
                            </m:e>
                            <m:sub>
                              <m:r>
                                <a:rPr lang="pt-BR" sz="1800" i="1">
                                  <a:latin typeface="Cambria Math" panose="02040503050406030204" pitchFamily="18" charset="0"/>
                                  <a:ea typeface="Cambria Math" panose="02040503050406030204" pitchFamily="18" charset="0"/>
                                  <a:cs typeface="Times New Roman" panose="02020603050405020304" pitchFamily="18" charset="0"/>
                                </a:rPr>
                                <m:t>𝑖</m:t>
                              </m:r>
                            </m:sub>
                          </m:sSub>
                        </m:den>
                      </m:f>
                    </m:oMath>
                  </m:oMathPara>
                </a14:m>
                <a:endParaRPr lang="pt-BR" sz="1800" dirty="0">
                  <a:latin typeface="Times New Roman" panose="02020603050405020304" pitchFamily="18" charset="0"/>
                  <a:cs typeface="Times New Roman" panose="02020603050405020304" pitchFamily="18" charset="0"/>
                </a:endParaRPr>
              </a:p>
            </p:txBody>
          </p:sp>
        </mc:Choice>
        <mc:Fallback>
          <p:sp>
            <p:nvSpPr>
              <p:cNvPr id="3" name="Espaço Reservado para Conteúdo 2">
                <a:extLst>
                  <a:ext uri="{FF2B5EF4-FFF2-40B4-BE49-F238E27FC236}">
                    <a16:creationId xmlns:a16="http://schemas.microsoft.com/office/drawing/2014/main" id="{3ABEDBE7-C32D-701B-379B-BF88415EDEC1}"/>
                  </a:ext>
                </a:extLst>
              </p:cNvPr>
              <p:cNvSpPr>
                <a:spLocks noGrp="1" noRot="1" noChangeAspect="1" noMove="1" noResize="1" noEditPoints="1" noAdjustHandles="1" noChangeArrowheads="1" noChangeShapeType="1" noTextEdit="1"/>
              </p:cNvSpPr>
              <p:nvPr>
                <p:ph idx="1"/>
              </p:nvPr>
            </p:nvSpPr>
            <p:spPr>
              <a:xfrm>
                <a:off x="404097" y="1662084"/>
                <a:ext cx="11392442" cy="5304472"/>
              </a:xfrm>
              <a:blipFill>
                <a:blip r:embed="rId3"/>
                <a:stretch>
                  <a:fillRect l="-428"/>
                </a:stretch>
              </a:blipFill>
            </p:spPr>
            <p:txBody>
              <a:bodyPr/>
              <a:lstStyle/>
              <a:p>
                <a:r>
                  <a:rPr lang="pt-BR">
                    <a:noFill/>
                  </a:rPr>
                  <a:t> </a:t>
                </a:r>
              </a:p>
            </p:txBody>
          </p:sp>
        </mc:Fallback>
      </mc:AlternateContent>
      <p:sp>
        <p:nvSpPr>
          <p:cNvPr id="4" name="Retângulo 3">
            <a:extLst>
              <a:ext uri="{FF2B5EF4-FFF2-40B4-BE49-F238E27FC236}">
                <a16:creationId xmlns:a16="http://schemas.microsoft.com/office/drawing/2014/main" id="{D7102C33-4985-6B38-F9FC-03C1BFA5452E}"/>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5" name="Retângulo 4">
            <a:extLst>
              <a:ext uri="{FF2B5EF4-FFF2-40B4-BE49-F238E27FC236}">
                <a16:creationId xmlns:a16="http://schemas.microsoft.com/office/drawing/2014/main" id="{7985C45E-90E3-A1C8-CA92-019413D4C33A}"/>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293147EC-E480-58AB-13E4-BB1334297DA5}"/>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7" name="Retângulo: Cantos Arredondados 6">
            <a:extLst>
              <a:ext uri="{FF2B5EF4-FFF2-40B4-BE49-F238E27FC236}">
                <a16:creationId xmlns:a16="http://schemas.microsoft.com/office/drawing/2014/main" id="{46F569EE-0D04-67B9-779D-4BF9A38157FF}"/>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8" name="Retângulo: Cantos Arredondados 7">
            <a:extLst>
              <a:ext uri="{FF2B5EF4-FFF2-40B4-BE49-F238E27FC236}">
                <a16:creationId xmlns:a16="http://schemas.microsoft.com/office/drawing/2014/main" id="{95AEB506-6461-F382-B20C-89B2EDCD9A18}"/>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9" name="Retângulo: Cantos Arredondados 8">
            <a:extLst>
              <a:ext uri="{FF2B5EF4-FFF2-40B4-BE49-F238E27FC236}">
                <a16:creationId xmlns:a16="http://schemas.microsoft.com/office/drawing/2014/main" id="{76BB26D0-914F-F66B-5BB3-23FE639E79EF}"/>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0" name="Retângulo: Cantos Arredondados 9">
            <a:extLst>
              <a:ext uri="{FF2B5EF4-FFF2-40B4-BE49-F238E27FC236}">
                <a16:creationId xmlns:a16="http://schemas.microsoft.com/office/drawing/2014/main" id="{79A5EEE6-E9DA-931C-291A-47584FE6942E}"/>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515034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F430190-365D-C1B4-EA27-2824099146DC}"/>
              </a:ext>
            </a:extLst>
          </p:cNvPr>
          <p:cNvSpPr txBox="1"/>
          <p:nvPr/>
        </p:nvSpPr>
        <p:spPr>
          <a:xfrm>
            <a:off x="594044" y="636145"/>
            <a:ext cx="10081403" cy="646331"/>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Dotações de capital e trabalho</a:t>
            </a:r>
          </a:p>
        </p:txBody>
      </p:sp>
      <mc:AlternateContent xmlns:mc="http://schemas.openxmlformats.org/markup-compatibility/2006" xmlns:a14="http://schemas.microsoft.com/office/drawing/2010/main">
        <mc:Choice Requires="a14">
          <p:sp>
            <p:nvSpPr>
              <p:cNvPr id="3" name="CaixaDeTexto 2">
                <a:extLst>
                  <a:ext uri="{FF2B5EF4-FFF2-40B4-BE49-F238E27FC236}">
                    <a16:creationId xmlns:a16="http://schemas.microsoft.com/office/drawing/2014/main" id="{AD5EC6E7-4893-6080-D9DD-0972D277F876}"/>
                  </a:ext>
                </a:extLst>
              </p:cNvPr>
              <p:cNvSpPr txBox="1"/>
              <p:nvPr/>
            </p:nvSpPr>
            <p:spPr>
              <a:xfrm>
                <a:off x="720233" y="1443014"/>
                <a:ext cx="10081403" cy="4730719"/>
              </a:xfrm>
              <a:prstGeom prst="rect">
                <a:avLst/>
              </a:prstGeom>
              <a:noFill/>
            </p:spPr>
            <p:txBody>
              <a:bodyPr wrap="square">
                <a:spAutoFit/>
              </a:bodyPr>
              <a:lstStyle/>
              <a:p>
                <a:pPr rtl="0">
                  <a:lnSpc>
                    <a:spcPct val="150000"/>
                  </a:lnSpc>
                  <a:spcBef>
                    <a:spcPts val="0"/>
                  </a:spcBef>
                  <a:spcAft>
                    <a:spcPts val="0"/>
                  </a:spcAft>
                </a:pPr>
                <a:r>
                  <a:rPr lang="pt-BR" b="1" i="0" u="none" strike="noStrike">
                    <a:solidFill>
                      <a:srgbClr val="000000"/>
                    </a:solidFill>
                    <a:effectLst/>
                    <a:latin typeface="Times New Roman" panose="02020603050405020304" pitchFamily="18" charset="0"/>
                    <a:cs typeface="Times New Roman" panose="02020603050405020304" pitchFamily="18" charset="0"/>
                  </a:rPr>
                  <a:t>Dotação de capital e trabalho: </a:t>
                </a:r>
                <a:endParaRPr lang="pt-BR" b="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pt-BR" b="0" i="0" u="none" strike="noStrike">
                    <a:solidFill>
                      <a:srgbClr val="000000"/>
                    </a:solidFill>
                    <a:effectLst/>
                    <a:latin typeface="Times New Roman" panose="02020603050405020304" pitchFamily="18" charset="0"/>
                    <a:cs typeface="Times New Roman" panose="02020603050405020304" pitchFamily="18" charset="0"/>
                  </a:rPr>
                  <a:t>Tigres Asiáticos: </a:t>
                </a:r>
                <a14:m>
                  <m:oMath xmlns:m="http://schemas.openxmlformats.org/officeDocument/2006/math">
                    <m:acc>
                      <m:accPr>
                        <m:chr m:val="̅"/>
                        <m:ctrlPr>
                          <a:rPr lang="pt-BR" b="0" i="1" u="none" strike="noStrike" dirty="0" smtClean="0">
                            <a:solidFill>
                              <a:srgbClr val="000000"/>
                            </a:solidFill>
                            <a:effectLst/>
                            <a:latin typeface="Cambria Math" panose="02040503050406030204" pitchFamily="18" charset="0"/>
                          </a:rPr>
                        </m:ctrlPr>
                      </m:accPr>
                      <m:e>
                        <m:r>
                          <a:rPr lang="pt-BR" b="0" i="1" u="none" strike="noStrike" dirty="0" smtClean="0">
                            <a:solidFill>
                              <a:srgbClr val="000000"/>
                            </a:solidFill>
                            <a:effectLst/>
                            <a:latin typeface="Cambria Math" panose="02040503050406030204" pitchFamily="18" charset="0"/>
                          </a:rPr>
                          <m:t>𝐾</m:t>
                        </m:r>
                      </m:e>
                    </m:acc>
                    <m:r>
                      <a:rPr lang="pt-BR" b="0" i="1" u="none" strike="noStrike" dirty="0" smtClean="0">
                        <a:solidFill>
                          <a:srgbClr val="000000"/>
                        </a:solidFill>
                        <a:effectLst/>
                        <a:latin typeface="Cambria Math" panose="02040503050406030204" pitchFamily="18" charset="0"/>
                      </a:rPr>
                      <m:t> </m:t>
                    </m:r>
                    <m:r>
                      <a:rPr lang="pt-BR" b="0" i="1" u="none" strike="noStrike" dirty="0" smtClean="0">
                        <a:solidFill>
                          <a:srgbClr val="000000"/>
                        </a:solidFill>
                        <a:effectLst/>
                        <a:latin typeface="Cambria Math" panose="02040503050406030204" pitchFamily="18" charset="0"/>
                      </a:rPr>
                      <m:t>𝑒</m:t>
                    </m:r>
                    <m:r>
                      <a:rPr lang="pt-BR" b="0" i="1" u="none" strike="noStrike" dirty="0" smtClean="0">
                        <a:solidFill>
                          <a:srgbClr val="000000"/>
                        </a:solidFill>
                        <a:effectLst/>
                        <a:latin typeface="Cambria Math" panose="02040503050406030204" pitchFamily="18" charset="0"/>
                      </a:rPr>
                      <m:t> </m:t>
                    </m:r>
                    <m:acc>
                      <m:accPr>
                        <m:chr m:val="̅"/>
                        <m:ctrlPr>
                          <a:rPr lang="pt-BR" b="0" i="1" u="none" strike="noStrike" dirty="0" smtClean="0">
                            <a:solidFill>
                              <a:srgbClr val="000000"/>
                            </a:solidFill>
                            <a:effectLst/>
                            <a:latin typeface="Cambria Math" panose="02040503050406030204" pitchFamily="18" charset="0"/>
                          </a:rPr>
                        </m:ctrlPr>
                      </m:accPr>
                      <m:e>
                        <m:r>
                          <a:rPr lang="pt-BR" b="0" i="1" u="none" strike="noStrike" dirty="0" smtClean="0">
                            <a:solidFill>
                              <a:srgbClr val="000000"/>
                            </a:solidFill>
                            <a:effectLst/>
                            <a:latin typeface="Cambria Math" panose="02040503050406030204" pitchFamily="18" charset="0"/>
                          </a:rPr>
                          <m:t>𝐿</m:t>
                        </m:r>
                      </m:e>
                    </m:acc>
                  </m:oMath>
                </a14:m>
                <a:endParaRPr lang="pt-BR" b="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pt-BR" b="0" i="0" u="none" strike="noStrike">
                    <a:solidFill>
                      <a:srgbClr val="000000"/>
                    </a:solidFill>
                    <a:effectLst/>
                    <a:latin typeface="Times New Roman" panose="02020603050405020304" pitchFamily="18" charset="0"/>
                    <a:cs typeface="Times New Roman" panose="02020603050405020304" pitchFamily="18" charset="0"/>
                  </a:rPr>
                  <a:t>China: </a:t>
                </a:r>
                <a14:m>
                  <m:oMath xmlns:m="http://schemas.openxmlformats.org/officeDocument/2006/math">
                    <m:sSup>
                      <m:sSupPr>
                        <m:ctrlPr>
                          <a:rPr lang="pt-BR" b="0" i="1" u="none" strike="noStrike" dirty="0" smtClean="0">
                            <a:solidFill>
                              <a:srgbClr val="000000"/>
                            </a:solidFill>
                            <a:effectLst/>
                            <a:latin typeface="Cambria Math" panose="02040503050406030204" pitchFamily="18" charset="0"/>
                          </a:rPr>
                        </m:ctrlPr>
                      </m:sSupPr>
                      <m:e>
                        <m:acc>
                          <m:accPr>
                            <m:chr m:val="̅"/>
                            <m:ctrlPr>
                              <a:rPr lang="pt-BR" b="0" i="1" u="none" strike="noStrike" dirty="0" smtClean="0">
                                <a:solidFill>
                                  <a:srgbClr val="000000"/>
                                </a:solidFill>
                                <a:effectLst/>
                                <a:latin typeface="Cambria Math" panose="02040503050406030204" pitchFamily="18" charset="0"/>
                              </a:rPr>
                            </m:ctrlPr>
                          </m:accPr>
                          <m:e>
                            <m:r>
                              <a:rPr lang="pt-BR" b="0" i="1" u="none" strike="noStrike" dirty="0" smtClean="0">
                                <a:solidFill>
                                  <a:srgbClr val="000000"/>
                                </a:solidFill>
                                <a:effectLst/>
                                <a:latin typeface="Cambria Math" panose="02040503050406030204" pitchFamily="18" charset="0"/>
                              </a:rPr>
                              <m:t>𝐾</m:t>
                            </m:r>
                          </m:e>
                        </m:acc>
                      </m:e>
                      <m:sup>
                        <m:r>
                          <a:rPr lang="pt-BR" b="0" i="1" u="none" strike="noStrike" dirty="0" smtClean="0">
                            <a:solidFill>
                              <a:srgbClr val="000000"/>
                            </a:solidFill>
                            <a:effectLst/>
                            <a:latin typeface="Cambria Math" panose="02040503050406030204" pitchFamily="18" charset="0"/>
                          </a:rPr>
                          <m:t>∗</m:t>
                        </m:r>
                      </m:sup>
                    </m:sSup>
                    <m:r>
                      <a:rPr lang="pt-BR" b="0" i="1" u="none" strike="noStrike" dirty="0" smtClean="0">
                        <a:solidFill>
                          <a:srgbClr val="000000"/>
                        </a:solidFill>
                        <a:effectLst/>
                        <a:latin typeface="Cambria Math" panose="02040503050406030204" pitchFamily="18" charset="0"/>
                      </a:rPr>
                      <m:t> </m:t>
                    </m:r>
                    <m:r>
                      <a:rPr lang="pt-BR" b="0" i="1" u="none" strike="noStrike" dirty="0" smtClean="0">
                        <a:solidFill>
                          <a:srgbClr val="000000"/>
                        </a:solidFill>
                        <a:effectLst/>
                        <a:latin typeface="Cambria Math" panose="02040503050406030204" pitchFamily="18" charset="0"/>
                      </a:rPr>
                      <m:t>𝑒</m:t>
                    </m:r>
                    <m:r>
                      <a:rPr lang="pt-BR" b="0" i="1" u="none" strike="noStrike" dirty="0" smtClean="0">
                        <a:solidFill>
                          <a:srgbClr val="000000"/>
                        </a:solidFill>
                        <a:effectLst/>
                        <a:latin typeface="Cambria Math" panose="02040503050406030204" pitchFamily="18" charset="0"/>
                      </a:rPr>
                      <m:t> </m:t>
                    </m:r>
                    <m:acc>
                      <m:accPr>
                        <m:chr m:val="̅"/>
                        <m:ctrlPr>
                          <a:rPr lang="pt-BR" b="0" i="1" u="none" strike="noStrike" dirty="0" smtClean="0">
                            <a:solidFill>
                              <a:srgbClr val="000000"/>
                            </a:solidFill>
                            <a:effectLst/>
                            <a:latin typeface="Cambria Math" panose="02040503050406030204" pitchFamily="18" charset="0"/>
                          </a:rPr>
                        </m:ctrlPr>
                      </m:accPr>
                      <m:e>
                        <m:sSup>
                          <m:sSupPr>
                            <m:ctrlPr>
                              <a:rPr lang="pt-BR" b="0" i="1" u="none" strike="noStrike" dirty="0" smtClean="0">
                                <a:solidFill>
                                  <a:srgbClr val="000000"/>
                                </a:solidFill>
                                <a:effectLst/>
                                <a:latin typeface="Cambria Math" panose="02040503050406030204" pitchFamily="18" charset="0"/>
                              </a:rPr>
                            </m:ctrlPr>
                          </m:sSupPr>
                          <m:e>
                            <m:r>
                              <a:rPr lang="pt-BR" b="0" i="1" u="none" strike="noStrike" dirty="0" smtClean="0">
                                <a:solidFill>
                                  <a:srgbClr val="000000"/>
                                </a:solidFill>
                                <a:effectLst/>
                                <a:latin typeface="Cambria Math" panose="02040503050406030204" pitchFamily="18" charset="0"/>
                              </a:rPr>
                              <m:t>𝐿</m:t>
                            </m:r>
                          </m:e>
                          <m:sup>
                            <m:r>
                              <a:rPr lang="pt-BR" b="0" i="1" u="none" strike="noStrike" dirty="0" smtClean="0">
                                <a:solidFill>
                                  <a:srgbClr val="000000"/>
                                </a:solidFill>
                                <a:effectLst/>
                                <a:latin typeface="Cambria Math" panose="02040503050406030204" pitchFamily="18" charset="0"/>
                              </a:rPr>
                              <m:t>∗</m:t>
                            </m:r>
                          </m:sup>
                        </m:sSup>
                      </m:e>
                    </m:acc>
                  </m:oMath>
                </a14:m>
                <a:endParaRPr lang="pt-BR" b="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br>
                  <a:rPr lang="pt-BR" b="1">
                    <a:effectLst/>
                    <a:latin typeface="Times New Roman" panose="02020603050405020304" pitchFamily="18" charset="0"/>
                    <a:cs typeface="Times New Roman" panose="02020603050405020304" pitchFamily="18" charset="0"/>
                  </a:rPr>
                </a:br>
                <a:r>
                  <a:rPr lang="pt-BR" b="1" i="0" u="none" strike="noStrike">
                    <a:solidFill>
                      <a:srgbClr val="000000"/>
                    </a:solidFill>
                    <a:effectLst/>
                    <a:latin typeface="Times New Roman" panose="02020603050405020304" pitchFamily="18" charset="0"/>
                    <a:cs typeface="Times New Roman" panose="02020603050405020304" pitchFamily="18" charset="0"/>
                  </a:rPr>
                  <a:t>Equilíbrio no mercado de fatores nos Tigres Asiáticos:</a:t>
                </a:r>
                <a:endParaRPr lang="pt-BR" b="1">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pt-BR" b="0" i="1" u="none" strike="noStrike" dirty="0" smtClean="0">
                              <a:solidFill>
                                <a:srgbClr val="000000"/>
                              </a:solidFill>
                              <a:effectLst/>
                              <a:latin typeface="Cambria Math" panose="02040503050406030204" pitchFamily="18" charset="0"/>
                            </a:rPr>
                          </m:ctrlPr>
                        </m:sSubPr>
                        <m:e>
                          <m:r>
                            <a:rPr lang="pt-BR" b="0" i="1" u="none" strike="noStrike" dirty="0" smtClean="0">
                              <a:solidFill>
                                <a:srgbClr val="000000"/>
                              </a:solidFill>
                              <a:effectLst/>
                              <a:latin typeface="Cambria Math" panose="02040503050406030204" pitchFamily="18" charset="0"/>
                            </a:rPr>
                            <m:t>𝐾</m:t>
                          </m:r>
                        </m:e>
                        <m:sub>
                          <m:r>
                            <a:rPr lang="pt-BR" b="0" i="1" u="none" strike="noStrike" dirty="0" smtClean="0">
                              <a:solidFill>
                                <a:srgbClr val="000000"/>
                              </a:solidFill>
                              <a:effectLst/>
                              <a:latin typeface="Cambria Math" panose="02040503050406030204" pitchFamily="18" charset="0"/>
                            </a:rPr>
                            <m:t>1</m:t>
                          </m:r>
                        </m:sub>
                      </m:sSub>
                      <m:r>
                        <a:rPr lang="pt-BR" b="0" i="1" u="none" strike="noStrike" dirty="0" smtClean="0">
                          <a:solidFill>
                            <a:srgbClr val="000000"/>
                          </a:solidFill>
                          <a:effectLst/>
                          <a:latin typeface="Cambria Math" panose="02040503050406030204" pitchFamily="18" charset="0"/>
                        </a:rPr>
                        <m:t>+</m:t>
                      </m:r>
                      <m:sSub>
                        <m:sSubPr>
                          <m:ctrlPr>
                            <a:rPr lang="pt-BR" b="0" i="1" u="none" strike="noStrike" dirty="0" smtClean="0">
                              <a:solidFill>
                                <a:srgbClr val="000000"/>
                              </a:solidFill>
                              <a:effectLst/>
                              <a:latin typeface="Cambria Math" panose="02040503050406030204" pitchFamily="18" charset="0"/>
                            </a:rPr>
                          </m:ctrlPr>
                        </m:sSubPr>
                        <m:e>
                          <m:r>
                            <a:rPr lang="pt-BR" b="0" i="1" u="none" strike="noStrike" dirty="0" smtClean="0">
                              <a:solidFill>
                                <a:srgbClr val="000000"/>
                              </a:solidFill>
                              <a:effectLst/>
                              <a:latin typeface="Cambria Math" panose="02040503050406030204" pitchFamily="18" charset="0"/>
                            </a:rPr>
                            <m:t>𝐾</m:t>
                          </m:r>
                        </m:e>
                        <m:sub>
                          <m:r>
                            <a:rPr lang="pt-BR" b="0" i="1" u="none" strike="noStrike" dirty="0" smtClean="0">
                              <a:solidFill>
                                <a:srgbClr val="000000"/>
                              </a:solidFill>
                              <a:effectLst/>
                              <a:latin typeface="Cambria Math" panose="02040503050406030204" pitchFamily="18" charset="0"/>
                            </a:rPr>
                            <m:t>2</m:t>
                          </m:r>
                        </m:sub>
                      </m:sSub>
                      <m:r>
                        <a:rPr lang="pt-BR" b="0" i="1" u="none" strike="noStrike" dirty="0" smtClean="0">
                          <a:solidFill>
                            <a:srgbClr val="000000"/>
                          </a:solidFill>
                          <a:effectLst/>
                          <a:latin typeface="Cambria Math" panose="02040503050406030204" pitchFamily="18" charset="0"/>
                        </a:rPr>
                        <m:t>=</m:t>
                      </m:r>
                      <m:acc>
                        <m:accPr>
                          <m:chr m:val="̅"/>
                          <m:ctrlPr>
                            <a:rPr lang="pt-BR" b="0" i="1" u="none" strike="noStrike" dirty="0" smtClean="0">
                              <a:solidFill>
                                <a:srgbClr val="000000"/>
                              </a:solidFill>
                              <a:effectLst/>
                              <a:latin typeface="Cambria Math" panose="02040503050406030204" pitchFamily="18" charset="0"/>
                            </a:rPr>
                          </m:ctrlPr>
                        </m:accPr>
                        <m:e>
                          <m:r>
                            <a:rPr lang="pt-BR" b="0" i="1" u="none" strike="noStrike" dirty="0" smtClean="0">
                              <a:solidFill>
                                <a:srgbClr val="000000"/>
                              </a:solidFill>
                              <a:effectLst/>
                              <a:latin typeface="Cambria Math" panose="02040503050406030204" pitchFamily="18" charset="0"/>
                            </a:rPr>
                            <m:t>𝐾</m:t>
                          </m:r>
                        </m:e>
                      </m:acc>
                    </m:oMath>
                  </m:oMathPara>
                </a14:m>
                <a:endParaRPr lang="pt-BR" b="0" i="1" u="none" strike="noStrike">
                  <a:solidFill>
                    <a:srgbClr val="000000"/>
                  </a:solidFill>
                  <a:effectLst/>
                  <a:latin typeface="Cambria Math" panose="02040503050406030204" pitchFamily="18"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pt-BR" b="0"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0" i="1" u="none" strike="noStrike" dirty="0" smtClean="0">
                              <a:solidFill>
                                <a:srgbClr val="000000"/>
                              </a:solidFill>
                              <a:effectLst/>
                              <a:latin typeface="Cambria Math" panose="02040503050406030204" pitchFamily="18" charset="0"/>
                              <a:cs typeface="Times New Roman" panose="02020603050405020304" pitchFamily="18" charset="0"/>
                            </a:rPr>
                            <m:t>𝐿</m:t>
                          </m:r>
                        </m:e>
                        <m:sub>
                          <m:r>
                            <a:rPr lang="pt-BR" b="0" i="1" u="none" strike="noStrike" dirty="0" smtClean="0">
                              <a:solidFill>
                                <a:srgbClr val="000000"/>
                              </a:solidFill>
                              <a:effectLst/>
                              <a:latin typeface="Cambria Math" panose="02040503050406030204" pitchFamily="18" charset="0"/>
                              <a:cs typeface="Times New Roman" panose="02020603050405020304" pitchFamily="18" charset="0"/>
                            </a:rPr>
                            <m:t>1</m:t>
                          </m:r>
                        </m:sub>
                      </m:sSub>
                      <m:r>
                        <a:rPr lang="pt-BR" b="0" i="1" u="none" strike="noStrike" dirty="0" smtClean="0">
                          <a:solidFill>
                            <a:srgbClr val="000000"/>
                          </a:solidFill>
                          <a:effectLst/>
                          <a:latin typeface="Cambria Math" panose="02040503050406030204" pitchFamily="18" charset="0"/>
                          <a:cs typeface="Times New Roman" panose="02020603050405020304" pitchFamily="18" charset="0"/>
                        </a:rPr>
                        <m:t>+</m:t>
                      </m:r>
                      <m:sSub>
                        <m:sSubPr>
                          <m:ctrlPr>
                            <a:rPr lang="pt-BR" b="0"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0" i="1" u="none" strike="noStrike" dirty="0" smtClean="0">
                              <a:solidFill>
                                <a:srgbClr val="000000"/>
                              </a:solidFill>
                              <a:effectLst/>
                              <a:latin typeface="Cambria Math" panose="02040503050406030204" pitchFamily="18" charset="0"/>
                              <a:cs typeface="Times New Roman" panose="02020603050405020304" pitchFamily="18" charset="0"/>
                            </a:rPr>
                            <m:t>𝐿</m:t>
                          </m:r>
                        </m:e>
                        <m:sub>
                          <m:r>
                            <a:rPr lang="pt-BR" b="0" i="1" u="none" strike="noStrike" dirty="0" smtClean="0">
                              <a:solidFill>
                                <a:srgbClr val="000000"/>
                              </a:solidFill>
                              <a:effectLst/>
                              <a:latin typeface="Cambria Math" panose="02040503050406030204" pitchFamily="18" charset="0"/>
                              <a:cs typeface="Times New Roman" panose="02020603050405020304" pitchFamily="18" charset="0"/>
                            </a:rPr>
                            <m:t>2</m:t>
                          </m:r>
                        </m:sub>
                      </m:sSub>
                      <m:r>
                        <a:rPr lang="pt-BR" b="0" i="1" u="none" strike="noStrike" dirty="0" smtClean="0">
                          <a:solidFill>
                            <a:srgbClr val="000000"/>
                          </a:solidFill>
                          <a:effectLst/>
                          <a:latin typeface="Cambria Math" panose="02040503050406030204" pitchFamily="18" charset="0"/>
                          <a:cs typeface="Times New Roman" panose="02020603050405020304" pitchFamily="18" charset="0"/>
                        </a:rPr>
                        <m:t>=</m:t>
                      </m:r>
                      <m:acc>
                        <m:accPr>
                          <m:chr m:val="̅"/>
                          <m:ctrlPr>
                            <a:rPr lang="pt-BR" i="1" dirty="0">
                              <a:solidFill>
                                <a:srgbClr val="000000"/>
                              </a:solidFill>
                              <a:latin typeface="Cambria Math" panose="02040503050406030204" pitchFamily="18" charset="0"/>
                            </a:rPr>
                          </m:ctrlPr>
                        </m:accPr>
                        <m:e>
                          <m:r>
                            <a:rPr lang="pt-BR" i="1" dirty="0">
                              <a:solidFill>
                                <a:srgbClr val="000000"/>
                              </a:solidFill>
                              <a:latin typeface="Cambria Math" panose="02040503050406030204" pitchFamily="18" charset="0"/>
                            </a:rPr>
                            <m:t>𝐿</m:t>
                          </m:r>
                        </m:e>
                      </m:acc>
                    </m:oMath>
                  </m:oMathPara>
                </a14:m>
                <a:endParaRPr lang="pt-BR" b="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br>
                  <a:rPr lang="pt-BR" b="1">
                    <a:effectLst/>
                    <a:latin typeface="Times New Roman" panose="02020603050405020304" pitchFamily="18" charset="0"/>
                    <a:cs typeface="Times New Roman" panose="02020603050405020304" pitchFamily="18" charset="0"/>
                  </a:rPr>
                </a:br>
                <a:r>
                  <a:rPr lang="pt-BR" b="1" i="0" u="none" strike="noStrike">
                    <a:solidFill>
                      <a:srgbClr val="000000"/>
                    </a:solidFill>
                    <a:effectLst/>
                    <a:latin typeface="Times New Roman" panose="02020603050405020304" pitchFamily="18" charset="0"/>
                    <a:cs typeface="Times New Roman" panose="02020603050405020304" pitchFamily="18" charset="0"/>
                  </a:rPr>
                  <a:t>Analogamente para a China:</a:t>
                </a:r>
                <a:endParaRPr lang="pt-BR" b="1">
                  <a:effectLst/>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sSubSup>
                        <m:sSubSupPr>
                          <m:ctrlPr>
                            <a:rPr lang="pt-BR" b="0" i="1" u="none" strike="noStrike" dirty="0" smtClean="0">
                              <a:solidFill>
                                <a:srgbClr val="000000"/>
                              </a:solidFill>
                              <a:effectLst/>
                              <a:latin typeface="Cambria Math" panose="02040503050406030204" pitchFamily="18" charset="0"/>
                            </a:rPr>
                          </m:ctrlPr>
                        </m:sSubSupPr>
                        <m:e>
                          <m:r>
                            <a:rPr lang="pt-BR" b="0" i="1" u="none" strike="noStrike" dirty="0" smtClean="0">
                              <a:solidFill>
                                <a:srgbClr val="000000"/>
                              </a:solidFill>
                              <a:effectLst/>
                              <a:latin typeface="Cambria Math" panose="02040503050406030204" pitchFamily="18" charset="0"/>
                            </a:rPr>
                            <m:t>𝐾</m:t>
                          </m:r>
                        </m:e>
                        <m:sub>
                          <m:r>
                            <a:rPr lang="pt-BR" b="0" i="1" u="none" strike="noStrike" dirty="0" smtClean="0">
                              <a:solidFill>
                                <a:srgbClr val="000000"/>
                              </a:solidFill>
                              <a:effectLst/>
                              <a:latin typeface="Cambria Math" panose="02040503050406030204" pitchFamily="18" charset="0"/>
                            </a:rPr>
                            <m:t>1</m:t>
                          </m:r>
                        </m:sub>
                        <m:sup>
                          <m:r>
                            <a:rPr lang="pt-BR" b="0" i="1" u="none" strike="noStrike" dirty="0" smtClean="0">
                              <a:solidFill>
                                <a:srgbClr val="000000"/>
                              </a:solidFill>
                              <a:effectLst/>
                              <a:latin typeface="Cambria Math" panose="02040503050406030204" pitchFamily="18" charset="0"/>
                            </a:rPr>
                            <m:t>∗</m:t>
                          </m:r>
                        </m:sup>
                      </m:sSubSup>
                      <m:r>
                        <a:rPr lang="pt-BR" b="0" i="1" u="none" strike="noStrike" dirty="0" smtClean="0">
                          <a:solidFill>
                            <a:srgbClr val="000000"/>
                          </a:solidFill>
                          <a:effectLst/>
                          <a:latin typeface="Cambria Math" panose="02040503050406030204" pitchFamily="18" charset="0"/>
                        </a:rPr>
                        <m:t>+</m:t>
                      </m:r>
                      <m:sSubSup>
                        <m:sSubSupPr>
                          <m:ctrlPr>
                            <a:rPr lang="pt-BR" b="0" i="1" u="none" strike="noStrike" dirty="0" smtClean="0">
                              <a:solidFill>
                                <a:srgbClr val="000000"/>
                              </a:solidFill>
                              <a:effectLst/>
                              <a:latin typeface="Cambria Math" panose="02040503050406030204" pitchFamily="18" charset="0"/>
                            </a:rPr>
                          </m:ctrlPr>
                        </m:sSubSupPr>
                        <m:e>
                          <m:r>
                            <a:rPr lang="pt-BR" b="0" i="1" u="none" strike="noStrike" dirty="0" smtClean="0">
                              <a:solidFill>
                                <a:srgbClr val="000000"/>
                              </a:solidFill>
                              <a:effectLst/>
                              <a:latin typeface="Cambria Math" panose="02040503050406030204" pitchFamily="18" charset="0"/>
                            </a:rPr>
                            <m:t>𝐾</m:t>
                          </m:r>
                        </m:e>
                        <m:sub>
                          <m:r>
                            <a:rPr lang="pt-BR" b="0" i="1" u="none" strike="noStrike" dirty="0" smtClean="0">
                              <a:solidFill>
                                <a:srgbClr val="000000"/>
                              </a:solidFill>
                              <a:effectLst/>
                              <a:latin typeface="Cambria Math" panose="02040503050406030204" pitchFamily="18" charset="0"/>
                            </a:rPr>
                            <m:t>2</m:t>
                          </m:r>
                        </m:sub>
                        <m:sup>
                          <m:r>
                            <a:rPr lang="pt-BR" b="0" i="1" u="none" strike="noStrike" dirty="0" smtClean="0">
                              <a:solidFill>
                                <a:srgbClr val="000000"/>
                              </a:solidFill>
                              <a:effectLst/>
                              <a:latin typeface="Cambria Math" panose="02040503050406030204" pitchFamily="18" charset="0"/>
                            </a:rPr>
                            <m:t>∗</m:t>
                          </m:r>
                        </m:sup>
                      </m:sSubSup>
                      <m:r>
                        <a:rPr lang="pt-BR" b="0" i="1" u="none" strike="noStrike" dirty="0" smtClean="0">
                          <a:solidFill>
                            <a:srgbClr val="000000"/>
                          </a:solidFill>
                          <a:effectLst/>
                          <a:latin typeface="Cambria Math" panose="02040503050406030204" pitchFamily="18" charset="0"/>
                        </a:rPr>
                        <m:t>=</m:t>
                      </m:r>
                      <m:sSup>
                        <m:sSupPr>
                          <m:ctrlPr>
                            <a:rPr lang="pt-BR" b="0" i="1" u="none" strike="noStrike" dirty="0" smtClean="0">
                              <a:solidFill>
                                <a:srgbClr val="000000"/>
                              </a:solidFill>
                              <a:effectLst/>
                              <a:latin typeface="Cambria Math" panose="02040503050406030204" pitchFamily="18" charset="0"/>
                            </a:rPr>
                          </m:ctrlPr>
                        </m:sSupPr>
                        <m:e>
                          <m:acc>
                            <m:accPr>
                              <m:chr m:val="̅"/>
                              <m:ctrlPr>
                                <a:rPr lang="pt-BR" b="0" i="1" u="none" strike="noStrike" dirty="0" smtClean="0">
                                  <a:solidFill>
                                    <a:srgbClr val="000000"/>
                                  </a:solidFill>
                                  <a:effectLst/>
                                  <a:latin typeface="Cambria Math" panose="02040503050406030204" pitchFamily="18" charset="0"/>
                                </a:rPr>
                              </m:ctrlPr>
                            </m:accPr>
                            <m:e>
                              <m:r>
                                <a:rPr lang="pt-BR" b="0" i="1" u="none" strike="noStrike" dirty="0" smtClean="0">
                                  <a:solidFill>
                                    <a:srgbClr val="000000"/>
                                  </a:solidFill>
                                  <a:effectLst/>
                                  <a:latin typeface="Cambria Math" panose="02040503050406030204" pitchFamily="18" charset="0"/>
                                </a:rPr>
                                <m:t>𝐾</m:t>
                              </m:r>
                            </m:e>
                          </m:acc>
                        </m:e>
                        <m:sup>
                          <m:r>
                            <a:rPr lang="pt-BR" b="0" i="1" u="none" strike="noStrike" dirty="0" smtClean="0">
                              <a:solidFill>
                                <a:srgbClr val="000000"/>
                              </a:solidFill>
                              <a:effectLst/>
                              <a:latin typeface="Cambria Math" panose="02040503050406030204" pitchFamily="18" charset="0"/>
                            </a:rPr>
                            <m:t>∗</m:t>
                          </m:r>
                        </m:sup>
                      </m:sSup>
                    </m:oMath>
                  </m:oMathPara>
                </a14:m>
                <a:endParaRPr lang="pt-BR" b="0" i="1" u="none" strike="noStrike">
                  <a:solidFill>
                    <a:srgbClr val="000000"/>
                  </a:solidFill>
                  <a:effectLst/>
                  <a:latin typeface="Cambria Math" panose="02040503050406030204" pitchFamily="18"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sSubSup>
                        <m:sSubSupPr>
                          <m:ctrlPr>
                            <a:rPr lang="pt-BR"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b="0" i="1" u="none" strike="noStrike" dirty="0" smtClean="0">
                              <a:solidFill>
                                <a:srgbClr val="000000"/>
                              </a:solidFill>
                              <a:effectLst/>
                              <a:latin typeface="Cambria Math" panose="02040503050406030204" pitchFamily="18" charset="0"/>
                              <a:cs typeface="Times New Roman" panose="02020603050405020304" pitchFamily="18" charset="0"/>
                            </a:rPr>
                            <m:t>𝐿</m:t>
                          </m:r>
                        </m:e>
                        <m:sub>
                          <m:r>
                            <a:rPr lang="pt-BR" b="0" i="1" u="none" strike="noStrike" dirty="0" smtClean="0">
                              <a:solidFill>
                                <a:srgbClr val="000000"/>
                              </a:solidFill>
                              <a:effectLst/>
                              <a:latin typeface="Cambria Math" panose="02040503050406030204" pitchFamily="18" charset="0"/>
                              <a:cs typeface="Times New Roman" panose="02020603050405020304" pitchFamily="18" charset="0"/>
                            </a:rPr>
                            <m:t>1</m:t>
                          </m:r>
                        </m:sub>
                        <m:sup>
                          <m:r>
                            <a:rPr lang="pt-BR"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r>
                        <a:rPr lang="pt-BR" b="0" i="1" u="none" strike="noStrike" dirty="0" smtClean="0">
                          <a:solidFill>
                            <a:srgbClr val="000000"/>
                          </a:solidFill>
                          <a:effectLst/>
                          <a:latin typeface="Cambria Math" panose="02040503050406030204" pitchFamily="18" charset="0"/>
                          <a:cs typeface="Times New Roman" panose="02020603050405020304" pitchFamily="18" charset="0"/>
                        </a:rPr>
                        <m:t>+</m:t>
                      </m:r>
                      <m:sSubSup>
                        <m:sSubSupPr>
                          <m:ctrlPr>
                            <a:rPr lang="pt-BR"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b="0" i="1" u="none" strike="noStrike" dirty="0" smtClean="0">
                              <a:solidFill>
                                <a:srgbClr val="000000"/>
                              </a:solidFill>
                              <a:effectLst/>
                              <a:latin typeface="Cambria Math" panose="02040503050406030204" pitchFamily="18" charset="0"/>
                              <a:cs typeface="Times New Roman" panose="02020603050405020304" pitchFamily="18" charset="0"/>
                            </a:rPr>
                            <m:t>𝐿</m:t>
                          </m:r>
                        </m:e>
                        <m:sub>
                          <m:r>
                            <a:rPr lang="pt-BR" b="0" i="1" u="none" strike="noStrike" dirty="0" smtClean="0">
                              <a:solidFill>
                                <a:srgbClr val="000000"/>
                              </a:solidFill>
                              <a:effectLst/>
                              <a:latin typeface="Cambria Math" panose="02040503050406030204" pitchFamily="18" charset="0"/>
                              <a:cs typeface="Times New Roman" panose="02020603050405020304" pitchFamily="18" charset="0"/>
                            </a:rPr>
                            <m:t>2</m:t>
                          </m:r>
                        </m:sub>
                        <m:sup>
                          <m:r>
                            <a:rPr lang="pt-BR"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r>
                        <a:rPr lang="pt-BR" b="0" i="1" u="none" strike="noStrike" dirty="0" smtClean="0">
                          <a:solidFill>
                            <a:srgbClr val="000000"/>
                          </a:solidFill>
                          <a:effectLst/>
                          <a:latin typeface="Cambria Math" panose="02040503050406030204" pitchFamily="18" charset="0"/>
                          <a:cs typeface="Times New Roman" panose="02020603050405020304" pitchFamily="18" charset="0"/>
                        </a:rPr>
                        <m:t>=</m:t>
                      </m:r>
                      <m:sSup>
                        <m:sSupPr>
                          <m:ctrlPr>
                            <a:rPr lang="pt-BR" b="0" i="1" dirty="0" smtClean="0">
                              <a:solidFill>
                                <a:srgbClr val="000000"/>
                              </a:solidFill>
                              <a:latin typeface="Cambria Math" panose="02040503050406030204" pitchFamily="18" charset="0"/>
                            </a:rPr>
                          </m:ctrlPr>
                        </m:sSupPr>
                        <m:e>
                          <m:acc>
                            <m:accPr>
                              <m:chr m:val="̅"/>
                              <m:ctrlPr>
                                <a:rPr lang="pt-BR" i="1" dirty="0">
                                  <a:solidFill>
                                    <a:srgbClr val="000000"/>
                                  </a:solidFill>
                                  <a:latin typeface="Cambria Math" panose="02040503050406030204" pitchFamily="18" charset="0"/>
                                </a:rPr>
                              </m:ctrlPr>
                            </m:accPr>
                            <m:e>
                              <m:r>
                                <a:rPr lang="pt-BR" i="1" dirty="0">
                                  <a:solidFill>
                                    <a:srgbClr val="000000"/>
                                  </a:solidFill>
                                  <a:latin typeface="Cambria Math" panose="02040503050406030204" pitchFamily="18" charset="0"/>
                                </a:rPr>
                                <m:t>𝐿</m:t>
                              </m:r>
                            </m:e>
                          </m:acc>
                        </m:e>
                        <m:sup>
                          <m:r>
                            <a:rPr lang="pt-BR" b="0" i="1" dirty="0" smtClean="0">
                              <a:solidFill>
                                <a:srgbClr val="000000"/>
                              </a:solidFill>
                              <a:latin typeface="Cambria Math" panose="02040503050406030204" pitchFamily="18" charset="0"/>
                            </a:rPr>
                            <m:t>∗</m:t>
                          </m:r>
                        </m:sup>
                      </m:sSup>
                    </m:oMath>
                  </m:oMathPara>
                </a14:m>
                <a:endParaRPr lang="pt-BR" b="0">
                  <a:effectLst/>
                  <a:latin typeface="Times New Roman" panose="02020603050405020304" pitchFamily="18" charset="0"/>
                  <a:cs typeface="Times New Roman" panose="02020603050405020304" pitchFamily="18" charset="0"/>
                </a:endParaRPr>
              </a:p>
            </p:txBody>
          </p:sp>
        </mc:Choice>
        <mc:Fallback xmlns="">
          <p:sp>
            <p:nvSpPr>
              <p:cNvPr id="3" name="CaixaDeTexto 2">
                <a:extLst>
                  <a:ext uri="{FF2B5EF4-FFF2-40B4-BE49-F238E27FC236}">
                    <a16:creationId xmlns:a16="http://schemas.microsoft.com/office/drawing/2014/main" id="{AD5EC6E7-4893-6080-D9DD-0972D277F876}"/>
                  </a:ext>
                </a:extLst>
              </p:cNvPr>
              <p:cNvSpPr txBox="1">
                <a:spLocks noRot="1" noChangeAspect="1" noMove="1" noResize="1" noEditPoints="1" noAdjustHandles="1" noChangeArrowheads="1" noChangeShapeType="1" noTextEdit="1"/>
              </p:cNvSpPr>
              <p:nvPr/>
            </p:nvSpPr>
            <p:spPr>
              <a:xfrm>
                <a:off x="720233" y="1443014"/>
                <a:ext cx="10081403" cy="4730719"/>
              </a:xfrm>
              <a:prstGeom prst="rect">
                <a:avLst/>
              </a:prstGeom>
              <a:blipFill>
                <a:blip r:embed="rId2"/>
                <a:stretch>
                  <a:fillRect l="-484"/>
                </a:stretch>
              </a:blipFill>
            </p:spPr>
            <p:txBody>
              <a:bodyPr/>
              <a:lstStyle/>
              <a:p>
                <a:r>
                  <a:rPr lang="en-US">
                    <a:noFill/>
                  </a:rPr>
                  <a:t> </a:t>
                </a:r>
              </a:p>
            </p:txBody>
          </p:sp>
        </mc:Fallback>
      </mc:AlternateContent>
      <p:sp>
        <p:nvSpPr>
          <p:cNvPr id="2" name="Retângulo 1">
            <a:extLst>
              <a:ext uri="{FF2B5EF4-FFF2-40B4-BE49-F238E27FC236}">
                <a16:creationId xmlns:a16="http://schemas.microsoft.com/office/drawing/2014/main" id="{8AFEFDF1-A5CC-432E-54AF-5BB3C4E235A6}"/>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4" name="Retângulo 3">
            <a:extLst>
              <a:ext uri="{FF2B5EF4-FFF2-40B4-BE49-F238E27FC236}">
                <a16:creationId xmlns:a16="http://schemas.microsoft.com/office/drawing/2014/main" id="{4B81243C-4849-34BA-9608-6DFBB6E9D0D8}"/>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955E7D80-FFCF-843E-6450-CEEB5A00ED16}"/>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7" name="Retângulo: Cantos Arredondados 6">
            <a:extLst>
              <a:ext uri="{FF2B5EF4-FFF2-40B4-BE49-F238E27FC236}">
                <a16:creationId xmlns:a16="http://schemas.microsoft.com/office/drawing/2014/main" id="{11FE762D-17B0-CB11-81FB-96665DC5FADE}"/>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8" name="Retângulo: Cantos Arredondados 7">
            <a:extLst>
              <a:ext uri="{FF2B5EF4-FFF2-40B4-BE49-F238E27FC236}">
                <a16:creationId xmlns:a16="http://schemas.microsoft.com/office/drawing/2014/main" id="{D1C87AB8-3ED7-6001-6663-0AB4F71BF56D}"/>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9" name="Retângulo: Cantos Arredondados 8">
            <a:extLst>
              <a:ext uri="{FF2B5EF4-FFF2-40B4-BE49-F238E27FC236}">
                <a16:creationId xmlns:a16="http://schemas.microsoft.com/office/drawing/2014/main" id="{6B466FD0-E1DB-6205-230C-1167BB9DD7E0}"/>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0" name="Retângulo: Cantos Arredondados 9">
            <a:extLst>
              <a:ext uri="{FF2B5EF4-FFF2-40B4-BE49-F238E27FC236}">
                <a16:creationId xmlns:a16="http://schemas.microsoft.com/office/drawing/2014/main" id="{E3455469-60A9-0463-7A68-17A8FBACD11A}"/>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pic>
        <p:nvPicPr>
          <p:cNvPr id="1026" name="Picture 2" descr="História &amp; Cia: CAPITAL X TRABALHO">
            <a:extLst>
              <a:ext uri="{FF2B5EF4-FFF2-40B4-BE49-F238E27FC236}">
                <a16:creationId xmlns:a16="http://schemas.microsoft.com/office/drawing/2014/main" id="{C2F585E7-3B63-91E0-4EF6-00CFFD9CC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137" y="1704316"/>
            <a:ext cx="4354285" cy="402771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2" name="Retângulo 11">
            <a:extLst>
              <a:ext uri="{FF2B5EF4-FFF2-40B4-BE49-F238E27FC236}">
                <a16:creationId xmlns:a16="http://schemas.microsoft.com/office/drawing/2014/main" id="{7263484F-8490-309E-524C-613B96EE1CD9}"/>
              </a:ext>
            </a:extLst>
          </p:cNvPr>
          <p:cNvSpPr/>
          <p:nvPr/>
        </p:nvSpPr>
        <p:spPr>
          <a:xfrm>
            <a:off x="8711581" y="5111161"/>
            <a:ext cx="224514" cy="137630"/>
          </a:xfrm>
          <a:prstGeom prst="rect">
            <a:avLst/>
          </a:prstGeom>
          <a:solidFill>
            <a:srgbClr val="EBEB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CF458CAA-408B-0C25-2104-836035A84DF9}"/>
              </a:ext>
            </a:extLst>
          </p:cNvPr>
          <p:cNvSpPr/>
          <p:nvPr/>
        </p:nvSpPr>
        <p:spPr>
          <a:xfrm rot="1178986">
            <a:off x="8688721" y="5084868"/>
            <a:ext cx="45719" cy="137630"/>
          </a:xfrm>
          <a:prstGeom prst="rect">
            <a:avLst/>
          </a:prstGeom>
          <a:solidFill>
            <a:srgbClr val="EBEB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325E8AD1-54C3-793B-D758-73B1F648453D}"/>
              </a:ext>
            </a:extLst>
          </p:cNvPr>
          <p:cNvSpPr/>
          <p:nvPr/>
        </p:nvSpPr>
        <p:spPr>
          <a:xfrm>
            <a:off x="8743717" y="5099855"/>
            <a:ext cx="224514" cy="137630"/>
          </a:xfrm>
          <a:prstGeom prst="rect">
            <a:avLst/>
          </a:prstGeom>
          <a:solidFill>
            <a:srgbClr val="EBEB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549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F430190-365D-C1B4-EA27-2824099146DC}"/>
              </a:ext>
            </a:extLst>
          </p:cNvPr>
          <p:cNvSpPr txBox="1"/>
          <p:nvPr/>
        </p:nvSpPr>
        <p:spPr>
          <a:xfrm>
            <a:off x="560787" y="540518"/>
            <a:ext cx="10081403" cy="707886"/>
          </a:xfrm>
          <a:prstGeom prst="rect">
            <a:avLst/>
          </a:prstGeom>
          <a:noFill/>
        </p:spPr>
        <p:txBody>
          <a:bodyPr wrap="square">
            <a:spAutoFit/>
          </a:bodyPr>
          <a:lstStyle/>
          <a:p>
            <a:r>
              <a:rPr lang="pt-BR" sz="4000">
                <a:latin typeface="Britannic Bold" panose="020B0903060703020204" pitchFamily="34" charset="0"/>
                <a:cs typeface="Times New Roman" panose="02020603050405020304" pitchFamily="18" charset="0"/>
              </a:rPr>
              <a:t>Hipóteses-chave</a:t>
            </a:r>
            <a:r>
              <a:rPr lang="pt-BR" sz="4000" b="1">
                <a:latin typeface="Britannic Bold" panose="020B0903060703020204" pitchFamily="34" charset="0"/>
                <a:cs typeface="Times New Roman" panose="02020603050405020304" pitchFamily="18" charset="0"/>
              </a:rPr>
              <a:t> do modelo</a:t>
            </a:r>
          </a:p>
        </p:txBody>
      </p:sp>
      <mc:AlternateContent xmlns:mc="http://schemas.openxmlformats.org/markup-compatibility/2006" xmlns:a14="http://schemas.microsoft.com/office/drawing/2010/main">
        <mc:Choice Requires="a14">
          <p:sp>
            <p:nvSpPr>
              <p:cNvPr id="3" name="CaixaDeTexto 2">
                <a:extLst>
                  <a:ext uri="{FF2B5EF4-FFF2-40B4-BE49-F238E27FC236}">
                    <a16:creationId xmlns:a16="http://schemas.microsoft.com/office/drawing/2014/main" id="{AD5EC6E7-4893-6080-D9DD-0972D277F876}"/>
                  </a:ext>
                </a:extLst>
              </p:cNvPr>
              <p:cNvSpPr txBox="1"/>
              <p:nvPr/>
            </p:nvSpPr>
            <p:spPr>
              <a:xfrm>
                <a:off x="720233" y="1337025"/>
                <a:ext cx="5297109" cy="4955139"/>
              </a:xfrm>
              <a:prstGeom prst="rect">
                <a:avLst/>
              </a:prstGeom>
              <a:solidFill>
                <a:schemeClr val="bg1">
                  <a:lumMod val="95000"/>
                </a:schemeClr>
              </a:solidFill>
            </p:spPr>
            <p:txBody>
              <a:bodyPr wrap="square">
                <a:spAutoFit/>
              </a:bodyPr>
              <a:lstStyle/>
              <a:p>
                <a:pPr rtl="0">
                  <a:lnSpc>
                    <a:spcPct val="150000"/>
                  </a:lnSpc>
                  <a:spcBef>
                    <a:spcPts val="0"/>
                  </a:spcBef>
                  <a:spcAft>
                    <a:spcPts val="0"/>
                  </a:spcAft>
                </a:pPr>
                <a:r>
                  <a:rPr lang="pt-BR" sz="1600" b="1" u="sng" dirty="0">
                    <a:solidFill>
                      <a:srgbClr val="000000"/>
                    </a:solidFill>
                    <a:latin typeface="Times New Roman" panose="02020603050405020304" pitchFamily="18" charset="0"/>
                    <a:cs typeface="Times New Roman" panose="02020603050405020304" pitchFamily="18" charset="0"/>
                  </a:rPr>
                  <a:t>HIPÓTESE CHAVE 1</a:t>
                </a:r>
              </a:p>
              <a:p>
                <a:pPr rtl="0">
                  <a:lnSpc>
                    <a:spcPct val="150000"/>
                  </a:lnSpc>
                  <a:spcBef>
                    <a:spcPts val="0"/>
                  </a:spcBef>
                  <a:spcAft>
                    <a:spcPts val="0"/>
                  </a:spcAft>
                </a:pPr>
                <a:r>
                  <a:rPr lang="pt-BR" sz="1600" b="1" dirty="0">
                    <a:solidFill>
                      <a:srgbClr val="000000"/>
                    </a:solidFill>
                    <a:latin typeface="Times New Roman" panose="02020603050405020304" pitchFamily="18" charset="0"/>
                    <a:cs typeface="Times New Roman" panose="02020603050405020304" pitchFamily="18" charset="0"/>
                  </a:rPr>
                  <a:t>D</a:t>
                </a:r>
                <a:r>
                  <a:rPr lang="pt-BR" sz="1600" b="1" i="0" u="none" strike="noStrike" dirty="0">
                    <a:solidFill>
                      <a:srgbClr val="000000"/>
                    </a:solidFill>
                    <a:effectLst/>
                    <a:latin typeface="Times New Roman" panose="02020603050405020304" pitchFamily="18" charset="0"/>
                    <a:cs typeface="Times New Roman" panose="02020603050405020304" pitchFamily="18" charset="0"/>
                  </a:rPr>
                  <a:t>iferenças tecnológicas entre setores:</a:t>
                </a:r>
                <a:endParaRPr lang="pt-BR" sz="1600" b="0" dirty="0">
                  <a:effectLst/>
                  <a:latin typeface="Times New Roman" panose="02020603050405020304" pitchFamily="18" charset="0"/>
                  <a:cs typeface="Times New Roman" panose="02020603050405020304" pitchFamily="18" charset="0"/>
                </a:endParaRPr>
              </a:p>
              <a:p>
                <a:pPr marL="285750" indent="-285750" rtl="0" fontAlgn="base">
                  <a:lnSpc>
                    <a:spcPct val="150000"/>
                  </a:lnSpc>
                  <a:spcBef>
                    <a:spcPts val="0"/>
                  </a:spcBef>
                  <a:spcAft>
                    <a:spcPts val="0"/>
                  </a:spcAft>
                  <a:buFont typeface="Arial" panose="020B0604020202020204" pitchFamily="34" charset="0"/>
                  <a:buChar char="•"/>
                </a:pPr>
                <a:r>
                  <a:rPr lang="pt-BR" sz="1600" b="1" i="0" u="none" strike="noStrike" dirty="0">
                    <a:solidFill>
                      <a:srgbClr val="000000"/>
                    </a:solidFill>
                    <a:effectLst/>
                    <a:latin typeface="Times New Roman" panose="02020603050405020304" pitchFamily="18" charset="0"/>
                    <a:cs typeface="Times New Roman" panose="02020603050405020304" pitchFamily="18" charset="0"/>
                  </a:rPr>
                  <a:t>Setor 1 (manufatura): </a:t>
                </a:r>
                <a:r>
                  <a:rPr lang="pt-BR" sz="1600" i="0" u="none" strike="noStrike" dirty="0">
                    <a:solidFill>
                      <a:srgbClr val="000000"/>
                    </a:solidFill>
                    <a:effectLst/>
                    <a:latin typeface="Times New Roman" panose="02020603050405020304" pitchFamily="18" charset="0"/>
                    <a:cs typeface="Times New Roman" panose="02020603050405020304" pitchFamily="18" charset="0"/>
                  </a:rPr>
                  <a:t>intensivo em trabalho</a:t>
                </a:r>
              </a:p>
              <a:p>
                <a:pPr marL="285750" indent="-285750" rtl="0" fontAlgn="base">
                  <a:lnSpc>
                    <a:spcPct val="150000"/>
                  </a:lnSpc>
                  <a:spcBef>
                    <a:spcPts val="0"/>
                  </a:spcBef>
                  <a:spcAft>
                    <a:spcPts val="0"/>
                  </a:spcAft>
                  <a:buFont typeface="Arial" panose="020B0604020202020204" pitchFamily="34" charset="0"/>
                  <a:buChar char="•"/>
                </a:pPr>
                <a:r>
                  <a:rPr lang="pt-BR" sz="1600" b="1" i="0" u="none" strike="noStrike" dirty="0">
                    <a:solidFill>
                      <a:srgbClr val="000000"/>
                    </a:solidFill>
                    <a:effectLst/>
                    <a:latin typeface="Times New Roman" panose="02020603050405020304" pitchFamily="18" charset="0"/>
                    <a:cs typeface="Times New Roman" panose="02020603050405020304" pitchFamily="18" charset="0"/>
                  </a:rPr>
                  <a:t>Setor 2 (tecnologia de ponta): </a:t>
                </a:r>
                <a:r>
                  <a:rPr lang="pt-BR" sz="1600" i="0" u="none" strike="noStrike" dirty="0">
                    <a:solidFill>
                      <a:srgbClr val="000000"/>
                    </a:solidFill>
                    <a:effectLst/>
                    <a:latin typeface="Times New Roman" panose="02020603050405020304" pitchFamily="18" charset="0"/>
                    <a:cs typeface="Times New Roman" panose="02020603050405020304" pitchFamily="18" charset="0"/>
                  </a:rPr>
                  <a:t>intensivo em capital</a:t>
                </a:r>
              </a:p>
              <a:p>
                <a:pPr algn="just" rtl="0">
                  <a:lnSpc>
                    <a:spcPct val="150000"/>
                  </a:lnSpc>
                  <a:spcBef>
                    <a:spcPts val="0"/>
                  </a:spcBef>
                  <a:spcAft>
                    <a:spcPts val="0"/>
                  </a:spcAft>
                </a:pPr>
                <a:br>
                  <a:rPr lang="pt-BR" sz="1600" b="0" dirty="0">
                    <a:effectLst/>
                    <a:latin typeface="Times New Roman" panose="02020603050405020304" pitchFamily="18" charset="0"/>
                    <a:cs typeface="Times New Roman" panose="02020603050405020304" pitchFamily="18" charset="0"/>
                  </a:rPr>
                </a:br>
                <a:r>
                  <a:rPr lang="pt-BR" sz="1600" b="0" i="0" u="none" strike="noStrike" dirty="0">
                    <a:solidFill>
                      <a:srgbClr val="000000"/>
                    </a:solidFill>
                    <a:effectLst/>
                    <a:latin typeface="Times New Roman" panose="02020603050405020304" pitchFamily="18" charset="0"/>
                    <a:cs typeface="Times New Roman" panose="02020603050405020304" pitchFamily="18" charset="0"/>
                  </a:rPr>
                  <a:t>Dada as funções </a:t>
                </a:r>
                <a14:m>
                  <m:oMath xmlns:m="http://schemas.openxmlformats.org/officeDocument/2006/math">
                    <m:sSub>
                      <m:sSubPr>
                        <m:ctrlPr>
                          <a:rPr lang="pt-BR" sz="1600" b="0" i="1" u="none" strike="noStrike" smtClean="0">
                            <a:solidFill>
                              <a:srgbClr val="000000"/>
                            </a:solidFill>
                            <a:effectLst/>
                            <a:latin typeface="Cambria Math" panose="02040503050406030204" pitchFamily="18" charset="0"/>
                            <a:cs typeface="Times New Roman" panose="02020603050405020304" pitchFamily="18" charset="0"/>
                          </a:rPr>
                        </m:ctrlPr>
                      </m:sSubPr>
                      <m:e>
                        <m:r>
                          <a:rPr lang="pt-BR" sz="1600" b="0" i="1" u="none" strike="noStrike" smtClean="0">
                            <a:solidFill>
                              <a:srgbClr val="000000"/>
                            </a:solidFill>
                            <a:effectLst/>
                            <a:latin typeface="Cambria Math" panose="02040503050406030204" pitchFamily="18" charset="0"/>
                            <a:cs typeface="Times New Roman" panose="02020603050405020304" pitchFamily="18" charset="0"/>
                          </a:rPr>
                          <m:t>𝐹</m:t>
                        </m:r>
                      </m:e>
                      <m:sub>
                        <m:r>
                          <a:rPr lang="pt-BR" sz="1600" b="0" i="1" u="none" strike="noStrike" smtClean="0">
                            <a:solidFill>
                              <a:srgbClr val="000000"/>
                            </a:solidFill>
                            <a:effectLst/>
                            <a:latin typeface="Cambria Math" panose="02040503050406030204" pitchFamily="18" charset="0"/>
                            <a:cs typeface="Times New Roman" panose="02020603050405020304" pitchFamily="18" charset="0"/>
                          </a:rPr>
                          <m:t>1</m:t>
                        </m:r>
                      </m:sub>
                    </m:sSub>
                  </m:oMath>
                </a14:m>
                <a:r>
                  <a:rPr lang="pt-BR" sz="1600" b="0" i="0" u="none" strike="noStrike" dirty="0">
                    <a:solidFill>
                      <a:srgbClr val="000000"/>
                    </a:solidFill>
                    <a:effectLst/>
                    <a:latin typeface="Times New Roman" panose="02020603050405020304" pitchFamily="18" charset="0"/>
                    <a:cs typeface="Times New Roman" panose="02020603050405020304" pitchFamily="18" charset="0"/>
                  </a:rPr>
                  <a:t> e </a:t>
                </a:r>
                <a14:m>
                  <m:oMath xmlns:m="http://schemas.openxmlformats.org/officeDocument/2006/math">
                    <m:sSub>
                      <m:sSubPr>
                        <m:ctrlPr>
                          <a:rPr lang="pt-BR" sz="1600" b="0" i="1" u="none" strike="noStrike" smtClean="0">
                            <a:solidFill>
                              <a:srgbClr val="000000"/>
                            </a:solidFill>
                            <a:effectLst/>
                            <a:latin typeface="Cambria Math" panose="02040503050406030204" pitchFamily="18" charset="0"/>
                            <a:cs typeface="Times New Roman" panose="02020603050405020304" pitchFamily="18" charset="0"/>
                          </a:rPr>
                        </m:ctrlPr>
                      </m:sSubPr>
                      <m:e>
                        <m:r>
                          <a:rPr lang="pt-BR" sz="1600" b="0" i="1" u="none" strike="noStrike" smtClean="0">
                            <a:solidFill>
                              <a:srgbClr val="000000"/>
                            </a:solidFill>
                            <a:effectLst/>
                            <a:latin typeface="Cambria Math" panose="02040503050406030204" pitchFamily="18" charset="0"/>
                            <a:cs typeface="Times New Roman" panose="02020603050405020304" pitchFamily="18" charset="0"/>
                          </a:rPr>
                          <m:t>𝐹</m:t>
                        </m:r>
                      </m:e>
                      <m:sub>
                        <m:r>
                          <a:rPr lang="pt-BR" sz="1600" b="0" i="1" u="none" strike="noStrike" smtClean="0">
                            <a:solidFill>
                              <a:srgbClr val="000000"/>
                            </a:solidFill>
                            <a:effectLst/>
                            <a:latin typeface="Cambria Math" panose="02040503050406030204" pitchFamily="18" charset="0"/>
                            <a:cs typeface="Times New Roman" panose="02020603050405020304" pitchFamily="18" charset="0"/>
                          </a:rPr>
                          <m:t>2</m:t>
                        </m:r>
                      </m:sub>
                    </m:sSub>
                  </m:oMath>
                </a14:m>
                <a:r>
                  <a:rPr lang="pt-BR" sz="1600" b="0" i="0" u="none" strike="noStrike" dirty="0">
                    <a:solidFill>
                      <a:srgbClr val="000000"/>
                    </a:solidFill>
                    <a:effectLst/>
                    <a:latin typeface="Times New Roman" panose="02020603050405020304" pitchFamily="18" charset="0"/>
                    <a:cs typeface="Times New Roman" panose="02020603050405020304" pitchFamily="18" charset="0"/>
                  </a:rPr>
                  <a:t> são tais que o </a:t>
                </a:r>
                <a:r>
                  <a:rPr lang="pt-BR" sz="1600" b="1" i="0" u="none" strike="noStrike" dirty="0">
                    <a:solidFill>
                      <a:srgbClr val="000000"/>
                    </a:solidFill>
                    <a:effectLst/>
                    <a:latin typeface="Times New Roman" panose="02020603050405020304" pitchFamily="18" charset="0"/>
                    <a:cs typeface="Times New Roman" panose="02020603050405020304" pitchFamily="18" charset="0"/>
                  </a:rPr>
                  <a:t>setor de manufatura </a:t>
                </a:r>
                <a:r>
                  <a:rPr lang="pt-BR" sz="1600" b="0" i="0" u="none" strike="noStrike" dirty="0">
                    <a:solidFill>
                      <a:srgbClr val="000000"/>
                    </a:solidFill>
                    <a:effectLst/>
                    <a:latin typeface="Times New Roman" panose="02020603050405020304" pitchFamily="18" charset="0"/>
                    <a:cs typeface="Times New Roman" panose="02020603050405020304" pitchFamily="18" charset="0"/>
                  </a:rPr>
                  <a:t>emprega </a:t>
                </a:r>
                <a:r>
                  <a:rPr lang="pt-BR" sz="1600" b="1" i="1" u="none" strike="noStrike" dirty="0">
                    <a:solidFill>
                      <a:srgbClr val="000000"/>
                    </a:solidFill>
                    <a:effectLst/>
                    <a:latin typeface="Times New Roman" panose="02020603050405020304" pitchFamily="18" charset="0"/>
                    <a:cs typeface="Times New Roman" panose="02020603050405020304" pitchFamily="18" charset="0"/>
                  </a:rPr>
                  <a:t>relativamente</a:t>
                </a:r>
                <a:r>
                  <a:rPr lang="pt-BR" sz="1600" b="0" i="1" u="none" strike="noStrike" dirty="0">
                    <a:solidFill>
                      <a:srgbClr val="000000"/>
                    </a:solidFill>
                    <a:effectLst/>
                    <a:latin typeface="Times New Roman" panose="02020603050405020304" pitchFamily="18" charset="0"/>
                    <a:cs typeface="Times New Roman" panose="02020603050405020304" pitchFamily="18" charset="0"/>
                  </a:rPr>
                  <a:t> </a:t>
                </a:r>
                <a:r>
                  <a:rPr lang="pt-BR" sz="1600" b="1" i="0" u="none" strike="noStrike" dirty="0">
                    <a:solidFill>
                      <a:srgbClr val="000000"/>
                    </a:solidFill>
                    <a:effectLst/>
                    <a:latin typeface="Times New Roman" panose="02020603050405020304" pitchFamily="18" charset="0"/>
                    <a:cs typeface="Times New Roman" panose="02020603050405020304" pitchFamily="18" charset="0"/>
                  </a:rPr>
                  <a:t>mais trabalho</a:t>
                </a:r>
                <a:r>
                  <a:rPr lang="pt-BR" sz="1600" b="0" i="0" u="none" strike="noStrike" dirty="0">
                    <a:solidFill>
                      <a:srgbClr val="000000"/>
                    </a:solidFill>
                    <a:effectLst/>
                    <a:latin typeface="Times New Roman" panose="02020603050405020304" pitchFamily="18" charset="0"/>
                    <a:cs typeface="Times New Roman" panose="02020603050405020304" pitchFamily="18" charset="0"/>
                  </a:rPr>
                  <a:t> que o setor de tecnologia de ponta. Sob estas condições, podemos definir as seguintes relações capital-trabalho:</a:t>
                </a:r>
                <a:endParaRPr lang="pt-BR" sz="1600" b="0" i="1" u="none" strike="noStrike" dirty="0">
                  <a:solidFill>
                    <a:srgbClr val="000000"/>
                  </a:solidFill>
                  <a:effectLst/>
                  <a:latin typeface="Cambria Math" panose="020405030504060302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pt-BR" sz="1600" i="1" dirty="0">
                          <a:solidFill>
                            <a:srgbClr val="000000"/>
                          </a:solidFill>
                          <a:latin typeface="Cambria Math" panose="02040503050406030204" pitchFamily="18" charset="0"/>
                          <a:cs typeface="Times New Roman" panose="02020603050405020304" pitchFamily="18" charset="0"/>
                        </a:rPr>
                        <m:t>𝑇𝑖𝑔𝑟𝑒𝑠</m:t>
                      </m:r>
                      <m:r>
                        <a:rPr lang="pt-BR" sz="1600" i="1" dirty="0">
                          <a:solidFill>
                            <a:srgbClr val="000000"/>
                          </a:solidFill>
                          <a:latin typeface="Cambria Math" panose="02040503050406030204" pitchFamily="18" charset="0"/>
                          <a:cs typeface="Times New Roman" panose="02020603050405020304" pitchFamily="18" charset="0"/>
                        </a:rPr>
                        <m:t> </m:t>
                      </m:r>
                      <m:r>
                        <a:rPr lang="pt-BR" sz="1600" i="1" dirty="0">
                          <a:solidFill>
                            <a:srgbClr val="000000"/>
                          </a:solidFill>
                          <a:latin typeface="Cambria Math" panose="02040503050406030204" pitchFamily="18" charset="0"/>
                          <a:cs typeface="Times New Roman" panose="02020603050405020304" pitchFamily="18" charset="0"/>
                        </a:rPr>
                        <m:t>𝐴𝑠𝑖</m:t>
                      </m:r>
                      <m:r>
                        <a:rPr lang="pt-BR" sz="1600" i="1" dirty="0">
                          <a:solidFill>
                            <a:srgbClr val="000000"/>
                          </a:solidFill>
                          <a:latin typeface="Cambria Math" panose="02040503050406030204" pitchFamily="18" charset="0"/>
                          <a:cs typeface="Times New Roman" panose="02020603050405020304" pitchFamily="18" charset="0"/>
                        </a:rPr>
                        <m:t>á</m:t>
                      </m:r>
                      <m:r>
                        <a:rPr lang="pt-BR" sz="1600" i="1" dirty="0">
                          <a:solidFill>
                            <a:srgbClr val="000000"/>
                          </a:solidFill>
                          <a:latin typeface="Cambria Math" panose="02040503050406030204" pitchFamily="18" charset="0"/>
                          <a:cs typeface="Times New Roman" panose="02020603050405020304" pitchFamily="18" charset="0"/>
                        </a:rPr>
                        <m:t>𝑡𝑖𝑐𝑜𝑠</m:t>
                      </m:r>
                      <m:r>
                        <a:rPr lang="pt-BR" sz="1600" i="1" dirty="0">
                          <a:solidFill>
                            <a:srgbClr val="000000"/>
                          </a:solidFill>
                          <a:latin typeface="Cambria Math" panose="02040503050406030204" pitchFamily="18" charset="0"/>
                          <a:cs typeface="Times New Roman" panose="02020603050405020304" pitchFamily="18" charset="0"/>
                        </a:rPr>
                        <m:t>→</m:t>
                      </m:r>
                      <m:sSub>
                        <m:sSubPr>
                          <m:ctrlPr>
                            <a:rPr lang="pt-BR" sz="1600" b="0" i="1" dirty="0" smtClean="0">
                              <a:solidFill>
                                <a:srgbClr val="000000"/>
                              </a:solidFill>
                              <a:latin typeface="Cambria Math" panose="02040503050406030204" pitchFamily="18" charset="0"/>
                              <a:cs typeface="Times New Roman" panose="02020603050405020304" pitchFamily="18" charset="0"/>
                            </a:rPr>
                          </m:ctrlPr>
                        </m:sSubPr>
                        <m:e>
                          <m:r>
                            <a:rPr lang="pt-BR" sz="1600" b="0" i="1" dirty="0" smtClean="0">
                              <a:solidFill>
                                <a:srgbClr val="000000"/>
                              </a:solidFill>
                              <a:latin typeface="Cambria Math" panose="02040503050406030204" pitchFamily="18" charset="0"/>
                              <a:cs typeface="Times New Roman" panose="02020603050405020304" pitchFamily="18" charset="0"/>
                            </a:rPr>
                            <m:t>𝑘</m:t>
                          </m:r>
                        </m:e>
                        <m:sub>
                          <m:r>
                            <a:rPr lang="pt-BR" sz="1600" b="0" i="1" dirty="0" smtClean="0">
                              <a:solidFill>
                                <a:srgbClr val="000000"/>
                              </a:solidFill>
                              <a:latin typeface="Cambria Math" panose="02040503050406030204" pitchFamily="18" charset="0"/>
                              <a:cs typeface="Times New Roman" panose="02020603050405020304" pitchFamily="18" charset="0"/>
                            </a:rPr>
                            <m:t>1</m:t>
                          </m:r>
                        </m:sub>
                      </m:sSub>
                      <m:r>
                        <a:rPr lang="pt-BR" sz="1600" b="0" i="1" dirty="0" smtClean="0">
                          <a:solidFill>
                            <a:srgbClr val="000000"/>
                          </a:solidFill>
                          <a:latin typeface="Cambria Math" panose="02040503050406030204" pitchFamily="18" charset="0"/>
                          <a:cs typeface="Times New Roman" panose="02020603050405020304" pitchFamily="18" charset="0"/>
                        </a:rPr>
                        <m:t>=</m:t>
                      </m:r>
                      <m:f>
                        <m:fPr>
                          <m:ctrlPr>
                            <a:rPr lang="pt-BR" sz="1600" b="0" i="1" dirty="0" smtClean="0">
                              <a:solidFill>
                                <a:srgbClr val="000000"/>
                              </a:solidFill>
                              <a:latin typeface="Cambria Math" panose="02040503050406030204" pitchFamily="18" charset="0"/>
                              <a:cs typeface="Times New Roman" panose="02020603050405020304" pitchFamily="18" charset="0"/>
                            </a:rPr>
                          </m:ctrlPr>
                        </m:fPr>
                        <m:num>
                          <m:sSub>
                            <m:sSubPr>
                              <m:ctrlPr>
                                <a:rPr lang="pt-BR" sz="1600" b="0" i="1" dirty="0" smtClean="0">
                                  <a:solidFill>
                                    <a:srgbClr val="000000"/>
                                  </a:solidFill>
                                  <a:latin typeface="Cambria Math" panose="02040503050406030204" pitchFamily="18" charset="0"/>
                                  <a:cs typeface="Times New Roman" panose="02020603050405020304" pitchFamily="18" charset="0"/>
                                </a:rPr>
                              </m:ctrlPr>
                            </m:sSubPr>
                            <m:e>
                              <m:r>
                                <a:rPr lang="pt-BR" sz="1600" b="0" i="1" dirty="0" smtClean="0">
                                  <a:solidFill>
                                    <a:srgbClr val="000000"/>
                                  </a:solidFill>
                                  <a:latin typeface="Cambria Math" panose="02040503050406030204" pitchFamily="18" charset="0"/>
                                  <a:cs typeface="Times New Roman" panose="02020603050405020304" pitchFamily="18" charset="0"/>
                                </a:rPr>
                                <m:t>𝐾</m:t>
                              </m:r>
                            </m:e>
                            <m:sub>
                              <m:r>
                                <a:rPr lang="pt-BR" sz="1600" b="0" i="1" dirty="0" smtClean="0">
                                  <a:solidFill>
                                    <a:srgbClr val="000000"/>
                                  </a:solidFill>
                                  <a:latin typeface="Cambria Math" panose="02040503050406030204" pitchFamily="18" charset="0"/>
                                  <a:cs typeface="Times New Roman" panose="02020603050405020304" pitchFamily="18" charset="0"/>
                                </a:rPr>
                                <m:t>1</m:t>
                              </m:r>
                            </m:sub>
                          </m:sSub>
                        </m:num>
                        <m:den>
                          <m:sSub>
                            <m:sSubPr>
                              <m:ctrlPr>
                                <a:rPr lang="pt-BR" sz="1600" b="0" i="1" dirty="0" smtClean="0">
                                  <a:solidFill>
                                    <a:srgbClr val="000000"/>
                                  </a:solidFill>
                                  <a:latin typeface="Cambria Math" panose="02040503050406030204" pitchFamily="18" charset="0"/>
                                  <a:cs typeface="Times New Roman" panose="02020603050405020304" pitchFamily="18" charset="0"/>
                                </a:rPr>
                              </m:ctrlPr>
                            </m:sSubPr>
                            <m:e>
                              <m:r>
                                <a:rPr lang="pt-BR" sz="1600" b="0" i="1" dirty="0" smtClean="0">
                                  <a:solidFill>
                                    <a:srgbClr val="000000"/>
                                  </a:solidFill>
                                  <a:latin typeface="Cambria Math" panose="02040503050406030204" pitchFamily="18" charset="0"/>
                                  <a:cs typeface="Times New Roman" panose="02020603050405020304" pitchFamily="18" charset="0"/>
                                </a:rPr>
                                <m:t>𝐿</m:t>
                              </m:r>
                            </m:e>
                            <m:sub>
                              <m:r>
                                <a:rPr lang="pt-BR" sz="1600" b="0" i="1" dirty="0" smtClean="0">
                                  <a:solidFill>
                                    <a:srgbClr val="000000"/>
                                  </a:solidFill>
                                  <a:latin typeface="Cambria Math" panose="02040503050406030204" pitchFamily="18" charset="0"/>
                                  <a:cs typeface="Times New Roman" panose="02020603050405020304" pitchFamily="18" charset="0"/>
                                </a:rPr>
                                <m:t>1</m:t>
                              </m:r>
                            </m:sub>
                          </m:sSub>
                        </m:den>
                      </m:f>
                      <m:r>
                        <a:rPr lang="pt-BR" sz="1600" b="0" i="1" dirty="0" smtClean="0">
                          <a:solidFill>
                            <a:srgbClr val="000000"/>
                          </a:solidFill>
                          <a:latin typeface="Cambria Math" panose="02040503050406030204" pitchFamily="18" charset="0"/>
                          <a:cs typeface="Times New Roman" panose="02020603050405020304" pitchFamily="18" charset="0"/>
                        </a:rPr>
                        <m:t> ; </m:t>
                      </m:r>
                      <m:sSub>
                        <m:sSubPr>
                          <m:ctrlPr>
                            <a:rPr lang="pt-BR" sz="1600" i="1" dirty="0">
                              <a:solidFill>
                                <a:srgbClr val="000000"/>
                              </a:solidFill>
                              <a:latin typeface="Cambria Math" panose="02040503050406030204" pitchFamily="18" charset="0"/>
                              <a:cs typeface="Times New Roman" panose="02020603050405020304" pitchFamily="18" charset="0"/>
                            </a:rPr>
                          </m:ctrlPr>
                        </m:sSubPr>
                        <m:e>
                          <m:r>
                            <a:rPr lang="pt-BR" sz="1600" i="1" dirty="0">
                              <a:solidFill>
                                <a:srgbClr val="000000"/>
                              </a:solidFill>
                              <a:latin typeface="Cambria Math" panose="02040503050406030204" pitchFamily="18" charset="0"/>
                              <a:cs typeface="Times New Roman" panose="02020603050405020304" pitchFamily="18" charset="0"/>
                            </a:rPr>
                            <m:t>𝑘</m:t>
                          </m:r>
                        </m:e>
                        <m:sub>
                          <m:r>
                            <a:rPr lang="pt-BR" sz="1600" i="1" dirty="0">
                              <a:solidFill>
                                <a:srgbClr val="000000"/>
                              </a:solidFill>
                              <a:latin typeface="Cambria Math" panose="02040503050406030204" pitchFamily="18" charset="0"/>
                              <a:cs typeface="Times New Roman" panose="02020603050405020304" pitchFamily="18" charset="0"/>
                            </a:rPr>
                            <m:t>2</m:t>
                          </m:r>
                        </m:sub>
                      </m:sSub>
                      <m:r>
                        <a:rPr lang="pt-BR" sz="1600" i="1" dirty="0">
                          <a:solidFill>
                            <a:srgbClr val="000000"/>
                          </a:solidFill>
                          <a:latin typeface="Cambria Math" panose="02040503050406030204" pitchFamily="18" charset="0"/>
                          <a:cs typeface="Times New Roman" panose="02020603050405020304" pitchFamily="18" charset="0"/>
                        </a:rPr>
                        <m:t>=</m:t>
                      </m:r>
                      <m:f>
                        <m:fPr>
                          <m:ctrlPr>
                            <a:rPr lang="pt-BR" sz="1600" i="1" dirty="0">
                              <a:solidFill>
                                <a:srgbClr val="000000"/>
                              </a:solidFill>
                              <a:latin typeface="Cambria Math" panose="02040503050406030204" pitchFamily="18" charset="0"/>
                              <a:cs typeface="Times New Roman" panose="02020603050405020304" pitchFamily="18" charset="0"/>
                            </a:rPr>
                          </m:ctrlPr>
                        </m:fPr>
                        <m:num>
                          <m:sSub>
                            <m:sSubPr>
                              <m:ctrlPr>
                                <a:rPr lang="pt-BR" sz="1600" i="1" dirty="0">
                                  <a:solidFill>
                                    <a:srgbClr val="000000"/>
                                  </a:solidFill>
                                  <a:latin typeface="Cambria Math" panose="02040503050406030204" pitchFamily="18" charset="0"/>
                                  <a:cs typeface="Times New Roman" panose="02020603050405020304" pitchFamily="18" charset="0"/>
                                </a:rPr>
                              </m:ctrlPr>
                            </m:sSubPr>
                            <m:e>
                              <m:r>
                                <a:rPr lang="pt-BR" sz="1600" i="1" dirty="0">
                                  <a:solidFill>
                                    <a:srgbClr val="000000"/>
                                  </a:solidFill>
                                  <a:latin typeface="Cambria Math" panose="02040503050406030204" pitchFamily="18" charset="0"/>
                                  <a:cs typeface="Times New Roman" panose="02020603050405020304" pitchFamily="18" charset="0"/>
                                </a:rPr>
                                <m:t>𝐾</m:t>
                              </m:r>
                            </m:e>
                            <m:sub>
                              <m:r>
                                <a:rPr lang="pt-BR" sz="1600" i="1" dirty="0">
                                  <a:solidFill>
                                    <a:srgbClr val="000000"/>
                                  </a:solidFill>
                                  <a:latin typeface="Cambria Math" panose="02040503050406030204" pitchFamily="18" charset="0"/>
                                  <a:cs typeface="Times New Roman" panose="02020603050405020304" pitchFamily="18" charset="0"/>
                                </a:rPr>
                                <m:t>2</m:t>
                              </m:r>
                            </m:sub>
                          </m:sSub>
                        </m:num>
                        <m:den>
                          <m:sSub>
                            <m:sSubPr>
                              <m:ctrlPr>
                                <a:rPr lang="pt-BR" sz="1600" i="1" dirty="0">
                                  <a:solidFill>
                                    <a:srgbClr val="000000"/>
                                  </a:solidFill>
                                  <a:latin typeface="Cambria Math" panose="02040503050406030204" pitchFamily="18" charset="0"/>
                                  <a:cs typeface="Times New Roman" panose="02020603050405020304" pitchFamily="18" charset="0"/>
                                </a:rPr>
                              </m:ctrlPr>
                            </m:sSubPr>
                            <m:e>
                              <m:r>
                                <a:rPr lang="pt-BR" sz="1600" i="1" dirty="0">
                                  <a:solidFill>
                                    <a:srgbClr val="000000"/>
                                  </a:solidFill>
                                  <a:latin typeface="Cambria Math" panose="02040503050406030204" pitchFamily="18" charset="0"/>
                                  <a:cs typeface="Times New Roman" panose="02020603050405020304" pitchFamily="18" charset="0"/>
                                </a:rPr>
                                <m:t>𝐿</m:t>
                              </m:r>
                            </m:e>
                            <m:sub>
                              <m:r>
                                <a:rPr lang="pt-BR" sz="1600" i="1" dirty="0">
                                  <a:solidFill>
                                    <a:srgbClr val="000000"/>
                                  </a:solidFill>
                                  <a:latin typeface="Cambria Math" panose="02040503050406030204" pitchFamily="18" charset="0"/>
                                  <a:cs typeface="Times New Roman" panose="02020603050405020304" pitchFamily="18" charset="0"/>
                                </a:rPr>
                                <m:t>2</m:t>
                              </m:r>
                            </m:sub>
                          </m:sSub>
                        </m:den>
                      </m:f>
                    </m:oMath>
                  </m:oMathPara>
                </a14:m>
                <a:endParaRPr lang="pt-BR" sz="1600" i="1" dirty="0">
                  <a:solidFill>
                    <a:srgbClr val="000000"/>
                  </a:solidFill>
                  <a:latin typeface="Cambria Math" panose="02040503050406030204" pitchFamily="18" charset="0"/>
                  <a:cs typeface="Times New Roman" panose="02020603050405020304" pitchFamily="18" charset="0"/>
                </a:endParaRPr>
              </a:p>
              <a:p>
                <a:pP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𝐶h𝑖𝑛𝑎</m:t>
                      </m:r>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SubSup>
                        <m:sSubSup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𝑘</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1</m:t>
                          </m:r>
                        </m:sub>
                        <m: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f>
                        <m:f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fPr>
                        <m:num>
                          <m:sSubSup>
                            <m:sSubSup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𝐾</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1</m:t>
                              </m:r>
                            </m:sub>
                            <m: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num>
                        <m:den>
                          <m:sSubSup>
                            <m:sSubSup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𝐿</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1</m:t>
                              </m:r>
                            </m:sub>
                            <m: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den>
                      </m:f>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SubSup>
                        <m:sSubSup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𝑘</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2</m:t>
                          </m:r>
                        </m:sub>
                        <m: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f>
                        <m:f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fPr>
                        <m:num>
                          <m:sSubSup>
                            <m:sSubSup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𝐾</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2</m:t>
                              </m:r>
                            </m:sub>
                            <m: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num>
                        <m:den>
                          <m:sSubSup>
                            <m:sSubSup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𝐿</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2</m:t>
                              </m:r>
                            </m:sub>
                            <m: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den>
                      </m:f>
                    </m:oMath>
                  </m:oMathPara>
                </a14:m>
                <a:br>
                  <a:rPr lang="pt-BR" sz="1600" dirty="0"/>
                </a:br>
                <a:endParaRPr lang="pt-BR" sz="1600" b="0" dirty="0">
                  <a:effectLst/>
                  <a:latin typeface="Times New Roman" panose="02020603050405020304" pitchFamily="18" charset="0"/>
                  <a:cs typeface="Times New Roman" panose="02020603050405020304" pitchFamily="18" charset="0"/>
                </a:endParaRPr>
              </a:p>
            </p:txBody>
          </p:sp>
        </mc:Choice>
        <mc:Fallback xmlns="">
          <p:sp>
            <p:nvSpPr>
              <p:cNvPr id="3" name="CaixaDeTexto 2">
                <a:extLst>
                  <a:ext uri="{FF2B5EF4-FFF2-40B4-BE49-F238E27FC236}">
                    <a16:creationId xmlns:a16="http://schemas.microsoft.com/office/drawing/2014/main" id="{AD5EC6E7-4893-6080-D9DD-0972D277F876}"/>
                  </a:ext>
                </a:extLst>
              </p:cNvPr>
              <p:cNvSpPr txBox="1">
                <a:spLocks noRot="1" noChangeAspect="1" noMove="1" noResize="1" noEditPoints="1" noAdjustHandles="1" noChangeArrowheads="1" noChangeShapeType="1" noTextEdit="1"/>
              </p:cNvSpPr>
              <p:nvPr/>
            </p:nvSpPr>
            <p:spPr>
              <a:xfrm>
                <a:off x="720233" y="1337025"/>
                <a:ext cx="5297109" cy="4955139"/>
              </a:xfrm>
              <a:prstGeom prst="rect">
                <a:avLst/>
              </a:prstGeom>
              <a:blipFill>
                <a:blip r:embed="rId2"/>
                <a:stretch>
                  <a:fillRect l="-575" r="-690"/>
                </a:stretch>
              </a:blipFill>
            </p:spPr>
            <p:txBody>
              <a:bodyPr/>
              <a:lstStyle/>
              <a:p>
                <a:r>
                  <a:rPr lang="en-US">
                    <a:noFill/>
                  </a:rPr>
                  <a:t> </a:t>
                </a:r>
              </a:p>
            </p:txBody>
          </p:sp>
        </mc:Fallback>
      </mc:AlternateContent>
      <p:sp>
        <p:nvSpPr>
          <p:cNvPr id="4" name="Retângulo 3">
            <a:extLst>
              <a:ext uri="{FF2B5EF4-FFF2-40B4-BE49-F238E27FC236}">
                <a16:creationId xmlns:a16="http://schemas.microsoft.com/office/drawing/2014/main" id="{3F3D1239-DC41-6659-39C5-153AB3BAF01F}"/>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6" name="Retângulo 5">
            <a:extLst>
              <a:ext uri="{FF2B5EF4-FFF2-40B4-BE49-F238E27FC236}">
                <a16:creationId xmlns:a16="http://schemas.microsoft.com/office/drawing/2014/main" id="{10208507-C1D2-E2A4-909A-BCA7F09DAFE3}"/>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7" name="Retângulo: Cantos Arredondados 6">
            <a:extLst>
              <a:ext uri="{FF2B5EF4-FFF2-40B4-BE49-F238E27FC236}">
                <a16:creationId xmlns:a16="http://schemas.microsoft.com/office/drawing/2014/main" id="{B5080FF1-4AFF-1B38-5F0D-0C30C90AEB46}"/>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8" name="Retângulo: Cantos Arredondados 7">
            <a:extLst>
              <a:ext uri="{FF2B5EF4-FFF2-40B4-BE49-F238E27FC236}">
                <a16:creationId xmlns:a16="http://schemas.microsoft.com/office/drawing/2014/main" id="{EFFD7218-AFE6-93E6-E0BF-F1629B343DD8}"/>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9" name="Retângulo: Cantos Arredondados 8">
            <a:extLst>
              <a:ext uri="{FF2B5EF4-FFF2-40B4-BE49-F238E27FC236}">
                <a16:creationId xmlns:a16="http://schemas.microsoft.com/office/drawing/2014/main" id="{54653119-BD59-26C5-B47F-28BADD6BF279}"/>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0" name="Retângulo: Cantos Arredondados 9">
            <a:extLst>
              <a:ext uri="{FF2B5EF4-FFF2-40B4-BE49-F238E27FC236}">
                <a16:creationId xmlns:a16="http://schemas.microsoft.com/office/drawing/2014/main" id="{A87D691E-B459-34D3-78E8-36B949D5CE79}"/>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1" name="Retângulo: Cantos Arredondados 10">
            <a:extLst>
              <a:ext uri="{FF2B5EF4-FFF2-40B4-BE49-F238E27FC236}">
                <a16:creationId xmlns:a16="http://schemas.microsoft.com/office/drawing/2014/main" id="{D2446344-5474-EB24-5568-FD742AC4F14C}"/>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grpSp>
        <p:nvGrpSpPr>
          <p:cNvPr id="17" name="Agrupar 16">
            <a:extLst>
              <a:ext uri="{FF2B5EF4-FFF2-40B4-BE49-F238E27FC236}">
                <a16:creationId xmlns:a16="http://schemas.microsoft.com/office/drawing/2014/main" id="{88A49E4C-F9DF-031E-F185-C80F49DF6CF4}"/>
              </a:ext>
            </a:extLst>
          </p:cNvPr>
          <p:cNvGrpSpPr/>
          <p:nvPr/>
        </p:nvGrpSpPr>
        <p:grpSpPr>
          <a:xfrm>
            <a:off x="6174657" y="1332536"/>
            <a:ext cx="5297110" cy="4974371"/>
            <a:chOff x="6174657" y="1332536"/>
            <a:chExt cx="5297110" cy="4974371"/>
          </a:xfrm>
        </p:grpSpPr>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DEFD2F41-09AF-24B7-4514-8BB411D54782}"/>
                    </a:ext>
                  </a:extLst>
                </p:cNvPr>
                <p:cNvSpPr txBox="1"/>
                <p:nvPr/>
              </p:nvSpPr>
              <p:spPr>
                <a:xfrm>
                  <a:off x="6174658" y="1332536"/>
                  <a:ext cx="5297109" cy="4815164"/>
                </a:xfrm>
                <a:prstGeom prst="rect">
                  <a:avLst/>
                </a:prstGeom>
                <a:solidFill>
                  <a:schemeClr val="bg1">
                    <a:lumMod val="95000"/>
                  </a:schemeClr>
                </a:solidFill>
              </p:spPr>
              <p:txBody>
                <a:bodyPr wrap="square">
                  <a:spAutoFit/>
                </a:bodyPr>
                <a:lstStyle/>
                <a:p>
                  <a:pPr rtl="0">
                    <a:lnSpc>
                      <a:spcPct val="150000"/>
                    </a:lnSpc>
                    <a:spcBef>
                      <a:spcPts val="0"/>
                    </a:spcBef>
                    <a:spcAft>
                      <a:spcPts val="0"/>
                    </a:spcAft>
                  </a:pPr>
                  <a:r>
                    <a:rPr lang="pt-BR" sz="1600" b="1" i="0" u="sng" strike="noStrike" dirty="0">
                      <a:solidFill>
                        <a:srgbClr val="000000"/>
                      </a:solidFill>
                      <a:effectLst/>
                      <a:latin typeface="Times New Roman" panose="02020603050405020304" pitchFamily="18" charset="0"/>
                      <a:cs typeface="Times New Roman" panose="02020603050405020304" pitchFamily="18" charset="0"/>
                    </a:rPr>
                    <a:t>HIPÓTESE CHAVE 2</a:t>
                  </a:r>
                </a:p>
                <a:p>
                  <a:pPr rtl="0">
                    <a:lnSpc>
                      <a:spcPct val="150000"/>
                    </a:lnSpc>
                    <a:spcBef>
                      <a:spcPts val="0"/>
                    </a:spcBef>
                    <a:spcAft>
                      <a:spcPts val="0"/>
                    </a:spcAft>
                  </a:pPr>
                  <a:r>
                    <a:rPr lang="pt-BR" sz="1600" b="1" dirty="0">
                      <a:solidFill>
                        <a:srgbClr val="000000"/>
                      </a:solidFill>
                      <a:latin typeface="Times New Roman" panose="02020603050405020304" pitchFamily="18" charset="0"/>
                      <a:cs typeface="Times New Roman" panose="02020603050405020304" pitchFamily="18" charset="0"/>
                    </a:rPr>
                    <a:t>P</a:t>
                  </a:r>
                  <a:r>
                    <a:rPr lang="pt-BR" sz="1600" b="1" i="0" u="none" strike="noStrike" dirty="0">
                      <a:solidFill>
                        <a:srgbClr val="000000"/>
                      </a:solidFill>
                      <a:effectLst/>
                      <a:latin typeface="Times New Roman" panose="02020603050405020304" pitchFamily="18" charset="0"/>
                      <a:cs typeface="Times New Roman" panose="02020603050405020304" pitchFamily="18" charset="0"/>
                    </a:rPr>
                    <a:t>aíses possuem dotações diferentes dos fatores:</a:t>
                  </a:r>
                  <a:endParaRPr lang="pt-BR" sz="1600" b="0" dirty="0">
                    <a:effectLst/>
                    <a:latin typeface="Times New Roman" panose="02020603050405020304" pitchFamily="18" charset="0"/>
                    <a:cs typeface="Times New Roman" panose="02020603050405020304" pitchFamily="18" charset="0"/>
                  </a:endParaRPr>
                </a:p>
                <a:p>
                  <a:pPr marL="285750" indent="-285750" rtl="0" fontAlgn="base">
                    <a:lnSpc>
                      <a:spcPct val="150000"/>
                    </a:lnSpc>
                    <a:spcBef>
                      <a:spcPts val="0"/>
                    </a:spcBef>
                    <a:spcAft>
                      <a:spcPts val="0"/>
                    </a:spcAft>
                    <a:buFont typeface="Arial" panose="020B0604020202020204" pitchFamily="34" charset="0"/>
                    <a:buChar char="•"/>
                  </a:pPr>
                  <a:r>
                    <a:rPr lang="pt-BR" sz="1600" b="1" i="0" u="none" strike="noStrike" dirty="0">
                      <a:solidFill>
                        <a:srgbClr val="000000"/>
                      </a:solidFill>
                      <a:effectLst/>
                      <a:latin typeface="Times New Roman" panose="02020603050405020304" pitchFamily="18" charset="0"/>
                      <a:cs typeface="Times New Roman" panose="02020603050405020304" pitchFamily="18" charset="0"/>
                    </a:rPr>
                    <a:t>Tigres Asiáticos são abundantes em capital </a:t>
                  </a:r>
                  <a:r>
                    <a:rPr lang="pt-BR" sz="1600" i="0" u="none" strike="noStrike" dirty="0">
                      <a:solidFill>
                        <a:srgbClr val="000000"/>
                      </a:solidFill>
                      <a:effectLst/>
                      <a:latin typeface="Times New Roman" panose="02020603050405020304" pitchFamily="18" charset="0"/>
                      <a:cs typeface="Times New Roman" panose="02020603050405020304" pitchFamily="18" charset="0"/>
                    </a:rPr>
                    <a:t>(escasso em trabalho);</a:t>
                  </a:r>
                </a:p>
                <a:p>
                  <a:pPr marL="285750" indent="-285750" rtl="0" fontAlgn="base">
                    <a:lnSpc>
                      <a:spcPct val="150000"/>
                    </a:lnSpc>
                    <a:spcBef>
                      <a:spcPts val="0"/>
                    </a:spcBef>
                    <a:spcAft>
                      <a:spcPts val="0"/>
                    </a:spcAft>
                    <a:buFont typeface="Arial" panose="020B0604020202020204" pitchFamily="34" charset="0"/>
                    <a:buChar char="•"/>
                  </a:pPr>
                  <a:endParaRPr lang="pt-BR" sz="160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rtl="0" fontAlgn="base">
                    <a:lnSpc>
                      <a:spcPct val="150000"/>
                    </a:lnSpc>
                    <a:spcBef>
                      <a:spcPts val="0"/>
                    </a:spcBef>
                    <a:spcAft>
                      <a:spcPts val="0"/>
                    </a:spcAft>
                    <a:buFont typeface="Arial" panose="020B0604020202020204" pitchFamily="34" charset="0"/>
                    <a:buChar char="•"/>
                  </a:pPr>
                  <a:r>
                    <a:rPr lang="pt-BR" sz="1600" b="1" i="0" u="none" strike="noStrike" dirty="0">
                      <a:solidFill>
                        <a:srgbClr val="000000"/>
                      </a:solidFill>
                      <a:effectLst/>
                      <a:latin typeface="Times New Roman" panose="02020603050405020304" pitchFamily="18" charset="0"/>
                      <a:cs typeface="Times New Roman" panose="02020603050405020304" pitchFamily="18" charset="0"/>
                    </a:rPr>
                    <a:t>China é abundante em trabalho </a:t>
                  </a:r>
                  <a:r>
                    <a:rPr lang="pt-BR" sz="1600" i="0" u="none" strike="noStrike" dirty="0">
                      <a:solidFill>
                        <a:srgbClr val="000000"/>
                      </a:solidFill>
                      <a:effectLst/>
                      <a:latin typeface="Times New Roman" panose="02020603050405020304" pitchFamily="18" charset="0"/>
                      <a:cs typeface="Times New Roman" panose="02020603050405020304" pitchFamily="18" charset="0"/>
                    </a:rPr>
                    <a:t>(escasso em capital)</a:t>
                  </a:r>
                </a:p>
                <a:p>
                  <a:pPr>
                    <a:lnSpc>
                      <a:spcPct val="150000"/>
                    </a:lnSpc>
                  </a:pPr>
                  <a:endParaRPr lang="pt-BR" sz="1600" b="0" i="1" dirty="0">
                    <a:solidFill>
                      <a:srgbClr val="000000"/>
                    </a:solidFill>
                    <a:latin typeface="Cambria Math" panose="02040503050406030204" pitchFamily="18" charset="0"/>
                    <a:cs typeface="Times New Roman" panose="02020603050405020304" pitchFamily="18" charset="0"/>
                  </a:endParaRPr>
                </a:p>
                <a:p>
                  <a:pPr rtl="0">
                    <a:lnSpc>
                      <a:spcPct val="150000"/>
                    </a:lnSpc>
                    <a:spcBef>
                      <a:spcPts val="0"/>
                    </a:spcBef>
                    <a:spcAft>
                      <a:spcPts val="0"/>
                    </a:spcAft>
                  </a:pPr>
                  <a:r>
                    <a:rPr lang="pt-BR" sz="1600" b="0" i="0" u="none" strike="noStrike" dirty="0">
                      <a:solidFill>
                        <a:srgbClr val="000000"/>
                      </a:solidFill>
                      <a:effectLst/>
                      <a:latin typeface="Times New Roman" panose="02020603050405020304" pitchFamily="18" charset="0"/>
                      <a:cs typeface="Times New Roman" panose="02020603050405020304" pitchFamily="18" charset="0"/>
                    </a:rPr>
                    <a:t>Hipóteses implicam que:</a:t>
                  </a:r>
                  <a14:m>
                    <m:oMath xmlns:m="http://schemas.openxmlformats.org/officeDocument/2006/math">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 </m:t>
                      </m:r>
                    </m:oMath>
                  </a14:m>
                  <a:endParaRPr lang="pt-BR" sz="1600" b="0" i="1" u="none" strike="noStrike" dirty="0">
                    <a:solidFill>
                      <a:srgbClr val="000000"/>
                    </a:solidFill>
                    <a:effectLst/>
                    <a:latin typeface="Cambria Math" panose="02040503050406030204" pitchFamily="18" charset="0"/>
                    <a:cs typeface="Times New Roman" panose="02020603050405020304" pitchFamily="18" charset="0"/>
                  </a:endParaRPr>
                </a:p>
                <a:p>
                  <a:pP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𝑘</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1</m:t>
                            </m:r>
                          </m:sub>
                        </m:s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&lt;</m:t>
                        </m:r>
                        <m:sSub>
                          <m:sSub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𝑘</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2</m:t>
                            </m:r>
                          </m:sub>
                        </m:s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 ;</m:t>
                        </m:r>
                        <m:sSubSup>
                          <m:sSubSup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𝑘</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1</m:t>
                            </m:r>
                          </m:sub>
                          <m: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&gt;</m:t>
                        </m:r>
                        <m:sSubSup>
                          <m:sSubSupPr>
                            <m:ctrlP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ctrlPr>
                          </m:sSubSupPr>
                          <m:e>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𝑘</m:t>
                            </m:r>
                          </m:e>
                          <m:sub>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2</m:t>
                            </m:r>
                          </m:sub>
                          <m:sup>
                            <m:r>
                              <a:rPr lang="pt-BR" sz="1600" b="0" i="1" u="none" strike="noStrike" dirty="0" smtClean="0">
                                <a:solidFill>
                                  <a:srgbClr val="000000"/>
                                </a:solidFill>
                                <a:effectLst/>
                                <a:latin typeface="Cambria Math" panose="02040503050406030204" pitchFamily="18" charset="0"/>
                                <a:cs typeface="Times New Roman" panose="02020603050405020304" pitchFamily="18" charset="0"/>
                              </a:rPr>
                              <m:t>∗</m:t>
                            </m:r>
                          </m:sup>
                        </m:sSubSup>
                      </m:oMath>
                    </m:oMathPara>
                  </a14:m>
                  <a:endParaRPr lang="pt-BR" sz="1600" b="0" i="1" u="none" strike="noStrike" dirty="0">
                    <a:solidFill>
                      <a:srgbClr val="000000"/>
                    </a:solidFill>
                    <a:effectLst/>
                    <a:latin typeface="Cambria Math" panose="02040503050406030204" pitchFamily="18" charset="0"/>
                    <a:cs typeface="Times New Roman" panose="02020603050405020304" pitchFamily="18" charset="0"/>
                  </a:endParaRPr>
                </a:p>
                <a:p>
                  <a:pP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pt-BR" sz="1600" b="0" i="1" smtClean="0">
                                <a:solidFill>
                                  <a:srgbClr val="000000"/>
                                </a:solidFill>
                                <a:latin typeface="Cambria Math" panose="02040503050406030204" pitchFamily="18" charset="0"/>
                                <a:cs typeface="Times New Roman" panose="02020603050405020304" pitchFamily="18" charset="0"/>
                              </a:rPr>
                            </m:ctrlPr>
                          </m:fPr>
                          <m:num>
                            <m:acc>
                              <m:accPr>
                                <m:chr m:val="̅"/>
                                <m:ctrlPr>
                                  <a:rPr lang="pt-BR" sz="1600" i="1" smtClean="0">
                                    <a:solidFill>
                                      <a:srgbClr val="000000"/>
                                    </a:solidFill>
                                    <a:latin typeface="Cambria Math" panose="02040503050406030204" pitchFamily="18" charset="0"/>
                                    <a:cs typeface="Times New Roman" panose="02020603050405020304" pitchFamily="18" charset="0"/>
                                  </a:rPr>
                                </m:ctrlPr>
                              </m:accPr>
                              <m:e>
                                <m:r>
                                  <a:rPr lang="pt-BR" sz="1600" b="0" i="1" smtClean="0">
                                    <a:solidFill>
                                      <a:srgbClr val="000000"/>
                                    </a:solidFill>
                                    <a:latin typeface="Cambria Math" panose="02040503050406030204" pitchFamily="18" charset="0"/>
                                    <a:cs typeface="Times New Roman" panose="02020603050405020304" pitchFamily="18" charset="0"/>
                                  </a:rPr>
                                  <m:t>𝐾</m:t>
                                </m:r>
                              </m:e>
                            </m:acc>
                          </m:num>
                          <m:den>
                            <m:acc>
                              <m:accPr>
                                <m:chr m:val="̅"/>
                                <m:ctrlPr>
                                  <a:rPr lang="pt-BR" sz="1600" b="0" i="1" smtClean="0">
                                    <a:solidFill>
                                      <a:srgbClr val="000000"/>
                                    </a:solidFill>
                                    <a:latin typeface="Cambria Math" panose="02040503050406030204" pitchFamily="18" charset="0"/>
                                    <a:cs typeface="Times New Roman" panose="02020603050405020304" pitchFamily="18" charset="0"/>
                                  </a:rPr>
                                </m:ctrlPr>
                              </m:accPr>
                              <m:e>
                                <m:r>
                                  <a:rPr lang="pt-BR" sz="1600" b="0" i="1" smtClean="0">
                                    <a:solidFill>
                                      <a:srgbClr val="000000"/>
                                    </a:solidFill>
                                    <a:latin typeface="Cambria Math" panose="02040503050406030204" pitchFamily="18" charset="0"/>
                                    <a:cs typeface="Times New Roman" panose="02020603050405020304" pitchFamily="18" charset="0"/>
                                  </a:rPr>
                                  <m:t>𝐿</m:t>
                                </m:r>
                              </m:e>
                            </m:acc>
                          </m:den>
                        </m:f>
                        <m:r>
                          <a:rPr lang="pt-BR" sz="1600" b="0" i="1" smtClean="0">
                            <a:solidFill>
                              <a:srgbClr val="000000"/>
                            </a:solidFill>
                            <a:latin typeface="Cambria Math" panose="02040503050406030204" pitchFamily="18" charset="0"/>
                            <a:cs typeface="Times New Roman" panose="02020603050405020304" pitchFamily="18" charset="0"/>
                          </a:rPr>
                          <m:t>&gt;</m:t>
                        </m:r>
                        <m:f>
                          <m:fPr>
                            <m:ctrlPr>
                              <a:rPr lang="pt-BR" sz="1600" i="1">
                                <a:solidFill>
                                  <a:srgbClr val="000000"/>
                                </a:solidFill>
                                <a:latin typeface="Cambria Math" panose="02040503050406030204" pitchFamily="18" charset="0"/>
                                <a:cs typeface="Times New Roman" panose="02020603050405020304" pitchFamily="18" charset="0"/>
                              </a:rPr>
                            </m:ctrlPr>
                          </m:fPr>
                          <m:num>
                            <m:sSup>
                              <m:sSupPr>
                                <m:ctrlPr>
                                  <a:rPr lang="pt-BR" sz="1600" b="0" i="1" smtClean="0">
                                    <a:solidFill>
                                      <a:srgbClr val="000000"/>
                                    </a:solidFill>
                                    <a:latin typeface="Cambria Math" panose="02040503050406030204" pitchFamily="18" charset="0"/>
                                    <a:cs typeface="Times New Roman" panose="02020603050405020304" pitchFamily="18" charset="0"/>
                                  </a:rPr>
                                </m:ctrlPr>
                              </m:sSupPr>
                              <m:e>
                                <m:acc>
                                  <m:accPr>
                                    <m:chr m:val="̅"/>
                                    <m:ctrlPr>
                                      <a:rPr lang="pt-BR" sz="1600" i="1">
                                        <a:solidFill>
                                          <a:srgbClr val="000000"/>
                                        </a:solidFill>
                                        <a:latin typeface="Cambria Math" panose="02040503050406030204" pitchFamily="18" charset="0"/>
                                        <a:cs typeface="Times New Roman" panose="02020603050405020304" pitchFamily="18" charset="0"/>
                                      </a:rPr>
                                    </m:ctrlPr>
                                  </m:accPr>
                                  <m:e>
                                    <m:r>
                                      <a:rPr lang="pt-BR" sz="1600" i="1">
                                        <a:solidFill>
                                          <a:srgbClr val="000000"/>
                                        </a:solidFill>
                                        <a:latin typeface="Cambria Math" panose="02040503050406030204" pitchFamily="18" charset="0"/>
                                        <a:cs typeface="Times New Roman" panose="02020603050405020304" pitchFamily="18" charset="0"/>
                                      </a:rPr>
                                      <m:t>𝐾</m:t>
                                    </m:r>
                                  </m:e>
                                </m:acc>
                              </m:e>
                              <m:sup>
                                <m:r>
                                  <a:rPr lang="pt-BR" sz="1600" b="0" i="1" smtClean="0">
                                    <a:solidFill>
                                      <a:srgbClr val="000000"/>
                                    </a:solidFill>
                                    <a:latin typeface="Cambria Math" panose="02040503050406030204" pitchFamily="18" charset="0"/>
                                    <a:cs typeface="Times New Roman" panose="02020603050405020304" pitchFamily="18" charset="0"/>
                                  </a:rPr>
                                  <m:t>∗</m:t>
                                </m:r>
                              </m:sup>
                            </m:sSup>
                          </m:num>
                          <m:den>
                            <m:sSup>
                              <m:sSupPr>
                                <m:ctrlPr>
                                  <a:rPr lang="pt-BR" sz="1600" b="0" i="1" smtClean="0">
                                    <a:solidFill>
                                      <a:srgbClr val="000000"/>
                                    </a:solidFill>
                                    <a:latin typeface="Cambria Math" panose="02040503050406030204" pitchFamily="18" charset="0"/>
                                    <a:cs typeface="Times New Roman" panose="02020603050405020304" pitchFamily="18" charset="0"/>
                                  </a:rPr>
                                </m:ctrlPr>
                              </m:sSupPr>
                              <m:e>
                                <m:acc>
                                  <m:accPr>
                                    <m:chr m:val="̅"/>
                                    <m:ctrlPr>
                                      <a:rPr lang="pt-BR" sz="1600" i="1">
                                        <a:solidFill>
                                          <a:srgbClr val="000000"/>
                                        </a:solidFill>
                                        <a:latin typeface="Cambria Math" panose="02040503050406030204" pitchFamily="18" charset="0"/>
                                        <a:cs typeface="Times New Roman" panose="02020603050405020304" pitchFamily="18" charset="0"/>
                                      </a:rPr>
                                    </m:ctrlPr>
                                  </m:accPr>
                                  <m:e>
                                    <m:r>
                                      <a:rPr lang="pt-BR" sz="1600" i="1">
                                        <a:solidFill>
                                          <a:srgbClr val="000000"/>
                                        </a:solidFill>
                                        <a:latin typeface="Cambria Math" panose="02040503050406030204" pitchFamily="18" charset="0"/>
                                        <a:cs typeface="Times New Roman" panose="02020603050405020304" pitchFamily="18" charset="0"/>
                                      </a:rPr>
                                      <m:t>𝐿</m:t>
                                    </m:r>
                                  </m:e>
                                </m:acc>
                              </m:e>
                              <m:sup>
                                <m:r>
                                  <a:rPr lang="pt-BR" sz="1600" b="0" i="1" smtClean="0">
                                    <a:solidFill>
                                      <a:srgbClr val="000000"/>
                                    </a:solidFill>
                                    <a:latin typeface="Cambria Math" panose="02040503050406030204" pitchFamily="18" charset="0"/>
                                    <a:cs typeface="Times New Roman" panose="02020603050405020304" pitchFamily="18" charset="0"/>
                                  </a:rPr>
                                  <m:t>∗</m:t>
                                </m:r>
                              </m:sup>
                            </m:sSup>
                          </m:den>
                        </m:f>
                      </m:oMath>
                    </m:oMathPara>
                  </a14:m>
                  <a:endParaRPr lang="pt-BR" sz="16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pt-BR" sz="1500" dirty="0">
                    <a:latin typeface="Times New Roman" panose="02020603050405020304" pitchFamily="18" charset="0"/>
                    <a:cs typeface="Times New Roman" panose="02020603050405020304" pitchFamily="18" charset="0"/>
                  </a:endParaRPr>
                </a:p>
                <a:p>
                  <a:pPr>
                    <a:lnSpc>
                      <a:spcPct val="150000"/>
                    </a:lnSpc>
                  </a:pPr>
                  <a:endParaRPr lang="pt-BR" sz="1500" dirty="0">
                    <a:latin typeface="Times New Roman" panose="02020603050405020304" pitchFamily="18" charset="0"/>
                    <a:cs typeface="Times New Roman" panose="02020603050405020304" pitchFamily="18" charset="0"/>
                  </a:endParaRPr>
                </a:p>
              </p:txBody>
            </p:sp>
          </mc:Choice>
          <mc:Fallback xmlns="">
            <p:sp>
              <p:nvSpPr>
                <p:cNvPr id="2" name="CaixaDeTexto 1">
                  <a:extLst>
                    <a:ext uri="{FF2B5EF4-FFF2-40B4-BE49-F238E27FC236}">
                      <a16:creationId xmlns:a16="http://schemas.microsoft.com/office/drawing/2014/main" id="{DEFD2F41-09AF-24B7-4514-8BB411D54782}"/>
                    </a:ext>
                  </a:extLst>
                </p:cNvPr>
                <p:cNvSpPr txBox="1">
                  <a:spLocks noRot="1" noChangeAspect="1" noMove="1" noResize="1" noEditPoints="1" noAdjustHandles="1" noChangeArrowheads="1" noChangeShapeType="1" noTextEdit="1"/>
                </p:cNvSpPr>
                <p:nvPr/>
              </p:nvSpPr>
              <p:spPr>
                <a:xfrm>
                  <a:off x="6174658" y="1332536"/>
                  <a:ext cx="5297109" cy="4815164"/>
                </a:xfrm>
                <a:prstGeom prst="rect">
                  <a:avLst/>
                </a:prstGeom>
                <a:blipFill>
                  <a:blip r:embed="rId3"/>
                  <a:stretch>
                    <a:fillRect l="-690"/>
                  </a:stretch>
                </a:blipFill>
              </p:spPr>
              <p:txBody>
                <a:bodyPr/>
                <a:lstStyle/>
                <a:p>
                  <a:r>
                    <a:rPr lang="en-US">
                      <a:noFill/>
                    </a:rPr>
                    <a:t> </a:t>
                  </a:r>
                </a:p>
              </p:txBody>
            </p:sp>
          </mc:Fallback>
        </mc:AlternateContent>
        <p:sp>
          <p:nvSpPr>
            <p:cNvPr id="15" name="Retângulo 14">
              <a:extLst>
                <a:ext uri="{FF2B5EF4-FFF2-40B4-BE49-F238E27FC236}">
                  <a16:creationId xmlns:a16="http://schemas.microsoft.com/office/drawing/2014/main" id="{9D5520F6-16E5-E863-01E0-8A8C8C6793F4}"/>
                </a:ext>
              </a:extLst>
            </p:cNvPr>
            <p:cNvSpPr/>
            <p:nvPr/>
          </p:nvSpPr>
          <p:spPr>
            <a:xfrm>
              <a:off x="6174657" y="5884120"/>
              <a:ext cx="5297109" cy="422787"/>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52634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ixaDeTexto 66">
            <a:extLst>
              <a:ext uri="{FF2B5EF4-FFF2-40B4-BE49-F238E27FC236}">
                <a16:creationId xmlns:a16="http://schemas.microsoft.com/office/drawing/2014/main" id="{3757DCF1-00EB-F48E-5896-22C4D39A948A}"/>
              </a:ext>
            </a:extLst>
          </p:cNvPr>
          <p:cNvSpPr txBox="1"/>
          <p:nvPr/>
        </p:nvSpPr>
        <p:spPr>
          <a:xfrm>
            <a:off x="406400" y="515899"/>
            <a:ext cx="11291405" cy="1200329"/>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Representando graficamente: diagrama de Lerner para um setor</a:t>
            </a:r>
          </a:p>
        </p:txBody>
      </p:sp>
      <p:grpSp>
        <p:nvGrpSpPr>
          <p:cNvPr id="9" name="Agrupar 8">
            <a:extLst>
              <a:ext uri="{FF2B5EF4-FFF2-40B4-BE49-F238E27FC236}">
                <a16:creationId xmlns:a16="http://schemas.microsoft.com/office/drawing/2014/main" id="{A4DF3CDA-30B5-D93A-D16F-6645D20E868C}"/>
              </a:ext>
            </a:extLst>
          </p:cNvPr>
          <p:cNvGrpSpPr/>
          <p:nvPr/>
        </p:nvGrpSpPr>
        <p:grpSpPr>
          <a:xfrm>
            <a:off x="697215" y="1803737"/>
            <a:ext cx="5398785" cy="4330895"/>
            <a:chOff x="1083902" y="1182801"/>
            <a:chExt cx="6337826" cy="4889141"/>
          </a:xfrm>
        </p:grpSpPr>
        <p:cxnSp>
          <p:nvCxnSpPr>
            <p:cNvPr id="5" name="Conector reto 4">
              <a:extLst>
                <a:ext uri="{FF2B5EF4-FFF2-40B4-BE49-F238E27FC236}">
                  <a16:creationId xmlns:a16="http://schemas.microsoft.com/office/drawing/2014/main" id="{3256555C-D569-4139-DBA0-10B731CF2C43}"/>
                </a:ext>
              </a:extLst>
            </p:cNvPr>
            <p:cNvCxnSpPr>
              <a:cxnSpLocks/>
            </p:cNvCxnSpPr>
            <p:nvPr/>
          </p:nvCxnSpPr>
          <p:spPr>
            <a:xfrm>
              <a:off x="1747325" y="1457032"/>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to 6">
              <a:extLst>
                <a:ext uri="{FF2B5EF4-FFF2-40B4-BE49-F238E27FC236}">
                  <a16:creationId xmlns:a16="http://schemas.microsoft.com/office/drawing/2014/main" id="{D6D4B823-C4D8-C39D-1B0B-45EF6C099494}"/>
                </a:ext>
              </a:extLst>
            </p:cNvPr>
            <p:cNvCxnSpPr>
              <a:cxnSpLocks/>
            </p:cNvCxnSpPr>
            <p:nvPr/>
          </p:nvCxnSpPr>
          <p:spPr>
            <a:xfrm flipV="1">
              <a:off x="1747325" y="5627445"/>
              <a:ext cx="5060043" cy="36274"/>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0C605455-F7A6-8699-9624-AD405D7FABE6}"/>
                </a:ext>
              </a:extLst>
            </p:cNvPr>
            <p:cNvCxnSpPr>
              <a:cxnSpLocks/>
            </p:cNvCxnSpPr>
            <p:nvPr/>
          </p:nvCxnSpPr>
          <p:spPr>
            <a:xfrm>
              <a:off x="1747324" y="3504165"/>
              <a:ext cx="2114199" cy="215955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F8B9CF34-E0DC-6C51-20B0-CBA2376DC99D}"/>
                    </a:ext>
                  </a:extLst>
                </p:cNvPr>
                <p:cNvSpPr txBox="1"/>
                <p:nvPr/>
              </p:nvSpPr>
              <p:spPr>
                <a:xfrm>
                  <a:off x="3554343" y="5764165"/>
                  <a:ext cx="61436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𝑎</m:t>
                            </m:r>
                          </m:e>
                          <m:sub>
                            <m:r>
                              <a:rPr lang="pt-BR" sz="1400" b="0" i="1" smtClean="0">
                                <a:latin typeface="Cambria Math" panose="02040503050406030204" pitchFamily="18" charset="0"/>
                              </a:rPr>
                              <m:t>𝐿𝑖</m:t>
                            </m:r>
                          </m:sub>
                        </m:sSub>
                      </m:oMath>
                    </m:oMathPara>
                  </a14:m>
                  <a:endParaRPr lang="pt-BR" sz="1400"/>
                </a:p>
              </p:txBody>
            </p:sp>
          </mc:Choice>
          <mc:Fallback>
            <p:sp>
              <p:nvSpPr>
                <p:cNvPr id="15" name="CaixaDeTexto 14">
                  <a:extLst>
                    <a:ext uri="{FF2B5EF4-FFF2-40B4-BE49-F238E27FC236}">
                      <a16:creationId xmlns:a16="http://schemas.microsoft.com/office/drawing/2014/main" id="{F8B9CF34-E0DC-6C51-20B0-CBA2376DC99D}"/>
                    </a:ext>
                  </a:extLst>
                </p:cNvPr>
                <p:cNvSpPr txBox="1">
                  <a:spLocks noRot="1" noChangeAspect="1" noMove="1" noResize="1" noEditPoints="1" noAdjustHandles="1" noChangeArrowheads="1" noChangeShapeType="1" noTextEdit="1"/>
                </p:cNvSpPr>
                <p:nvPr/>
              </p:nvSpPr>
              <p:spPr>
                <a:xfrm>
                  <a:off x="3554343" y="5764165"/>
                  <a:ext cx="614360" cy="307777"/>
                </a:xfrm>
                <a:prstGeom prst="rect">
                  <a:avLst/>
                </a:prstGeom>
                <a:blipFill>
                  <a:blip r:embed="rId2"/>
                  <a:stretch>
                    <a:fillRect b="-909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7" name="CaixaDeTexto 16">
                  <a:extLst>
                    <a:ext uri="{FF2B5EF4-FFF2-40B4-BE49-F238E27FC236}">
                      <a16:creationId xmlns:a16="http://schemas.microsoft.com/office/drawing/2014/main" id="{9A2B54F5-FBDB-0EC1-8106-962D3477AD6F}"/>
                    </a:ext>
                  </a:extLst>
                </p:cNvPr>
                <p:cNvSpPr txBox="1"/>
                <p:nvPr/>
              </p:nvSpPr>
              <p:spPr>
                <a:xfrm>
                  <a:off x="1083902" y="3307352"/>
                  <a:ext cx="61436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𝑎</m:t>
                            </m:r>
                          </m:e>
                          <m:sub>
                            <m:r>
                              <a:rPr lang="pt-BR" sz="1400" b="0" i="1" smtClean="0">
                                <a:latin typeface="Cambria Math" panose="02040503050406030204" pitchFamily="18" charset="0"/>
                              </a:rPr>
                              <m:t>𝐾𝑖</m:t>
                            </m:r>
                          </m:sub>
                        </m:sSub>
                      </m:oMath>
                    </m:oMathPara>
                  </a14:m>
                  <a:endParaRPr lang="pt-BR" sz="1400"/>
                </a:p>
              </p:txBody>
            </p:sp>
          </mc:Choice>
          <mc:Fallback>
            <p:sp>
              <p:nvSpPr>
                <p:cNvPr id="17" name="CaixaDeTexto 16">
                  <a:extLst>
                    <a:ext uri="{FF2B5EF4-FFF2-40B4-BE49-F238E27FC236}">
                      <a16:creationId xmlns:a16="http://schemas.microsoft.com/office/drawing/2014/main" id="{9A2B54F5-FBDB-0EC1-8106-962D3477AD6F}"/>
                    </a:ext>
                  </a:extLst>
                </p:cNvPr>
                <p:cNvSpPr txBox="1">
                  <a:spLocks noRot="1" noChangeAspect="1" noMove="1" noResize="1" noEditPoints="1" noAdjustHandles="1" noChangeArrowheads="1" noChangeShapeType="1" noTextEdit="1"/>
                </p:cNvSpPr>
                <p:nvPr/>
              </p:nvSpPr>
              <p:spPr>
                <a:xfrm>
                  <a:off x="1083902" y="3307352"/>
                  <a:ext cx="614360" cy="307777"/>
                </a:xfrm>
                <a:prstGeom prst="rect">
                  <a:avLst/>
                </a:prstGeom>
                <a:blipFill>
                  <a:blip r:embed="rId3"/>
                  <a:stretch>
                    <a:fillRect b="-9091"/>
                  </a:stretch>
                </a:blipFill>
              </p:spPr>
              <p:txBody>
                <a:bodyPr/>
                <a:lstStyle/>
                <a:p>
                  <a:r>
                    <a:rPr lang="pt-BR">
                      <a:noFill/>
                    </a:rPr>
                    <a:t> </a:t>
                  </a:r>
                </a:p>
              </p:txBody>
            </p:sp>
          </mc:Fallback>
        </mc:AlternateContent>
        <p:cxnSp>
          <p:nvCxnSpPr>
            <p:cNvPr id="42" name="Conector reto 41">
              <a:extLst>
                <a:ext uri="{FF2B5EF4-FFF2-40B4-BE49-F238E27FC236}">
                  <a16:creationId xmlns:a16="http://schemas.microsoft.com/office/drawing/2014/main" id="{56783DE5-F3F5-8F2B-152E-01F84842FFC9}"/>
                </a:ext>
              </a:extLst>
            </p:cNvPr>
            <p:cNvCxnSpPr>
              <a:cxnSpLocks/>
            </p:cNvCxnSpPr>
            <p:nvPr/>
          </p:nvCxnSpPr>
          <p:spPr>
            <a:xfrm flipV="1">
              <a:off x="1764088" y="2788002"/>
              <a:ext cx="2668068" cy="283944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CaixaDeTexto 54">
                  <a:extLst>
                    <a:ext uri="{FF2B5EF4-FFF2-40B4-BE49-F238E27FC236}">
                      <a16:creationId xmlns:a16="http://schemas.microsoft.com/office/drawing/2014/main" id="{DA275D32-A417-3FC1-7EAC-68A3D0893B81}"/>
                    </a:ext>
                  </a:extLst>
                </p:cNvPr>
                <p:cNvSpPr txBox="1"/>
                <p:nvPr/>
              </p:nvSpPr>
              <p:spPr>
                <a:xfrm>
                  <a:off x="4323960" y="2258173"/>
                  <a:ext cx="1357658" cy="49763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𝑘</m:t>
                            </m:r>
                          </m:e>
                          <m:sub>
                            <m:r>
                              <a:rPr lang="pt-BR" sz="1400" b="0" i="1" smtClean="0">
                                <a:latin typeface="Cambria Math" panose="02040503050406030204" pitchFamily="18" charset="0"/>
                              </a:rPr>
                              <m:t>𝑖</m:t>
                            </m:r>
                          </m:sub>
                        </m:sSub>
                        <m:r>
                          <a:rPr lang="pt-BR" sz="1400" b="0" i="1" smtClean="0">
                            <a:latin typeface="Cambria Math" panose="02040503050406030204" pitchFamily="18" charset="0"/>
                          </a:rPr>
                          <m:t>=</m:t>
                        </m:r>
                        <m:f>
                          <m:fPr>
                            <m:ctrlPr>
                              <a:rPr lang="pt-BR" sz="1400" b="0" i="1" smtClean="0">
                                <a:latin typeface="Cambria Math" panose="02040503050406030204" pitchFamily="18" charset="0"/>
                              </a:rPr>
                            </m:ctrlPr>
                          </m:fPr>
                          <m:num>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𝑎</m:t>
                                </m:r>
                              </m:e>
                              <m:sub>
                                <m:r>
                                  <a:rPr lang="pt-BR" sz="1400" b="0" i="1" smtClean="0">
                                    <a:latin typeface="Cambria Math" panose="02040503050406030204" pitchFamily="18" charset="0"/>
                                  </a:rPr>
                                  <m:t>𝐾𝑖</m:t>
                                </m:r>
                              </m:sub>
                            </m:sSub>
                          </m:num>
                          <m:den>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𝑎</m:t>
                                </m:r>
                              </m:e>
                              <m:sub>
                                <m:r>
                                  <a:rPr lang="pt-BR" sz="1400" b="0" i="1" smtClean="0">
                                    <a:latin typeface="Cambria Math" panose="02040503050406030204" pitchFamily="18" charset="0"/>
                                  </a:rPr>
                                  <m:t>𝐿𝑖</m:t>
                                </m:r>
                              </m:sub>
                            </m:sSub>
                          </m:den>
                        </m:f>
                      </m:oMath>
                    </m:oMathPara>
                  </a14:m>
                  <a:endParaRPr lang="pt-BR" sz="1400" b="0"/>
                </a:p>
              </p:txBody>
            </p:sp>
          </mc:Choice>
          <mc:Fallback>
            <p:sp>
              <p:nvSpPr>
                <p:cNvPr id="55" name="CaixaDeTexto 54">
                  <a:extLst>
                    <a:ext uri="{FF2B5EF4-FFF2-40B4-BE49-F238E27FC236}">
                      <a16:creationId xmlns:a16="http://schemas.microsoft.com/office/drawing/2014/main" id="{DA275D32-A417-3FC1-7EAC-68A3D0893B81}"/>
                    </a:ext>
                  </a:extLst>
                </p:cNvPr>
                <p:cNvSpPr txBox="1">
                  <a:spLocks noRot="1" noChangeAspect="1" noMove="1" noResize="1" noEditPoints="1" noAdjustHandles="1" noChangeArrowheads="1" noChangeShapeType="1" noTextEdit="1"/>
                </p:cNvSpPr>
                <p:nvPr/>
              </p:nvSpPr>
              <p:spPr>
                <a:xfrm>
                  <a:off x="4323960" y="2258173"/>
                  <a:ext cx="1357658" cy="497637"/>
                </a:xfrm>
                <a:prstGeom prst="rect">
                  <a:avLst/>
                </a:prstGeom>
                <a:blipFill>
                  <a:blip r:embed="rId4"/>
                  <a:stretch>
                    <a:fillRect b="-11111"/>
                  </a:stretch>
                </a:blipFill>
              </p:spPr>
              <p:txBody>
                <a:bodyPr/>
                <a:lstStyle/>
                <a:p>
                  <a:r>
                    <a:rPr lang="pt-BR">
                      <a:noFill/>
                    </a:rPr>
                    <a:t> </a:t>
                  </a:r>
                </a:p>
              </p:txBody>
            </p:sp>
          </mc:Fallback>
        </mc:AlternateContent>
        <p:sp>
          <p:nvSpPr>
            <p:cNvPr id="60" name="CaixaDeTexto 59">
              <a:extLst>
                <a:ext uri="{FF2B5EF4-FFF2-40B4-BE49-F238E27FC236}">
                  <a16:creationId xmlns:a16="http://schemas.microsoft.com/office/drawing/2014/main" id="{2FC18FDD-EB88-7DEE-5485-D27642CF0C54}"/>
                </a:ext>
              </a:extLst>
            </p:cNvPr>
            <p:cNvSpPr txBox="1"/>
            <p:nvPr/>
          </p:nvSpPr>
          <p:spPr>
            <a:xfrm>
              <a:off x="6807368" y="5764164"/>
              <a:ext cx="614360" cy="307777"/>
            </a:xfrm>
            <a:prstGeom prst="rect">
              <a:avLst/>
            </a:prstGeom>
            <a:noFill/>
          </p:spPr>
          <p:txBody>
            <a:bodyPr wrap="square" rtlCol="0">
              <a:spAutoFit/>
            </a:bodyPr>
            <a:lstStyle/>
            <a:p>
              <a:r>
                <a:rPr lang="pt-BR" sz="1400"/>
                <a:t>L</a:t>
              </a:r>
            </a:p>
          </p:txBody>
        </p:sp>
        <p:sp>
          <p:nvSpPr>
            <p:cNvPr id="61" name="CaixaDeTexto 60">
              <a:extLst>
                <a:ext uri="{FF2B5EF4-FFF2-40B4-BE49-F238E27FC236}">
                  <a16:creationId xmlns:a16="http://schemas.microsoft.com/office/drawing/2014/main" id="{AD62CF7A-932A-FAA9-04AB-565736579E76}"/>
                </a:ext>
              </a:extLst>
            </p:cNvPr>
            <p:cNvSpPr txBox="1"/>
            <p:nvPr/>
          </p:nvSpPr>
          <p:spPr>
            <a:xfrm>
              <a:off x="1344479" y="1182801"/>
              <a:ext cx="614360" cy="307777"/>
            </a:xfrm>
            <a:prstGeom prst="rect">
              <a:avLst/>
            </a:prstGeom>
            <a:noFill/>
          </p:spPr>
          <p:txBody>
            <a:bodyPr wrap="square" rtlCol="0">
              <a:spAutoFit/>
            </a:bodyPr>
            <a:lstStyle/>
            <a:p>
              <a:r>
                <a:rPr lang="pt-BR" sz="1400"/>
                <a:t>K</a:t>
              </a:r>
            </a:p>
          </p:txBody>
        </p:sp>
        <mc:AlternateContent xmlns:mc="http://schemas.openxmlformats.org/markup-compatibility/2006">
          <mc:Choice xmlns:a14="http://schemas.microsoft.com/office/drawing/2010/main" Requires="a14">
            <p:sp>
              <p:nvSpPr>
                <p:cNvPr id="65" name="CaixaDeTexto 64">
                  <a:extLst>
                    <a:ext uri="{FF2B5EF4-FFF2-40B4-BE49-F238E27FC236}">
                      <a16:creationId xmlns:a16="http://schemas.microsoft.com/office/drawing/2014/main" id="{8896A56D-AA71-0AFC-2A08-665F05B9DCAB}"/>
                    </a:ext>
                  </a:extLst>
                </p:cNvPr>
                <p:cNvSpPr txBox="1"/>
                <p:nvPr/>
              </p:nvSpPr>
              <p:spPr>
                <a:xfrm>
                  <a:off x="4776613" y="5016852"/>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a:solidFill>
                      <a:schemeClr val="accent1"/>
                    </a:solidFill>
                  </a:endParaRPr>
                </a:p>
              </p:txBody>
            </p:sp>
          </mc:Choice>
          <mc:Fallback>
            <p:sp>
              <p:nvSpPr>
                <p:cNvPr id="65" name="CaixaDeTexto 64">
                  <a:extLst>
                    <a:ext uri="{FF2B5EF4-FFF2-40B4-BE49-F238E27FC236}">
                      <a16:creationId xmlns:a16="http://schemas.microsoft.com/office/drawing/2014/main" id="{8896A56D-AA71-0AFC-2A08-665F05B9DCAB}"/>
                    </a:ext>
                  </a:extLst>
                </p:cNvPr>
                <p:cNvSpPr txBox="1">
                  <a:spLocks noRot="1" noChangeAspect="1" noMove="1" noResize="1" noEditPoints="1" noAdjustHandles="1" noChangeArrowheads="1" noChangeShapeType="1" noTextEdit="1"/>
                </p:cNvSpPr>
                <p:nvPr/>
              </p:nvSpPr>
              <p:spPr>
                <a:xfrm>
                  <a:off x="4776613" y="5016852"/>
                  <a:ext cx="1761447" cy="215444"/>
                </a:xfrm>
                <a:prstGeom prst="rect">
                  <a:avLst/>
                </a:prstGeom>
                <a:blipFill>
                  <a:blip r:embed="rId5"/>
                  <a:stretch>
                    <a:fillRect b="-51613"/>
                  </a:stretch>
                </a:blipFill>
              </p:spPr>
              <p:txBody>
                <a:bodyPr/>
                <a:lstStyle/>
                <a:p>
                  <a:r>
                    <a:rPr lang="pt-BR">
                      <a:noFill/>
                    </a:rPr>
                    <a:t> </a:t>
                  </a:r>
                </a:p>
              </p:txBody>
            </p:sp>
          </mc:Fallback>
        </mc:AlternateContent>
        <p:sp>
          <p:nvSpPr>
            <p:cNvPr id="19" name="Forma Livre: Forma 18">
              <a:extLst>
                <a:ext uri="{FF2B5EF4-FFF2-40B4-BE49-F238E27FC236}">
                  <a16:creationId xmlns:a16="http://schemas.microsoft.com/office/drawing/2014/main" id="{FA9A89A1-6971-B47C-7391-1F642569901F}"/>
                </a:ext>
              </a:extLst>
            </p:cNvPr>
            <p:cNvSpPr/>
            <p:nvPr/>
          </p:nvSpPr>
          <p:spPr>
            <a:xfrm>
              <a:off x="2246795" y="2669319"/>
              <a:ext cx="2470484" cy="2502568"/>
            </a:xfrm>
            <a:custGeom>
              <a:avLst/>
              <a:gdLst>
                <a:gd name="connsiteX0" fmla="*/ 0 w 2470484"/>
                <a:gd name="connsiteY0" fmla="*/ 0 h 2502568"/>
                <a:gd name="connsiteX1" fmla="*/ 513347 w 2470484"/>
                <a:gd name="connsiteY1" fmla="*/ 1844842 h 2502568"/>
                <a:gd name="connsiteX2" fmla="*/ 2470484 w 2470484"/>
                <a:gd name="connsiteY2" fmla="*/ 2502568 h 2502568"/>
              </a:gdLst>
              <a:ahLst/>
              <a:cxnLst>
                <a:cxn ang="0">
                  <a:pos x="connsiteX0" y="connsiteY0"/>
                </a:cxn>
                <a:cxn ang="0">
                  <a:pos x="connsiteX1" y="connsiteY1"/>
                </a:cxn>
                <a:cxn ang="0">
                  <a:pos x="connsiteX2" y="connsiteY2"/>
                </a:cxn>
              </a:cxnLst>
              <a:rect l="l" t="t" r="r" b="b"/>
              <a:pathLst>
                <a:path w="2470484" h="2502568">
                  <a:moveTo>
                    <a:pt x="0" y="0"/>
                  </a:moveTo>
                  <a:cubicBezTo>
                    <a:pt x="50800" y="713873"/>
                    <a:pt x="101600" y="1427747"/>
                    <a:pt x="513347" y="1844842"/>
                  </a:cubicBezTo>
                  <a:cubicBezTo>
                    <a:pt x="925094" y="2261937"/>
                    <a:pt x="1697789" y="2382252"/>
                    <a:pt x="2470484" y="250256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21" name="Forma Livre: Forma 20">
              <a:extLst>
                <a:ext uri="{FF2B5EF4-FFF2-40B4-BE49-F238E27FC236}">
                  <a16:creationId xmlns:a16="http://schemas.microsoft.com/office/drawing/2014/main" id="{6062DCA3-5224-0309-0B76-77BFA3ED6A72}"/>
                </a:ext>
              </a:extLst>
            </p:cNvPr>
            <p:cNvSpPr/>
            <p:nvPr/>
          </p:nvSpPr>
          <p:spPr>
            <a:xfrm>
              <a:off x="2817428" y="2185135"/>
              <a:ext cx="2470484" cy="2502568"/>
            </a:xfrm>
            <a:custGeom>
              <a:avLst/>
              <a:gdLst>
                <a:gd name="connsiteX0" fmla="*/ 0 w 2470484"/>
                <a:gd name="connsiteY0" fmla="*/ 0 h 2502568"/>
                <a:gd name="connsiteX1" fmla="*/ 513347 w 2470484"/>
                <a:gd name="connsiteY1" fmla="*/ 1844842 h 2502568"/>
                <a:gd name="connsiteX2" fmla="*/ 2470484 w 2470484"/>
                <a:gd name="connsiteY2" fmla="*/ 2502568 h 2502568"/>
              </a:gdLst>
              <a:ahLst/>
              <a:cxnLst>
                <a:cxn ang="0">
                  <a:pos x="connsiteX0" y="connsiteY0"/>
                </a:cxn>
                <a:cxn ang="0">
                  <a:pos x="connsiteX1" y="connsiteY1"/>
                </a:cxn>
                <a:cxn ang="0">
                  <a:pos x="connsiteX2" y="connsiteY2"/>
                </a:cxn>
              </a:cxnLst>
              <a:rect l="l" t="t" r="r" b="b"/>
              <a:pathLst>
                <a:path w="2470484" h="2502568">
                  <a:moveTo>
                    <a:pt x="0" y="0"/>
                  </a:moveTo>
                  <a:cubicBezTo>
                    <a:pt x="50800" y="713873"/>
                    <a:pt x="101600" y="1427747"/>
                    <a:pt x="513347" y="1844842"/>
                  </a:cubicBezTo>
                  <a:cubicBezTo>
                    <a:pt x="925094" y="2261937"/>
                    <a:pt x="1697789" y="2382252"/>
                    <a:pt x="2470484" y="250256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23" name="Forma Livre: Forma 22">
              <a:extLst>
                <a:ext uri="{FF2B5EF4-FFF2-40B4-BE49-F238E27FC236}">
                  <a16:creationId xmlns:a16="http://schemas.microsoft.com/office/drawing/2014/main" id="{315ECCD0-4135-983E-31F6-2FEF6C332D7B}"/>
                </a:ext>
              </a:extLst>
            </p:cNvPr>
            <p:cNvSpPr/>
            <p:nvPr/>
          </p:nvSpPr>
          <p:spPr>
            <a:xfrm>
              <a:off x="3388061" y="1737340"/>
              <a:ext cx="2470484" cy="2502568"/>
            </a:xfrm>
            <a:custGeom>
              <a:avLst/>
              <a:gdLst>
                <a:gd name="connsiteX0" fmla="*/ 0 w 2470484"/>
                <a:gd name="connsiteY0" fmla="*/ 0 h 2502568"/>
                <a:gd name="connsiteX1" fmla="*/ 513347 w 2470484"/>
                <a:gd name="connsiteY1" fmla="*/ 1844842 h 2502568"/>
                <a:gd name="connsiteX2" fmla="*/ 2470484 w 2470484"/>
                <a:gd name="connsiteY2" fmla="*/ 2502568 h 2502568"/>
              </a:gdLst>
              <a:ahLst/>
              <a:cxnLst>
                <a:cxn ang="0">
                  <a:pos x="connsiteX0" y="connsiteY0"/>
                </a:cxn>
                <a:cxn ang="0">
                  <a:pos x="connsiteX1" y="connsiteY1"/>
                </a:cxn>
                <a:cxn ang="0">
                  <a:pos x="connsiteX2" y="connsiteY2"/>
                </a:cxn>
              </a:cxnLst>
              <a:rect l="l" t="t" r="r" b="b"/>
              <a:pathLst>
                <a:path w="2470484" h="2502568">
                  <a:moveTo>
                    <a:pt x="0" y="0"/>
                  </a:moveTo>
                  <a:cubicBezTo>
                    <a:pt x="50800" y="713873"/>
                    <a:pt x="101600" y="1427747"/>
                    <a:pt x="513347" y="1844842"/>
                  </a:cubicBezTo>
                  <a:cubicBezTo>
                    <a:pt x="925094" y="2261937"/>
                    <a:pt x="1697789" y="2382252"/>
                    <a:pt x="2470484" y="250256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25" name="CaixaDeTexto 24">
              <a:extLst>
                <a:ext uri="{FF2B5EF4-FFF2-40B4-BE49-F238E27FC236}">
                  <a16:creationId xmlns:a16="http://schemas.microsoft.com/office/drawing/2014/main" id="{179AE7A1-0252-D06C-7E11-8B63E502CF2E}"/>
                </a:ext>
              </a:extLst>
            </p:cNvPr>
            <p:cNvSpPr txBox="1"/>
            <p:nvPr/>
          </p:nvSpPr>
          <p:spPr>
            <a:xfrm>
              <a:off x="3033962" y="5276250"/>
              <a:ext cx="902319" cy="347449"/>
            </a:xfrm>
            <a:prstGeom prst="rect">
              <a:avLst/>
            </a:prstGeom>
            <a:noFill/>
          </p:spPr>
          <p:txBody>
            <a:bodyPr wrap="square" rtlCol="0">
              <a:spAutoFit/>
            </a:bodyPr>
            <a:lstStyle/>
            <a:p>
              <a:r>
                <a:rPr lang="pt-BR" sz="1400"/>
                <a:t>w/r</a:t>
              </a:r>
            </a:p>
          </p:txBody>
        </p:sp>
        <p:sp>
          <p:nvSpPr>
            <p:cNvPr id="26" name="CaixaDeTexto 25">
              <a:extLst>
                <a:ext uri="{FF2B5EF4-FFF2-40B4-BE49-F238E27FC236}">
                  <a16:creationId xmlns:a16="http://schemas.microsoft.com/office/drawing/2014/main" id="{3EFD0A83-E8E5-8411-5E95-DDC5A1B0B434}"/>
                </a:ext>
              </a:extLst>
            </p:cNvPr>
            <p:cNvSpPr txBox="1"/>
            <p:nvPr/>
          </p:nvSpPr>
          <p:spPr>
            <a:xfrm>
              <a:off x="2644921" y="3993115"/>
              <a:ext cx="520381" cy="307777"/>
            </a:xfrm>
            <a:prstGeom prst="rect">
              <a:avLst/>
            </a:prstGeom>
            <a:noFill/>
          </p:spPr>
          <p:txBody>
            <a:bodyPr wrap="square" rtlCol="0">
              <a:spAutoFit/>
            </a:bodyPr>
            <a:lstStyle/>
            <a:p>
              <a:r>
                <a:rPr lang="pt-BR" sz="1400" b="1">
                  <a:solidFill>
                    <a:srgbClr val="0070C0"/>
                  </a:solidFill>
                </a:rPr>
                <a:t>A</a:t>
              </a:r>
            </a:p>
          </p:txBody>
        </p:sp>
        <p:sp>
          <p:nvSpPr>
            <p:cNvPr id="27" name="Elipse 26">
              <a:extLst>
                <a:ext uri="{FF2B5EF4-FFF2-40B4-BE49-F238E27FC236}">
                  <a16:creationId xmlns:a16="http://schemas.microsoft.com/office/drawing/2014/main" id="{86BAB7E3-1F35-A726-749A-DA7172AE2A6A}"/>
                </a:ext>
              </a:extLst>
            </p:cNvPr>
            <p:cNvSpPr/>
            <p:nvPr/>
          </p:nvSpPr>
          <p:spPr>
            <a:xfrm>
              <a:off x="2720413" y="4471703"/>
              <a:ext cx="144000" cy="144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0"/>
            </a:p>
          </p:txBody>
        </p:sp>
        <p:sp>
          <p:nvSpPr>
            <p:cNvPr id="29" name="Forma Livre: Forma 28">
              <a:extLst>
                <a:ext uri="{FF2B5EF4-FFF2-40B4-BE49-F238E27FC236}">
                  <a16:creationId xmlns:a16="http://schemas.microsoft.com/office/drawing/2014/main" id="{1470C841-3B04-D2AF-C0E3-FCF87D40089B}"/>
                </a:ext>
              </a:extLst>
            </p:cNvPr>
            <p:cNvSpPr/>
            <p:nvPr/>
          </p:nvSpPr>
          <p:spPr>
            <a:xfrm>
              <a:off x="3549624" y="5449270"/>
              <a:ext cx="64168" cy="208548"/>
            </a:xfrm>
            <a:custGeom>
              <a:avLst/>
              <a:gdLst>
                <a:gd name="connsiteX0" fmla="*/ 64168 w 64168"/>
                <a:gd name="connsiteY0" fmla="*/ 0 h 208548"/>
                <a:gd name="connsiteX1" fmla="*/ 0 w 64168"/>
                <a:gd name="connsiteY1" fmla="*/ 80211 h 208548"/>
                <a:gd name="connsiteX2" fmla="*/ 64168 w 64168"/>
                <a:gd name="connsiteY2" fmla="*/ 208548 h 208548"/>
              </a:gdLst>
              <a:ahLst/>
              <a:cxnLst>
                <a:cxn ang="0">
                  <a:pos x="connsiteX0" y="connsiteY0"/>
                </a:cxn>
                <a:cxn ang="0">
                  <a:pos x="connsiteX1" y="connsiteY1"/>
                </a:cxn>
                <a:cxn ang="0">
                  <a:pos x="connsiteX2" y="connsiteY2"/>
                </a:cxn>
              </a:cxnLst>
              <a:rect l="l" t="t" r="r" b="b"/>
              <a:pathLst>
                <a:path w="64168" h="208548">
                  <a:moveTo>
                    <a:pt x="64168" y="0"/>
                  </a:moveTo>
                  <a:cubicBezTo>
                    <a:pt x="32084" y="22726"/>
                    <a:pt x="0" y="45453"/>
                    <a:pt x="0" y="80211"/>
                  </a:cubicBezTo>
                  <a:cubicBezTo>
                    <a:pt x="0" y="114969"/>
                    <a:pt x="32084" y="161758"/>
                    <a:pt x="64168" y="20854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pt-BR" sz="1400"/>
            </a:p>
          </p:txBody>
        </p:sp>
      </p:grpSp>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EA3647CB-0B33-3D1F-AB07-ADDD8C5B81F9}"/>
                  </a:ext>
                </a:extLst>
              </p:cNvPr>
              <p:cNvSpPr txBox="1"/>
              <p:nvPr/>
            </p:nvSpPr>
            <p:spPr>
              <a:xfrm>
                <a:off x="5931467" y="1887696"/>
                <a:ext cx="5955725" cy="3693319"/>
              </a:xfrm>
              <a:prstGeom prst="rect">
                <a:avLst/>
              </a:prstGeom>
              <a:noFill/>
            </p:spPr>
            <p:txBody>
              <a:bodyPr wrap="square">
                <a:spAutoFit/>
              </a:bodyPr>
              <a:lstStyle/>
              <a:p>
                <a:pPr marL="285750" indent="-285750" algn="just">
                  <a:buFont typeface="Arial" panose="020B0604020202020204" pitchFamily="34" charset="0"/>
                  <a:buChar char="•"/>
                </a:pPr>
                <a:r>
                  <a:rPr lang="pt-BR" b="1">
                    <a:latin typeface="Times New Roman" panose="02020603050405020304" pitchFamily="18" charset="0"/>
                    <a:cs typeface="Times New Roman" panose="02020603050405020304" pitchFamily="18" charset="0"/>
                  </a:rPr>
                  <a:t>Retornos constantes de escala </a:t>
                </a:r>
                <a:r>
                  <a:rPr lang="pt-BR">
                    <a:latin typeface="Times New Roman" panose="02020603050405020304" pitchFamily="18" charset="0"/>
                    <a:cs typeface="Times New Roman" panose="02020603050405020304" pitchFamily="18" charset="0"/>
                    <a:sym typeface="Wingdings" panose="05000000000000000000" pitchFamily="2" charset="2"/>
                  </a:rPr>
                  <a:t> </a:t>
                </a:r>
                <a:r>
                  <a:rPr lang="pt-BR">
                    <a:latin typeface="Times New Roman" panose="02020603050405020304" pitchFamily="18" charset="0"/>
                    <a:cs typeface="Times New Roman" panose="02020603050405020304" pitchFamily="18" charset="0"/>
                  </a:rPr>
                  <a:t>não há ganhos de escala. </a:t>
                </a:r>
              </a:p>
              <a:p>
                <a:pPr algn="just"/>
                <a:endParaRPr lang="pt-BR">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pt-BR" b="1">
                    <a:latin typeface="Times New Roman" panose="02020603050405020304" pitchFamily="18" charset="0"/>
                    <a:cs typeface="Times New Roman" panose="02020603050405020304" pitchFamily="18" charset="0"/>
                  </a:rPr>
                  <a:t>Exemplo</a:t>
                </a:r>
                <a:r>
                  <a:rPr lang="pt-BR">
                    <a:latin typeface="Times New Roman" panose="02020603050405020304" pitchFamily="18" charset="0"/>
                    <a:cs typeface="Times New Roman" panose="02020603050405020304" pitchFamily="18" charset="0"/>
                  </a:rPr>
                  <a:t>: se </a:t>
                </a:r>
                <a:r>
                  <a:rPr lang="pt-BR" b="1">
                    <a:latin typeface="Times New Roman" panose="02020603050405020304" pitchFamily="18" charset="0"/>
                    <a:cs typeface="Times New Roman" panose="02020603050405020304" pitchFamily="18" charset="0"/>
                  </a:rPr>
                  <a:t>a produção for dobrada, os insumos estarão dobrados</a:t>
                </a:r>
                <a:r>
                  <a:rPr lang="pt-BR">
                    <a:latin typeface="Times New Roman" panose="02020603050405020304" pitchFamily="18" charset="0"/>
                    <a:cs typeface="Times New Roman" panose="02020603050405020304" pitchFamily="18" charset="0"/>
                  </a:rPr>
                  <a:t>. Assim, a </a:t>
                </a:r>
                <a:r>
                  <a:rPr lang="pt-BR" b="1">
                    <a:latin typeface="Times New Roman" panose="02020603050405020304" pitchFamily="18" charset="0"/>
                    <a:cs typeface="Times New Roman" panose="02020603050405020304" pitchFamily="18" charset="0"/>
                  </a:rPr>
                  <a:t>razão capital-trabalho é fixa</a:t>
                </a:r>
                <a:r>
                  <a:rPr lang="pt-BR">
                    <a:latin typeface="Times New Roman" panose="02020603050405020304" pitchFamily="18" charset="0"/>
                    <a:cs typeface="Times New Roman" panose="02020603050405020304" pitchFamily="18" charset="0"/>
                  </a:rPr>
                  <a:t>, as </a:t>
                </a:r>
                <a:r>
                  <a:rPr lang="pt-BR" b="1">
                    <a:latin typeface="Times New Roman" panose="02020603050405020304" pitchFamily="18" charset="0"/>
                    <a:cs typeface="Times New Roman" panose="02020603050405020304" pitchFamily="18" charset="0"/>
                  </a:rPr>
                  <a:t>isoquantas são paralelas</a:t>
                </a:r>
                <a:r>
                  <a:rPr lang="pt-BR">
                    <a:latin typeface="Times New Roman" panose="02020603050405020304" pitchFamily="18" charset="0"/>
                    <a:cs typeface="Times New Roman" panose="02020603050405020304" pitchFamily="18" charset="0"/>
                  </a:rPr>
                  <a:t>, desde que os </a:t>
                </a:r>
                <a:r>
                  <a:rPr lang="pt-BR" b="1">
                    <a:latin typeface="Times New Roman" panose="02020603050405020304" pitchFamily="18" charset="0"/>
                    <a:cs typeface="Times New Roman" panose="02020603050405020304" pitchFamily="18" charset="0"/>
                  </a:rPr>
                  <a:t>preços relativos não mudem</a:t>
                </a:r>
                <a:r>
                  <a:rPr lang="pt-BR">
                    <a:latin typeface="Times New Roman" panose="02020603050405020304" pitchFamily="18" charset="0"/>
                    <a:cs typeface="Times New Roman" panose="02020603050405020304" pitchFamily="18" charset="0"/>
                  </a:rPr>
                  <a:t>. Logo, não importa a escala do problema.</a:t>
                </a:r>
              </a:p>
              <a:p>
                <a:pPr marL="285750" indent="-285750" algn="just" fontAlgn="base">
                  <a:buFont typeface="Arial" panose="020B0604020202020204" pitchFamily="34" charset="0"/>
                  <a:buChar char="•"/>
                </a:pPr>
                <a:endParaRPr lang="pt-BR">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pt-BR">
                    <a:latin typeface="Times New Roman" panose="02020603050405020304" pitchFamily="18" charset="0"/>
                    <a:cs typeface="Times New Roman" panose="02020603050405020304" pitchFamily="18" charset="0"/>
                  </a:rPr>
                  <a:t>Assim é possível resolver o problema para um nível </a:t>
                </a:r>
                <a14:m>
                  <m:oMath xmlns:m="http://schemas.openxmlformats.org/officeDocument/2006/math">
                    <m:sSub>
                      <m:sSubPr>
                        <m:ctrlPr>
                          <a:rPr lang="pt-BR" i="1" dirty="0">
                            <a:latin typeface="Cambria Math" panose="02040503050406030204" pitchFamily="18" charset="0"/>
                            <a:cs typeface="Times New Roman" panose="02020603050405020304" pitchFamily="18" charset="0"/>
                          </a:rPr>
                        </m:ctrlPr>
                      </m:sSubPr>
                      <m:e>
                        <m:r>
                          <a:rPr lang="pt-BR" i="1" dirty="0">
                            <a:latin typeface="Cambria Math" panose="02040503050406030204" pitchFamily="18" charset="0"/>
                            <a:cs typeface="Times New Roman" panose="02020603050405020304" pitchFamily="18" charset="0"/>
                          </a:rPr>
                          <m:t>𝑄</m:t>
                        </m:r>
                      </m:e>
                      <m:sub>
                        <m:r>
                          <a:rPr lang="pt-BR" i="1" dirty="0">
                            <a:latin typeface="Cambria Math" panose="02040503050406030204" pitchFamily="18" charset="0"/>
                            <a:cs typeface="Times New Roman" panose="02020603050405020304" pitchFamily="18" charset="0"/>
                          </a:rPr>
                          <m:t>𝑖</m:t>
                        </m:r>
                      </m:sub>
                    </m:sSub>
                  </m:oMath>
                </a14:m>
                <a:r>
                  <a:rPr lang="pt-BR">
                    <a:latin typeface="Times New Roman" panose="02020603050405020304" pitchFamily="18" charset="0"/>
                    <a:cs typeface="Times New Roman" panose="02020603050405020304" pitchFamily="18" charset="0"/>
                  </a:rPr>
                  <a:t> e escalá-lo para níveis maiores ou menores de produção.</a:t>
                </a:r>
              </a:p>
              <a:p>
                <a:pPr marL="285750" indent="-285750" algn="just" fontAlgn="base">
                  <a:buFont typeface="Arial" panose="020B0604020202020204" pitchFamily="34" charset="0"/>
                  <a:buChar char="•"/>
                </a:pPr>
                <a:endParaRPr lang="pt-BR">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pt-BR">
                    <a:latin typeface="Times New Roman" panose="02020603050405020304" pitchFamily="18" charset="0"/>
                    <a:cs typeface="Times New Roman" panose="02020603050405020304" pitchFamily="18" charset="0"/>
                  </a:rPr>
                  <a:t>Dados </a:t>
                </a:r>
                <a14:m>
                  <m:oMath xmlns:m="http://schemas.openxmlformats.org/officeDocument/2006/math">
                    <m:r>
                      <a:rPr lang="pt-BR" i="1" dirty="0" smtClean="0">
                        <a:latin typeface="Cambria Math" panose="02040503050406030204" pitchFamily="18" charset="0"/>
                        <a:cs typeface="Times New Roman" panose="02020603050405020304" pitchFamily="18" charset="0"/>
                      </a:rPr>
                      <m:t>𝑤</m:t>
                    </m:r>
                  </m:oMath>
                </a14:m>
                <a:r>
                  <a:rPr lang="pt-BR">
                    <a:latin typeface="Times New Roman" panose="02020603050405020304" pitchFamily="18" charset="0"/>
                    <a:cs typeface="Times New Roman" panose="02020603050405020304" pitchFamily="18" charset="0"/>
                  </a:rPr>
                  <a:t> e </a:t>
                </a:r>
                <a14:m>
                  <m:oMath xmlns:m="http://schemas.openxmlformats.org/officeDocument/2006/math">
                    <m:r>
                      <a:rPr lang="pt-BR" i="1" dirty="0" smtClean="0">
                        <a:latin typeface="Cambria Math" panose="02040503050406030204" pitchFamily="18" charset="0"/>
                        <a:cs typeface="Times New Roman" panose="02020603050405020304" pitchFamily="18" charset="0"/>
                      </a:rPr>
                      <m:t>𝑟</m:t>
                    </m:r>
                  </m:oMath>
                </a14:m>
                <a:r>
                  <a:rPr lang="pt-BR">
                    <a:latin typeface="Times New Roman" panose="02020603050405020304" pitchFamily="18" charset="0"/>
                    <a:cs typeface="Times New Roman" panose="02020603050405020304" pitchFamily="18" charset="0"/>
                  </a:rPr>
                  <a:t>, a </a:t>
                </a:r>
                <a:r>
                  <a:rPr lang="pt-BR" b="1">
                    <a:latin typeface="Times New Roman" panose="02020603050405020304" pitchFamily="18" charset="0"/>
                    <a:cs typeface="Times New Roman" panose="02020603050405020304" pitchFamily="18" charset="0"/>
                  </a:rPr>
                  <a:t>razão capital-trabalho não depende do nível de produção</a:t>
                </a:r>
                <a:r>
                  <a:rPr lang="pt-BR">
                    <a:latin typeface="Times New Roman" panose="02020603050405020304" pitchFamily="18" charset="0"/>
                    <a:cs typeface="Times New Roman" panose="02020603050405020304" pitchFamily="18" charset="0"/>
                  </a:rPr>
                  <a:t>;</a:t>
                </a:r>
              </a:p>
              <a:p>
                <a:pPr algn="just" fontAlgn="base"/>
                <a:endParaRPr lang="pt-BR">
                  <a:latin typeface="Times New Roman" panose="02020603050405020304" pitchFamily="18" charset="0"/>
                  <a:cs typeface="Times New Roman" panose="02020603050405020304" pitchFamily="18" charset="0"/>
                </a:endParaRPr>
              </a:p>
            </p:txBody>
          </p:sp>
        </mc:Choice>
        <mc:Fallback>
          <p:sp>
            <p:nvSpPr>
              <p:cNvPr id="12" name="CaixaDeTexto 11">
                <a:extLst>
                  <a:ext uri="{FF2B5EF4-FFF2-40B4-BE49-F238E27FC236}">
                    <a16:creationId xmlns:a16="http://schemas.microsoft.com/office/drawing/2014/main" id="{EA3647CB-0B33-3D1F-AB07-ADDD8C5B81F9}"/>
                  </a:ext>
                </a:extLst>
              </p:cNvPr>
              <p:cNvSpPr txBox="1">
                <a:spLocks noRot="1" noChangeAspect="1" noMove="1" noResize="1" noEditPoints="1" noAdjustHandles="1" noChangeArrowheads="1" noChangeShapeType="1" noTextEdit="1"/>
              </p:cNvSpPr>
              <p:nvPr/>
            </p:nvSpPr>
            <p:spPr>
              <a:xfrm>
                <a:off x="5931467" y="1887696"/>
                <a:ext cx="5955725" cy="3693319"/>
              </a:xfrm>
              <a:prstGeom prst="rect">
                <a:avLst/>
              </a:prstGeom>
              <a:blipFill>
                <a:blip r:embed="rId6"/>
                <a:stretch>
                  <a:fillRect l="-614" t="-990" r="-921"/>
                </a:stretch>
              </a:blipFill>
            </p:spPr>
            <p:txBody>
              <a:bodyPr/>
              <a:lstStyle/>
              <a:p>
                <a:r>
                  <a:rPr lang="pt-BR">
                    <a:noFill/>
                  </a:rPr>
                  <a:t> </a:t>
                </a:r>
              </a:p>
            </p:txBody>
          </p:sp>
        </mc:Fallback>
      </mc:AlternateContent>
      <p:sp>
        <p:nvSpPr>
          <p:cNvPr id="2" name="Retângulo 1">
            <a:extLst>
              <a:ext uri="{FF2B5EF4-FFF2-40B4-BE49-F238E27FC236}">
                <a16:creationId xmlns:a16="http://schemas.microsoft.com/office/drawing/2014/main" id="{47544589-9A67-4311-ACCD-1295F43A5767}"/>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2166F980-AE7C-F12A-8CDD-35221056D987}"/>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4" name="Retângulo: Cantos Arredondados 3">
            <a:extLst>
              <a:ext uri="{FF2B5EF4-FFF2-40B4-BE49-F238E27FC236}">
                <a16:creationId xmlns:a16="http://schemas.microsoft.com/office/drawing/2014/main" id="{A4A6F0AA-D65F-F1E2-52C8-E36CEADE6ADC}"/>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6" name="Retângulo: Cantos Arredondados 5">
            <a:extLst>
              <a:ext uri="{FF2B5EF4-FFF2-40B4-BE49-F238E27FC236}">
                <a16:creationId xmlns:a16="http://schemas.microsoft.com/office/drawing/2014/main" id="{0D12612A-E039-010A-41E4-5579A06B31CA}"/>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8" name="Retângulo: Cantos Arredondados 7">
            <a:extLst>
              <a:ext uri="{FF2B5EF4-FFF2-40B4-BE49-F238E27FC236}">
                <a16:creationId xmlns:a16="http://schemas.microsoft.com/office/drawing/2014/main" id="{6A163008-9160-C799-336F-F3312716B070}"/>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1" name="Retângulo: Cantos Arredondados 10">
            <a:extLst>
              <a:ext uri="{FF2B5EF4-FFF2-40B4-BE49-F238E27FC236}">
                <a16:creationId xmlns:a16="http://schemas.microsoft.com/office/drawing/2014/main" id="{00514A6D-3150-5534-775E-B414EE9AE4D2}"/>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3" name="Retângulo: Cantos Arredondados 12">
            <a:extLst>
              <a:ext uri="{FF2B5EF4-FFF2-40B4-BE49-F238E27FC236}">
                <a16:creationId xmlns:a16="http://schemas.microsoft.com/office/drawing/2014/main" id="{043E68CC-CDEA-B5A8-1256-B7CD2006221A}"/>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
        <p:nvSpPr>
          <p:cNvPr id="14" name="CaixaDeTexto 13">
            <a:extLst>
              <a:ext uri="{FF2B5EF4-FFF2-40B4-BE49-F238E27FC236}">
                <a16:creationId xmlns:a16="http://schemas.microsoft.com/office/drawing/2014/main" id="{97ABB424-2BF4-2B89-F614-B0DA88A1B891}"/>
              </a:ext>
            </a:extLst>
          </p:cNvPr>
          <p:cNvSpPr txBox="1"/>
          <p:nvPr/>
        </p:nvSpPr>
        <p:spPr>
          <a:xfrm>
            <a:off x="7429923" y="5305341"/>
            <a:ext cx="3359604" cy="646331"/>
          </a:xfrm>
          <a:prstGeom prst="rect">
            <a:avLst/>
          </a:prstGeom>
          <a:noFill/>
        </p:spPr>
        <p:txBody>
          <a:bodyPr wrap="square" rtlCol="0">
            <a:spAutoFit/>
          </a:bodyPr>
          <a:lstStyle/>
          <a:p>
            <a:r>
              <a:rPr lang="pt-BR" b="1" i="0" u="none" strike="noStrike" dirty="0">
                <a:solidFill>
                  <a:srgbClr val="000000"/>
                </a:solidFill>
                <a:effectLst/>
                <a:latin typeface="Times New Roman" panose="02020603050405020304" pitchFamily="18" charset="0"/>
                <a:cs typeface="Times New Roman" panose="02020603050405020304" pitchFamily="18" charset="0"/>
              </a:rPr>
              <a:t>Razão capital-trabalho: </a:t>
            </a:r>
            <a:endParaRPr lang="pt-BR" b="1" i="1" dirty="0">
              <a:solidFill>
                <a:srgbClr val="000000"/>
              </a:solidFill>
              <a:latin typeface="Cambria Math" panose="02040503050406030204" pitchFamily="18" charset="0"/>
              <a:cs typeface="Times New Roman" panose="02020603050405020304" pitchFamily="18" charset="0"/>
            </a:endParaRPr>
          </a:p>
          <a:p>
            <a:endParaRPr lang="pt-BR" dirty="0"/>
          </a:p>
        </p:txBody>
      </p:sp>
      <p:sp>
        <p:nvSpPr>
          <p:cNvPr id="16" name="Retângulo 15">
            <a:extLst>
              <a:ext uri="{FF2B5EF4-FFF2-40B4-BE49-F238E27FC236}">
                <a16:creationId xmlns:a16="http://schemas.microsoft.com/office/drawing/2014/main" id="{82519863-C5EB-D669-7AD0-B9092252E356}"/>
              </a:ext>
            </a:extLst>
          </p:cNvPr>
          <p:cNvSpPr/>
          <p:nvPr/>
        </p:nvSpPr>
        <p:spPr>
          <a:xfrm>
            <a:off x="7401331" y="5316302"/>
            <a:ext cx="2537968" cy="92629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mc:AlternateContent xmlns:mc="http://schemas.openxmlformats.org/markup-compatibility/2006">
        <mc:Choice xmlns:a14="http://schemas.microsoft.com/office/drawing/2010/main" Requires="a14">
          <p:sp>
            <p:nvSpPr>
              <p:cNvPr id="20" name="CaixaDeTexto 19">
                <a:extLst>
                  <a:ext uri="{FF2B5EF4-FFF2-40B4-BE49-F238E27FC236}">
                    <a16:creationId xmlns:a16="http://schemas.microsoft.com/office/drawing/2014/main" id="{D570A36E-FE18-2BBC-B3C5-330F8D8715FF}"/>
                  </a:ext>
                </a:extLst>
              </p:cNvPr>
              <p:cNvSpPr txBox="1"/>
              <p:nvPr/>
            </p:nvSpPr>
            <p:spPr>
              <a:xfrm>
                <a:off x="5572666" y="5634857"/>
                <a:ext cx="6100916" cy="617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b="1"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1" i="1" u="none" strike="noStrike" dirty="0" smtClean="0">
                              <a:solidFill>
                                <a:srgbClr val="000000"/>
                              </a:solidFill>
                              <a:effectLst/>
                              <a:latin typeface="Cambria Math" panose="02040503050406030204" pitchFamily="18" charset="0"/>
                              <a:cs typeface="Times New Roman" panose="02020603050405020304" pitchFamily="18" charset="0"/>
                            </a:rPr>
                            <m:t>𝒌</m:t>
                          </m:r>
                        </m:e>
                        <m:sub>
                          <m:r>
                            <a:rPr lang="pt-BR" b="1" i="1" u="none" strike="noStrike" dirty="0" smtClean="0">
                              <a:solidFill>
                                <a:srgbClr val="000000"/>
                              </a:solidFill>
                              <a:effectLst/>
                              <a:latin typeface="Cambria Math" panose="02040503050406030204" pitchFamily="18" charset="0"/>
                              <a:cs typeface="Times New Roman" panose="02020603050405020304" pitchFamily="18" charset="0"/>
                            </a:rPr>
                            <m:t>𝒊</m:t>
                          </m:r>
                        </m:sub>
                      </m:sSub>
                      <m:r>
                        <a:rPr lang="pt-BR" b="1" i="1" u="none" strike="noStrike" dirty="0" smtClean="0">
                          <a:solidFill>
                            <a:srgbClr val="000000"/>
                          </a:solidFill>
                          <a:effectLst/>
                          <a:latin typeface="Cambria Math" panose="02040503050406030204" pitchFamily="18" charset="0"/>
                          <a:cs typeface="Times New Roman" panose="02020603050405020304" pitchFamily="18" charset="0"/>
                        </a:rPr>
                        <m:t>=</m:t>
                      </m:r>
                      <m:f>
                        <m:fPr>
                          <m:ctrlPr>
                            <a:rPr lang="pt-BR" b="1" i="1" u="none" strike="noStrike" dirty="0">
                              <a:solidFill>
                                <a:srgbClr val="000000"/>
                              </a:solidFill>
                              <a:effectLst/>
                              <a:latin typeface="Cambria Math" panose="02040503050406030204" pitchFamily="18" charset="0"/>
                              <a:cs typeface="Times New Roman" panose="02020603050405020304" pitchFamily="18" charset="0"/>
                            </a:rPr>
                          </m:ctrlPr>
                        </m:fPr>
                        <m:num>
                          <m:sSub>
                            <m:sSubPr>
                              <m:ctrlPr>
                                <a:rPr lang="pt-BR" b="1"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1" i="1" u="none" strike="noStrike" dirty="0" err="1">
                                  <a:solidFill>
                                    <a:srgbClr val="000000"/>
                                  </a:solidFill>
                                  <a:effectLst/>
                                  <a:latin typeface="Cambria Math" panose="02040503050406030204" pitchFamily="18" charset="0"/>
                                  <a:cs typeface="Times New Roman" panose="02020603050405020304" pitchFamily="18" charset="0"/>
                                </a:rPr>
                                <m:t>𝒂</m:t>
                              </m:r>
                            </m:e>
                            <m:sub>
                              <m:r>
                                <a:rPr lang="pt-BR" b="1" i="1" u="none" strike="noStrike" dirty="0" err="1">
                                  <a:solidFill>
                                    <a:srgbClr val="000000"/>
                                  </a:solidFill>
                                  <a:effectLst/>
                                  <a:latin typeface="Cambria Math" panose="02040503050406030204" pitchFamily="18" charset="0"/>
                                  <a:cs typeface="Times New Roman" panose="02020603050405020304" pitchFamily="18" charset="0"/>
                                </a:rPr>
                                <m:t>𝑲𝒊</m:t>
                              </m:r>
                            </m:sub>
                          </m:sSub>
                        </m:num>
                        <m:den>
                          <m:sSub>
                            <m:sSubPr>
                              <m:ctrlPr>
                                <a:rPr lang="pt-BR" b="1"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1" i="1" u="none" strike="noStrike" dirty="0" err="1">
                                  <a:solidFill>
                                    <a:srgbClr val="000000"/>
                                  </a:solidFill>
                                  <a:effectLst/>
                                  <a:latin typeface="Cambria Math" panose="02040503050406030204" pitchFamily="18" charset="0"/>
                                  <a:cs typeface="Times New Roman" panose="02020603050405020304" pitchFamily="18" charset="0"/>
                                </a:rPr>
                                <m:t>𝒂</m:t>
                              </m:r>
                            </m:e>
                            <m:sub>
                              <m:r>
                                <a:rPr lang="pt-BR" b="1" i="1" u="none" strike="noStrike" dirty="0" err="1">
                                  <a:solidFill>
                                    <a:srgbClr val="000000"/>
                                  </a:solidFill>
                                  <a:effectLst/>
                                  <a:latin typeface="Cambria Math" panose="02040503050406030204" pitchFamily="18" charset="0"/>
                                  <a:cs typeface="Times New Roman" panose="02020603050405020304" pitchFamily="18" charset="0"/>
                                </a:rPr>
                                <m:t>𝑳𝒊</m:t>
                              </m:r>
                            </m:sub>
                          </m:sSub>
                        </m:den>
                      </m:f>
                    </m:oMath>
                  </m:oMathPara>
                </a14:m>
                <a:endParaRPr lang="pt-BR" dirty="0"/>
              </a:p>
            </p:txBody>
          </p:sp>
        </mc:Choice>
        <mc:Fallback>
          <p:sp>
            <p:nvSpPr>
              <p:cNvPr id="20" name="CaixaDeTexto 19">
                <a:extLst>
                  <a:ext uri="{FF2B5EF4-FFF2-40B4-BE49-F238E27FC236}">
                    <a16:creationId xmlns:a16="http://schemas.microsoft.com/office/drawing/2014/main" id="{D570A36E-FE18-2BBC-B3C5-330F8D8715FF}"/>
                  </a:ext>
                </a:extLst>
              </p:cNvPr>
              <p:cNvSpPr txBox="1">
                <a:spLocks noRot="1" noChangeAspect="1" noMove="1" noResize="1" noEditPoints="1" noAdjustHandles="1" noChangeArrowheads="1" noChangeShapeType="1" noTextEdit="1"/>
              </p:cNvSpPr>
              <p:nvPr/>
            </p:nvSpPr>
            <p:spPr>
              <a:xfrm>
                <a:off x="5572666" y="5634857"/>
                <a:ext cx="6100916" cy="617285"/>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832382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ixaDeTexto 66">
            <a:extLst>
              <a:ext uri="{FF2B5EF4-FFF2-40B4-BE49-F238E27FC236}">
                <a16:creationId xmlns:a16="http://schemas.microsoft.com/office/drawing/2014/main" id="{3757DCF1-00EB-F48E-5896-22C4D39A948A}"/>
              </a:ext>
            </a:extLst>
          </p:cNvPr>
          <p:cNvSpPr txBox="1"/>
          <p:nvPr/>
        </p:nvSpPr>
        <p:spPr>
          <a:xfrm>
            <a:off x="678486" y="684916"/>
            <a:ext cx="8267341" cy="646331"/>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Diagrama de Lerner para dois setores</a:t>
            </a:r>
          </a:p>
        </p:txBody>
      </p:sp>
      <p:grpSp>
        <p:nvGrpSpPr>
          <p:cNvPr id="4" name="Agrupar 3">
            <a:extLst>
              <a:ext uri="{FF2B5EF4-FFF2-40B4-BE49-F238E27FC236}">
                <a16:creationId xmlns:a16="http://schemas.microsoft.com/office/drawing/2014/main" id="{4F68B4F6-83E5-7FAF-23B7-E9A1E4BE50E3}"/>
              </a:ext>
            </a:extLst>
          </p:cNvPr>
          <p:cNvGrpSpPr/>
          <p:nvPr/>
        </p:nvGrpSpPr>
        <p:grpSpPr>
          <a:xfrm>
            <a:off x="1082168" y="1476968"/>
            <a:ext cx="5503832" cy="4447003"/>
            <a:chOff x="1388287" y="1107636"/>
            <a:chExt cx="6166540" cy="4902394"/>
          </a:xfrm>
        </p:grpSpPr>
        <p:cxnSp>
          <p:nvCxnSpPr>
            <p:cNvPr id="5" name="Conector reto 4">
              <a:extLst>
                <a:ext uri="{FF2B5EF4-FFF2-40B4-BE49-F238E27FC236}">
                  <a16:creationId xmlns:a16="http://schemas.microsoft.com/office/drawing/2014/main" id="{3256555C-D569-4139-DBA0-10B731CF2C43}"/>
                </a:ext>
              </a:extLst>
            </p:cNvPr>
            <p:cNvCxnSpPr>
              <a:cxnSpLocks/>
            </p:cNvCxnSpPr>
            <p:nvPr/>
          </p:nvCxnSpPr>
          <p:spPr>
            <a:xfrm>
              <a:off x="1791133" y="1381867"/>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to 11">
              <a:extLst>
                <a:ext uri="{FF2B5EF4-FFF2-40B4-BE49-F238E27FC236}">
                  <a16:creationId xmlns:a16="http://schemas.microsoft.com/office/drawing/2014/main" id="{07DB31CA-1A36-498F-2175-2B6F3F5C8C6C}"/>
                </a:ext>
              </a:extLst>
            </p:cNvPr>
            <p:cNvCxnSpPr>
              <a:cxnSpLocks/>
            </p:cNvCxnSpPr>
            <p:nvPr/>
          </p:nvCxnSpPr>
          <p:spPr>
            <a:xfrm>
              <a:off x="2309550" y="2181470"/>
              <a:ext cx="1856587" cy="15578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D6E2DD80-7560-DA10-AA2B-5726B5575FA2}"/>
                </a:ext>
              </a:extLst>
            </p:cNvPr>
            <p:cNvCxnSpPr>
              <a:cxnSpLocks/>
            </p:cNvCxnSpPr>
            <p:nvPr/>
          </p:nvCxnSpPr>
          <p:spPr>
            <a:xfrm>
              <a:off x="4062726" y="1990332"/>
              <a:ext cx="783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Forma Livre: Forma 36">
              <a:extLst>
                <a:ext uri="{FF2B5EF4-FFF2-40B4-BE49-F238E27FC236}">
                  <a16:creationId xmlns:a16="http://schemas.microsoft.com/office/drawing/2014/main" id="{7173A35A-1461-AED3-5932-CE2DCBF9DC7D}"/>
                </a:ext>
              </a:extLst>
            </p:cNvPr>
            <p:cNvSpPr/>
            <p:nvPr/>
          </p:nvSpPr>
          <p:spPr>
            <a:xfrm>
              <a:off x="3007656" y="195153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38" name="Forma Livre: Forma 37">
              <a:extLst>
                <a:ext uri="{FF2B5EF4-FFF2-40B4-BE49-F238E27FC236}">
                  <a16:creationId xmlns:a16="http://schemas.microsoft.com/office/drawing/2014/main" id="{20D7F134-DB84-8947-FA3B-F3331C161F0A}"/>
                </a:ext>
              </a:extLst>
            </p:cNvPr>
            <p:cNvSpPr/>
            <p:nvPr/>
          </p:nvSpPr>
          <p:spPr>
            <a:xfrm>
              <a:off x="3381973" y="3705415"/>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44" name="Conector reto 43">
              <a:extLst>
                <a:ext uri="{FF2B5EF4-FFF2-40B4-BE49-F238E27FC236}">
                  <a16:creationId xmlns:a16="http://schemas.microsoft.com/office/drawing/2014/main" id="{0CEB9277-8F39-2DBA-9772-3E429CDF3542}"/>
                </a:ext>
              </a:extLst>
            </p:cNvPr>
            <p:cNvCxnSpPr>
              <a:cxnSpLocks/>
            </p:cNvCxnSpPr>
            <p:nvPr/>
          </p:nvCxnSpPr>
          <p:spPr>
            <a:xfrm flipV="1">
              <a:off x="1800660" y="2181470"/>
              <a:ext cx="2005291" cy="340708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Conector reto 46">
              <a:extLst>
                <a:ext uri="{FF2B5EF4-FFF2-40B4-BE49-F238E27FC236}">
                  <a16:creationId xmlns:a16="http://schemas.microsoft.com/office/drawing/2014/main" id="{E96ECE4B-FA5D-3E9F-21C9-817522AF0D24}"/>
                </a:ext>
              </a:extLst>
            </p:cNvPr>
            <p:cNvCxnSpPr>
              <a:cxnSpLocks/>
            </p:cNvCxnSpPr>
            <p:nvPr/>
          </p:nvCxnSpPr>
          <p:spPr>
            <a:xfrm flipV="1">
              <a:off x="1810185" y="4205885"/>
              <a:ext cx="2876490" cy="138266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CaixaDeTexto 52">
              <a:extLst>
                <a:ext uri="{FF2B5EF4-FFF2-40B4-BE49-F238E27FC236}">
                  <a16:creationId xmlns:a16="http://schemas.microsoft.com/office/drawing/2014/main" id="{697C719C-9F43-ECAE-81E1-B2636BD647A1}"/>
                </a:ext>
              </a:extLst>
            </p:cNvPr>
            <p:cNvSpPr txBox="1"/>
            <p:nvPr/>
          </p:nvSpPr>
          <p:spPr>
            <a:xfrm>
              <a:off x="3551777" y="1836444"/>
              <a:ext cx="614360" cy="307777"/>
            </a:xfrm>
            <a:prstGeom prst="rect">
              <a:avLst/>
            </a:prstGeom>
            <a:noFill/>
          </p:spPr>
          <p:txBody>
            <a:bodyPr wrap="square" rtlCol="0">
              <a:spAutoFit/>
            </a:bodyPr>
            <a:lstStyle/>
            <a:p>
              <a:pPr algn="ctr"/>
              <a:r>
                <a:rPr lang="pt-BR" sz="1400"/>
                <a:t>k2</a:t>
              </a:r>
            </a:p>
          </p:txBody>
        </p:sp>
        <p:sp>
          <p:nvSpPr>
            <p:cNvPr id="55" name="CaixaDeTexto 54">
              <a:extLst>
                <a:ext uri="{FF2B5EF4-FFF2-40B4-BE49-F238E27FC236}">
                  <a16:creationId xmlns:a16="http://schemas.microsoft.com/office/drawing/2014/main" id="{DA275D32-A417-3FC1-7EAC-68A3D0893B81}"/>
                </a:ext>
              </a:extLst>
            </p:cNvPr>
            <p:cNvSpPr txBox="1"/>
            <p:nvPr/>
          </p:nvSpPr>
          <p:spPr>
            <a:xfrm>
              <a:off x="4441689" y="3872551"/>
              <a:ext cx="614360" cy="307777"/>
            </a:xfrm>
            <a:prstGeom prst="rect">
              <a:avLst/>
            </a:prstGeom>
            <a:noFill/>
          </p:spPr>
          <p:txBody>
            <a:bodyPr wrap="square" rtlCol="0">
              <a:spAutoFit/>
            </a:bodyPr>
            <a:lstStyle/>
            <a:p>
              <a:pPr algn="ctr"/>
              <a:r>
                <a:rPr lang="pt-BR" sz="1400"/>
                <a:t>k1</a:t>
              </a:r>
            </a:p>
          </p:txBody>
        </p:sp>
        <p:sp>
          <p:nvSpPr>
            <p:cNvPr id="60" name="CaixaDeTexto 59">
              <a:extLst>
                <a:ext uri="{FF2B5EF4-FFF2-40B4-BE49-F238E27FC236}">
                  <a16:creationId xmlns:a16="http://schemas.microsoft.com/office/drawing/2014/main" id="{2FC18FDD-EB88-7DEE-5485-D27642CF0C54}"/>
                </a:ext>
              </a:extLst>
            </p:cNvPr>
            <p:cNvSpPr txBox="1"/>
            <p:nvPr/>
          </p:nvSpPr>
          <p:spPr>
            <a:xfrm>
              <a:off x="6849655" y="5640698"/>
              <a:ext cx="614360" cy="369332"/>
            </a:xfrm>
            <a:prstGeom prst="rect">
              <a:avLst/>
            </a:prstGeom>
            <a:noFill/>
          </p:spPr>
          <p:txBody>
            <a:bodyPr wrap="square" rtlCol="0">
              <a:spAutoFit/>
            </a:bodyPr>
            <a:lstStyle/>
            <a:p>
              <a:r>
                <a:rPr lang="pt-BR"/>
                <a:t>L</a:t>
              </a:r>
            </a:p>
          </p:txBody>
        </p:sp>
        <p:sp>
          <p:nvSpPr>
            <p:cNvPr id="61" name="CaixaDeTexto 60">
              <a:extLst>
                <a:ext uri="{FF2B5EF4-FFF2-40B4-BE49-F238E27FC236}">
                  <a16:creationId xmlns:a16="http://schemas.microsoft.com/office/drawing/2014/main" id="{AD62CF7A-932A-FAA9-04AB-565736579E76}"/>
                </a:ext>
              </a:extLst>
            </p:cNvPr>
            <p:cNvSpPr txBox="1"/>
            <p:nvPr/>
          </p:nvSpPr>
          <p:spPr>
            <a:xfrm>
              <a:off x="1388287" y="1107636"/>
              <a:ext cx="614360" cy="307777"/>
            </a:xfrm>
            <a:prstGeom prst="rect">
              <a:avLst/>
            </a:prstGeom>
            <a:noFill/>
          </p:spPr>
          <p:txBody>
            <a:bodyPr wrap="square" rtlCol="0">
              <a:spAutoFit/>
            </a:bodyPr>
            <a:lstStyle/>
            <a:p>
              <a:r>
                <a:rPr lang="pt-BR" sz="1400"/>
                <a:t>K</a:t>
              </a:r>
            </a:p>
          </p:txBody>
        </p:sp>
        <mc:AlternateContent xmlns:mc="http://schemas.openxmlformats.org/markup-compatibility/2006" xmlns:a14="http://schemas.microsoft.com/office/drawing/2010/main">
          <mc:Choice Requires="a14">
            <p:sp>
              <p:nvSpPr>
                <p:cNvPr id="63" name="CaixaDeTexto 62">
                  <a:extLst>
                    <a:ext uri="{FF2B5EF4-FFF2-40B4-BE49-F238E27FC236}">
                      <a16:creationId xmlns:a16="http://schemas.microsoft.com/office/drawing/2014/main" id="{A967EC33-D047-0DC1-58CA-E75213629411}"/>
                    </a:ext>
                  </a:extLst>
                </p:cNvPr>
                <p:cNvSpPr txBox="1"/>
                <p:nvPr/>
              </p:nvSpPr>
              <p:spPr>
                <a:xfrm>
                  <a:off x="3805952" y="2960399"/>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oMath>
                    </m:oMathPara>
                  </a14:m>
                  <a:endParaRPr lang="pt-BR" sz="1400">
                    <a:solidFill>
                      <a:schemeClr val="accent1"/>
                    </a:solidFill>
                  </a:endParaRPr>
                </a:p>
              </p:txBody>
            </p:sp>
          </mc:Choice>
          <mc:Fallback xmlns="">
            <p:sp>
              <p:nvSpPr>
                <p:cNvPr id="63" name="CaixaDeTexto 62">
                  <a:extLst>
                    <a:ext uri="{FF2B5EF4-FFF2-40B4-BE49-F238E27FC236}">
                      <a16:creationId xmlns:a16="http://schemas.microsoft.com/office/drawing/2014/main" id="{A967EC33-D047-0DC1-58CA-E75213629411}"/>
                    </a:ext>
                  </a:extLst>
                </p:cNvPr>
                <p:cNvSpPr txBox="1">
                  <a:spLocks noRot="1" noChangeAspect="1" noMove="1" noResize="1" noEditPoints="1" noAdjustHandles="1" noChangeArrowheads="1" noChangeShapeType="1" noTextEdit="1"/>
                </p:cNvSpPr>
                <p:nvPr/>
              </p:nvSpPr>
              <p:spPr>
                <a:xfrm>
                  <a:off x="3805952" y="2960399"/>
                  <a:ext cx="1761447" cy="215444"/>
                </a:xfrm>
                <a:prstGeom prst="rect">
                  <a:avLst/>
                </a:prstGeom>
                <a:blipFill>
                  <a:blip r:embed="rId2"/>
                  <a:stretch>
                    <a:fillRect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aixaDeTexto 63">
                  <a:extLst>
                    <a:ext uri="{FF2B5EF4-FFF2-40B4-BE49-F238E27FC236}">
                      <a16:creationId xmlns:a16="http://schemas.microsoft.com/office/drawing/2014/main" id="{A64FB905-7293-1A72-AAC0-6C5028582AE6}"/>
                    </a:ext>
                  </a:extLst>
                </p:cNvPr>
                <p:cNvSpPr txBox="1"/>
                <p:nvPr/>
              </p:nvSpPr>
              <p:spPr>
                <a:xfrm>
                  <a:off x="4748869" y="4873482"/>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oMath>
                    </m:oMathPara>
                  </a14:m>
                  <a:endParaRPr lang="pt-BR" sz="1400">
                    <a:solidFill>
                      <a:schemeClr val="accent1"/>
                    </a:solidFill>
                  </a:endParaRPr>
                </a:p>
              </p:txBody>
            </p:sp>
          </mc:Choice>
          <mc:Fallback xmlns="">
            <p:sp>
              <p:nvSpPr>
                <p:cNvPr id="64" name="CaixaDeTexto 63">
                  <a:extLst>
                    <a:ext uri="{FF2B5EF4-FFF2-40B4-BE49-F238E27FC236}">
                      <a16:creationId xmlns:a16="http://schemas.microsoft.com/office/drawing/2014/main" id="{A64FB905-7293-1A72-AAC0-6C5028582AE6}"/>
                    </a:ext>
                  </a:extLst>
                </p:cNvPr>
                <p:cNvSpPr txBox="1">
                  <a:spLocks noRot="1" noChangeAspect="1" noMove="1" noResize="1" noEditPoints="1" noAdjustHandles="1" noChangeArrowheads="1" noChangeShapeType="1" noTextEdit="1"/>
                </p:cNvSpPr>
                <p:nvPr/>
              </p:nvSpPr>
              <p:spPr>
                <a:xfrm>
                  <a:off x="4748869" y="4873482"/>
                  <a:ext cx="1761447" cy="215444"/>
                </a:xfrm>
                <a:prstGeom prst="rect">
                  <a:avLst/>
                </a:prstGeom>
                <a:blipFill>
                  <a:blip r:embed="rId3"/>
                  <a:stretch>
                    <a:fillRect b="-25000"/>
                  </a:stretch>
                </a:blipFill>
              </p:spPr>
              <p:txBody>
                <a:bodyPr/>
                <a:lstStyle/>
                <a:p>
                  <a:r>
                    <a:rPr lang="en-US">
                      <a:noFill/>
                    </a:rPr>
                    <a:t> </a:t>
                  </a:r>
                </a:p>
              </p:txBody>
            </p:sp>
          </mc:Fallback>
        </mc:AlternateContent>
        <p:cxnSp>
          <p:nvCxnSpPr>
            <p:cNvPr id="2" name="Conector reto 1">
              <a:extLst>
                <a:ext uri="{FF2B5EF4-FFF2-40B4-BE49-F238E27FC236}">
                  <a16:creationId xmlns:a16="http://schemas.microsoft.com/office/drawing/2014/main" id="{FA59E5BC-9675-7F11-D904-E5CD751701DA}"/>
                </a:ext>
              </a:extLst>
            </p:cNvPr>
            <p:cNvCxnSpPr>
              <a:cxnSpLocks/>
            </p:cNvCxnSpPr>
            <p:nvPr/>
          </p:nvCxnSpPr>
          <p:spPr>
            <a:xfrm>
              <a:off x="1772081" y="5588553"/>
              <a:ext cx="5077574" cy="0"/>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to 5">
              <a:extLst>
                <a:ext uri="{FF2B5EF4-FFF2-40B4-BE49-F238E27FC236}">
                  <a16:creationId xmlns:a16="http://schemas.microsoft.com/office/drawing/2014/main" id="{9F52BF9A-B08A-2FC0-E98A-88120036C875}"/>
                </a:ext>
              </a:extLst>
            </p:cNvPr>
            <p:cNvCxnSpPr>
              <a:cxnSpLocks/>
            </p:cNvCxnSpPr>
            <p:nvPr/>
          </p:nvCxnSpPr>
          <p:spPr>
            <a:xfrm>
              <a:off x="2823461" y="4016327"/>
              <a:ext cx="1690900" cy="14785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0834985-BBA2-FC1D-E7D3-9A3D1A050E03}"/>
                </a:ext>
              </a:extLst>
            </p:cNvPr>
            <p:cNvSpPr txBox="1"/>
            <p:nvPr/>
          </p:nvSpPr>
          <p:spPr>
            <a:xfrm>
              <a:off x="4721318" y="1644854"/>
              <a:ext cx="2279984" cy="523220"/>
            </a:xfrm>
            <a:prstGeom prst="rect">
              <a:avLst/>
            </a:prstGeom>
            <a:noFill/>
          </p:spPr>
          <p:txBody>
            <a:bodyPr wrap="square" rtlCol="0">
              <a:spAutoFit/>
            </a:bodyPr>
            <a:lstStyle/>
            <a:p>
              <a:pPr algn="ctr"/>
              <a:r>
                <a:rPr lang="pt-BR" sz="1400"/>
                <a:t>Setor de tecnologia de ponta (intensivo em capital)</a:t>
              </a:r>
            </a:p>
          </p:txBody>
        </p:sp>
        <p:cxnSp>
          <p:nvCxnSpPr>
            <p:cNvPr id="14" name="Conector de Seta Reta 13">
              <a:extLst>
                <a:ext uri="{FF2B5EF4-FFF2-40B4-BE49-F238E27FC236}">
                  <a16:creationId xmlns:a16="http://schemas.microsoft.com/office/drawing/2014/main" id="{59D34204-4F2C-C32B-4040-636FDBF0C2AA}"/>
                </a:ext>
              </a:extLst>
            </p:cNvPr>
            <p:cNvCxnSpPr>
              <a:cxnSpLocks/>
            </p:cNvCxnSpPr>
            <p:nvPr/>
          </p:nvCxnSpPr>
          <p:spPr>
            <a:xfrm>
              <a:off x="4846159" y="4026439"/>
              <a:ext cx="783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aixaDeTexto 18">
              <a:extLst>
                <a:ext uri="{FF2B5EF4-FFF2-40B4-BE49-F238E27FC236}">
                  <a16:creationId xmlns:a16="http://schemas.microsoft.com/office/drawing/2014/main" id="{3BA53203-A2E6-B1F7-98FE-513318C7F592}"/>
                </a:ext>
              </a:extLst>
            </p:cNvPr>
            <p:cNvSpPr txBox="1"/>
            <p:nvPr/>
          </p:nvSpPr>
          <p:spPr>
            <a:xfrm>
              <a:off x="5582754" y="3705415"/>
              <a:ext cx="1972073" cy="523220"/>
            </a:xfrm>
            <a:prstGeom prst="rect">
              <a:avLst/>
            </a:prstGeom>
            <a:noFill/>
          </p:spPr>
          <p:txBody>
            <a:bodyPr wrap="square" rtlCol="0">
              <a:spAutoFit/>
            </a:bodyPr>
            <a:lstStyle/>
            <a:p>
              <a:pPr algn="ctr"/>
              <a:r>
                <a:rPr lang="pt-BR" sz="1400"/>
                <a:t>Setor manufatureiro (intensivo em trabalho)</a:t>
              </a:r>
            </a:p>
          </p:txBody>
        </p:sp>
      </p:grpSp>
      <p:sp>
        <p:nvSpPr>
          <p:cNvPr id="3" name="CaixaDeTexto 2">
            <a:extLst>
              <a:ext uri="{FF2B5EF4-FFF2-40B4-BE49-F238E27FC236}">
                <a16:creationId xmlns:a16="http://schemas.microsoft.com/office/drawing/2014/main" id="{DF981476-021C-742E-1BCF-94FF1F63B04B}"/>
              </a:ext>
            </a:extLst>
          </p:cNvPr>
          <p:cNvSpPr txBox="1"/>
          <p:nvPr/>
        </p:nvSpPr>
        <p:spPr>
          <a:xfrm>
            <a:off x="7379845" y="2226042"/>
            <a:ext cx="3766069" cy="3072636"/>
          </a:xfrm>
          <a:prstGeom prst="rect">
            <a:avLst/>
          </a:prstGeom>
          <a:noFill/>
        </p:spPr>
        <p:txBody>
          <a:bodyPr wrap="square">
            <a:spAutoFit/>
          </a:bodyPr>
          <a:lstStyle/>
          <a:p>
            <a:pPr marL="285750" indent="-285750" algn="just" rtl="0">
              <a:spcBef>
                <a:spcPts val="500"/>
              </a:spcBef>
              <a:spcAft>
                <a:spcPts val="500"/>
              </a:spcAft>
              <a:buFont typeface="Arial" panose="020B0604020202020204" pitchFamily="34" charset="0"/>
              <a:buChar char="•"/>
            </a:pPr>
            <a:r>
              <a:rPr lang="pt-BR" b="0" i="0" u="none" strike="noStrike">
                <a:solidFill>
                  <a:srgbClr val="000000"/>
                </a:solidFill>
                <a:effectLst/>
                <a:latin typeface="Times New Roman" panose="02020603050405020304" pitchFamily="18" charset="0"/>
                <a:cs typeface="Times New Roman" panose="02020603050405020304" pitchFamily="18" charset="0"/>
              </a:rPr>
              <a:t>Entretanto, vamos </a:t>
            </a:r>
            <a:r>
              <a:rPr lang="pt-BR" b="1" i="0" u="none" strike="noStrike">
                <a:solidFill>
                  <a:srgbClr val="000000"/>
                </a:solidFill>
                <a:effectLst/>
                <a:latin typeface="Times New Roman" panose="02020603050405020304" pitchFamily="18" charset="0"/>
                <a:cs typeface="Times New Roman" panose="02020603050405020304" pitchFamily="18" charset="0"/>
              </a:rPr>
              <a:t>normalizar</a:t>
            </a:r>
            <a:r>
              <a:rPr lang="pt-BR" b="0" i="0" u="none" strike="noStrike">
                <a:solidFill>
                  <a:srgbClr val="000000"/>
                </a:solidFill>
                <a:effectLst/>
                <a:latin typeface="Times New Roman" panose="02020603050405020304" pitchFamily="18" charset="0"/>
                <a:cs typeface="Times New Roman" panose="02020603050405020304" pitchFamily="18" charset="0"/>
              </a:rPr>
              <a:t> as curvas (procedimento em anexo). </a:t>
            </a:r>
          </a:p>
          <a:p>
            <a:pPr algn="just" rtl="0">
              <a:spcBef>
                <a:spcPts val="500"/>
              </a:spcBef>
              <a:spcAft>
                <a:spcPts val="500"/>
              </a:spcAft>
            </a:pPr>
            <a:endParaRPr lang="pt-BR">
              <a:solidFill>
                <a:srgbClr val="000000"/>
              </a:solidFill>
              <a:latin typeface="Times New Roman" panose="02020603050405020304" pitchFamily="18" charset="0"/>
              <a:cs typeface="Times New Roman" panose="02020603050405020304" pitchFamily="18" charset="0"/>
            </a:endParaRPr>
          </a:p>
          <a:p>
            <a:pPr marL="285750" indent="-285750" algn="just" rtl="0">
              <a:spcBef>
                <a:spcPts val="500"/>
              </a:spcBef>
              <a:spcAft>
                <a:spcPts val="500"/>
              </a:spcAft>
              <a:buFont typeface="Arial" panose="020B0604020202020204" pitchFamily="34" charset="0"/>
              <a:buChar char="•"/>
            </a:pPr>
            <a:r>
              <a:rPr lang="pt-BR" b="0" i="0" u="none" strike="noStrike">
                <a:solidFill>
                  <a:srgbClr val="000000"/>
                </a:solidFill>
                <a:effectLst/>
                <a:latin typeface="Times New Roman" panose="02020603050405020304" pitchFamily="18" charset="0"/>
                <a:cs typeface="Times New Roman" panose="02020603050405020304" pitchFamily="18" charset="0"/>
              </a:rPr>
              <a:t>O </a:t>
            </a:r>
            <a:r>
              <a:rPr lang="pt-BR" b="1" i="0" u="none" strike="noStrike">
                <a:solidFill>
                  <a:srgbClr val="000000"/>
                </a:solidFill>
                <a:effectLst/>
                <a:latin typeface="Times New Roman" panose="02020603050405020304" pitchFamily="18" charset="0"/>
                <a:cs typeface="Times New Roman" panose="02020603050405020304" pitchFamily="18" charset="0"/>
              </a:rPr>
              <a:t>objetivo</a:t>
            </a:r>
            <a:r>
              <a:rPr lang="pt-BR" b="0" i="0" u="none" strike="noStrike">
                <a:solidFill>
                  <a:srgbClr val="000000"/>
                </a:solidFill>
                <a:effectLst/>
                <a:latin typeface="Times New Roman" panose="02020603050405020304" pitchFamily="18" charset="0"/>
                <a:cs typeface="Times New Roman" panose="02020603050405020304" pitchFamily="18" charset="0"/>
              </a:rPr>
              <a:t> é </a:t>
            </a:r>
            <a:r>
              <a:rPr lang="pt-BR" b="1" i="0" u="none" strike="noStrike">
                <a:solidFill>
                  <a:srgbClr val="000000"/>
                </a:solidFill>
                <a:effectLst/>
                <a:latin typeface="Times New Roman" panose="02020603050405020304" pitchFamily="18" charset="0"/>
                <a:cs typeface="Times New Roman" panose="02020603050405020304" pitchFamily="18" charset="0"/>
              </a:rPr>
              <a:t>representar ambos os setores no mesmo gráfico</a:t>
            </a:r>
            <a:r>
              <a:rPr lang="pt-BR" b="0" i="0" u="none" strike="noStrike">
                <a:solidFill>
                  <a:srgbClr val="000000"/>
                </a:solidFill>
                <a:effectLst/>
                <a:latin typeface="Times New Roman" panose="02020603050405020304" pitchFamily="18" charset="0"/>
                <a:cs typeface="Times New Roman" panose="02020603050405020304" pitchFamily="18" charset="0"/>
              </a:rPr>
              <a:t>, se fossem desenhados separadamente as magnitudes seriam diferentes e, portanto, não seriam comparáveis e passíveis de análises.</a:t>
            </a:r>
            <a:br>
              <a:rPr lang="pt-BR" sz="1500">
                <a:latin typeface="Times New Roman" panose="02020603050405020304" pitchFamily="18" charset="0"/>
                <a:cs typeface="Times New Roman" panose="02020603050405020304" pitchFamily="18" charset="0"/>
              </a:rPr>
            </a:br>
            <a:endParaRPr lang="pt-BR" sz="1500">
              <a:latin typeface="Times New Roman" panose="02020603050405020304" pitchFamily="18" charset="0"/>
              <a:cs typeface="Times New Roman" panose="02020603050405020304" pitchFamily="18" charset="0"/>
            </a:endParaRPr>
          </a:p>
        </p:txBody>
      </p:sp>
      <p:sp>
        <p:nvSpPr>
          <p:cNvPr id="7" name="Retângulo 6">
            <a:extLst>
              <a:ext uri="{FF2B5EF4-FFF2-40B4-BE49-F238E27FC236}">
                <a16:creationId xmlns:a16="http://schemas.microsoft.com/office/drawing/2014/main" id="{57D90AE2-0598-AF66-997F-77A8D1BE9095}"/>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8" name="Retângulo 7">
            <a:extLst>
              <a:ext uri="{FF2B5EF4-FFF2-40B4-BE49-F238E27FC236}">
                <a16:creationId xmlns:a16="http://schemas.microsoft.com/office/drawing/2014/main" id="{CB7AD5A0-BC18-A6A3-4968-A9ED75939561}"/>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9" name="Retângulo: Cantos Arredondados 8">
            <a:extLst>
              <a:ext uri="{FF2B5EF4-FFF2-40B4-BE49-F238E27FC236}">
                <a16:creationId xmlns:a16="http://schemas.microsoft.com/office/drawing/2014/main" id="{F9206E0C-8BF9-AFF2-00EA-C46CA4A29F20}"/>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10" name="Retângulo: Cantos Arredondados 9">
            <a:extLst>
              <a:ext uri="{FF2B5EF4-FFF2-40B4-BE49-F238E27FC236}">
                <a16:creationId xmlns:a16="http://schemas.microsoft.com/office/drawing/2014/main" id="{06105DAE-8A8C-0247-0D2A-366B3F43E6D4}"/>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11" name="Retângulo: Cantos Arredondados 10">
            <a:extLst>
              <a:ext uri="{FF2B5EF4-FFF2-40B4-BE49-F238E27FC236}">
                <a16:creationId xmlns:a16="http://schemas.microsoft.com/office/drawing/2014/main" id="{B49B28A9-7309-C453-2F88-9955C2A8D70D}"/>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5" name="Retângulo: Cantos Arredondados 14">
            <a:extLst>
              <a:ext uri="{FF2B5EF4-FFF2-40B4-BE49-F238E27FC236}">
                <a16:creationId xmlns:a16="http://schemas.microsoft.com/office/drawing/2014/main" id="{850B5924-070D-441E-F6CF-10CD4CB77459}"/>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6" name="Retângulo: Cantos Arredondados 15">
            <a:extLst>
              <a:ext uri="{FF2B5EF4-FFF2-40B4-BE49-F238E27FC236}">
                <a16:creationId xmlns:a16="http://schemas.microsoft.com/office/drawing/2014/main" id="{A4DB3B10-76B0-7081-2112-B9AA3DD87DCA}"/>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272854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ixaDeTexto 66">
            <a:extLst>
              <a:ext uri="{FF2B5EF4-FFF2-40B4-BE49-F238E27FC236}">
                <a16:creationId xmlns:a16="http://schemas.microsoft.com/office/drawing/2014/main" id="{3757DCF1-00EB-F48E-5896-22C4D39A948A}"/>
              </a:ext>
            </a:extLst>
          </p:cNvPr>
          <p:cNvSpPr txBox="1"/>
          <p:nvPr/>
        </p:nvSpPr>
        <p:spPr>
          <a:xfrm>
            <a:off x="592666" y="616843"/>
            <a:ext cx="11006667" cy="646331"/>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Diagrama de Lerner para dois setores - normalizado</a:t>
            </a:r>
          </a:p>
        </p:txBody>
      </p:sp>
      <p:grpSp>
        <p:nvGrpSpPr>
          <p:cNvPr id="16" name="Agrupar 15">
            <a:extLst>
              <a:ext uri="{FF2B5EF4-FFF2-40B4-BE49-F238E27FC236}">
                <a16:creationId xmlns:a16="http://schemas.microsoft.com/office/drawing/2014/main" id="{E774D137-B252-9B2A-4511-FCF9175EDD42}"/>
              </a:ext>
            </a:extLst>
          </p:cNvPr>
          <p:cNvGrpSpPr/>
          <p:nvPr/>
        </p:nvGrpSpPr>
        <p:grpSpPr>
          <a:xfrm>
            <a:off x="933777" y="1482995"/>
            <a:ext cx="5998473" cy="4433355"/>
            <a:chOff x="1153146" y="1107636"/>
            <a:chExt cx="7065232" cy="5022400"/>
          </a:xfrm>
        </p:grpSpPr>
        <p:cxnSp>
          <p:nvCxnSpPr>
            <p:cNvPr id="5" name="Conector reto 4">
              <a:extLst>
                <a:ext uri="{FF2B5EF4-FFF2-40B4-BE49-F238E27FC236}">
                  <a16:creationId xmlns:a16="http://schemas.microsoft.com/office/drawing/2014/main" id="{3256555C-D569-4139-DBA0-10B731CF2C43}"/>
                </a:ext>
              </a:extLst>
            </p:cNvPr>
            <p:cNvCxnSpPr>
              <a:cxnSpLocks/>
            </p:cNvCxnSpPr>
            <p:nvPr/>
          </p:nvCxnSpPr>
          <p:spPr>
            <a:xfrm>
              <a:off x="1791133" y="1381867"/>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de Seta Reta 21">
              <a:extLst>
                <a:ext uri="{FF2B5EF4-FFF2-40B4-BE49-F238E27FC236}">
                  <a16:creationId xmlns:a16="http://schemas.microsoft.com/office/drawing/2014/main" id="{D6E2DD80-7560-DA10-AA2B-5726B5575FA2}"/>
                </a:ext>
              </a:extLst>
            </p:cNvPr>
            <p:cNvCxnSpPr>
              <a:cxnSpLocks/>
            </p:cNvCxnSpPr>
            <p:nvPr/>
          </p:nvCxnSpPr>
          <p:spPr>
            <a:xfrm>
              <a:off x="4014731" y="1891667"/>
              <a:ext cx="783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Forma Livre: Forma 36">
              <a:extLst>
                <a:ext uri="{FF2B5EF4-FFF2-40B4-BE49-F238E27FC236}">
                  <a16:creationId xmlns:a16="http://schemas.microsoft.com/office/drawing/2014/main" id="{7173A35A-1461-AED3-5932-CE2DCBF9DC7D}"/>
                </a:ext>
              </a:extLst>
            </p:cNvPr>
            <p:cNvSpPr/>
            <p:nvPr/>
          </p:nvSpPr>
          <p:spPr>
            <a:xfrm>
              <a:off x="2451426" y="262175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38" name="Forma Livre: Forma 37">
              <a:extLst>
                <a:ext uri="{FF2B5EF4-FFF2-40B4-BE49-F238E27FC236}">
                  <a16:creationId xmlns:a16="http://schemas.microsoft.com/office/drawing/2014/main" id="{20D7F134-DB84-8947-FA3B-F3331C161F0A}"/>
                </a:ext>
              </a:extLst>
            </p:cNvPr>
            <p:cNvSpPr/>
            <p:nvPr/>
          </p:nvSpPr>
          <p:spPr>
            <a:xfrm>
              <a:off x="3480504" y="3675470"/>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44" name="Conector reto 43">
              <a:extLst>
                <a:ext uri="{FF2B5EF4-FFF2-40B4-BE49-F238E27FC236}">
                  <a16:creationId xmlns:a16="http://schemas.microsoft.com/office/drawing/2014/main" id="{0CEB9277-8F39-2DBA-9772-3E429CDF3542}"/>
                </a:ext>
              </a:extLst>
            </p:cNvPr>
            <p:cNvCxnSpPr>
              <a:cxnSpLocks/>
            </p:cNvCxnSpPr>
            <p:nvPr/>
          </p:nvCxnSpPr>
          <p:spPr>
            <a:xfrm flipV="1">
              <a:off x="1800660" y="1973815"/>
              <a:ext cx="1641278" cy="361473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Conector reto 46">
              <a:extLst>
                <a:ext uri="{FF2B5EF4-FFF2-40B4-BE49-F238E27FC236}">
                  <a16:creationId xmlns:a16="http://schemas.microsoft.com/office/drawing/2014/main" id="{E96ECE4B-FA5D-3E9F-21C9-817522AF0D24}"/>
                </a:ext>
              </a:extLst>
            </p:cNvPr>
            <p:cNvCxnSpPr>
              <a:cxnSpLocks/>
            </p:cNvCxnSpPr>
            <p:nvPr/>
          </p:nvCxnSpPr>
          <p:spPr>
            <a:xfrm flipV="1">
              <a:off x="1810185" y="4205885"/>
              <a:ext cx="2876490" cy="138266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CaixaDeTexto 52">
              <a:extLst>
                <a:ext uri="{FF2B5EF4-FFF2-40B4-BE49-F238E27FC236}">
                  <a16:creationId xmlns:a16="http://schemas.microsoft.com/office/drawing/2014/main" id="{697C719C-9F43-ECAE-81E1-B2636BD647A1}"/>
                </a:ext>
              </a:extLst>
            </p:cNvPr>
            <p:cNvSpPr txBox="1"/>
            <p:nvPr/>
          </p:nvSpPr>
          <p:spPr>
            <a:xfrm>
              <a:off x="3393420" y="1734436"/>
              <a:ext cx="614360" cy="307777"/>
            </a:xfrm>
            <a:prstGeom prst="rect">
              <a:avLst/>
            </a:prstGeom>
            <a:noFill/>
          </p:spPr>
          <p:txBody>
            <a:bodyPr wrap="square" rtlCol="0">
              <a:spAutoFit/>
            </a:bodyPr>
            <a:lstStyle/>
            <a:p>
              <a:pPr algn="ctr"/>
              <a:r>
                <a:rPr lang="pt-BR" sz="1400"/>
                <a:t>k2</a:t>
              </a:r>
            </a:p>
          </p:txBody>
        </p:sp>
        <p:sp>
          <p:nvSpPr>
            <p:cNvPr id="55" name="CaixaDeTexto 54">
              <a:extLst>
                <a:ext uri="{FF2B5EF4-FFF2-40B4-BE49-F238E27FC236}">
                  <a16:creationId xmlns:a16="http://schemas.microsoft.com/office/drawing/2014/main" id="{DA275D32-A417-3FC1-7EAC-68A3D0893B81}"/>
                </a:ext>
              </a:extLst>
            </p:cNvPr>
            <p:cNvSpPr txBox="1"/>
            <p:nvPr/>
          </p:nvSpPr>
          <p:spPr>
            <a:xfrm>
              <a:off x="4555542" y="3923410"/>
              <a:ext cx="614360" cy="307777"/>
            </a:xfrm>
            <a:prstGeom prst="rect">
              <a:avLst/>
            </a:prstGeom>
            <a:noFill/>
          </p:spPr>
          <p:txBody>
            <a:bodyPr wrap="square" rtlCol="0">
              <a:spAutoFit/>
            </a:bodyPr>
            <a:lstStyle/>
            <a:p>
              <a:pPr algn="ctr"/>
              <a:r>
                <a:rPr lang="pt-BR" sz="1400"/>
                <a:t>k1</a:t>
              </a:r>
            </a:p>
          </p:txBody>
        </p:sp>
        <p:sp>
          <p:nvSpPr>
            <p:cNvPr id="60" name="CaixaDeTexto 59">
              <a:extLst>
                <a:ext uri="{FF2B5EF4-FFF2-40B4-BE49-F238E27FC236}">
                  <a16:creationId xmlns:a16="http://schemas.microsoft.com/office/drawing/2014/main" id="{2FC18FDD-EB88-7DEE-5485-D27642CF0C54}"/>
                </a:ext>
              </a:extLst>
            </p:cNvPr>
            <p:cNvSpPr txBox="1"/>
            <p:nvPr/>
          </p:nvSpPr>
          <p:spPr>
            <a:xfrm>
              <a:off x="6849655" y="5640698"/>
              <a:ext cx="614360" cy="369332"/>
            </a:xfrm>
            <a:prstGeom prst="rect">
              <a:avLst/>
            </a:prstGeom>
            <a:noFill/>
          </p:spPr>
          <p:txBody>
            <a:bodyPr wrap="square" rtlCol="0">
              <a:spAutoFit/>
            </a:bodyPr>
            <a:lstStyle/>
            <a:p>
              <a:r>
                <a:rPr lang="pt-BR"/>
                <a:t>L</a:t>
              </a:r>
            </a:p>
          </p:txBody>
        </p:sp>
        <p:sp>
          <p:nvSpPr>
            <p:cNvPr id="61" name="CaixaDeTexto 60">
              <a:extLst>
                <a:ext uri="{FF2B5EF4-FFF2-40B4-BE49-F238E27FC236}">
                  <a16:creationId xmlns:a16="http://schemas.microsoft.com/office/drawing/2014/main" id="{AD62CF7A-932A-FAA9-04AB-565736579E76}"/>
                </a:ext>
              </a:extLst>
            </p:cNvPr>
            <p:cNvSpPr txBox="1"/>
            <p:nvPr/>
          </p:nvSpPr>
          <p:spPr>
            <a:xfrm>
              <a:off x="1388287" y="1107636"/>
              <a:ext cx="614360" cy="307777"/>
            </a:xfrm>
            <a:prstGeom prst="rect">
              <a:avLst/>
            </a:prstGeom>
            <a:noFill/>
          </p:spPr>
          <p:txBody>
            <a:bodyPr wrap="square" rtlCol="0">
              <a:spAutoFit/>
            </a:bodyPr>
            <a:lstStyle/>
            <a:p>
              <a:r>
                <a:rPr lang="pt-BR" sz="1400"/>
                <a:t>K</a:t>
              </a:r>
            </a:p>
          </p:txBody>
        </p:sp>
        <mc:AlternateContent xmlns:mc="http://schemas.openxmlformats.org/markup-compatibility/2006" xmlns:a14="http://schemas.microsoft.com/office/drawing/2010/main">
          <mc:Choice Requires="a14">
            <p:sp>
              <p:nvSpPr>
                <p:cNvPr id="63" name="CaixaDeTexto 62">
                  <a:extLst>
                    <a:ext uri="{FF2B5EF4-FFF2-40B4-BE49-F238E27FC236}">
                      <a16:creationId xmlns:a16="http://schemas.microsoft.com/office/drawing/2014/main" id="{A967EC33-D047-0DC1-58CA-E75213629411}"/>
                    </a:ext>
                  </a:extLst>
                </p:cNvPr>
                <p:cNvSpPr txBox="1"/>
                <p:nvPr/>
              </p:nvSpPr>
              <p:spPr>
                <a:xfrm>
                  <a:off x="3532518" y="3489968"/>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2</m:t>
                            </m:r>
                          </m:sub>
                        </m:sSub>
                      </m:oMath>
                    </m:oMathPara>
                  </a14:m>
                  <a:endParaRPr lang="pt-BR" sz="1400">
                    <a:solidFill>
                      <a:schemeClr val="accent1"/>
                    </a:solidFill>
                  </a:endParaRPr>
                </a:p>
              </p:txBody>
            </p:sp>
          </mc:Choice>
          <mc:Fallback xmlns="">
            <p:sp>
              <p:nvSpPr>
                <p:cNvPr id="63" name="CaixaDeTexto 62">
                  <a:extLst>
                    <a:ext uri="{FF2B5EF4-FFF2-40B4-BE49-F238E27FC236}">
                      <a16:creationId xmlns:a16="http://schemas.microsoft.com/office/drawing/2014/main" id="{A967EC33-D047-0DC1-58CA-E75213629411}"/>
                    </a:ext>
                  </a:extLst>
                </p:cNvPr>
                <p:cNvSpPr txBox="1">
                  <a:spLocks noRot="1" noChangeAspect="1" noMove="1" noResize="1" noEditPoints="1" noAdjustHandles="1" noChangeArrowheads="1" noChangeShapeType="1" noTextEdit="1"/>
                </p:cNvSpPr>
                <p:nvPr/>
              </p:nvSpPr>
              <p:spPr>
                <a:xfrm>
                  <a:off x="3532518" y="3489968"/>
                  <a:ext cx="1761447" cy="215444"/>
                </a:xfrm>
                <a:prstGeom prst="rect">
                  <a:avLst/>
                </a:prstGeom>
                <a:blipFill>
                  <a:blip r:embed="rId2"/>
                  <a:stretch>
                    <a:fillRect b="-5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aixaDeTexto 63">
                  <a:extLst>
                    <a:ext uri="{FF2B5EF4-FFF2-40B4-BE49-F238E27FC236}">
                      <a16:creationId xmlns:a16="http://schemas.microsoft.com/office/drawing/2014/main" id="{A64FB905-7293-1A72-AAC0-6C5028582AE6}"/>
                    </a:ext>
                  </a:extLst>
                </p:cNvPr>
                <p:cNvSpPr txBox="1"/>
                <p:nvPr/>
              </p:nvSpPr>
              <p:spPr>
                <a:xfrm>
                  <a:off x="4696200" y="4840643"/>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a:solidFill>
                      <a:schemeClr val="accent1"/>
                    </a:solidFill>
                  </a:endParaRPr>
                </a:p>
              </p:txBody>
            </p:sp>
          </mc:Choice>
          <mc:Fallback xmlns="">
            <p:sp>
              <p:nvSpPr>
                <p:cNvPr id="64" name="CaixaDeTexto 63">
                  <a:extLst>
                    <a:ext uri="{FF2B5EF4-FFF2-40B4-BE49-F238E27FC236}">
                      <a16:creationId xmlns:a16="http://schemas.microsoft.com/office/drawing/2014/main" id="{A64FB905-7293-1A72-AAC0-6C5028582AE6}"/>
                    </a:ext>
                  </a:extLst>
                </p:cNvPr>
                <p:cNvSpPr txBox="1">
                  <a:spLocks noRot="1" noChangeAspect="1" noMove="1" noResize="1" noEditPoints="1" noAdjustHandles="1" noChangeArrowheads="1" noChangeShapeType="1" noTextEdit="1"/>
                </p:cNvSpPr>
                <p:nvPr/>
              </p:nvSpPr>
              <p:spPr>
                <a:xfrm>
                  <a:off x="4696200" y="4840643"/>
                  <a:ext cx="1761447" cy="215444"/>
                </a:xfrm>
                <a:prstGeom prst="rect">
                  <a:avLst/>
                </a:prstGeom>
                <a:blipFill>
                  <a:blip r:embed="rId3"/>
                  <a:stretch>
                    <a:fillRect b="-48387"/>
                  </a:stretch>
                </a:blipFill>
              </p:spPr>
              <p:txBody>
                <a:bodyPr/>
                <a:lstStyle/>
                <a:p>
                  <a:r>
                    <a:rPr lang="en-US">
                      <a:noFill/>
                    </a:rPr>
                    <a:t> </a:t>
                  </a:r>
                </a:p>
              </p:txBody>
            </p:sp>
          </mc:Fallback>
        </mc:AlternateContent>
        <p:cxnSp>
          <p:nvCxnSpPr>
            <p:cNvPr id="2" name="Conector reto 1">
              <a:extLst>
                <a:ext uri="{FF2B5EF4-FFF2-40B4-BE49-F238E27FC236}">
                  <a16:creationId xmlns:a16="http://schemas.microsoft.com/office/drawing/2014/main" id="{FA59E5BC-9675-7F11-D904-E5CD751701DA}"/>
                </a:ext>
              </a:extLst>
            </p:cNvPr>
            <p:cNvCxnSpPr>
              <a:cxnSpLocks/>
            </p:cNvCxnSpPr>
            <p:nvPr/>
          </p:nvCxnSpPr>
          <p:spPr>
            <a:xfrm>
              <a:off x="1772081" y="5588553"/>
              <a:ext cx="5077574" cy="0"/>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to 5">
              <a:extLst>
                <a:ext uri="{FF2B5EF4-FFF2-40B4-BE49-F238E27FC236}">
                  <a16:creationId xmlns:a16="http://schemas.microsoft.com/office/drawing/2014/main" id="{9F52BF9A-B08A-2FC0-E98A-88120036C875}"/>
                </a:ext>
              </a:extLst>
            </p:cNvPr>
            <p:cNvCxnSpPr>
              <a:cxnSpLocks/>
            </p:cNvCxnSpPr>
            <p:nvPr/>
          </p:nvCxnSpPr>
          <p:spPr>
            <a:xfrm>
              <a:off x="1813232" y="2735642"/>
              <a:ext cx="2835702" cy="28709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0834985-BBA2-FC1D-E7D3-9A3D1A050E03}"/>
                </a:ext>
              </a:extLst>
            </p:cNvPr>
            <p:cNvSpPr txBox="1"/>
            <p:nvPr/>
          </p:nvSpPr>
          <p:spPr>
            <a:xfrm>
              <a:off x="4721317" y="1644854"/>
              <a:ext cx="2448781" cy="523220"/>
            </a:xfrm>
            <a:prstGeom prst="rect">
              <a:avLst/>
            </a:prstGeom>
            <a:noFill/>
          </p:spPr>
          <p:txBody>
            <a:bodyPr wrap="square" rtlCol="0">
              <a:spAutoFit/>
            </a:bodyPr>
            <a:lstStyle/>
            <a:p>
              <a:pPr algn="ctr"/>
              <a:r>
                <a:rPr lang="pt-BR" sz="1400"/>
                <a:t>Setor de tecnologia de ponta (intensivo em capital)</a:t>
              </a:r>
            </a:p>
          </p:txBody>
        </p:sp>
        <p:cxnSp>
          <p:nvCxnSpPr>
            <p:cNvPr id="14" name="Conector de Seta Reta 13">
              <a:extLst>
                <a:ext uri="{FF2B5EF4-FFF2-40B4-BE49-F238E27FC236}">
                  <a16:creationId xmlns:a16="http://schemas.microsoft.com/office/drawing/2014/main" id="{59D34204-4F2C-C32B-4040-636FDBF0C2AA}"/>
                </a:ext>
              </a:extLst>
            </p:cNvPr>
            <p:cNvCxnSpPr>
              <a:cxnSpLocks/>
            </p:cNvCxnSpPr>
            <p:nvPr/>
          </p:nvCxnSpPr>
          <p:spPr>
            <a:xfrm>
              <a:off x="5162273" y="4120417"/>
              <a:ext cx="783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aixaDeTexto 18">
              <a:extLst>
                <a:ext uri="{FF2B5EF4-FFF2-40B4-BE49-F238E27FC236}">
                  <a16:creationId xmlns:a16="http://schemas.microsoft.com/office/drawing/2014/main" id="{3BA53203-A2E6-B1F7-98FE-513318C7F592}"/>
                </a:ext>
              </a:extLst>
            </p:cNvPr>
            <p:cNvSpPr txBox="1"/>
            <p:nvPr/>
          </p:nvSpPr>
          <p:spPr>
            <a:xfrm>
              <a:off x="5769597" y="3843250"/>
              <a:ext cx="2448781" cy="523220"/>
            </a:xfrm>
            <a:prstGeom prst="rect">
              <a:avLst/>
            </a:prstGeom>
            <a:noFill/>
          </p:spPr>
          <p:txBody>
            <a:bodyPr wrap="square" rtlCol="0">
              <a:spAutoFit/>
            </a:bodyPr>
            <a:lstStyle/>
            <a:p>
              <a:pPr algn="ctr"/>
              <a:r>
                <a:rPr lang="pt-BR" sz="1400"/>
                <a:t>Setor manufatureiro (intensivo em trabalho)</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8B3C9C20-6CA5-FAA3-C9D9-AD52A592A6EE}"/>
                    </a:ext>
                  </a:extLst>
                </p:cNvPr>
                <p:cNvSpPr txBox="1"/>
                <p:nvPr/>
              </p:nvSpPr>
              <p:spPr>
                <a:xfrm>
                  <a:off x="2083242" y="5911944"/>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solidFill>
                              <a:srgbClr val="FF0000"/>
                            </a:solidFill>
                            <a:latin typeface="Cambria Math" panose="02040503050406030204" pitchFamily="18" charset="0"/>
                          </a:rPr>
                          <m:t>𝑤𝐿</m:t>
                        </m:r>
                        <m:r>
                          <a:rPr lang="pt-BR" sz="1400" b="0" i="1" smtClean="0">
                            <a:solidFill>
                              <a:srgbClr val="FF0000"/>
                            </a:solidFill>
                            <a:latin typeface="Cambria Math" panose="02040503050406030204" pitchFamily="18" charset="0"/>
                          </a:rPr>
                          <m:t>+</m:t>
                        </m:r>
                        <m:r>
                          <a:rPr lang="pt-BR" sz="1400" b="0" i="1" smtClean="0">
                            <a:solidFill>
                              <a:srgbClr val="FF0000"/>
                            </a:solidFill>
                            <a:latin typeface="Cambria Math" panose="02040503050406030204" pitchFamily="18" charset="0"/>
                          </a:rPr>
                          <m:t>𝑟𝐾</m:t>
                        </m:r>
                        <m:r>
                          <a:rPr lang="pt-BR" sz="1400" b="0" i="1" smtClean="0">
                            <a:solidFill>
                              <a:srgbClr val="FF0000"/>
                            </a:solidFill>
                            <a:latin typeface="Cambria Math" panose="02040503050406030204" pitchFamily="18" charset="0"/>
                          </a:rPr>
                          <m:t>=1</m:t>
                        </m:r>
                      </m:oMath>
                    </m:oMathPara>
                  </a14:m>
                  <a:endParaRPr lang="pt-BR" sz="1400">
                    <a:solidFill>
                      <a:srgbClr val="FF0000"/>
                    </a:solidFill>
                  </a:endParaRPr>
                </a:p>
              </p:txBody>
            </p:sp>
          </mc:Choice>
          <mc:Fallback xmlns="">
            <p:sp>
              <p:nvSpPr>
                <p:cNvPr id="4" name="CaixaDeTexto 3">
                  <a:extLst>
                    <a:ext uri="{FF2B5EF4-FFF2-40B4-BE49-F238E27FC236}">
                      <a16:creationId xmlns:a16="http://schemas.microsoft.com/office/drawing/2014/main" id="{8B3C9C20-6CA5-FAA3-C9D9-AD52A592A6EE}"/>
                    </a:ext>
                  </a:extLst>
                </p:cNvPr>
                <p:cNvSpPr txBox="1">
                  <a:spLocks noRot="1" noChangeAspect="1" noMove="1" noResize="1" noEditPoints="1" noAdjustHandles="1" noChangeArrowheads="1" noChangeShapeType="1" noTextEdit="1"/>
                </p:cNvSpPr>
                <p:nvPr/>
              </p:nvSpPr>
              <p:spPr>
                <a:xfrm>
                  <a:off x="2083242" y="5911944"/>
                  <a:ext cx="1761447" cy="215444"/>
                </a:xfrm>
                <a:prstGeom prst="rect">
                  <a:avLst/>
                </a:prstGeom>
                <a:blipFill>
                  <a:blip r:embed="rId4"/>
                  <a:stretch>
                    <a:fillRect b="-19355"/>
                  </a:stretch>
                </a:blipFill>
              </p:spPr>
              <p:txBody>
                <a:bodyPr/>
                <a:lstStyle/>
                <a:p>
                  <a:r>
                    <a:rPr lang="en-US">
                      <a:noFill/>
                    </a:rPr>
                    <a:t> </a:t>
                  </a:r>
                </a:p>
              </p:txBody>
            </p:sp>
          </mc:Fallback>
        </mc:AlternateContent>
        <p:cxnSp>
          <p:nvCxnSpPr>
            <p:cNvPr id="7" name="Conector de Seta Reta 6">
              <a:extLst>
                <a:ext uri="{FF2B5EF4-FFF2-40B4-BE49-F238E27FC236}">
                  <a16:creationId xmlns:a16="http://schemas.microsoft.com/office/drawing/2014/main" id="{330627DE-4628-9018-EBA1-A3B96D23737C}"/>
                </a:ext>
              </a:extLst>
            </p:cNvPr>
            <p:cNvCxnSpPr>
              <a:cxnSpLocks/>
            </p:cNvCxnSpPr>
            <p:nvPr/>
          </p:nvCxnSpPr>
          <p:spPr>
            <a:xfrm flipV="1">
              <a:off x="3104945" y="5036731"/>
              <a:ext cx="723803" cy="79120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A5C0ED35-1424-190F-129D-801E5CF2095C}"/>
                    </a:ext>
                  </a:extLst>
                </p:cNvPr>
                <p:cNvSpPr txBox="1"/>
                <p:nvPr/>
              </p:nvSpPr>
              <p:spPr>
                <a:xfrm>
                  <a:off x="4341754" y="5725310"/>
                  <a:ext cx="614360" cy="404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1400" b="0" i="1" smtClean="0">
                                <a:solidFill>
                                  <a:srgbClr val="FF0000"/>
                                </a:solidFill>
                                <a:latin typeface="Cambria Math" panose="02040503050406030204" pitchFamily="18" charset="0"/>
                              </a:rPr>
                            </m:ctrlPr>
                          </m:fPr>
                          <m:num>
                            <m:r>
                              <a:rPr lang="pt-BR" sz="1400" b="0" i="1" smtClean="0">
                                <a:solidFill>
                                  <a:srgbClr val="FF0000"/>
                                </a:solidFill>
                                <a:latin typeface="Cambria Math" panose="02040503050406030204" pitchFamily="18" charset="0"/>
                              </a:rPr>
                              <m:t>1</m:t>
                            </m:r>
                          </m:num>
                          <m:den>
                            <m:r>
                              <a:rPr lang="pt-BR" sz="1400" b="0" i="1" smtClean="0">
                                <a:solidFill>
                                  <a:srgbClr val="FF0000"/>
                                </a:solidFill>
                                <a:latin typeface="Cambria Math" panose="02040503050406030204" pitchFamily="18" charset="0"/>
                              </a:rPr>
                              <m:t>𝑤</m:t>
                            </m:r>
                          </m:den>
                        </m:f>
                      </m:oMath>
                    </m:oMathPara>
                  </a14:m>
                  <a:endParaRPr lang="pt-BR" sz="1400">
                    <a:solidFill>
                      <a:srgbClr val="FF0000"/>
                    </a:solidFill>
                  </a:endParaRPr>
                </a:p>
              </p:txBody>
            </p:sp>
          </mc:Choice>
          <mc:Fallback xmlns="">
            <p:sp>
              <p:nvSpPr>
                <p:cNvPr id="11" name="CaixaDeTexto 10">
                  <a:extLst>
                    <a:ext uri="{FF2B5EF4-FFF2-40B4-BE49-F238E27FC236}">
                      <a16:creationId xmlns:a16="http://schemas.microsoft.com/office/drawing/2014/main" id="{A5C0ED35-1424-190F-129D-801E5CF2095C}"/>
                    </a:ext>
                  </a:extLst>
                </p:cNvPr>
                <p:cNvSpPr txBox="1">
                  <a:spLocks noRot="1" noChangeAspect="1" noMove="1" noResize="1" noEditPoints="1" noAdjustHandles="1" noChangeArrowheads="1" noChangeShapeType="1" noTextEdit="1"/>
                </p:cNvSpPr>
                <p:nvPr/>
              </p:nvSpPr>
              <p:spPr>
                <a:xfrm>
                  <a:off x="4341754" y="5725310"/>
                  <a:ext cx="614360" cy="404726"/>
                </a:xfrm>
                <a:prstGeom prst="rect">
                  <a:avLst/>
                </a:prstGeom>
                <a:blipFill>
                  <a:blip r:embed="rId5"/>
                  <a:stretch>
                    <a:fillRect b="-22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CD49AB9B-0D88-315F-089D-44E7F70AFEB5}"/>
                    </a:ext>
                  </a:extLst>
                </p:cNvPr>
                <p:cNvSpPr txBox="1"/>
                <p:nvPr/>
              </p:nvSpPr>
              <p:spPr>
                <a:xfrm>
                  <a:off x="1153146" y="2533279"/>
                  <a:ext cx="614360" cy="404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1400" b="0" i="1" smtClean="0">
                                <a:solidFill>
                                  <a:srgbClr val="FF0000"/>
                                </a:solidFill>
                                <a:latin typeface="Cambria Math" panose="02040503050406030204" pitchFamily="18" charset="0"/>
                              </a:rPr>
                            </m:ctrlPr>
                          </m:fPr>
                          <m:num>
                            <m:r>
                              <a:rPr lang="pt-BR" sz="1400" b="0" i="1" smtClean="0">
                                <a:solidFill>
                                  <a:srgbClr val="FF0000"/>
                                </a:solidFill>
                                <a:latin typeface="Cambria Math" panose="02040503050406030204" pitchFamily="18" charset="0"/>
                              </a:rPr>
                              <m:t>1</m:t>
                            </m:r>
                          </m:num>
                          <m:den>
                            <m:r>
                              <a:rPr lang="pt-BR" sz="1400" b="0" i="1" smtClean="0">
                                <a:solidFill>
                                  <a:srgbClr val="FF0000"/>
                                </a:solidFill>
                                <a:latin typeface="Cambria Math" panose="02040503050406030204" pitchFamily="18" charset="0"/>
                              </a:rPr>
                              <m:t>𝑟</m:t>
                            </m:r>
                          </m:den>
                        </m:f>
                      </m:oMath>
                    </m:oMathPara>
                  </a14:m>
                  <a:endParaRPr lang="pt-BR" sz="1400">
                    <a:solidFill>
                      <a:srgbClr val="FF0000"/>
                    </a:solidFill>
                  </a:endParaRPr>
                </a:p>
              </p:txBody>
            </p:sp>
          </mc:Choice>
          <mc:Fallback xmlns="">
            <p:sp>
              <p:nvSpPr>
                <p:cNvPr id="12" name="CaixaDeTexto 11">
                  <a:extLst>
                    <a:ext uri="{FF2B5EF4-FFF2-40B4-BE49-F238E27FC236}">
                      <a16:creationId xmlns:a16="http://schemas.microsoft.com/office/drawing/2014/main" id="{CD49AB9B-0D88-315F-089D-44E7F70AFEB5}"/>
                    </a:ext>
                  </a:extLst>
                </p:cNvPr>
                <p:cNvSpPr txBox="1">
                  <a:spLocks noRot="1" noChangeAspect="1" noMove="1" noResize="1" noEditPoints="1" noAdjustHandles="1" noChangeArrowheads="1" noChangeShapeType="1" noTextEdit="1"/>
                </p:cNvSpPr>
                <p:nvPr/>
              </p:nvSpPr>
              <p:spPr>
                <a:xfrm>
                  <a:off x="1153146" y="2533279"/>
                  <a:ext cx="614360" cy="404726"/>
                </a:xfrm>
                <a:prstGeom prst="rect">
                  <a:avLst/>
                </a:prstGeom>
                <a:blipFill>
                  <a:blip r:embed="rId6"/>
                  <a:stretch>
                    <a:fillRect t="-1724" b="-24138"/>
                  </a:stretch>
                </a:blipFill>
              </p:spPr>
              <p:txBody>
                <a:bodyPr/>
                <a:lstStyle/>
                <a:p>
                  <a:r>
                    <a:rPr lang="en-US">
                      <a:noFill/>
                    </a:rPr>
                    <a:t> </a:t>
                  </a:r>
                </a:p>
              </p:txBody>
            </p:sp>
          </mc:Fallback>
        </mc:AlternateContent>
      </p:grpSp>
      <p:sp>
        <p:nvSpPr>
          <p:cNvPr id="18" name="CaixaDeTexto 17">
            <a:extLst>
              <a:ext uri="{FF2B5EF4-FFF2-40B4-BE49-F238E27FC236}">
                <a16:creationId xmlns:a16="http://schemas.microsoft.com/office/drawing/2014/main" id="{0EACB49E-D834-F746-2BF4-A9172AA19682}"/>
              </a:ext>
            </a:extLst>
          </p:cNvPr>
          <p:cNvSpPr txBox="1"/>
          <p:nvPr/>
        </p:nvSpPr>
        <p:spPr>
          <a:xfrm>
            <a:off x="6809079" y="1717140"/>
            <a:ext cx="4714324" cy="3736920"/>
          </a:xfrm>
          <a:prstGeom prst="rect">
            <a:avLst/>
          </a:prstGeom>
          <a:noFill/>
        </p:spPr>
        <p:txBody>
          <a:bodyPr wrap="square">
            <a:spAutoFit/>
          </a:bodyPr>
          <a:lstStyle/>
          <a:p>
            <a:pPr marL="285750" indent="-285750" algn="just" rtl="0" fontAlgn="base">
              <a:spcBef>
                <a:spcPts val="500"/>
              </a:spcBef>
              <a:spcAft>
                <a:spcPts val="0"/>
              </a:spcAft>
              <a:buFont typeface="Arial" panose="020B0604020202020204" pitchFamily="34" charset="0"/>
              <a:buChar char="•"/>
            </a:pPr>
            <a:r>
              <a:rPr lang="pt-BR" b="0" i="0" u="none" strike="noStrike" dirty="0">
                <a:solidFill>
                  <a:srgbClr val="000000"/>
                </a:solidFill>
                <a:effectLst/>
                <a:latin typeface="Times New Roman" panose="02020603050405020304" pitchFamily="18" charset="0"/>
                <a:cs typeface="Times New Roman" panose="02020603050405020304" pitchFamily="18" charset="0"/>
              </a:rPr>
              <a:t>As </a:t>
            </a:r>
            <a:r>
              <a:rPr lang="pt-BR" b="1" i="0" u="none" strike="noStrike" dirty="0" err="1">
                <a:solidFill>
                  <a:srgbClr val="000000"/>
                </a:solidFill>
                <a:effectLst/>
                <a:latin typeface="Times New Roman" panose="02020603050405020304" pitchFamily="18" charset="0"/>
                <a:cs typeface="Times New Roman" panose="02020603050405020304" pitchFamily="18" charset="0"/>
              </a:rPr>
              <a:t>isoquantas</a:t>
            </a:r>
            <a:r>
              <a:rPr lang="pt-BR" b="1" i="0" u="none" strike="noStrike" dirty="0">
                <a:solidFill>
                  <a:srgbClr val="000000"/>
                </a:solidFill>
                <a:effectLst/>
                <a:latin typeface="Times New Roman" panose="02020603050405020304" pitchFamily="18" charset="0"/>
                <a:cs typeface="Times New Roman" panose="02020603050405020304" pitchFamily="18" charset="0"/>
              </a:rPr>
              <a:t> normalizadas</a:t>
            </a:r>
            <a:r>
              <a:rPr lang="pt-BR" b="0" i="0" u="none" strike="noStrike" dirty="0">
                <a:solidFill>
                  <a:srgbClr val="000000"/>
                </a:solidFill>
                <a:effectLst/>
                <a:latin typeface="Times New Roman" panose="02020603050405020304" pitchFamily="18" charset="0"/>
                <a:cs typeface="Times New Roman" panose="02020603050405020304" pitchFamily="18" charset="0"/>
              </a:rPr>
              <a:t> em valores unitários </a:t>
            </a:r>
            <a:r>
              <a:rPr lang="pt-BR" b="1" i="0" u="none" strike="noStrike" dirty="0">
                <a:solidFill>
                  <a:srgbClr val="000000"/>
                </a:solidFill>
                <a:effectLst/>
                <a:latin typeface="Times New Roman" panose="02020603050405020304" pitchFamily="18" charset="0"/>
                <a:cs typeface="Times New Roman" panose="02020603050405020304" pitchFamily="18" charset="0"/>
              </a:rPr>
              <a:t>não mostram o nível de produção</a:t>
            </a:r>
            <a:r>
              <a:rPr lang="pt-BR" dirty="0">
                <a:solidFill>
                  <a:srgbClr val="000000"/>
                </a:solidFill>
                <a:latin typeface="Times New Roman" panose="02020603050405020304" pitchFamily="18" charset="0"/>
                <a:cs typeface="Times New Roman" panose="02020603050405020304" pitchFamily="18" charset="0"/>
              </a:rPr>
              <a:t> (</a:t>
            </a:r>
            <a:r>
              <a:rPr lang="pt-BR" b="0" i="0" u="none" strike="noStrike" dirty="0">
                <a:solidFill>
                  <a:srgbClr val="000000"/>
                </a:solidFill>
                <a:effectLst/>
                <a:latin typeface="Times New Roman" panose="02020603050405020304" pitchFamily="18" charset="0"/>
                <a:cs typeface="Times New Roman" panose="02020603050405020304" pitchFamily="18" charset="0"/>
              </a:rPr>
              <a:t>a magnitude de produção).</a:t>
            </a:r>
          </a:p>
          <a:p>
            <a:pPr algn="just" rtl="0" fontAlgn="base">
              <a:spcBef>
                <a:spcPts val="0"/>
              </a:spcBef>
              <a:spcAft>
                <a:spcPts val="500"/>
              </a:spcAft>
            </a:pPr>
            <a:endParaRPr lang="pt-BR"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fontAlgn="base">
              <a:spcBef>
                <a:spcPts val="0"/>
              </a:spcBef>
              <a:spcAft>
                <a:spcPts val="500"/>
              </a:spcAft>
              <a:buFont typeface="Arial" panose="020B0604020202020204" pitchFamily="34" charset="0"/>
              <a:buChar char="•"/>
            </a:pPr>
            <a:r>
              <a:rPr lang="pt-BR" dirty="0">
                <a:solidFill>
                  <a:srgbClr val="000000"/>
                </a:solidFill>
                <a:latin typeface="Times New Roman" panose="02020603050405020304" pitchFamily="18" charset="0"/>
                <a:cs typeface="Times New Roman" panose="02020603050405020304" pitchFamily="18" charset="0"/>
              </a:rPr>
              <a:t>T</a:t>
            </a:r>
            <a:r>
              <a:rPr lang="pt-BR" b="0" i="0" u="none" strike="noStrike" dirty="0">
                <a:solidFill>
                  <a:srgbClr val="000000"/>
                </a:solidFill>
                <a:effectLst/>
                <a:latin typeface="Times New Roman" panose="02020603050405020304" pitchFamily="18" charset="0"/>
                <a:cs typeface="Times New Roman" panose="02020603050405020304" pitchFamily="18" charset="0"/>
              </a:rPr>
              <a:t>emos os </a:t>
            </a:r>
            <a:r>
              <a:rPr lang="pt-BR" b="1" i="0" u="none" strike="noStrike" dirty="0">
                <a:solidFill>
                  <a:srgbClr val="000000"/>
                </a:solidFill>
                <a:effectLst/>
                <a:latin typeface="Times New Roman" panose="02020603050405020304" pitchFamily="18" charset="0"/>
                <a:cs typeface="Times New Roman" panose="02020603050405020304" pitchFamily="18" charset="0"/>
              </a:rPr>
              <a:t>valores dos insumos necessários para a produção de um real de cada bem</a:t>
            </a:r>
            <a:r>
              <a:rPr lang="pt-BR"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just" fontAlgn="base">
              <a:spcBef>
                <a:spcPts val="500"/>
              </a:spcBef>
              <a:buFont typeface="Arial" panose="020B0604020202020204" pitchFamily="34" charset="0"/>
              <a:buChar char="•"/>
            </a:pPr>
            <a:r>
              <a:rPr lang="pt-BR" b="0" i="0" u="none" strike="noStrike" dirty="0">
                <a:solidFill>
                  <a:srgbClr val="000000"/>
                </a:solidFill>
                <a:effectLst/>
                <a:latin typeface="Times New Roman" panose="02020603050405020304" pitchFamily="18" charset="0"/>
                <a:cs typeface="Times New Roman" panose="02020603050405020304" pitchFamily="18" charset="0"/>
              </a:rPr>
              <a:t>O diagrama é construído em cima de termos </a:t>
            </a:r>
            <a:r>
              <a:rPr lang="pt-BR" b="1" i="0" u="none" strike="noStrike" dirty="0">
                <a:solidFill>
                  <a:srgbClr val="000000"/>
                </a:solidFill>
                <a:effectLst/>
                <a:latin typeface="Times New Roman" panose="02020603050405020304" pitchFamily="18" charset="0"/>
                <a:cs typeface="Times New Roman" panose="02020603050405020304" pitchFamily="18" charset="0"/>
              </a:rPr>
              <a:t>relativos</a:t>
            </a:r>
            <a:r>
              <a:rPr lang="pt-BR" b="0" i="0" u="none" strike="noStrike" dirty="0">
                <a:solidFill>
                  <a:srgbClr val="000000"/>
                </a:solidFill>
                <a:effectLst/>
                <a:latin typeface="Times New Roman" panose="02020603050405020304" pitchFamily="18" charset="0"/>
                <a:cs typeface="Times New Roman" panose="02020603050405020304" pitchFamily="18" charset="0"/>
              </a:rPr>
              <a:t>!</a:t>
            </a:r>
          </a:p>
          <a:p>
            <a:pPr algn="just" rtl="0" fontAlgn="base">
              <a:spcBef>
                <a:spcPts val="500"/>
              </a:spcBef>
              <a:spcAft>
                <a:spcPts val="0"/>
              </a:spcAft>
              <a:buFont typeface="Arial" panose="020B0604020202020204" pitchFamily="34" charset="0"/>
              <a:buChar char="•"/>
            </a:pPr>
            <a:endParaRPr lang="pt-BR" dirty="0">
              <a:solidFill>
                <a:srgbClr val="000000"/>
              </a:solidFill>
              <a:latin typeface="Times New Roman" panose="02020603050405020304" pitchFamily="18" charset="0"/>
              <a:cs typeface="Times New Roman" panose="02020603050405020304" pitchFamily="18" charset="0"/>
            </a:endParaRPr>
          </a:p>
          <a:p>
            <a:pPr marL="285750" indent="-285750" algn="just" fontAlgn="base">
              <a:spcBef>
                <a:spcPts val="500"/>
              </a:spcBef>
              <a:buFont typeface="Arial" panose="020B0604020202020204" pitchFamily="34" charset="0"/>
              <a:buChar char="•"/>
            </a:pPr>
            <a:r>
              <a:rPr lang="pt-BR" b="0" i="0" u="none" strike="noStrike" dirty="0">
                <a:solidFill>
                  <a:srgbClr val="000000"/>
                </a:solidFill>
                <a:effectLst/>
                <a:latin typeface="Times New Roman" panose="02020603050405020304" pitchFamily="18" charset="0"/>
                <a:cs typeface="Times New Roman" panose="02020603050405020304" pitchFamily="18" charset="0"/>
              </a:rPr>
              <a:t>Isso nos </a:t>
            </a:r>
            <a:r>
              <a:rPr lang="pt-BR" b="1" i="0" u="none" strike="noStrike" dirty="0">
                <a:solidFill>
                  <a:srgbClr val="000000"/>
                </a:solidFill>
                <a:effectLst/>
                <a:latin typeface="Times New Roman" panose="02020603050405020304" pitchFamily="18" charset="0"/>
                <a:cs typeface="Times New Roman" panose="02020603050405020304" pitchFamily="18" charset="0"/>
              </a:rPr>
              <a:t>permite determinar os preços dos fatores w e r </a:t>
            </a:r>
            <a:r>
              <a:rPr lang="pt-BR" b="0" i="0" u="none" strike="noStrike" dirty="0">
                <a:solidFill>
                  <a:srgbClr val="000000"/>
                </a:solidFill>
                <a:effectLst/>
                <a:latin typeface="Times New Roman" panose="02020603050405020304" pitchFamily="18" charset="0"/>
                <a:cs typeface="Times New Roman" panose="02020603050405020304" pitchFamily="18" charset="0"/>
              </a:rPr>
              <a:t>(nos interceptos) e  também encontrar as </a:t>
            </a:r>
            <a:r>
              <a:rPr lang="pt-BR" b="1" i="0" u="none" strike="noStrike" dirty="0">
                <a:solidFill>
                  <a:srgbClr val="000000"/>
                </a:solidFill>
                <a:effectLst/>
                <a:latin typeface="Times New Roman" panose="02020603050405020304" pitchFamily="18" charset="0"/>
                <a:cs typeface="Times New Roman" panose="02020603050405020304" pitchFamily="18" charset="0"/>
              </a:rPr>
              <a:t>razões capital-trabalho</a:t>
            </a:r>
            <a:r>
              <a:rPr lang="pt-BR" b="0" i="0" u="none" strike="noStrike" dirty="0">
                <a:solidFill>
                  <a:srgbClr val="000000"/>
                </a:solidFill>
                <a:effectLst/>
                <a:latin typeface="Times New Roman" panose="02020603050405020304" pitchFamily="18" charset="0"/>
                <a:cs typeface="Times New Roman" panose="02020603050405020304" pitchFamily="18" charset="0"/>
              </a:rPr>
              <a:t>.</a:t>
            </a:r>
            <a:endParaRPr lang="pt-BR" dirty="0"/>
          </a:p>
        </p:txBody>
      </p:sp>
      <p:sp>
        <p:nvSpPr>
          <p:cNvPr id="3" name="Retângulo 2">
            <a:extLst>
              <a:ext uri="{FF2B5EF4-FFF2-40B4-BE49-F238E27FC236}">
                <a16:creationId xmlns:a16="http://schemas.microsoft.com/office/drawing/2014/main" id="{A11D4AF1-1EB9-9F4B-03ED-7BEB10971047}"/>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8" name="Retângulo 7">
            <a:extLst>
              <a:ext uri="{FF2B5EF4-FFF2-40B4-BE49-F238E27FC236}">
                <a16:creationId xmlns:a16="http://schemas.microsoft.com/office/drawing/2014/main" id="{C15ABA93-33CB-2661-2D41-DB5B30E7CE71}"/>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9" name="Retângulo: Cantos Arredondados 8">
            <a:extLst>
              <a:ext uri="{FF2B5EF4-FFF2-40B4-BE49-F238E27FC236}">
                <a16:creationId xmlns:a16="http://schemas.microsoft.com/office/drawing/2014/main" id="{6C43A4D6-C6EE-5340-BC26-643D66A3A724}"/>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10" name="Retângulo: Cantos Arredondados 9">
            <a:extLst>
              <a:ext uri="{FF2B5EF4-FFF2-40B4-BE49-F238E27FC236}">
                <a16:creationId xmlns:a16="http://schemas.microsoft.com/office/drawing/2014/main" id="{7F17F28B-E613-9737-21FB-BCBABEA54117}"/>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15" name="Retângulo: Cantos Arredondados 14">
            <a:extLst>
              <a:ext uri="{FF2B5EF4-FFF2-40B4-BE49-F238E27FC236}">
                <a16:creationId xmlns:a16="http://schemas.microsoft.com/office/drawing/2014/main" id="{E14A7956-5F39-0DE2-E456-7971B162E0BC}"/>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7" name="Retângulo: Cantos Arredondados 16">
            <a:extLst>
              <a:ext uri="{FF2B5EF4-FFF2-40B4-BE49-F238E27FC236}">
                <a16:creationId xmlns:a16="http://schemas.microsoft.com/office/drawing/2014/main" id="{8E615A6D-6F8C-5F15-AB51-1E6BBACEA45A}"/>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20" name="Retângulo: Cantos Arredondados 19">
            <a:extLst>
              <a:ext uri="{FF2B5EF4-FFF2-40B4-BE49-F238E27FC236}">
                <a16:creationId xmlns:a16="http://schemas.microsoft.com/office/drawing/2014/main" id="{8F48A116-3B8B-29B5-41FE-D8B61518F887}"/>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292894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8A74F4E7-C0E5-A972-1F8B-01FB386C7FB2}"/>
                  </a:ext>
                </a:extLst>
              </p:cNvPr>
              <p:cNvSpPr txBox="1"/>
              <p:nvPr/>
            </p:nvSpPr>
            <p:spPr>
              <a:xfrm>
                <a:off x="6218544" y="1492505"/>
                <a:ext cx="6100916"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sz="1800" b="0" i="1" smtClean="0">
                              <a:latin typeface="Cambria Math" panose="02040503050406030204" pitchFamily="18" charset="0"/>
                              <a:cs typeface="Times New Roman" panose="02020603050405020304" pitchFamily="18" charset="0"/>
                            </a:rPr>
                          </m:ctrlPr>
                        </m:dPr>
                        <m:e>
                          <m:sSub>
                            <m:sSubPr>
                              <m:ctrlPr>
                                <a:rPr lang="pt-BR" sz="1800" b="0" i="1" smtClean="0">
                                  <a:latin typeface="Cambria Math" panose="02040503050406030204" pitchFamily="18" charset="0"/>
                                  <a:cs typeface="Times New Roman" panose="02020603050405020304" pitchFamily="18" charset="0"/>
                                </a:rPr>
                              </m:ctrlPr>
                            </m:sSubPr>
                            <m:e>
                              <m:d>
                                <m:dPr>
                                  <m:ctrlPr>
                                    <a:rPr lang="pt-BR" sz="1800" b="0" i="1" smtClean="0">
                                      <a:latin typeface="Cambria Math" panose="02040503050406030204" pitchFamily="18" charset="0"/>
                                      <a:cs typeface="Times New Roman" panose="02020603050405020304" pitchFamily="18" charset="0"/>
                                    </a:rPr>
                                  </m:ctrlPr>
                                </m:dPr>
                                <m:e>
                                  <m:f>
                                    <m:fPr>
                                      <m:ctrlPr>
                                        <a:rPr lang="pt-BR" sz="1800" b="0" i="1" smtClean="0">
                                          <a:latin typeface="Cambria Math" panose="02040503050406030204" pitchFamily="18" charset="0"/>
                                          <a:cs typeface="Times New Roman" panose="02020603050405020304" pitchFamily="18" charset="0"/>
                                        </a:rPr>
                                      </m:ctrlPr>
                                    </m:fPr>
                                    <m:num>
                                      <m:sSubSup>
                                        <m:sSubSupPr>
                                          <m:ctrlPr>
                                            <a:rPr lang="pt-BR" sz="1800" b="0" i="1" smtClean="0">
                                              <a:latin typeface="Cambria Math" panose="02040503050406030204" pitchFamily="18" charset="0"/>
                                              <a:cs typeface="Times New Roman" panose="02020603050405020304" pitchFamily="18" charset="0"/>
                                            </a:rPr>
                                          </m:ctrlPr>
                                        </m:sSubSupPr>
                                        <m:e>
                                          <m:r>
                                            <a:rPr lang="pt-BR" sz="1800" b="0" i="1" smtClean="0">
                                              <a:latin typeface="Cambria Math" panose="02040503050406030204" pitchFamily="18" charset="0"/>
                                              <a:cs typeface="Times New Roman" panose="02020603050405020304" pitchFamily="18" charset="0"/>
                                            </a:rPr>
                                            <m:t>𝑃</m:t>
                                          </m:r>
                                        </m:e>
                                        <m:sub>
                                          <m:r>
                                            <a:rPr lang="pt-BR" sz="1800" b="0" i="1" smtClean="0">
                                              <a:latin typeface="Cambria Math" panose="02040503050406030204" pitchFamily="18" charset="0"/>
                                              <a:cs typeface="Times New Roman" panose="02020603050405020304" pitchFamily="18" charset="0"/>
                                            </a:rPr>
                                            <m:t>1</m:t>
                                          </m:r>
                                        </m:sub>
                                        <m:sup>
                                          <m:r>
                                            <a:rPr lang="pt-BR" sz="1800" b="0" i="1" smtClean="0">
                                              <a:latin typeface="Cambria Math" panose="02040503050406030204" pitchFamily="18" charset="0"/>
                                              <a:cs typeface="Times New Roman" panose="02020603050405020304" pitchFamily="18" charset="0"/>
                                            </a:rPr>
                                            <m:t>′</m:t>
                                          </m:r>
                                        </m:sup>
                                      </m:sSubSup>
                                    </m:num>
                                    <m:den>
                                      <m:sSubSup>
                                        <m:sSubSupPr>
                                          <m:ctrlPr>
                                            <a:rPr lang="pt-BR" sz="1800" b="0" i="1" smtClean="0">
                                              <a:latin typeface="Cambria Math" panose="02040503050406030204" pitchFamily="18" charset="0"/>
                                              <a:cs typeface="Times New Roman" panose="02020603050405020304" pitchFamily="18" charset="0"/>
                                            </a:rPr>
                                          </m:ctrlPr>
                                        </m:sSubSupPr>
                                        <m:e>
                                          <m:r>
                                            <a:rPr lang="pt-BR" sz="1800" b="0" i="1" smtClean="0">
                                              <a:latin typeface="Cambria Math" panose="02040503050406030204" pitchFamily="18" charset="0"/>
                                              <a:cs typeface="Times New Roman" panose="02020603050405020304" pitchFamily="18" charset="0"/>
                                            </a:rPr>
                                            <m:t>𝑃</m:t>
                                          </m:r>
                                        </m:e>
                                        <m:sub>
                                          <m:r>
                                            <a:rPr lang="pt-BR" sz="1800" b="0" i="1" smtClean="0">
                                              <a:latin typeface="Cambria Math" panose="02040503050406030204" pitchFamily="18" charset="0"/>
                                              <a:cs typeface="Times New Roman" panose="02020603050405020304" pitchFamily="18" charset="0"/>
                                            </a:rPr>
                                            <m:t>2</m:t>
                                          </m:r>
                                        </m:sub>
                                        <m:sup>
                                          <m:r>
                                            <a:rPr lang="pt-BR" sz="1800" b="0" i="1" smtClean="0">
                                              <a:latin typeface="Cambria Math" panose="02040503050406030204" pitchFamily="18" charset="0"/>
                                              <a:cs typeface="Times New Roman" panose="02020603050405020304" pitchFamily="18" charset="0"/>
                                            </a:rPr>
                                            <m:t>′</m:t>
                                          </m:r>
                                        </m:sup>
                                      </m:sSubSup>
                                    </m:den>
                                  </m:f>
                                </m:e>
                              </m:d>
                            </m:e>
                            <m:sub>
                              <m:r>
                                <a:rPr lang="pt-BR" sz="1800" b="0" i="1" smtClean="0">
                                  <a:latin typeface="Cambria Math" panose="02040503050406030204" pitchFamily="18" charset="0"/>
                                  <a:cs typeface="Times New Roman" panose="02020603050405020304" pitchFamily="18" charset="0"/>
                                </a:rPr>
                                <m:t>𝑂𝑝𝑒𝑛</m:t>
                              </m:r>
                            </m:sub>
                          </m:sSub>
                          <m:r>
                            <a:rPr lang="pt-BR" sz="1800" b="0" i="1" smtClean="0">
                              <a:latin typeface="Cambria Math" panose="02040503050406030204" pitchFamily="18" charset="0"/>
                              <a:cs typeface="Times New Roman" panose="02020603050405020304" pitchFamily="18" charset="0"/>
                            </a:rPr>
                            <m:t>&lt;</m:t>
                          </m:r>
                          <m:sSub>
                            <m:sSubPr>
                              <m:ctrlPr>
                                <a:rPr lang="pt-BR" sz="1800" b="0" i="1" smtClean="0">
                                  <a:latin typeface="Cambria Math" panose="02040503050406030204" pitchFamily="18" charset="0"/>
                                  <a:cs typeface="Times New Roman" panose="02020603050405020304" pitchFamily="18" charset="0"/>
                                </a:rPr>
                              </m:ctrlPr>
                            </m:sSubPr>
                            <m:e>
                              <m:d>
                                <m:dPr>
                                  <m:ctrlPr>
                                    <a:rPr lang="pt-BR" sz="1800" b="0" i="1" smtClean="0">
                                      <a:latin typeface="Cambria Math" panose="02040503050406030204" pitchFamily="18" charset="0"/>
                                      <a:cs typeface="Times New Roman" panose="02020603050405020304" pitchFamily="18" charset="0"/>
                                    </a:rPr>
                                  </m:ctrlPr>
                                </m:dPr>
                                <m:e>
                                  <m:f>
                                    <m:fPr>
                                      <m:ctrlPr>
                                        <a:rPr lang="pt-BR" sz="1800" b="0" i="1" smtClean="0">
                                          <a:latin typeface="Cambria Math" panose="02040503050406030204" pitchFamily="18" charset="0"/>
                                          <a:cs typeface="Times New Roman" panose="02020603050405020304" pitchFamily="18" charset="0"/>
                                        </a:rPr>
                                      </m:ctrlPr>
                                    </m:fPr>
                                    <m:num>
                                      <m:sSub>
                                        <m:sSubPr>
                                          <m:ctrlPr>
                                            <a:rPr lang="pt-BR" sz="1800" b="0" i="1" smtClean="0">
                                              <a:latin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cs typeface="Times New Roman" panose="02020603050405020304" pitchFamily="18" charset="0"/>
                                            </a:rPr>
                                            <m:t>𝑃</m:t>
                                          </m:r>
                                        </m:e>
                                        <m:sub>
                                          <m:r>
                                            <a:rPr lang="pt-BR" sz="1800" b="0" i="1" smtClean="0">
                                              <a:latin typeface="Cambria Math" panose="02040503050406030204" pitchFamily="18" charset="0"/>
                                              <a:cs typeface="Times New Roman" panose="02020603050405020304" pitchFamily="18" charset="0"/>
                                            </a:rPr>
                                            <m:t>1</m:t>
                                          </m:r>
                                        </m:sub>
                                      </m:sSub>
                                    </m:num>
                                    <m:den>
                                      <m:sSub>
                                        <m:sSubPr>
                                          <m:ctrlPr>
                                            <a:rPr lang="pt-BR" sz="1800" b="0" i="1" smtClean="0">
                                              <a:latin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cs typeface="Times New Roman" panose="02020603050405020304" pitchFamily="18" charset="0"/>
                                            </a:rPr>
                                            <m:t>𝑃</m:t>
                                          </m:r>
                                        </m:e>
                                        <m:sub>
                                          <m:r>
                                            <a:rPr lang="pt-BR" sz="1800" b="0" i="1" smtClean="0">
                                              <a:latin typeface="Cambria Math" panose="02040503050406030204" pitchFamily="18" charset="0"/>
                                              <a:cs typeface="Times New Roman" panose="02020603050405020304" pitchFamily="18" charset="0"/>
                                            </a:rPr>
                                            <m:t>2</m:t>
                                          </m:r>
                                        </m:sub>
                                      </m:sSub>
                                    </m:den>
                                  </m:f>
                                </m:e>
                              </m:d>
                            </m:e>
                            <m:sub>
                              <m:r>
                                <a:rPr lang="pt-BR" sz="1800" b="0" i="1" smtClean="0">
                                  <a:latin typeface="Cambria Math" panose="02040503050406030204" pitchFamily="18" charset="0"/>
                                  <a:cs typeface="Times New Roman" panose="02020603050405020304" pitchFamily="18" charset="0"/>
                                </a:rPr>
                                <m:t>𝑂𝑝𝑒𝑛</m:t>
                              </m:r>
                            </m:sub>
                          </m:sSub>
                          <m:r>
                            <a:rPr lang="pt-BR" sz="1800" b="0" i="1" smtClean="0">
                              <a:latin typeface="Cambria Math" panose="02040503050406030204" pitchFamily="18" charset="0"/>
                              <a:cs typeface="Times New Roman" panose="02020603050405020304" pitchFamily="18" charset="0"/>
                            </a:rPr>
                            <m:t>&lt;</m:t>
                          </m:r>
                          <m:sSub>
                            <m:sSubPr>
                              <m:ctrlPr>
                                <a:rPr lang="pt-BR" sz="1800" b="0" i="1" smtClean="0">
                                  <a:latin typeface="Cambria Math" panose="02040503050406030204" pitchFamily="18" charset="0"/>
                                  <a:cs typeface="Times New Roman" panose="02020603050405020304" pitchFamily="18" charset="0"/>
                                </a:rPr>
                              </m:ctrlPr>
                            </m:sSubPr>
                            <m:e>
                              <m:d>
                                <m:dPr>
                                  <m:ctrlPr>
                                    <a:rPr lang="pt-BR" sz="1800" b="0" i="1" smtClean="0">
                                      <a:latin typeface="Cambria Math" panose="02040503050406030204" pitchFamily="18" charset="0"/>
                                      <a:cs typeface="Times New Roman" panose="02020603050405020304" pitchFamily="18" charset="0"/>
                                    </a:rPr>
                                  </m:ctrlPr>
                                </m:dPr>
                                <m:e>
                                  <m:f>
                                    <m:fPr>
                                      <m:ctrlPr>
                                        <a:rPr lang="pt-BR" sz="1800" b="0" i="1" smtClean="0">
                                          <a:latin typeface="Cambria Math" panose="02040503050406030204" pitchFamily="18" charset="0"/>
                                          <a:cs typeface="Times New Roman" panose="02020603050405020304" pitchFamily="18" charset="0"/>
                                        </a:rPr>
                                      </m:ctrlPr>
                                    </m:fPr>
                                    <m:num>
                                      <m:sSub>
                                        <m:sSubPr>
                                          <m:ctrlPr>
                                            <a:rPr lang="pt-BR" sz="1800" b="0" i="1" smtClean="0">
                                              <a:latin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cs typeface="Times New Roman" panose="02020603050405020304" pitchFamily="18" charset="0"/>
                                            </a:rPr>
                                            <m:t>𝑃</m:t>
                                          </m:r>
                                        </m:e>
                                        <m:sub>
                                          <m:r>
                                            <a:rPr lang="pt-BR" sz="1800" b="0" i="1" smtClean="0">
                                              <a:latin typeface="Cambria Math" panose="02040503050406030204" pitchFamily="18" charset="0"/>
                                              <a:cs typeface="Times New Roman" panose="02020603050405020304" pitchFamily="18" charset="0"/>
                                            </a:rPr>
                                            <m:t>1</m:t>
                                          </m:r>
                                        </m:sub>
                                      </m:sSub>
                                    </m:num>
                                    <m:den>
                                      <m:sSub>
                                        <m:sSubPr>
                                          <m:ctrlPr>
                                            <a:rPr lang="pt-BR" sz="1800" b="0" i="1" smtClean="0">
                                              <a:latin typeface="Cambria Math" panose="02040503050406030204" pitchFamily="18" charset="0"/>
                                              <a:cs typeface="Times New Roman" panose="02020603050405020304" pitchFamily="18" charset="0"/>
                                            </a:rPr>
                                          </m:ctrlPr>
                                        </m:sSubPr>
                                        <m:e>
                                          <m:r>
                                            <a:rPr lang="pt-BR" sz="1800" b="0" i="1" smtClean="0">
                                              <a:latin typeface="Cambria Math" panose="02040503050406030204" pitchFamily="18" charset="0"/>
                                              <a:cs typeface="Times New Roman" panose="02020603050405020304" pitchFamily="18" charset="0"/>
                                            </a:rPr>
                                            <m:t>𝑃</m:t>
                                          </m:r>
                                        </m:e>
                                        <m:sub>
                                          <m:r>
                                            <a:rPr lang="pt-BR" sz="1800" b="0" i="1" smtClean="0">
                                              <a:latin typeface="Cambria Math" panose="02040503050406030204" pitchFamily="18" charset="0"/>
                                              <a:cs typeface="Times New Roman" panose="02020603050405020304" pitchFamily="18" charset="0"/>
                                            </a:rPr>
                                            <m:t>2</m:t>
                                          </m:r>
                                        </m:sub>
                                      </m:sSub>
                                    </m:den>
                                  </m:f>
                                </m:e>
                              </m:d>
                            </m:e>
                            <m:sub>
                              <m:r>
                                <a:rPr lang="pt-BR" sz="1800" b="0" i="1" smtClean="0">
                                  <a:latin typeface="Cambria Math" panose="02040503050406030204" pitchFamily="18" charset="0"/>
                                  <a:cs typeface="Times New Roman" panose="02020603050405020304" pitchFamily="18" charset="0"/>
                                </a:rPr>
                                <m:t>𝑎𝑢𝑡</m:t>
                              </m:r>
                            </m:sub>
                          </m:sSub>
                        </m:e>
                      </m:d>
                    </m:oMath>
                  </m:oMathPara>
                </a14:m>
                <a:endParaRPr lang="pt-BR" dirty="0"/>
              </a:p>
            </p:txBody>
          </p:sp>
        </mc:Choice>
        <mc:Fallback>
          <p:sp>
            <p:nvSpPr>
              <p:cNvPr id="10" name="CaixaDeTexto 9">
                <a:extLst>
                  <a:ext uri="{FF2B5EF4-FFF2-40B4-BE49-F238E27FC236}">
                    <a16:creationId xmlns:a16="http://schemas.microsoft.com/office/drawing/2014/main" id="{8A74F4E7-C0E5-A972-1F8B-01FB386C7FB2}"/>
                  </a:ext>
                </a:extLst>
              </p:cNvPr>
              <p:cNvSpPr txBox="1">
                <a:spLocks noRot="1" noChangeAspect="1" noMove="1" noResize="1" noEditPoints="1" noAdjustHandles="1" noChangeArrowheads="1" noChangeShapeType="1" noTextEdit="1"/>
              </p:cNvSpPr>
              <p:nvPr/>
            </p:nvSpPr>
            <p:spPr>
              <a:xfrm>
                <a:off x="6218544" y="1492505"/>
                <a:ext cx="6100916" cy="984052"/>
              </a:xfrm>
              <a:prstGeom prst="rect">
                <a:avLst/>
              </a:prstGeom>
              <a:blipFill>
                <a:blip r:embed="rId2"/>
                <a:stretch>
                  <a:fillRect/>
                </a:stretch>
              </a:blipFill>
            </p:spPr>
            <p:txBody>
              <a:bodyPr/>
              <a:lstStyle/>
              <a:p>
                <a:r>
                  <a:rPr lang="pt-BR">
                    <a:noFill/>
                  </a:rPr>
                  <a:t> </a:t>
                </a:r>
              </a:p>
            </p:txBody>
          </p:sp>
        </mc:Fallback>
      </mc:AlternateContent>
      <p:sp>
        <p:nvSpPr>
          <p:cNvPr id="18" name="CaixaDeTexto 17">
            <a:extLst>
              <a:ext uri="{FF2B5EF4-FFF2-40B4-BE49-F238E27FC236}">
                <a16:creationId xmlns:a16="http://schemas.microsoft.com/office/drawing/2014/main" id="{0EACB49E-D834-F746-2BF4-A9172AA19682}"/>
              </a:ext>
            </a:extLst>
          </p:cNvPr>
          <p:cNvSpPr txBox="1"/>
          <p:nvPr/>
        </p:nvSpPr>
        <p:spPr>
          <a:xfrm>
            <a:off x="6454829" y="2534810"/>
            <a:ext cx="5625532" cy="3267561"/>
          </a:xfrm>
          <a:prstGeom prst="rect">
            <a:avLst/>
          </a:prstGeom>
          <a:noFill/>
        </p:spPr>
        <p:txBody>
          <a:bodyPr wrap="square">
            <a:spAutoFit/>
          </a:bodyPr>
          <a:lstStyle/>
          <a:p>
            <a:pPr algn="just" rtl="0" fontAlgn="base">
              <a:spcBef>
                <a:spcPts val="500"/>
              </a:spcBef>
              <a:spcAft>
                <a:spcPts val="0"/>
              </a:spcAft>
            </a:pPr>
            <a:r>
              <a:rPr lang="pt-BR" b="1" i="0" u="none" strike="noStrike" dirty="0">
                <a:effectLst/>
                <a:latin typeface="Times New Roman" panose="02020603050405020304" pitchFamily="18" charset="0"/>
                <a:cs typeface="Times New Roman" panose="02020603050405020304" pitchFamily="18" charset="0"/>
              </a:rPr>
              <a:t>Teorema de </a:t>
            </a:r>
            <a:r>
              <a:rPr lang="pt-BR" b="1" i="0" u="none" strike="noStrike" dirty="0" err="1">
                <a:effectLst/>
                <a:latin typeface="Times New Roman" panose="02020603050405020304" pitchFamily="18" charset="0"/>
                <a:cs typeface="Times New Roman" panose="02020603050405020304" pitchFamily="18" charset="0"/>
              </a:rPr>
              <a:t>Stolper</a:t>
            </a:r>
            <a:r>
              <a:rPr lang="pt-BR" b="1" i="0" u="none" strike="noStrike" dirty="0">
                <a:effectLst/>
                <a:latin typeface="Times New Roman" panose="02020603050405020304" pitchFamily="18" charset="0"/>
                <a:cs typeface="Times New Roman" panose="02020603050405020304" pitchFamily="18" charset="0"/>
              </a:rPr>
              <a:t>-Samuelson </a:t>
            </a:r>
            <a:endParaRPr lang="pt-BR" b="1" dirty="0">
              <a:latin typeface="Times New Roman" panose="02020603050405020304" pitchFamily="18" charset="0"/>
              <a:cs typeface="Times New Roman" panose="02020603050405020304" pitchFamily="18" charset="0"/>
            </a:endParaRPr>
          </a:p>
          <a:p>
            <a:pPr algn="just" rtl="0" fontAlgn="base">
              <a:spcBef>
                <a:spcPts val="500"/>
              </a:spcBef>
              <a:spcAft>
                <a:spcPts val="0"/>
              </a:spcAft>
            </a:pPr>
            <a:r>
              <a:rPr lang="pt-BR" i="0" u="none" strike="noStrike" dirty="0">
                <a:effectLst/>
                <a:latin typeface="Times New Roman" panose="02020603050405020304" pitchFamily="18" charset="0"/>
                <a:cs typeface="Times New Roman" panose="02020603050405020304" pitchFamily="18" charset="0"/>
              </a:rPr>
              <a:t>A </a:t>
            </a:r>
            <a:r>
              <a:rPr lang="pt-BR" b="1" i="0" u="none" strike="noStrike" dirty="0">
                <a:effectLst/>
                <a:latin typeface="Times New Roman" panose="02020603050405020304" pitchFamily="18" charset="0"/>
                <a:cs typeface="Times New Roman" panose="02020603050405020304" pitchFamily="18" charset="0"/>
              </a:rPr>
              <a:t>elevação no preço relativo </a:t>
            </a:r>
            <a:r>
              <a:rPr lang="pt-BR" i="0" u="none" strike="noStrike" dirty="0">
                <a:effectLst/>
                <a:latin typeface="Times New Roman" panose="02020603050405020304" pitchFamily="18" charset="0"/>
                <a:cs typeface="Times New Roman" panose="02020603050405020304" pitchFamily="18" charset="0"/>
              </a:rPr>
              <a:t>de um dos bens </a:t>
            </a:r>
            <a:r>
              <a:rPr lang="pt-BR" b="1" i="0" u="none" strike="noStrike" dirty="0">
                <a:effectLst/>
                <a:latin typeface="Times New Roman" panose="02020603050405020304" pitchFamily="18" charset="0"/>
                <a:cs typeface="Times New Roman" panose="02020603050405020304" pitchFamily="18" charset="0"/>
              </a:rPr>
              <a:t>aumenta o retorno do fator utilizado intensivamente </a:t>
            </a:r>
            <a:r>
              <a:rPr lang="pt-BR" i="0" u="none" strike="noStrike" dirty="0">
                <a:effectLst/>
                <a:latin typeface="Times New Roman" panose="02020603050405020304" pitchFamily="18" charset="0"/>
                <a:cs typeface="Times New Roman" panose="02020603050405020304" pitchFamily="18" charset="0"/>
              </a:rPr>
              <a:t>na sua produção e reduz o retorno de outro.</a:t>
            </a:r>
          </a:p>
          <a:p>
            <a:pPr algn="just" rtl="0" fontAlgn="base">
              <a:spcBef>
                <a:spcPts val="500"/>
              </a:spcBef>
              <a:spcAft>
                <a:spcPts val="0"/>
              </a:spcAft>
            </a:pPr>
            <a:endParaRPr lang="pt-BR"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pt-BR" b="0" i="0" u="none" strike="noStrike" dirty="0">
                <a:solidFill>
                  <a:srgbClr val="000000"/>
                </a:solidFill>
                <a:effectLst/>
                <a:latin typeface="Times New Roman" panose="02020603050405020304" pitchFamily="18" charset="0"/>
                <a:cs typeface="Times New Roman" panose="02020603050405020304" pitchFamily="18" charset="0"/>
              </a:rPr>
              <a:t>Podemos usar esse framework para entender como as </a:t>
            </a:r>
            <a:r>
              <a:rPr lang="pt-BR" b="1" i="0" u="none" strike="noStrike" dirty="0">
                <a:solidFill>
                  <a:srgbClr val="000000"/>
                </a:solidFill>
                <a:effectLst/>
                <a:latin typeface="Times New Roman" panose="02020603050405020304" pitchFamily="18" charset="0"/>
                <a:cs typeface="Times New Roman" panose="02020603050405020304" pitchFamily="18" charset="0"/>
              </a:rPr>
              <a:t>mudanças nos preços dos bens afetam os preços dos fatores. </a:t>
            </a:r>
          </a:p>
          <a:p>
            <a:pPr algn="just" rtl="0">
              <a:spcBef>
                <a:spcPts val="0"/>
              </a:spcBef>
              <a:spcAft>
                <a:spcPts val="0"/>
              </a:spcAft>
            </a:pPr>
            <a:endParaRPr lang="pt-BR"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pt-BR" b="0" i="0" u="none" strike="noStrike" dirty="0">
                <a:solidFill>
                  <a:srgbClr val="000000"/>
                </a:solidFill>
                <a:effectLst/>
                <a:latin typeface="Times New Roman" panose="02020603050405020304" pitchFamily="18" charset="0"/>
                <a:cs typeface="Times New Roman" panose="02020603050405020304" pitchFamily="18" charset="0"/>
              </a:rPr>
              <a:t>Vamos </a:t>
            </a:r>
            <a:r>
              <a:rPr lang="pt-BR" b="1" i="0" u="none" strike="noStrike" dirty="0">
                <a:solidFill>
                  <a:srgbClr val="000000"/>
                </a:solidFill>
                <a:effectLst/>
                <a:latin typeface="Times New Roman" panose="02020603050405020304" pitchFamily="18" charset="0"/>
                <a:cs typeface="Times New Roman" panose="02020603050405020304" pitchFamily="18" charset="0"/>
              </a:rPr>
              <a:t>analisar os impactos </a:t>
            </a:r>
            <a:r>
              <a:rPr lang="pt-BR" b="0" i="0" u="none" strike="noStrike" dirty="0">
                <a:solidFill>
                  <a:srgbClr val="000000"/>
                </a:solidFill>
                <a:effectLst/>
                <a:latin typeface="Times New Roman" panose="02020603050405020304" pitchFamily="18" charset="0"/>
                <a:cs typeface="Times New Roman" panose="02020603050405020304" pitchFamily="18" charset="0"/>
              </a:rPr>
              <a:t>de uma redução de preços de manufaturados na economia dos </a:t>
            </a:r>
            <a:r>
              <a:rPr lang="pt-BR" b="1" i="0" u="none" strike="noStrike" dirty="0">
                <a:solidFill>
                  <a:srgbClr val="000000"/>
                </a:solidFill>
                <a:effectLst/>
                <a:latin typeface="Times New Roman" panose="02020603050405020304" pitchFamily="18" charset="0"/>
                <a:cs typeface="Times New Roman" panose="02020603050405020304" pitchFamily="18" charset="0"/>
              </a:rPr>
              <a:t>Tigres Asiáticos</a:t>
            </a:r>
            <a:r>
              <a:rPr lang="pt-BR" b="0" i="0" u="none" strike="noStrike" dirty="0">
                <a:solidFill>
                  <a:srgbClr val="000000"/>
                </a:solidFill>
                <a:effectLst/>
                <a:latin typeface="Times New Roman" panose="02020603050405020304" pitchFamily="18" charset="0"/>
                <a:cs typeface="Times New Roman" panose="02020603050405020304" pitchFamily="18" charset="0"/>
              </a:rPr>
              <a:t>.</a:t>
            </a:r>
            <a:endParaRPr lang="pt-BR" b="0" dirty="0">
              <a:effectLst/>
              <a:latin typeface="Times New Roman" panose="02020603050405020304" pitchFamily="18" charset="0"/>
              <a:cs typeface="Times New Roman" panose="02020603050405020304" pitchFamily="18" charset="0"/>
            </a:endParaRPr>
          </a:p>
        </p:txBody>
      </p:sp>
      <p:grpSp>
        <p:nvGrpSpPr>
          <p:cNvPr id="45" name="Agrupar 44">
            <a:extLst>
              <a:ext uri="{FF2B5EF4-FFF2-40B4-BE49-F238E27FC236}">
                <a16:creationId xmlns:a16="http://schemas.microsoft.com/office/drawing/2014/main" id="{E413C87E-4C80-DB32-3469-1E4331484A86}"/>
              </a:ext>
            </a:extLst>
          </p:cNvPr>
          <p:cNvGrpSpPr/>
          <p:nvPr/>
        </p:nvGrpSpPr>
        <p:grpSpPr>
          <a:xfrm>
            <a:off x="700400" y="1914747"/>
            <a:ext cx="6096822" cy="4214148"/>
            <a:chOff x="643955" y="1502638"/>
            <a:chExt cx="6096822" cy="4214148"/>
          </a:xfrm>
        </p:grpSpPr>
        <p:grpSp>
          <p:nvGrpSpPr>
            <p:cNvPr id="46" name="Agrupar 45">
              <a:extLst>
                <a:ext uri="{FF2B5EF4-FFF2-40B4-BE49-F238E27FC236}">
                  <a16:creationId xmlns:a16="http://schemas.microsoft.com/office/drawing/2014/main" id="{9B84F409-ACE1-0602-1DBD-15732EBCC774}"/>
                </a:ext>
              </a:extLst>
            </p:cNvPr>
            <p:cNvGrpSpPr/>
            <p:nvPr/>
          </p:nvGrpSpPr>
          <p:grpSpPr>
            <a:xfrm>
              <a:off x="643955" y="1502638"/>
              <a:ext cx="6096822" cy="4214148"/>
              <a:chOff x="1191083" y="1107636"/>
              <a:chExt cx="7904924" cy="4788695"/>
            </a:xfrm>
          </p:grpSpPr>
          <p:cxnSp>
            <p:nvCxnSpPr>
              <p:cNvPr id="52" name="Conector reto 51">
                <a:extLst>
                  <a:ext uri="{FF2B5EF4-FFF2-40B4-BE49-F238E27FC236}">
                    <a16:creationId xmlns:a16="http://schemas.microsoft.com/office/drawing/2014/main" id="{6D779779-B9E0-E498-96AE-9FCEFC0FFC2A}"/>
                  </a:ext>
                </a:extLst>
              </p:cNvPr>
              <p:cNvCxnSpPr>
                <a:cxnSpLocks/>
              </p:cNvCxnSpPr>
              <p:nvPr/>
            </p:nvCxnSpPr>
            <p:spPr>
              <a:xfrm>
                <a:off x="1791133" y="1381867"/>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54" name="Conector reto 53">
                <a:extLst>
                  <a:ext uri="{FF2B5EF4-FFF2-40B4-BE49-F238E27FC236}">
                    <a16:creationId xmlns:a16="http://schemas.microsoft.com/office/drawing/2014/main" id="{AA9E268B-EA0E-ED70-6763-365D478D5C09}"/>
                  </a:ext>
                </a:extLst>
              </p:cNvPr>
              <p:cNvCxnSpPr>
                <a:cxnSpLocks/>
              </p:cNvCxnSpPr>
              <p:nvPr/>
            </p:nvCxnSpPr>
            <p:spPr>
              <a:xfrm>
                <a:off x="1791132" y="1973816"/>
                <a:ext cx="3602833" cy="3614738"/>
              </a:xfrm>
              <a:prstGeom prst="line">
                <a:avLst/>
              </a:prstGeom>
            </p:spPr>
            <p:style>
              <a:lnRef idx="1">
                <a:schemeClr val="dk1"/>
              </a:lnRef>
              <a:fillRef idx="0">
                <a:schemeClr val="dk1"/>
              </a:fillRef>
              <a:effectRef idx="0">
                <a:schemeClr val="dk1"/>
              </a:effectRef>
              <a:fontRef idx="minor">
                <a:schemeClr val="tx1"/>
              </a:fontRef>
            </p:style>
          </p:cxnSp>
          <p:cxnSp>
            <p:nvCxnSpPr>
              <p:cNvPr id="56" name="Conector reto 55">
                <a:extLst>
                  <a:ext uri="{FF2B5EF4-FFF2-40B4-BE49-F238E27FC236}">
                    <a16:creationId xmlns:a16="http://schemas.microsoft.com/office/drawing/2014/main" id="{C799F7AB-C1A0-BFAC-EBB0-1EF6A4C2BBAD}"/>
                  </a:ext>
                </a:extLst>
              </p:cNvPr>
              <p:cNvCxnSpPr>
                <a:cxnSpLocks/>
              </p:cNvCxnSpPr>
              <p:nvPr/>
            </p:nvCxnSpPr>
            <p:spPr>
              <a:xfrm>
                <a:off x="1810186" y="2565141"/>
                <a:ext cx="6281734" cy="3023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CaixaDeTexto 56">
                <a:extLst>
                  <a:ext uri="{FF2B5EF4-FFF2-40B4-BE49-F238E27FC236}">
                    <a16:creationId xmlns:a16="http://schemas.microsoft.com/office/drawing/2014/main" id="{1357B06A-3255-69AE-38BC-20EE6788CEAF}"/>
                  </a:ext>
                </a:extLst>
              </p:cNvPr>
              <p:cNvSpPr txBox="1"/>
              <p:nvPr/>
            </p:nvSpPr>
            <p:spPr>
              <a:xfrm>
                <a:off x="5086785" y="5588554"/>
                <a:ext cx="614360" cy="307777"/>
              </a:xfrm>
              <a:prstGeom prst="rect">
                <a:avLst/>
              </a:prstGeom>
              <a:noFill/>
            </p:spPr>
            <p:txBody>
              <a:bodyPr wrap="square" rtlCol="0">
                <a:spAutoFit/>
              </a:bodyPr>
              <a:lstStyle/>
              <a:p>
                <a:r>
                  <a:rPr lang="pt-BR" sz="1400"/>
                  <a:t>1/w</a:t>
                </a:r>
              </a:p>
            </p:txBody>
          </p:sp>
          <p:sp>
            <p:nvSpPr>
              <p:cNvPr id="58" name="CaixaDeTexto 57">
                <a:extLst>
                  <a:ext uri="{FF2B5EF4-FFF2-40B4-BE49-F238E27FC236}">
                    <a16:creationId xmlns:a16="http://schemas.microsoft.com/office/drawing/2014/main" id="{8D1D21F3-2CCE-0CA2-505C-CE047DD5ED13}"/>
                  </a:ext>
                </a:extLst>
              </p:cNvPr>
              <p:cNvSpPr txBox="1"/>
              <p:nvPr/>
            </p:nvSpPr>
            <p:spPr>
              <a:xfrm>
                <a:off x="7674402" y="5588554"/>
                <a:ext cx="761998" cy="307777"/>
              </a:xfrm>
              <a:prstGeom prst="rect">
                <a:avLst/>
              </a:prstGeom>
              <a:noFill/>
            </p:spPr>
            <p:txBody>
              <a:bodyPr wrap="square" rtlCol="0">
                <a:spAutoFit/>
              </a:bodyPr>
              <a:lstStyle/>
              <a:p>
                <a:pPr algn="ctr"/>
                <a:r>
                  <a:rPr lang="pt-BR" sz="1400">
                    <a:solidFill>
                      <a:srgbClr val="FF0000"/>
                    </a:solidFill>
                  </a:rPr>
                  <a:t>1/w’</a:t>
                </a:r>
              </a:p>
            </p:txBody>
          </p:sp>
          <p:sp>
            <p:nvSpPr>
              <p:cNvPr id="59" name="CaixaDeTexto 58">
                <a:extLst>
                  <a:ext uri="{FF2B5EF4-FFF2-40B4-BE49-F238E27FC236}">
                    <a16:creationId xmlns:a16="http://schemas.microsoft.com/office/drawing/2014/main" id="{ED551AA0-55BA-9DA2-E3FC-1E313711463B}"/>
                  </a:ext>
                </a:extLst>
              </p:cNvPr>
              <p:cNvSpPr txBox="1"/>
              <p:nvPr/>
            </p:nvSpPr>
            <p:spPr>
              <a:xfrm>
                <a:off x="1191083" y="1695722"/>
                <a:ext cx="614360" cy="307777"/>
              </a:xfrm>
              <a:prstGeom prst="rect">
                <a:avLst/>
              </a:prstGeom>
              <a:noFill/>
            </p:spPr>
            <p:txBody>
              <a:bodyPr wrap="square" rtlCol="0">
                <a:spAutoFit/>
              </a:bodyPr>
              <a:lstStyle/>
              <a:p>
                <a:pPr algn="ctr"/>
                <a:r>
                  <a:rPr lang="pt-BR" sz="1400"/>
                  <a:t>1/r</a:t>
                </a:r>
              </a:p>
            </p:txBody>
          </p:sp>
          <p:sp>
            <p:nvSpPr>
              <p:cNvPr id="62" name="CaixaDeTexto 61">
                <a:extLst>
                  <a:ext uri="{FF2B5EF4-FFF2-40B4-BE49-F238E27FC236}">
                    <a16:creationId xmlns:a16="http://schemas.microsoft.com/office/drawing/2014/main" id="{01AB9E80-DE6C-A99A-0D07-03C70D3EF140}"/>
                  </a:ext>
                </a:extLst>
              </p:cNvPr>
              <p:cNvSpPr txBox="1"/>
              <p:nvPr/>
            </p:nvSpPr>
            <p:spPr>
              <a:xfrm>
                <a:off x="1194036" y="2498554"/>
                <a:ext cx="618209" cy="307777"/>
              </a:xfrm>
              <a:prstGeom prst="rect">
                <a:avLst/>
              </a:prstGeom>
              <a:noFill/>
            </p:spPr>
            <p:txBody>
              <a:bodyPr wrap="square" rtlCol="0">
                <a:spAutoFit/>
              </a:bodyPr>
              <a:lstStyle/>
              <a:p>
                <a:pPr algn="ctr"/>
                <a:r>
                  <a:rPr lang="pt-BR" sz="1400">
                    <a:solidFill>
                      <a:srgbClr val="FF0000"/>
                    </a:solidFill>
                  </a:rPr>
                  <a:t>1/r’</a:t>
                </a:r>
              </a:p>
            </p:txBody>
          </p:sp>
          <p:cxnSp>
            <p:nvCxnSpPr>
              <p:cNvPr id="65" name="Conector de Seta Reta 64">
                <a:extLst>
                  <a:ext uri="{FF2B5EF4-FFF2-40B4-BE49-F238E27FC236}">
                    <a16:creationId xmlns:a16="http://schemas.microsoft.com/office/drawing/2014/main" id="{21DE8769-50A2-D27C-04A9-500F8ED84E66}"/>
                  </a:ext>
                </a:extLst>
              </p:cNvPr>
              <p:cNvCxnSpPr>
                <a:cxnSpLocks/>
                <a:stCxn id="59" idx="2"/>
              </p:cNvCxnSpPr>
              <p:nvPr/>
            </p:nvCxnSpPr>
            <p:spPr>
              <a:xfrm>
                <a:off x="1498263" y="2003499"/>
                <a:ext cx="0" cy="468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ector de Seta Reta 65">
                <a:extLst>
                  <a:ext uri="{FF2B5EF4-FFF2-40B4-BE49-F238E27FC236}">
                    <a16:creationId xmlns:a16="http://schemas.microsoft.com/office/drawing/2014/main" id="{8A481566-3037-BA41-873F-0D878563A6B4}"/>
                  </a:ext>
                </a:extLst>
              </p:cNvPr>
              <p:cNvCxnSpPr>
                <a:stCxn id="57" idx="3"/>
                <a:endCxn id="58" idx="1"/>
              </p:cNvCxnSpPr>
              <p:nvPr/>
            </p:nvCxnSpPr>
            <p:spPr>
              <a:xfrm>
                <a:off x="5701145" y="5742443"/>
                <a:ext cx="19732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Forma Livre: Forma 67">
                <a:extLst>
                  <a:ext uri="{FF2B5EF4-FFF2-40B4-BE49-F238E27FC236}">
                    <a16:creationId xmlns:a16="http://schemas.microsoft.com/office/drawing/2014/main" id="{CC14091E-EE98-E49D-4589-B3DA8D8A5526}"/>
                  </a:ext>
                </a:extLst>
              </p:cNvPr>
              <p:cNvSpPr/>
              <p:nvPr/>
            </p:nvSpPr>
            <p:spPr>
              <a:xfrm>
                <a:off x="2573373" y="2016679"/>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69" name="Forma Livre: Forma 68">
                <a:extLst>
                  <a:ext uri="{FF2B5EF4-FFF2-40B4-BE49-F238E27FC236}">
                    <a16:creationId xmlns:a16="http://schemas.microsoft.com/office/drawing/2014/main" id="{2BAFC5A6-8ED2-5A17-8A33-09DA077E3C3B}"/>
                  </a:ext>
                </a:extLst>
              </p:cNvPr>
              <p:cNvSpPr/>
              <p:nvPr/>
            </p:nvSpPr>
            <p:spPr>
              <a:xfrm>
                <a:off x="4121011" y="356407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70" name="Forma Livre: Forma 69">
                <a:extLst>
                  <a:ext uri="{FF2B5EF4-FFF2-40B4-BE49-F238E27FC236}">
                    <a16:creationId xmlns:a16="http://schemas.microsoft.com/office/drawing/2014/main" id="{AA19F99B-5CF9-6A4B-AE4C-DA9280FF566E}"/>
                  </a:ext>
                </a:extLst>
              </p:cNvPr>
              <p:cNvSpPr/>
              <p:nvPr/>
            </p:nvSpPr>
            <p:spPr>
              <a:xfrm>
                <a:off x="5261261" y="3293773"/>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71" name="Conector reto 70">
                <a:extLst>
                  <a:ext uri="{FF2B5EF4-FFF2-40B4-BE49-F238E27FC236}">
                    <a16:creationId xmlns:a16="http://schemas.microsoft.com/office/drawing/2014/main" id="{21026F61-9A2F-F5B5-21DA-5C2467594CDA}"/>
                  </a:ext>
                </a:extLst>
              </p:cNvPr>
              <p:cNvCxnSpPr>
                <a:cxnSpLocks/>
              </p:cNvCxnSpPr>
              <p:nvPr/>
            </p:nvCxnSpPr>
            <p:spPr>
              <a:xfrm flipV="1">
                <a:off x="1810186" y="1789150"/>
                <a:ext cx="1456131" cy="379940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2" name="Conector reto 71">
                <a:extLst>
                  <a:ext uri="{FF2B5EF4-FFF2-40B4-BE49-F238E27FC236}">
                    <a16:creationId xmlns:a16="http://schemas.microsoft.com/office/drawing/2014/main" id="{16597EC6-B481-5B9B-ED7F-CD8C12E0B112}"/>
                  </a:ext>
                </a:extLst>
              </p:cNvPr>
              <p:cNvCxnSpPr>
                <a:cxnSpLocks/>
              </p:cNvCxnSpPr>
              <p:nvPr/>
            </p:nvCxnSpPr>
            <p:spPr>
              <a:xfrm flipV="1">
                <a:off x="1800660" y="1973815"/>
                <a:ext cx="1641278" cy="361473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3" name="Conector reto 72">
                <a:extLst>
                  <a:ext uri="{FF2B5EF4-FFF2-40B4-BE49-F238E27FC236}">
                    <a16:creationId xmlns:a16="http://schemas.microsoft.com/office/drawing/2014/main" id="{7F263548-DD30-08E4-70E7-728BE7FFD93C}"/>
                  </a:ext>
                </a:extLst>
              </p:cNvPr>
              <p:cNvCxnSpPr>
                <a:cxnSpLocks/>
              </p:cNvCxnSpPr>
              <p:nvPr/>
            </p:nvCxnSpPr>
            <p:spPr>
              <a:xfrm flipV="1">
                <a:off x="1810185" y="3416854"/>
                <a:ext cx="5039470" cy="21716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4" name="Conector reto 73">
                <a:extLst>
                  <a:ext uri="{FF2B5EF4-FFF2-40B4-BE49-F238E27FC236}">
                    <a16:creationId xmlns:a16="http://schemas.microsoft.com/office/drawing/2014/main" id="{A79F8DF0-603A-6C9C-ACCF-99D33FD768E9}"/>
                  </a:ext>
                </a:extLst>
              </p:cNvPr>
              <p:cNvCxnSpPr>
                <a:cxnSpLocks/>
                <a:endCxn id="78" idx="2"/>
              </p:cNvCxnSpPr>
              <p:nvPr/>
            </p:nvCxnSpPr>
            <p:spPr>
              <a:xfrm flipV="1">
                <a:off x="1810185" y="4232737"/>
                <a:ext cx="5144146" cy="13558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5" name="CaixaDeTexto 74">
                <a:extLst>
                  <a:ext uri="{FF2B5EF4-FFF2-40B4-BE49-F238E27FC236}">
                    <a16:creationId xmlns:a16="http://schemas.microsoft.com/office/drawing/2014/main" id="{7EE7EBC7-7DD4-5078-A3B3-09D84CDBCE91}"/>
                  </a:ext>
                </a:extLst>
              </p:cNvPr>
              <p:cNvSpPr txBox="1"/>
              <p:nvPr/>
            </p:nvSpPr>
            <p:spPr>
              <a:xfrm>
                <a:off x="2978189" y="1381867"/>
                <a:ext cx="614360" cy="307777"/>
              </a:xfrm>
              <a:prstGeom prst="rect">
                <a:avLst/>
              </a:prstGeom>
              <a:noFill/>
            </p:spPr>
            <p:txBody>
              <a:bodyPr wrap="square" rtlCol="0">
                <a:spAutoFit/>
              </a:bodyPr>
              <a:lstStyle/>
              <a:p>
                <a:pPr algn="ctr"/>
                <a:r>
                  <a:rPr lang="pt-BR" sz="1400"/>
                  <a:t>k2</a:t>
                </a:r>
              </a:p>
            </p:txBody>
          </p:sp>
          <p:sp>
            <p:nvSpPr>
              <p:cNvPr id="76" name="CaixaDeTexto 75">
                <a:extLst>
                  <a:ext uri="{FF2B5EF4-FFF2-40B4-BE49-F238E27FC236}">
                    <a16:creationId xmlns:a16="http://schemas.microsoft.com/office/drawing/2014/main" id="{E532422C-73CF-E85D-978A-64E7C7879289}"/>
                  </a:ext>
                </a:extLst>
              </p:cNvPr>
              <p:cNvSpPr txBox="1"/>
              <p:nvPr/>
            </p:nvSpPr>
            <p:spPr>
              <a:xfrm>
                <a:off x="3285369" y="1689644"/>
                <a:ext cx="614360" cy="307777"/>
              </a:xfrm>
              <a:prstGeom prst="rect">
                <a:avLst/>
              </a:prstGeom>
              <a:noFill/>
            </p:spPr>
            <p:txBody>
              <a:bodyPr wrap="square" rtlCol="0">
                <a:spAutoFit/>
              </a:bodyPr>
              <a:lstStyle/>
              <a:p>
                <a:pPr algn="ctr"/>
                <a:r>
                  <a:rPr lang="pt-BR" sz="1400"/>
                  <a:t>K2’</a:t>
                </a:r>
              </a:p>
            </p:txBody>
          </p:sp>
          <p:sp>
            <p:nvSpPr>
              <p:cNvPr id="77" name="CaixaDeTexto 76">
                <a:extLst>
                  <a:ext uri="{FF2B5EF4-FFF2-40B4-BE49-F238E27FC236}">
                    <a16:creationId xmlns:a16="http://schemas.microsoft.com/office/drawing/2014/main" id="{BF33FEDE-D4D2-BF4B-AFBB-4ADF2930C5E9}"/>
                  </a:ext>
                </a:extLst>
              </p:cNvPr>
              <p:cNvSpPr txBox="1"/>
              <p:nvPr/>
            </p:nvSpPr>
            <p:spPr>
              <a:xfrm>
                <a:off x="6727548" y="3109076"/>
                <a:ext cx="614360" cy="307777"/>
              </a:xfrm>
              <a:prstGeom prst="rect">
                <a:avLst/>
              </a:prstGeom>
              <a:noFill/>
            </p:spPr>
            <p:txBody>
              <a:bodyPr wrap="square" rtlCol="0">
                <a:spAutoFit/>
              </a:bodyPr>
              <a:lstStyle/>
              <a:p>
                <a:pPr algn="ctr"/>
                <a:r>
                  <a:rPr lang="pt-BR" sz="1400"/>
                  <a:t>k1</a:t>
                </a:r>
              </a:p>
            </p:txBody>
          </p:sp>
          <p:sp>
            <p:nvSpPr>
              <p:cNvPr id="78" name="CaixaDeTexto 77">
                <a:extLst>
                  <a:ext uri="{FF2B5EF4-FFF2-40B4-BE49-F238E27FC236}">
                    <a16:creationId xmlns:a16="http://schemas.microsoft.com/office/drawing/2014/main" id="{8DACDDA5-6CFE-C905-2D2A-3C5B39A79E17}"/>
                  </a:ext>
                </a:extLst>
              </p:cNvPr>
              <p:cNvSpPr txBox="1"/>
              <p:nvPr/>
            </p:nvSpPr>
            <p:spPr>
              <a:xfrm>
                <a:off x="6647150" y="3924960"/>
                <a:ext cx="614360" cy="307777"/>
              </a:xfrm>
              <a:prstGeom prst="rect">
                <a:avLst/>
              </a:prstGeom>
              <a:noFill/>
            </p:spPr>
            <p:txBody>
              <a:bodyPr wrap="square" rtlCol="0">
                <a:spAutoFit/>
              </a:bodyPr>
              <a:lstStyle/>
              <a:p>
                <a:pPr algn="ctr"/>
                <a:r>
                  <a:rPr lang="pt-BR" sz="1400"/>
                  <a:t>K1’</a:t>
                </a:r>
              </a:p>
            </p:txBody>
          </p:sp>
          <p:sp>
            <p:nvSpPr>
              <p:cNvPr id="79" name="CaixaDeTexto 78">
                <a:extLst>
                  <a:ext uri="{FF2B5EF4-FFF2-40B4-BE49-F238E27FC236}">
                    <a16:creationId xmlns:a16="http://schemas.microsoft.com/office/drawing/2014/main" id="{24310C22-B6B0-F23F-CA7D-DD5FA7EE96E9}"/>
                  </a:ext>
                </a:extLst>
              </p:cNvPr>
              <p:cNvSpPr txBox="1"/>
              <p:nvPr/>
            </p:nvSpPr>
            <p:spPr>
              <a:xfrm>
                <a:off x="8481647" y="5588553"/>
                <a:ext cx="614360" cy="307777"/>
              </a:xfrm>
              <a:prstGeom prst="rect">
                <a:avLst/>
              </a:prstGeom>
              <a:noFill/>
            </p:spPr>
            <p:txBody>
              <a:bodyPr wrap="square" rtlCol="0">
                <a:spAutoFit/>
              </a:bodyPr>
              <a:lstStyle/>
              <a:p>
                <a:r>
                  <a:rPr lang="pt-BR" sz="1400"/>
                  <a:t>L</a:t>
                </a:r>
              </a:p>
            </p:txBody>
          </p:sp>
          <p:sp>
            <p:nvSpPr>
              <p:cNvPr id="80" name="CaixaDeTexto 79">
                <a:extLst>
                  <a:ext uri="{FF2B5EF4-FFF2-40B4-BE49-F238E27FC236}">
                    <a16:creationId xmlns:a16="http://schemas.microsoft.com/office/drawing/2014/main" id="{3818D79F-307D-611C-51EA-130072666FA6}"/>
                  </a:ext>
                </a:extLst>
              </p:cNvPr>
              <p:cNvSpPr txBox="1"/>
              <p:nvPr/>
            </p:nvSpPr>
            <p:spPr>
              <a:xfrm>
                <a:off x="1388287" y="1107636"/>
                <a:ext cx="614360" cy="307777"/>
              </a:xfrm>
              <a:prstGeom prst="rect">
                <a:avLst/>
              </a:prstGeom>
              <a:noFill/>
            </p:spPr>
            <p:txBody>
              <a:bodyPr wrap="square" rtlCol="0">
                <a:spAutoFit/>
              </a:bodyPr>
              <a:lstStyle/>
              <a:p>
                <a:r>
                  <a:rPr lang="pt-BR" sz="1400"/>
                  <a:t>K</a:t>
                </a:r>
              </a:p>
            </p:txBody>
          </p:sp>
          <mc:AlternateContent xmlns:mc="http://schemas.openxmlformats.org/markup-compatibility/2006">
            <mc:Choice xmlns:a14="http://schemas.microsoft.com/office/drawing/2010/main" Requires="a14">
              <p:sp>
                <p:nvSpPr>
                  <p:cNvPr id="81" name="CaixaDeTexto 80">
                    <a:extLst>
                      <a:ext uri="{FF2B5EF4-FFF2-40B4-BE49-F238E27FC236}">
                        <a16:creationId xmlns:a16="http://schemas.microsoft.com/office/drawing/2014/main" id="{9ABBE85B-E6B6-74CF-5070-92DB857B87D9}"/>
                      </a:ext>
                    </a:extLst>
                  </p:cNvPr>
                  <p:cNvSpPr txBox="1"/>
                  <p:nvPr/>
                </p:nvSpPr>
                <p:spPr>
                  <a:xfrm>
                    <a:off x="3386035" y="2814578"/>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2</m:t>
                              </m:r>
                            </m:sub>
                          </m:sSub>
                        </m:oMath>
                      </m:oMathPara>
                    </a14:m>
                    <a:endParaRPr lang="pt-BR" sz="1400">
                      <a:solidFill>
                        <a:schemeClr val="accent1"/>
                      </a:solidFill>
                    </a:endParaRPr>
                  </a:p>
                </p:txBody>
              </p:sp>
            </mc:Choice>
            <mc:Fallback>
              <p:sp>
                <p:nvSpPr>
                  <p:cNvPr id="81" name="CaixaDeTexto 80">
                    <a:extLst>
                      <a:ext uri="{FF2B5EF4-FFF2-40B4-BE49-F238E27FC236}">
                        <a16:creationId xmlns:a16="http://schemas.microsoft.com/office/drawing/2014/main" id="{9ABBE85B-E6B6-74CF-5070-92DB857B87D9}"/>
                      </a:ext>
                    </a:extLst>
                  </p:cNvPr>
                  <p:cNvSpPr txBox="1">
                    <a:spLocks noRot="1" noChangeAspect="1" noMove="1" noResize="1" noEditPoints="1" noAdjustHandles="1" noChangeArrowheads="1" noChangeShapeType="1" noTextEdit="1"/>
                  </p:cNvSpPr>
                  <p:nvPr/>
                </p:nvSpPr>
                <p:spPr>
                  <a:xfrm>
                    <a:off x="3386035" y="2814578"/>
                    <a:ext cx="1761447" cy="215444"/>
                  </a:xfrm>
                  <a:prstGeom prst="rect">
                    <a:avLst/>
                  </a:prstGeom>
                  <a:blipFill>
                    <a:blip r:embed="rId3"/>
                    <a:stretch>
                      <a:fillRect l="-4054" r="-2252" b="-4838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2" name="CaixaDeTexto 81">
                    <a:extLst>
                      <a:ext uri="{FF2B5EF4-FFF2-40B4-BE49-F238E27FC236}">
                        <a16:creationId xmlns:a16="http://schemas.microsoft.com/office/drawing/2014/main" id="{BCBC9F62-4D9A-6C21-B942-34DD7185C5E6}"/>
                      </a:ext>
                    </a:extLst>
                  </p:cNvPr>
                  <p:cNvSpPr txBox="1"/>
                  <p:nvPr/>
                </p:nvSpPr>
                <p:spPr>
                  <a:xfrm>
                    <a:off x="5084742" y="5008273"/>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a:solidFill>
                        <a:schemeClr val="accent1"/>
                      </a:solidFill>
                    </a:endParaRPr>
                  </a:p>
                </p:txBody>
              </p:sp>
            </mc:Choice>
            <mc:Fallback>
              <p:sp>
                <p:nvSpPr>
                  <p:cNvPr id="82" name="CaixaDeTexto 81">
                    <a:extLst>
                      <a:ext uri="{FF2B5EF4-FFF2-40B4-BE49-F238E27FC236}">
                        <a16:creationId xmlns:a16="http://schemas.microsoft.com/office/drawing/2014/main" id="{BCBC9F62-4D9A-6C21-B942-34DD7185C5E6}"/>
                      </a:ext>
                    </a:extLst>
                  </p:cNvPr>
                  <p:cNvSpPr txBox="1">
                    <a:spLocks noRot="1" noChangeAspect="1" noMove="1" noResize="1" noEditPoints="1" noAdjustHandles="1" noChangeArrowheads="1" noChangeShapeType="1" noTextEdit="1"/>
                  </p:cNvSpPr>
                  <p:nvPr/>
                </p:nvSpPr>
                <p:spPr>
                  <a:xfrm>
                    <a:off x="5084742" y="5008273"/>
                    <a:ext cx="1761447" cy="215444"/>
                  </a:xfrm>
                  <a:prstGeom prst="rect">
                    <a:avLst/>
                  </a:prstGeom>
                  <a:blipFill>
                    <a:blip r:embed="rId4"/>
                    <a:stretch>
                      <a:fillRect l="-3153" r="-1802" b="-51613"/>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3" name="CaixaDeTexto 82">
                    <a:extLst>
                      <a:ext uri="{FF2B5EF4-FFF2-40B4-BE49-F238E27FC236}">
                        <a16:creationId xmlns:a16="http://schemas.microsoft.com/office/drawing/2014/main" id="{E2B2FFFD-3C91-8F47-0493-A8BFA55C8D67}"/>
                      </a:ext>
                    </a:extLst>
                  </p:cNvPr>
                  <p:cNvSpPr txBox="1"/>
                  <p:nvPr/>
                </p:nvSpPr>
                <p:spPr>
                  <a:xfrm>
                    <a:off x="6419496" y="4389445"/>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oMath>
                      </m:oMathPara>
                    </a14:m>
                    <a:endParaRPr lang="pt-BR" sz="1400">
                      <a:solidFill>
                        <a:schemeClr val="accent1"/>
                      </a:solidFill>
                    </a:endParaRPr>
                  </a:p>
                </p:txBody>
              </p:sp>
            </mc:Choice>
            <mc:Fallback>
              <p:sp>
                <p:nvSpPr>
                  <p:cNvPr id="83" name="CaixaDeTexto 82">
                    <a:extLst>
                      <a:ext uri="{FF2B5EF4-FFF2-40B4-BE49-F238E27FC236}">
                        <a16:creationId xmlns:a16="http://schemas.microsoft.com/office/drawing/2014/main" id="{E2B2FFFD-3C91-8F47-0493-A8BFA55C8D67}"/>
                      </a:ext>
                    </a:extLst>
                  </p:cNvPr>
                  <p:cNvSpPr txBox="1">
                    <a:spLocks noRot="1" noChangeAspect="1" noMove="1" noResize="1" noEditPoints="1" noAdjustHandles="1" noChangeArrowheads="1" noChangeShapeType="1" noTextEdit="1"/>
                  </p:cNvSpPr>
                  <p:nvPr/>
                </p:nvSpPr>
                <p:spPr>
                  <a:xfrm>
                    <a:off x="6419496" y="4389445"/>
                    <a:ext cx="1761447" cy="215444"/>
                  </a:xfrm>
                  <a:prstGeom prst="rect">
                    <a:avLst/>
                  </a:prstGeom>
                  <a:blipFill>
                    <a:blip r:embed="rId5"/>
                    <a:stretch>
                      <a:fillRect b="-161290"/>
                    </a:stretch>
                  </a:blipFill>
                </p:spPr>
                <p:txBody>
                  <a:bodyPr/>
                  <a:lstStyle/>
                  <a:p>
                    <a:r>
                      <a:rPr lang="pt-BR">
                        <a:noFill/>
                      </a:rPr>
                      <a:t> </a:t>
                    </a:r>
                  </a:p>
                </p:txBody>
              </p:sp>
            </mc:Fallback>
          </mc:AlternateContent>
          <p:cxnSp>
            <p:nvCxnSpPr>
              <p:cNvPr id="84" name="Conector reto 83">
                <a:extLst>
                  <a:ext uri="{FF2B5EF4-FFF2-40B4-BE49-F238E27FC236}">
                    <a16:creationId xmlns:a16="http://schemas.microsoft.com/office/drawing/2014/main" id="{72A5D680-DC5B-9639-E748-A168F9F84FAE}"/>
                  </a:ext>
                </a:extLst>
              </p:cNvPr>
              <p:cNvCxnSpPr>
                <a:cxnSpLocks/>
              </p:cNvCxnSpPr>
              <p:nvPr/>
            </p:nvCxnSpPr>
            <p:spPr>
              <a:xfrm>
                <a:off x="1772081" y="5588553"/>
                <a:ext cx="6516115" cy="0"/>
              </a:xfrm>
              <a:prstGeom prst="line">
                <a:avLst/>
              </a:prstGeom>
            </p:spPr>
            <p:style>
              <a:lnRef idx="1">
                <a:schemeClr val="dk1"/>
              </a:lnRef>
              <a:fillRef idx="0">
                <a:schemeClr val="dk1"/>
              </a:fillRef>
              <a:effectRef idx="0">
                <a:schemeClr val="dk1"/>
              </a:effectRef>
              <a:fontRef idx="minor">
                <a:schemeClr val="tx1"/>
              </a:fontRef>
            </p:style>
          </p:cxnSp>
        </p:grpSp>
        <p:sp>
          <p:nvSpPr>
            <p:cNvPr id="48" name="Elipse 47">
              <a:extLst>
                <a:ext uri="{FF2B5EF4-FFF2-40B4-BE49-F238E27FC236}">
                  <a16:creationId xmlns:a16="http://schemas.microsoft.com/office/drawing/2014/main" id="{F2AEE1CB-679C-E1C7-A4CF-B821813EE7DE}"/>
                </a:ext>
              </a:extLst>
            </p:cNvPr>
            <p:cNvSpPr/>
            <p:nvPr/>
          </p:nvSpPr>
          <p:spPr>
            <a:xfrm>
              <a:off x="1848603" y="3122376"/>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Elipse 48">
              <a:extLst>
                <a:ext uri="{FF2B5EF4-FFF2-40B4-BE49-F238E27FC236}">
                  <a16:creationId xmlns:a16="http://schemas.microsoft.com/office/drawing/2014/main" id="{54777249-14D5-8299-CFE2-360DFA9B82E0}"/>
                </a:ext>
              </a:extLst>
            </p:cNvPr>
            <p:cNvSpPr/>
            <p:nvPr/>
          </p:nvSpPr>
          <p:spPr>
            <a:xfrm>
              <a:off x="3016127" y="444949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408B6646-7FF2-0B9D-CAFF-5EBCBF4C106A}"/>
                </a:ext>
              </a:extLst>
            </p:cNvPr>
            <p:cNvSpPr/>
            <p:nvPr/>
          </p:nvSpPr>
          <p:spPr>
            <a:xfrm>
              <a:off x="1950294" y="3218318"/>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Elipse 50">
              <a:extLst>
                <a:ext uri="{FF2B5EF4-FFF2-40B4-BE49-F238E27FC236}">
                  <a16:creationId xmlns:a16="http://schemas.microsoft.com/office/drawing/2014/main" id="{E9B44E55-0AA4-060A-A6EC-4F3C69CBD154}"/>
                </a:ext>
              </a:extLst>
            </p:cNvPr>
            <p:cNvSpPr/>
            <p:nvPr/>
          </p:nvSpPr>
          <p:spPr>
            <a:xfrm>
              <a:off x="4217632" y="4464106"/>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85" name="CaixaDeTexto 84">
            <a:extLst>
              <a:ext uri="{FF2B5EF4-FFF2-40B4-BE49-F238E27FC236}">
                <a16:creationId xmlns:a16="http://schemas.microsoft.com/office/drawing/2014/main" id="{37E91253-240F-3130-2275-10353085C1B5}"/>
              </a:ext>
            </a:extLst>
          </p:cNvPr>
          <p:cNvSpPr txBox="1"/>
          <p:nvPr/>
        </p:nvSpPr>
        <p:spPr>
          <a:xfrm>
            <a:off x="416494" y="502574"/>
            <a:ext cx="11359011" cy="1200329"/>
          </a:xfrm>
          <a:prstGeom prst="rect">
            <a:avLst/>
          </a:prstGeom>
          <a:noFill/>
        </p:spPr>
        <p:txBody>
          <a:bodyPr wrap="square">
            <a:spAutoFit/>
          </a:bodyPr>
          <a:lstStyle/>
          <a:p>
            <a:r>
              <a:rPr lang="pt-BR" sz="3600" dirty="0">
                <a:latin typeface="Britannic Bold" panose="020B0903060703020204" pitchFamily="34" charset="0"/>
                <a:cs typeface="Times New Roman" panose="02020603050405020304" pitchFamily="18" charset="0"/>
              </a:rPr>
              <a:t>Teorema de </a:t>
            </a:r>
            <a:r>
              <a:rPr lang="pt-BR" sz="3600" dirty="0" err="1">
                <a:latin typeface="Britannic Bold" panose="020B0903060703020204" pitchFamily="34" charset="0"/>
                <a:cs typeface="Times New Roman" panose="02020603050405020304" pitchFamily="18" charset="0"/>
              </a:rPr>
              <a:t>Stopler</a:t>
            </a:r>
            <a:r>
              <a:rPr lang="pt-BR" sz="3600" dirty="0">
                <a:latin typeface="Britannic Bold" panose="020B0903060703020204" pitchFamily="34" charset="0"/>
                <a:cs typeface="Times New Roman" panose="02020603050405020304" pitchFamily="18" charset="0"/>
              </a:rPr>
              <a:t>-Samuelson – mudança no preço de bens manufaturados</a:t>
            </a:r>
          </a:p>
        </p:txBody>
      </p:sp>
      <p:sp>
        <p:nvSpPr>
          <p:cNvPr id="2" name="Retângulo 1">
            <a:extLst>
              <a:ext uri="{FF2B5EF4-FFF2-40B4-BE49-F238E27FC236}">
                <a16:creationId xmlns:a16="http://schemas.microsoft.com/office/drawing/2014/main" id="{909B8EB7-C6D3-612A-400B-4C18EE43B608}"/>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43F641C0-8344-C1EE-DCE1-FB3DF9DD24F9}"/>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4" name="Retângulo: Cantos Arredondados 3">
            <a:extLst>
              <a:ext uri="{FF2B5EF4-FFF2-40B4-BE49-F238E27FC236}">
                <a16:creationId xmlns:a16="http://schemas.microsoft.com/office/drawing/2014/main" id="{46C8D83F-2352-78F2-CC20-AC70D9CD8257}"/>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5" name="Retângulo: Cantos Arredondados 4">
            <a:extLst>
              <a:ext uri="{FF2B5EF4-FFF2-40B4-BE49-F238E27FC236}">
                <a16:creationId xmlns:a16="http://schemas.microsoft.com/office/drawing/2014/main" id="{017CA94A-36B9-0BEC-4932-F45EC4160E6E}"/>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6" name="Retângulo: Cantos Arredondados 5">
            <a:extLst>
              <a:ext uri="{FF2B5EF4-FFF2-40B4-BE49-F238E27FC236}">
                <a16:creationId xmlns:a16="http://schemas.microsoft.com/office/drawing/2014/main" id="{C531C27C-6F0D-5726-C75B-D0D6892C7B4C}"/>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7" name="Retângulo: Cantos Arredondados 6">
            <a:extLst>
              <a:ext uri="{FF2B5EF4-FFF2-40B4-BE49-F238E27FC236}">
                <a16:creationId xmlns:a16="http://schemas.microsoft.com/office/drawing/2014/main" id="{AF76C3E5-8FB9-EEDA-963A-981140FB27BB}"/>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8" name="Retângulo: Cantos Arredondados 7">
            <a:extLst>
              <a:ext uri="{FF2B5EF4-FFF2-40B4-BE49-F238E27FC236}">
                <a16:creationId xmlns:a16="http://schemas.microsoft.com/office/drawing/2014/main" id="{9BA9E15D-018E-AB6D-B8C1-4A46390014E9}"/>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
        <p:nvSpPr>
          <p:cNvPr id="11" name="Retângulo 10">
            <a:extLst>
              <a:ext uri="{FF2B5EF4-FFF2-40B4-BE49-F238E27FC236}">
                <a16:creationId xmlns:a16="http://schemas.microsoft.com/office/drawing/2014/main" id="{5F26F422-7889-D6A3-8412-F0DEBEF8C9AE}"/>
              </a:ext>
            </a:extLst>
          </p:cNvPr>
          <p:cNvSpPr/>
          <p:nvPr/>
        </p:nvSpPr>
        <p:spPr>
          <a:xfrm>
            <a:off x="7253997" y="1495085"/>
            <a:ext cx="3977537" cy="98405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1156973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55207-14ED-77CD-90B4-8C13A538DC48}"/>
              </a:ext>
            </a:extLst>
          </p:cNvPr>
          <p:cNvSpPr>
            <a:spLocks noGrp="1"/>
          </p:cNvSpPr>
          <p:nvPr>
            <p:ph type="title"/>
          </p:nvPr>
        </p:nvSpPr>
        <p:spPr>
          <a:xfrm>
            <a:off x="405687" y="387153"/>
            <a:ext cx="10515600" cy="1325563"/>
          </a:xfrm>
        </p:spPr>
        <p:txBody>
          <a:bodyPr/>
          <a:lstStyle/>
          <a:p>
            <a:r>
              <a:rPr lang="pt-BR" sz="3600">
                <a:latin typeface="Britannic Bold" panose="020B0903060703020204" pitchFamily="34" charset="0"/>
              </a:rPr>
              <a:t>Contextualização</a:t>
            </a:r>
            <a:r>
              <a:rPr lang="pt-BR">
                <a:latin typeface="Britannic Bold" panose="020B0903060703020204" pitchFamily="34" charset="0"/>
              </a:rPr>
              <a:t> </a:t>
            </a:r>
          </a:p>
        </p:txBody>
      </p:sp>
      <p:sp>
        <p:nvSpPr>
          <p:cNvPr id="8" name="Retângulo 7">
            <a:extLst>
              <a:ext uri="{FF2B5EF4-FFF2-40B4-BE49-F238E27FC236}">
                <a16:creationId xmlns:a16="http://schemas.microsoft.com/office/drawing/2014/main" id="{0A04835C-65E1-590F-BA4C-62C407C6140A}"/>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7F91F9A7-7EDD-91B2-AFC6-C61CDA1452B4}"/>
              </a:ext>
            </a:extLst>
          </p:cNvPr>
          <p:cNvSpPr/>
          <p:nvPr/>
        </p:nvSpPr>
        <p:spPr>
          <a:xfrm>
            <a:off x="0" y="6466114"/>
            <a:ext cx="12192000" cy="386885"/>
          </a:xfrm>
          <a:prstGeom prst="rect">
            <a:avLst/>
          </a:prstGeom>
          <a:solidFill>
            <a:srgbClr val="DE4C4D"/>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
        <p:nvSpPr>
          <p:cNvPr id="10" name="Retângulo: Cantos Arredondados 9">
            <a:extLst>
              <a:ext uri="{FF2B5EF4-FFF2-40B4-BE49-F238E27FC236}">
                <a16:creationId xmlns:a16="http://schemas.microsoft.com/office/drawing/2014/main" id="{0A607FC5-C66A-63D9-7F5D-DC17649A775F}"/>
              </a:ext>
            </a:extLst>
          </p:cNvPr>
          <p:cNvSpPr/>
          <p:nvPr/>
        </p:nvSpPr>
        <p:spPr>
          <a:xfrm>
            <a:off x="516402" y="6571253"/>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REFLEXÃO</a:t>
            </a:r>
            <a:endParaRPr lang="pt-BR"/>
          </a:p>
        </p:txBody>
      </p:sp>
      <p:sp>
        <p:nvSpPr>
          <p:cNvPr id="11" name="Retângulo: Cantos Arredondados 10">
            <a:extLst>
              <a:ext uri="{FF2B5EF4-FFF2-40B4-BE49-F238E27FC236}">
                <a16:creationId xmlns:a16="http://schemas.microsoft.com/office/drawing/2014/main" id="{648AE238-8700-D8B0-A68F-66398478FBBD}"/>
              </a:ext>
            </a:extLst>
          </p:cNvPr>
          <p:cNvSpPr/>
          <p:nvPr/>
        </p:nvSpPr>
        <p:spPr>
          <a:xfrm>
            <a:off x="5867055" y="6563821"/>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PERGUNTA</a:t>
            </a:r>
            <a:endParaRPr lang="pt-BR"/>
          </a:p>
        </p:txBody>
      </p:sp>
      <p:sp>
        <p:nvSpPr>
          <p:cNvPr id="12" name="Retângulo: Cantos Arredondados 11">
            <a:extLst>
              <a:ext uri="{FF2B5EF4-FFF2-40B4-BE49-F238E27FC236}">
                <a16:creationId xmlns:a16="http://schemas.microsoft.com/office/drawing/2014/main" id="{A8DBAA15-DD48-2469-F49B-E8FB3BA28CF7}"/>
              </a:ext>
            </a:extLst>
          </p:cNvPr>
          <p:cNvSpPr/>
          <p:nvPr/>
        </p:nvSpPr>
        <p:spPr>
          <a:xfrm>
            <a:off x="2677324" y="6531777"/>
            <a:ext cx="2551613" cy="255519"/>
          </a:xfrm>
          <a:prstGeom prst="round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rgbClr val="DE4C4D"/>
                </a:solidFill>
              </a:rPr>
              <a:t>TRABALHOS ANTERIORES </a:t>
            </a:r>
            <a:endParaRPr lang="pt-BR" b="1">
              <a:solidFill>
                <a:srgbClr val="DE4C4D"/>
              </a:solidFill>
              <a:cs typeface="Calibri"/>
            </a:endParaRPr>
          </a:p>
        </p:txBody>
      </p:sp>
      <p:sp>
        <p:nvSpPr>
          <p:cNvPr id="13" name="Retângulo: Cantos Arredondados 12">
            <a:extLst>
              <a:ext uri="{FF2B5EF4-FFF2-40B4-BE49-F238E27FC236}">
                <a16:creationId xmlns:a16="http://schemas.microsoft.com/office/drawing/2014/main" id="{A5DE1B7A-0656-1589-8B3B-D8ACD2902EF7}"/>
              </a:ext>
            </a:extLst>
          </p:cNvPr>
          <p:cNvSpPr/>
          <p:nvPr/>
        </p:nvSpPr>
        <p:spPr>
          <a:xfrm>
            <a:off x="10134937" y="6572274"/>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HIPÓTESE</a:t>
            </a:r>
            <a:endParaRPr lang="pt-BR"/>
          </a:p>
        </p:txBody>
      </p:sp>
      <p:sp>
        <p:nvSpPr>
          <p:cNvPr id="14" name="Retângulo: Cantos Arredondados 13">
            <a:extLst>
              <a:ext uri="{FF2B5EF4-FFF2-40B4-BE49-F238E27FC236}">
                <a16:creationId xmlns:a16="http://schemas.microsoft.com/office/drawing/2014/main" id="{8CE24431-7BA6-F1A9-3F31-CAA0051181C2}"/>
              </a:ext>
            </a:extLst>
          </p:cNvPr>
          <p:cNvSpPr/>
          <p:nvPr/>
        </p:nvSpPr>
        <p:spPr>
          <a:xfrm>
            <a:off x="7978081" y="6564895"/>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MODELO</a:t>
            </a:r>
            <a:endParaRPr lang="pt-BR"/>
          </a:p>
        </p:txBody>
      </p:sp>
      <p:sp>
        <p:nvSpPr>
          <p:cNvPr id="15" name="Retângulo 14">
            <a:extLst>
              <a:ext uri="{FF2B5EF4-FFF2-40B4-BE49-F238E27FC236}">
                <a16:creationId xmlns:a16="http://schemas.microsoft.com/office/drawing/2014/main" id="{F5ED1881-FAB2-4FF9-4AD9-5DCF36EA0483}"/>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BF5AAFFF-2D15-E0FA-9859-3F0AE97DCBB6}"/>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17" name="Retângulo: Cantos Arredondados 16">
            <a:extLst>
              <a:ext uri="{FF2B5EF4-FFF2-40B4-BE49-F238E27FC236}">
                <a16:creationId xmlns:a16="http://schemas.microsoft.com/office/drawing/2014/main" id="{158172C4-5F21-357A-6225-E82E59632423}"/>
              </a:ext>
            </a:extLst>
          </p:cNvPr>
          <p:cNvSpPr/>
          <p:nvPr/>
        </p:nvSpPr>
        <p:spPr>
          <a:xfrm>
            <a:off x="282685" y="6528281"/>
            <a:ext cx="2059649" cy="308775"/>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EF394A"/>
                </a:solidFill>
              </a:rPr>
              <a:t>CONTEXTUALIZAÇÃO</a:t>
            </a:r>
            <a:endParaRPr lang="pt-BR" b="1">
              <a:solidFill>
                <a:srgbClr val="EF394A"/>
              </a:solidFill>
            </a:endParaRPr>
          </a:p>
        </p:txBody>
      </p:sp>
      <p:sp>
        <p:nvSpPr>
          <p:cNvPr id="18" name="Retângulo: Cantos Arredondados 17">
            <a:extLst>
              <a:ext uri="{FF2B5EF4-FFF2-40B4-BE49-F238E27FC236}">
                <a16:creationId xmlns:a16="http://schemas.microsoft.com/office/drawing/2014/main" id="{4298C084-8E8D-87B7-12D6-92A6318DD30B}"/>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PERGUNTA</a:t>
            </a:r>
            <a:endParaRPr lang="pt-BR" b="1"/>
          </a:p>
        </p:txBody>
      </p:sp>
      <p:sp>
        <p:nvSpPr>
          <p:cNvPr id="19" name="Retângulo: Cantos Arredondados 18">
            <a:extLst>
              <a:ext uri="{FF2B5EF4-FFF2-40B4-BE49-F238E27FC236}">
                <a16:creationId xmlns:a16="http://schemas.microsoft.com/office/drawing/2014/main" id="{6F2EA895-EEF0-1729-B1EB-370526A9B336}"/>
              </a:ext>
            </a:extLst>
          </p:cNvPr>
          <p:cNvSpPr/>
          <p:nvPr/>
        </p:nvSpPr>
        <p:spPr>
          <a:xfrm>
            <a:off x="2916658" y="6493868"/>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20" name="Retângulo: Cantos Arredondados 19">
            <a:extLst>
              <a:ext uri="{FF2B5EF4-FFF2-40B4-BE49-F238E27FC236}">
                <a16:creationId xmlns:a16="http://schemas.microsoft.com/office/drawing/2014/main" id="{8F7AAB8C-6820-5198-255B-79DAF9EFCC9C}"/>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HIPÓTESE</a:t>
            </a:r>
            <a:endParaRPr lang="pt-BR" b="1"/>
          </a:p>
        </p:txBody>
      </p:sp>
      <p:sp>
        <p:nvSpPr>
          <p:cNvPr id="21" name="Retângulo: Cantos Arredondados 20">
            <a:extLst>
              <a:ext uri="{FF2B5EF4-FFF2-40B4-BE49-F238E27FC236}">
                <a16:creationId xmlns:a16="http://schemas.microsoft.com/office/drawing/2014/main" id="{C1351CD7-F9A9-5C4A-FAE3-7A2739D1F3DB}"/>
              </a:ext>
            </a:extLst>
          </p:cNvPr>
          <p:cNvSpPr/>
          <p:nvPr/>
        </p:nvSpPr>
        <p:spPr>
          <a:xfrm>
            <a:off x="7968249" y="6542867"/>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MODELO</a:t>
            </a:r>
            <a:endParaRPr lang="pt-BR" b="1"/>
          </a:p>
        </p:txBody>
      </p:sp>
      <p:pic>
        <p:nvPicPr>
          <p:cNvPr id="7" name="Imagem 6">
            <a:extLst>
              <a:ext uri="{FF2B5EF4-FFF2-40B4-BE49-F238E27FC236}">
                <a16:creationId xmlns:a16="http://schemas.microsoft.com/office/drawing/2014/main" id="{4148B75B-CCC5-FC9C-4850-8B62E1A9BDD7}"/>
              </a:ext>
            </a:extLst>
          </p:cNvPr>
          <p:cNvPicPr>
            <a:picLocks noChangeAspect="1"/>
          </p:cNvPicPr>
          <p:nvPr/>
        </p:nvPicPr>
        <p:blipFill>
          <a:blip r:embed="rId3"/>
          <a:stretch>
            <a:fillRect/>
          </a:stretch>
        </p:blipFill>
        <p:spPr>
          <a:xfrm>
            <a:off x="5112045" y="365125"/>
            <a:ext cx="7079956" cy="6116940"/>
          </a:xfrm>
          <a:prstGeom prst="rect">
            <a:avLst/>
          </a:prstGeom>
        </p:spPr>
      </p:pic>
    </p:spTree>
    <p:extLst>
      <p:ext uri="{BB962C8B-B14F-4D97-AF65-F5344CB8AC3E}">
        <p14:creationId xmlns:p14="http://schemas.microsoft.com/office/powerpoint/2010/main" val="37953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7410DCAD-D542-757B-F1A2-AA5CBC697F74}"/>
                  </a:ext>
                </a:extLst>
              </p:cNvPr>
              <p:cNvSpPr txBox="1"/>
              <p:nvPr/>
            </p:nvSpPr>
            <p:spPr>
              <a:xfrm>
                <a:off x="6832119" y="1702903"/>
                <a:ext cx="4943385" cy="3982052"/>
              </a:xfrm>
              <a:prstGeom prst="rect">
                <a:avLst/>
              </a:prstGeom>
              <a:noFill/>
            </p:spPr>
            <p:txBody>
              <a:bodyPr wrap="square">
                <a:spAutoFit/>
              </a:bodyPr>
              <a:lstStyle/>
              <a:p>
                <a:pPr algn="just" rtl="0" fontAlgn="base">
                  <a:spcBef>
                    <a:spcPts val="0"/>
                  </a:spcBef>
                  <a:spcAft>
                    <a:spcPts val="0"/>
                  </a:spcAft>
                </a:pPr>
                <a:r>
                  <a:rPr lang="pt-BR" b="0" i="0" u="none" strike="noStrike">
                    <a:solidFill>
                      <a:srgbClr val="000000"/>
                    </a:solidFill>
                    <a:effectLst/>
                    <a:latin typeface="Times New Roman" panose="02020603050405020304" pitchFamily="18" charset="0"/>
                    <a:cs typeface="Times New Roman" panose="02020603050405020304" pitchFamily="18" charset="0"/>
                  </a:rPr>
                  <a:t>No diagrama de Lerner isso </a:t>
                </a:r>
                <a:r>
                  <a:rPr lang="pt-BR" b="1" i="0" u="none" strike="noStrike">
                    <a:solidFill>
                      <a:srgbClr val="000000"/>
                    </a:solidFill>
                    <a:effectLst/>
                    <a:latin typeface="Times New Roman" panose="02020603050405020304" pitchFamily="18" charset="0"/>
                    <a:cs typeface="Times New Roman" panose="02020603050405020304" pitchFamily="18" charset="0"/>
                  </a:rPr>
                  <a:t>leva a um deslocamento para cima da </a:t>
                </a:r>
                <a:r>
                  <a:rPr lang="pt-BR" b="1" i="0" u="none" strike="noStrike" err="1">
                    <a:solidFill>
                      <a:srgbClr val="000000"/>
                    </a:solidFill>
                    <a:effectLst/>
                    <a:latin typeface="Times New Roman" panose="02020603050405020304" pitchFamily="18" charset="0"/>
                    <a:cs typeface="Times New Roman" panose="02020603050405020304" pitchFamily="18" charset="0"/>
                  </a:rPr>
                  <a:t>isoquanta</a:t>
                </a:r>
                <a:r>
                  <a:rPr lang="pt-BR" b="0" i="0" u="none" strike="noStrike">
                    <a:solidFill>
                      <a:srgbClr val="000000"/>
                    </a:solidFill>
                    <a:effectLst/>
                    <a:latin typeface="Times New Roman" panose="02020603050405020304" pitchFamily="18" charset="0"/>
                    <a:cs typeface="Times New Roman" panose="02020603050405020304" pitchFamily="18" charset="0"/>
                  </a:rPr>
                  <a:t> de valor unitário do setor de manufatura: </a:t>
                </a:r>
              </a:p>
              <a:p>
                <a:pPr algn="just" rtl="0" fontAlgn="base">
                  <a:spcBef>
                    <a:spcPts val="0"/>
                  </a:spcBef>
                  <a:spcAft>
                    <a:spcPts val="0"/>
                  </a:spcAft>
                </a:pPr>
                <a:endParaRPr lang="pt-BR" b="1" i="1" u="none" strike="noStrike">
                  <a:solidFill>
                    <a:srgbClr val="000000"/>
                  </a:solidFill>
                  <a:effectLst/>
                  <a:latin typeface="Cambria Math" panose="02040503050406030204" pitchFamily="18" charset="0"/>
                  <a:cs typeface="Times New Roman" panose="02020603050405020304" pitchFamily="18" charset="0"/>
                </a:endParaRPr>
              </a:p>
              <a:p>
                <a:pPr algn="just" rtl="0" fontAlgn="base">
                  <a:spcBef>
                    <a:spcPts val="0"/>
                  </a:spcBef>
                  <a:spcAft>
                    <a:spcPts val="0"/>
                  </a:spcAft>
                </a:pPr>
                <a14:m>
                  <m:oMathPara xmlns:m="http://schemas.openxmlformats.org/officeDocument/2006/math">
                    <m:oMathParaPr>
                      <m:jc m:val="centerGroup"/>
                    </m:oMathParaPr>
                    <m:oMath xmlns:m="http://schemas.openxmlformats.org/officeDocument/2006/math">
                      <m:r>
                        <a:rPr lang="pt-BR" b="1" i="1" u="none" strike="noStrike" dirty="0" smtClean="0">
                          <a:solidFill>
                            <a:srgbClr val="000000"/>
                          </a:solidFill>
                          <a:effectLst/>
                          <a:latin typeface="Cambria Math" panose="02040503050406030204" pitchFamily="18" charset="0"/>
                          <a:cs typeface="Times New Roman" panose="02020603050405020304" pitchFamily="18" charset="0"/>
                        </a:rPr>
                        <m:t>↑</m:t>
                      </m:r>
                      <m:sSub>
                        <m:sSubPr>
                          <m:ctrlPr>
                            <a:rPr lang="pt-BR" b="1"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1" i="1" u="none" strike="noStrike" dirty="0" smtClean="0">
                              <a:solidFill>
                                <a:srgbClr val="000000"/>
                              </a:solidFill>
                              <a:effectLst/>
                              <a:latin typeface="Cambria Math" panose="02040503050406030204" pitchFamily="18" charset="0"/>
                              <a:cs typeface="Times New Roman" panose="02020603050405020304" pitchFamily="18" charset="0"/>
                            </a:rPr>
                            <m:t>𝑭</m:t>
                          </m:r>
                        </m:e>
                        <m:sub>
                          <m:r>
                            <a:rPr lang="pt-BR" b="1" i="1" u="none" strike="noStrike" dirty="0" smtClean="0">
                              <a:solidFill>
                                <a:srgbClr val="000000"/>
                              </a:solidFill>
                              <a:effectLst/>
                              <a:latin typeface="Cambria Math" panose="02040503050406030204" pitchFamily="18" charset="0"/>
                              <a:cs typeface="Times New Roman" panose="02020603050405020304" pitchFamily="18" charset="0"/>
                            </a:rPr>
                            <m:t>𝒊</m:t>
                          </m:r>
                        </m:sub>
                      </m:sSub>
                      <m:r>
                        <a:rPr lang="pt-BR" b="1" i="1" u="none" strike="noStrike" dirty="0">
                          <a:solidFill>
                            <a:srgbClr val="000000"/>
                          </a:solidFill>
                          <a:effectLst/>
                          <a:latin typeface="Cambria Math" panose="02040503050406030204" pitchFamily="18" charset="0"/>
                          <a:cs typeface="Times New Roman" panose="02020603050405020304" pitchFamily="18" charset="0"/>
                        </a:rPr>
                        <m:t>(</m:t>
                      </m:r>
                      <m:sSub>
                        <m:sSubPr>
                          <m:ctrlPr>
                            <a:rPr lang="pt-BR" b="1"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1" i="1" u="none" strike="noStrike" dirty="0">
                              <a:solidFill>
                                <a:srgbClr val="000000"/>
                              </a:solidFill>
                              <a:effectLst/>
                              <a:latin typeface="Cambria Math" panose="02040503050406030204" pitchFamily="18" charset="0"/>
                              <a:cs typeface="Times New Roman" panose="02020603050405020304" pitchFamily="18" charset="0"/>
                            </a:rPr>
                            <m:t>𝑲</m:t>
                          </m:r>
                        </m:e>
                        <m:sub>
                          <m:r>
                            <a:rPr lang="pt-BR" b="1" i="1" u="none" strike="noStrike" dirty="0">
                              <a:solidFill>
                                <a:srgbClr val="000000"/>
                              </a:solidFill>
                              <a:effectLst/>
                              <a:latin typeface="Cambria Math" panose="02040503050406030204" pitchFamily="18" charset="0"/>
                              <a:cs typeface="Times New Roman" panose="02020603050405020304" pitchFamily="18" charset="0"/>
                            </a:rPr>
                            <m:t>𝟏</m:t>
                          </m:r>
                        </m:sub>
                      </m:sSub>
                      <m:r>
                        <a:rPr lang="pt-BR" b="1" i="1" u="none" strike="noStrike" dirty="0">
                          <a:solidFill>
                            <a:srgbClr val="000000"/>
                          </a:solidFill>
                          <a:effectLst/>
                          <a:latin typeface="Cambria Math" panose="02040503050406030204" pitchFamily="18" charset="0"/>
                          <a:cs typeface="Times New Roman" panose="02020603050405020304" pitchFamily="18" charset="0"/>
                        </a:rPr>
                        <m:t>,</m:t>
                      </m:r>
                      <m:sSub>
                        <m:sSubPr>
                          <m:ctrlPr>
                            <a:rPr lang="pt-BR" b="1"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1" i="1" u="none" strike="noStrike" dirty="0">
                              <a:solidFill>
                                <a:srgbClr val="000000"/>
                              </a:solidFill>
                              <a:effectLst/>
                              <a:latin typeface="Cambria Math" panose="02040503050406030204" pitchFamily="18" charset="0"/>
                              <a:cs typeface="Times New Roman" panose="02020603050405020304" pitchFamily="18" charset="0"/>
                            </a:rPr>
                            <m:t>𝑳</m:t>
                          </m:r>
                        </m:e>
                        <m:sub>
                          <m:r>
                            <a:rPr lang="pt-BR" b="1" i="1" u="none" strike="noStrike" dirty="0">
                              <a:solidFill>
                                <a:srgbClr val="000000"/>
                              </a:solidFill>
                              <a:effectLst/>
                              <a:latin typeface="Cambria Math" panose="02040503050406030204" pitchFamily="18" charset="0"/>
                              <a:cs typeface="Times New Roman" panose="02020603050405020304" pitchFamily="18" charset="0"/>
                            </a:rPr>
                            <m:t>𝟏</m:t>
                          </m:r>
                        </m:sub>
                      </m:sSub>
                      <m:r>
                        <a:rPr lang="pt-BR" b="1" i="1" u="none" strike="noStrike" dirty="0">
                          <a:solidFill>
                            <a:srgbClr val="000000"/>
                          </a:solidFill>
                          <a:effectLst/>
                          <a:latin typeface="Cambria Math" panose="02040503050406030204" pitchFamily="18" charset="0"/>
                          <a:cs typeface="Times New Roman" panose="02020603050405020304" pitchFamily="18" charset="0"/>
                        </a:rPr>
                        <m:t>)=</m:t>
                      </m:r>
                      <m:f>
                        <m:fPr>
                          <m:ctrlPr>
                            <a:rPr lang="pt-BR" b="1" i="1" u="none" strike="noStrike" dirty="0">
                              <a:solidFill>
                                <a:srgbClr val="000000"/>
                              </a:solidFill>
                              <a:effectLst/>
                              <a:latin typeface="Cambria Math" panose="02040503050406030204" pitchFamily="18" charset="0"/>
                              <a:cs typeface="Times New Roman" panose="02020603050405020304" pitchFamily="18" charset="0"/>
                            </a:rPr>
                          </m:ctrlPr>
                        </m:fPr>
                        <m:num>
                          <m:r>
                            <a:rPr lang="pt-BR" b="1" i="1" u="none" strike="noStrike" dirty="0">
                              <a:solidFill>
                                <a:srgbClr val="000000"/>
                              </a:solidFill>
                              <a:effectLst/>
                              <a:latin typeface="Cambria Math" panose="02040503050406030204" pitchFamily="18" charset="0"/>
                              <a:cs typeface="Times New Roman" panose="02020603050405020304" pitchFamily="18" charset="0"/>
                            </a:rPr>
                            <m:t>𝟏</m:t>
                          </m:r>
                        </m:num>
                        <m:den>
                          <m:r>
                            <a:rPr lang="pt-BR" b="1" i="1" u="none" strike="noStrike" dirty="0" smtClean="0">
                              <a:solidFill>
                                <a:srgbClr val="000000"/>
                              </a:solidFill>
                              <a:effectLst/>
                              <a:latin typeface="Cambria Math" panose="02040503050406030204" pitchFamily="18" charset="0"/>
                              <a:cs typeface="Times New Roman" panose="02020603050405020304" pitchFamily="18" charset="0"/>
                            </a:rPr>
                            <m:t>↓</m:t>
                          </m:r>
                          <m:sSub>
                            <m:sSubPr>
                              <m:ctrlPr>
                                <a:rPr lang="pt-BR" b="1" i="1" u="none" strike="noStrike" dirty="0" smtClean="0">
                                  <a:solidFill>
                                    <a:srgbClr val="000000"/>
                                  </a:solidFill>
                                  <a:effectLst/>
                                  <a:latin typeface="Cambria Math" panose="02040503050406030204" pitchFamily="18" charset="0"/>
                                  <a:cs typeface="Times New Roman" panose="02020603050405020304" pitchFamily="18" charset="0"/>
                                </a:rPr>
                              </m:ctrlPr>
                            </m:sSubPr>
                            <m:e>
                              <m:r>
                                <a:rPr lang="pt-BR" b="1" i="1" u="none" strike="noStrike" dirty="0">
                                  <a:solidFill>
                                    <a:srgbClr val="000000"/>
                                  </a:solidFill>
                                  <a:effectLst/>
                                  <a:latin typeface="Cambria Math" panose="02040503050406030204" pitchFamily="18" charset="0"/>
                                  <a:cs typeface="Times New Roman" panose="02020603050405020304" pitchFamily="18" charset="0"/>
                                </a:rPr>
                                <m:t>𝑷</m:t>
                              </m:r>
                            </m:e>
                            <m:sub>
                              <m:r>
                                <a:rPr lang="pt-BR" b="1" i="1" u="none" strike="noStrike" dirty="0">
                                  <a:solidFill>
                                    <a:srgbClr val="000000"/>
                                  </a:solidFill>
                                  <a:effectLst/>
                                  <a:latin typeface="Cambria Math" panose="02040503050406030204" pitchFamily="18" charset="0"/>
                                  <a:cs typeface="Times New Roman" panose="02020603050405020304" pitchFamily="18" charset="0"/>
                                </a:rPr>
                                <m:t>𝟏</m:t>
                              </m:r>
                            </m:sub>
                          </m:sSub>
                        </m:den>
                      </m:f>
                    </m:oMath>
                  </m:oMathPara>
                </a14:m>
                <a:endParaRPr lang="pt-BR" b="1">
                  <a:solidFill>
                    <a:srgbClr val="000000"/>
                  </a:solidFill>
                  <a:latin typeface="Times New Roman" panose="02020603050405020304" pitchFamily="18" charset="0"/>
                  <a:cs typeface="Times New Roman" panose="02020603050405020304" pitchFamily="18" charset="0"/>
                </a:endParaRPr>
              </a:p>
              <a:p>
                <a:pPr algn="just" rtl="0" fontAlgn="base">
                  <a:spcBef>
                    <a:spcPts val="0"/>
                  </a:spcBef>
                  <a:spcAft>
                    <a:spcPts val="0"/>
                  </a:spcAft>
                </a:pPr>
                <a:endParaRPr lang="pt-BR">
                  <a:solidFill>
                    <a:srgbClr val="000000"/>
                  </a:solidFill>
                  <a:latin typeface="Times New Roman" panose="02020603050405020304" pitchFamily="18" charset="0"/>
                  <a:cs typeface="Times New Roman" panose="02020603050405020304" pitchFamily="18" charset="0"/>
                </a:endParaRPr>
              </a:p>
              <a:p>
                <a:pPr algn="just" rtl="0" fontAlgn="base">
                  <a:spcBef>
                    <a:spcPts val="0"/>
                  </a:spcBef>
                  <a:spcAft>
                    <a:spcPts val="0"/>
                  </a:spcAft>
                </a:pPr>
                <a:r>
                  <a:rPr lang="pt-BR" b="0" i="0" u="none" strike="noStrike">
                    <a:solidFill>
                      <a:srgbClr val="000000"/>
                    </a:solidFill>
                    <a:effectLst/>
                    <a:latin typeface="Times New Roman" panose="02020603050405020304" pitchFamily="18" charset="0"/>
                    <a:cs typeface="Times New Roman" panose="02020603050405020304" pitchFamily="18" charset="0"/>
                  </a:rPr>
                  <a:t>Necessário um número </a:t>
                </a:r>
                <a:r>
                  <a:rPr lang="pt-BR" b="1" i="0" u="none" strike="noStrike">
                    <a:solidFill>
                      <a:srgbClr val="000000"/>
                    </a:solidFill>
                    <a:effectLst/>
                    <a:latin typeface="Times New Roman" panose="02020603050405020304" pitchFamily="18" charset="0"/>
                    <a:cs typeface="Times New Roman" panose="02020603050405020304" pitchFamily="18" charset="0"/>
                  </a:rPr>
                  <a:t>menor</a:t>
                </a:r>
                <a:r>
                  <a:rPr lang="pt-BR" b="0" i="0" u="none" strike="noStrike">
                    <a:solidFill>
                      <a:srgbClr val="000000"/>
                    </a:solidFill>
                    <a:effectLst/>
                    <a:latin typeface="Times New Roman" panose="02020603050405020304" pitchFamily="18" charset="0"/>
                    <a:cs typeface="Times New Roman" panose="02020603050405020304" pitchFamily="18" charset="0"/>
                  </a:rPr>
                  <a:t> de </a:t>
                </a:r>
                <a:r>
                  <a:rPr lang="pt-BR" b="1" i="0" u="none" strike="noStrike">
                    <a:solidFill>
                      <a:srgbClr val="000000"/>
                    </a:solidFill>
                    <a:effectLst/>
                    <a:latin typeface="Times New Roman" panose="02020603050405020304" pitchFamily="18" charset="0"/>
                    <a:cs typeface="Times New Roman" panose="02020603050405020304" pitchFamily="18" charset="0"/>
                  </a:rPr>
                  <a:t>trabalho</a:t>
                </a:r>
                <a:r>
                  <a:rPr lang="pt-BR" b="0" i="0" u="none" strike="noStrike">
                    <a:solidFill>
                      <a:srgbClr val="000000"/>
                    </a:solidFill>
                    <a:effectLst/>
                    <a:latin typeface="Times New Roman" panose="02020603050405020304" pitchFamily="18" charset="0"/>
                    <a:cs typeface="Times New Roman" panose="02020603050405020304" pitchFamily="18" charset="0"/>
                  </a:rPr>
                  <a:t> e </a:t>
                </a:r>
                <a:r>
                  <a:rPr lang="pt-BR" b="1" i="0" u="none" strike="noStrike">
                    <a:solidFill>
                      <a:srgbClr val="000000"/>
                    </a:solidFill>
                    <a:effectLst/>
                    <a:latin typeface="Times New Roman" panose="02020603050405020304" pitchFamily="18" charset="0"/>
                    <a:cs typeface="Times New Roman" panose="02020603050405020304" pitchFamily="18" charset="0"/>
                  </a:rPr>
                  <a:t>capital</a:t>
                </a:r>
                <a:r>
                  <a:rPr lang="pt-BR" b="0" i="0" u="none" strike="noStrike">
                    <a:solidFill>
                      <a:srgbClr val="000000"/>
                    </a:solidFill>
                    <a:effectLst/>
                    <a:latin typeface="Times New Roman" panose="02020603050405020304" pitchFamily="18" charset="0"/>
                    <a:cs typeface="Times New Roman" panose="02020603050405020304" pitchFamily="18" charset="0"/>
                  </a:rPr>
                  <a:t> </a:t>
                </a:r>
                <a:r>
                  <a:rPr lang="pt-BR" b="1" i="0" u="none" strike="noStrike">
                    <a:solidFill>
                      <a:srgbClr val="000000"/>
                    </a:solidFill>
                    <a:effectLst/>
                    <a:latin typeface="Times New Roman" panose="02020603050405020304" pitchFamily="18" charset="0"/>
                    <a:cs typeface="Times New Roman" panose="02020603050405020304" pitchFamily="18" charset="0"/>
                  </a:rPr>
                  <a:t>para gerar o equivalente a $1 </a:t>
                </a:r>
              </a:p>
              <a:p>
                <a:pPr algn="just" rtl="0">
                  <a:spcBef>
                    <a:spcPts val="0"/>
                  </a:spcBef>
                  <a:spcAft>
                    <a:spcPts val="0"/>
                  </a:spcAft>
                </a:pPr>
                <a:br>
                  <a:rPr lang="pt-BR" b="0">
                    <a:effectLst/>
                    <a:latin typeface="Times New Roman" panose="02020603050405020304" pitchFamily="18" charset="0"/>
                    <a:cs typeface="Times New Roman" panose="02020603050405020304" pitchFamily="18" charset="0"/>
                  </a:rPr>
                </a:br>
                <a:r>
                  <a:rPr lang="pt-BR" b="0" i="0" u="none" strike="noStrike">
                    <a:solidFill>
                      <a:srgbClr val="000000"/>
                    </a:solidFill>
                    <a:effectLst/>
                    <a:latin typeface="Times New Roman" panose="02020603050405020304" pitchFamily="18" charset="0"/>
                    <a:cs typeface="Times New Roman" panose="02020603050405020304" pitchFamily="18" charset="0"/>
                  </a:rPr>
                  <a:t>Uma </a:t>
                </a:r>
                <a:r>
                  <a:rPr lang="pt-BR" b="1" i="0" u="none" strike="noStrike">
                    <a:solidFill>
                      <a:srgbClr val="000000"/>
                    </a:solidFill>
                    <a:effectLst/>
                    <a:latin typeface="Times New Roman" panose="02020603050405020304" pitchFamily="18" charset="0"/>
                    <a:cs typeface="Times New Roman" panose="02020603050405020304" pitchFamily="18" charset="0"/>
                  </a:rPr>
                  <a:t>redução no preço do bem manufaturado</a:t>
                </a:r>
                <a:r>
                  <a:rPr lang="pt-BR" b="0" i="0" u="none" strike="noStrike">
                    <a:solidFill>
                      <a:srgbClr val="000000"/>
                    </a:solidFill>
                    <a:effectLst/>
                    <a:latin typeface="Times New Roman" panose="02020603050405020304" pitchFamily="18" charset="0"/>
                    <a:cs typeface="Times New Roman" panose="02020603050405020304" pitchFamily="18" charset="0"/>
                  </a:rPr>
                  <a:t> (intensivo em trabalho) gera: </a:t>
                </a:r>
                <a:endParaRPr lang="pt-BR" b="0">
                  <a:effectLst/>
                  <a:latin typeface="Times New Roman" panose="02020603050405020304" pitchFamily="18" charset="0"/>
                  <a:cs typeface="Times New Roman" panose="02020603050405020304" pitchFamily="18" charset="0"/>
                </a:endParaRPr>
              </a:p>
              <a:p>
                <a:pPr marL="742950" lvl="1" indent="-285750" algn="just" fontAlgn="base">
                  <a:buFont typeface="Arial" panose="020B0604020202020204" pitchFamily="34" charset="0"/>
                  <a:buChar char="•"/>
                </a:pPr>
                <a:r>
                  <a:rPr lang="pt-BR" b="0" i="0" u="none" strike="noStrike">
                    <a:solidFill>
                      <a:srgbClr val="000000"/>
                    </a:solidFill>
                    <a:effectLst/>
                    <a:latin typeface="Times New Roman" panose="02020603050405020304" pitchFamily="18" charset="0"/>
                    <a:cs typeface="Times New Roman" panose="02020603050405020304" pitchFamily="18" charset="0"/>
                  </a:rPr>
                  <a:t>Redução nos salários (</a:t>
                </a:r>
                <a:r>
                  <a:rPr lang="pt-BR" b="1" i="0" u="none" strike="noStrike">
                    <a:solidFill>
                      <a:srgbClr val="000000"/>
                    </a:solidFill>
                    <a:effectLst/>
                    <a:latin typeface="Times New Roman" panose="02020603050405020304" pitchFamily="18" charset="0"/>
                    <a:cs typeface="Times New Roman" panose="02020603050405020304" pitchFamily="18" charset="0"/>
                  </a:rPr>
                  <a:t>1/w aumenta</a:t>
                </a:r>
                <a:r>
                  <a:rPr lang="pt-BR" b="0" i="0" u="none" strike="noStrike">
                    <a:solidFill>
                      <a:srgbClr val="000000"/>
                    </a:solidFill>
                    <a:effectLst/>
                    <a:latin typeface="Times New Roman" panose="02020603050405020304" pitchFamily="18" charset="0"/>
                    <a:cs typeface="Times New Roman" panose="02020603050405020304" pitchFamily="18" charset="0"/>
                  </a:rPr>
                  <a:t>);</a:t>
                </a:r>
              </a:p>
              <a:p>
                <a:pPr marL="742950" lvl="1" indent="-285750" fontAlgn="base">
                  <a:buFont typeface="Arial" panose="020B0604020202020204" pitchFamily="34" charset="0"/>
                  <a:buChar char="•"/>
                </a:pPr>
                <a:r>
                  <a:rPr lang="pt-BR" b="0" i="0" u="none" strike="noStrike">
                    <a:solidFill>
                      <a:srgbClr val="000000"/>
                    </a:solidFill>
                    <a:effectLst/>
                    <a:latin typeface="Times New Roman" panose="02020603050405020304" pitchFamily="18" charset="0"/>
                    <a:cs typeface="Times New Roman" panose="02020603050405020304" pitchFamily="18" charset="0"/>
                  </a:rPr>
                  <a:t>Aumento na taxa de aluguel (</a:t>
                </a:r>
                <a:r>
                  <a:rPr lang="pt-BR" b="1" i="0" u="none" strike="noStrike">
                    <a:solidFill>
                      <a:srgbClr val="000000"/>
                    </a:solidFill>
                    <a:effectLst/>
                    <a:latin typeface="Times New Roman" panose="02020603050405020304" pitchFamily="18" charset="0"/>
                    <a:cs typeface="Times New Roman" panose="02020603050405020304" pitchFamily="18" charset="0"/>
                  </a:rPr>
                  <a:t>1/r diminui</a:t>
                </a:r>
                <a:r>
                  <a:rPr lang="pt-BR" b="0" i="0" u="none" strike="noStrike">
                    <a:solidFill>
                      <a:srgbClr val="000000"/>
                    </a:solidFill>
                    <a:effectLst/>
                    <a:latin typeface="Times New Roman" panose="02020603050405020304" pitchFamily="18" charset="0"/>
                    <a:cs typeface="Times New Roman" panose="02020603050405020304" pitchFamily="18" charset="0"/>
                  </a:rPr>
                  <a:t>).</a:t>
                </a:r>
                <a:endParaRPr lang="pt-BR">
                  <a:latin typeface="Times New Roman" panose="02020603050405020304" pitchFamily="18" charset="0"/>
                  <a:cs typeface="Times New Roman" panose="02020603050405020304" pitchFamily="18" charset="0"/>
                </a:endParaRPr>
              </a:p>
            </p:txBody>
          </p:sp>
        </mc:Choice>
        <mc:Fallback xmlns="">
          <p:sp>
            <p:nvSpPr>
              <p:cNvPr id="4" name="CaixaDeTexto 3">
                <a:extLst>
                  <a:ext uri="{FF2B5EF4-FFF2-40B4-BE49-F238E27FC236}">
                    <a16:creationId xmlns:a16="http://schemas.microsoft.com/office/drawing/2014/main" id="{7410DCAD-D542-757B-F1A2-AA5CBC697F74}"/>
                  </a:ext>
                </a:extLst>
              </p:cNvPr>
              <p:cNvSpPr txBox="1">
                <a:spLocks noRot="1" noChangeAspect="1" noMove="1" noResize="1" noEditPoints="1" noAdjustHandles="1" noChangeArrowheads="1" noChangeShapeType="1" noTextEdit="1"/>
              </p:cNvSpPr>
              <p:nvPr/>
            </p:nvSpPr>
            <p:spPr>
              <a:xfrm>
                <a:off x="6832119" y="1702903"/>
                <a:ext cx="4943385" cy="3982052"/>
              </a:xfrm>
              <a:prstGeom prst="rect">
                <a:avLst/>
              </a:prstGeom>
              <a:blipFill>
                <a:blip r:embed="rId2"/>
                <a:stretch>
                  <a:fillRect l="-1110" t="-765" r="-986" b="-1376"/>
                </a:stretch>
              </a:blipFill>
            </p:spPr>
            <p:txBody>
              <a:bodyPr/>
              <a:lstStyle/>
              <a:p>
                <a:r>
                  <a:rPr lang="en-US">
                    <a:noFill/>
                  </a:rPr>
                  <a:t> </a:t>
                </a:r>
              </a:p>
            </p:txBody>
          </p:sp>
        </mc:Fallback>
      </mc:AlternateContent>
      <p:sp>
        <p:nvSpPr>
          <p:cNvPr id="2" name="Retângulo 1">
            <a:extLst>
              <a:ext uri="{FF2B5EF4-FFF2-40B4-BE49-F238E27FC236}">
                <a16:creationId xmlns:a16="http://schemas.microsoft.com/office/drawing/2014/main" id="{9DC9B5DE-D3CF-E5A6-DF85-83215BF4EB69}"/>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A2A1BFD2-E736-F796-4A07-075DD704956A}"/>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5" name="Retângulo: Cantos Arredondados 4">
            <a:extLst>
              <a:ext uri="{FF2B5EF4-FFF2-40B4-BE49-F238E27FC236}">
                <a16:creationId xmlns:a16="http://schemas.microsoft.com/office/drawing/2014/main" id="{8AE3F595-26D6-4FA8-49A8-047C111484CC}"/>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6" name="Retângulo: Cantos Arredondados 5">
            <a:extLst>
              <a:ext uri="{FF2B5EF4-FFF2-40B4-BE49-F238E27FC236}">
                <a16:creationId xmlns:a16="http://schemas.microsoft.com/office/drawing/2014/main" id="{DD3D2227-6DCE-92DB-6643-3A5FD2C25810}"/>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7" name="Retângulo: Cantos Arredondados 6">
            <a:extLst>
              <a:ext uri="{FF2B5EF4-FFF2-40B4-BE49-F238E27FC236}">
                <a16:creationId xmlns:a16="http://schemas.microsoft.com/office/drawing/2014/main" id="{B71B3A31-A869-7A93-7946-DC00828010BB}"/>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8" name="Retângulo: Cantos Arredondados 7">
            <a:extLst>
              <a:ext uri="{FF2B5EF4-FFF2-40B4-BE49-F238E27FC236}">
                <a16:creationId xmlns:a16="http://schemas.microsoft.com/office/drawing/2014/main" id="{3000D93C-8573-48C5-8EC7-E1662E314ACB}"/>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9" name="Retângulo: Cantos Arredondados 8">
            <a:extLst>
              <a:ext uri="{FF2B5EF4-FFF2-40B4-BE49-F238E27FC236}">
                <a16:creationId xmlns:a16="http://schemas.microsoft.com/office/drawing/2014/main" id="{A295330B-26CE-777D-EEE4-923E2E062009}"/>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
        <p:nvSpPr>
          <p:cNvPr id="10" name="CaixaDeTexto 9">
            <a:extLst>
              <a:ext uri="{FF2B5EF4-FFF2-40B4-BE49-F238E27FC236}">
                <a16:creationId xmlns:a16="http://schemas.microsoft.com/office/drawing/2014/main" id="{1BAA9353-D24E-9DF9-55FB-57E1DA92318E}"/>
              </a:ext>
            </a:extLst>
          </p:cNvPr>
          <p:cNvSpPr txBox="1"/>
          <p:nvPr/>
        </p:nvSpPr>
        <p:spPr>
          <a:xfrm>
            <a:off x="416494" y="502574"/>
            <a:ext cx="11359011" cy="1200329"/>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Teorema de </a:t>
            </a:r>
            <a:r>
              <a:rPr lang="pt-BR" sz="3600" err="1">
                <a:latin typeface="Britannic Bold" panose="020B0903060703020204" pitchFamily="34" charset="0"/>
                <a:cs typeface="Times New Roman" panose="02020603050405020304" pitchFamily="18" charset="0"/>
              </a:rPr>
              <a:t>Stopler</a:t>
            </a:r>
            <a:r>
              <a:rPr lang="pt-BR" sz="3600">
                <a:latin typeface="Britannic Bold" panose="020B0903060703020204" pitchFamily="34" charset="0"/>
                <a:cs typeface="Times New Roman" panose="02020603050405020304" pitchFamily="18" charset="0"/>
              </a:rPr>
              <a:t>-Samuelson – mudança no preço de bens manufaturados</a:t>
            </a:r>
          </a:p>
        </p:txBody>
      </p:sp>
      <p:grpSp>
        <p:nvGrpSpPr>
          <p:cNvPr id="43" name="Agrupar 42">
            <a:extLst>
              <a:ext uri="{FF2B5EF4-FFF2-40B4-BE49-F238E27FC236}">
                <a16:creationId xmlns:a16="http://schemas.microsoft.com/office/drawing/2014/main" id="{B4D45C59-265B-65C0-6A77-E97AC66153C8}"/>
              </a:ext>
            </a:extLst>
          </p:cNvPr>
          <p:cNvGrpSpPr/>
          <p:nvPr/>
        </p:nvGrpSpPr>
        <p:grpSpPr>
          <a:xfrm>
            <a:off x="700400" y="1914747"/>
            <a:ext cx="6096822" cy="4214148"/>
            <a:chOff x="643955" y="1502638"/>
            <a:chExt cx="6096822" cy="4214148"/>
          </a:xfrm>
        </p:grpSpPr>
        <p:grpSp>
          <p:nvGrpSpPr>
            <p:cNvPr id="44" name="Agrupar 43">
              <a:extLst>
                <a:ext uri="{FF2B5EF4-FFF2-40B4-BE49-F238E27FC236}">
                  <a16:creationId xmlns:a16="http://schemas.microsoft.com/office/drawing/2014/main" id="{5E7A5BF6-06B3-BB3A-FD45-DD336D200D6E}"/>
                </a:ext>
              </a:extLst>
            </p:cNvPr>
            <p:cNvGrpSpPr/>
            <p:nvPr/>
          </p:nvGrpSpPr>
          <p:grpSpPr>
            <a:xfrm>
              <a:off x="643955" y="1502638"/>
              <a:ext cx="6096822" cy="4214148"/>
              <a:chOff x="1191083" y="1107636"/>
              <a:chExt cx="7904924" cy="4788695"/>
            </a:xfrm>
          </p:grpSpPr>
          <p:cxnSp>
            <p:nvCxnSpPr>
              <p:cNvPr id="54" name="Conector reto 53">
                <a:extLst>
                  <a:ext uri="{FF2B5EF4-FFF2-40B4-BE49-F238E27FC236}">
                    <a16:creationId xmlns:a16="http://schemas.microsoft.com/office/drawing/2014/main" id="{9B6A3888-307C-09D1-F4FE-FEFD79D2D0E6}"/>
                  </a:ext>
                </a:extLst>
              </p:cNvPr>
              <p:cNvCxnSpPr>
                <a:cxnSpLocks/>
              </p:cNvCxnSpPr>
              <p:nvPr/>
            </p:nvCxnSpPr>
            <p:spPr>
              <a:xfrm>
                <a:off x="1791133" y="1381867"/>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55" name="Conector reto 54">
                <a:extLst>
                  <a:ext uri="{FF2B5EF4-FFF2-40B4-BE49-F238E27FC236}">
                    <a16:creationId xmlns:a16="http://schemas.microsoft.com/office/drawing/2014/main" id="{82B7FB37-8E6B-802E-B49C-E2B433BC1D2A}"/>
                  </a:ext>
                </a:extLst>
              </p:cNvPr>
              <p:cNvCxnSpPr>
                <a:cxnSpLocks/>
              </p:cNvCxnSpPr>
              <p:nvPr/>
            </p:nvCxnSpPr>
            <p:spPr>
              <a:xfrm>
                <a:off x="1791132" y="1973816"/>
                <a:ext cx="3602833" cy="3614738"/>
              </a:xfrm>
              <a:prstGeom prst="line">
                <a:avLst/>
              </a:prstGeom>
            </p:spPr>
            <p:style>
              <a:lnRef idx="1">
                <a:schemeClr val="dk1"/>
              </a:lnRef>
              <a:fillRef idx="0">
                <a:schemeClr val="dk1"/>
              </a:fillRef>
              <a:effectRef idx="0">
                <a:schemeClr val="dk1"/>
              </a:effectRef>
              <a:fontRef idx="minor">
                <a:schemeClr val="tx1"/>
              </a:fontRef>
            </p:style>
          </p:cxnSp>
          <p:cxnSp>
            <p:nvCxnSpPr>
              <p:cNvPr id="56" name="Conector reto 55">
                <a:extLst>
                  <a:ext uri="{FF2B5EF4-FFF2-40B4-BE49-F238E27FC236}">
                    <a16:creationId xmlns:a16="http://schemas.microsoft.com/office/drawing/2014/main" id="{3CF11E59-49DD-5618-529F-35DEDA3CAAC5}"/>
                  </a:ext>
                </a:extLst>
              </p:cNvPr>
              <p:cNvCxnSpPr>
                <a:cxnSpLocks/>
              </p:cNvCxnSpPr>
              <p:nvPr/>
            </p:nvCxnSpPr>
            <p:spPr>
              <a:xfrm>
                <a:off x="1810186" y="2565141"/>
                <a:ext cx="6281734" cy="3023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CaixaDeTexto 59">
                <a:extLst>
                  <a:ext uri="{FF2B5EF4-FFF2-40B4-BE49-F238E27FC236}">
                    <a16:creationId xmlns:a16="http://schemas.microsoft.com/office/drawing/2014/main" id="{F8D71F0B-8C19-761A-4BB1-6F911C26695F}"/>
                  </a:ext>
                </a:extLst>
              </p:cNvPr>
              <p:cNvSpPr txBox="1"/>
              <p:nvPr/>
            </p:nvSpPr>
            <p:spPr>
              <a:xfrm>
                <a:off x="5086785" y="5588554"/>
                <a:ext cx="614360" cy="307777"/>
              </a:xfrm>
              <a:prstGeom prst="rect">
                <a:avLst/>
              </a:prstGeom>
              <a:noFill/>
            </p:spPr>
            <p:txBody>
              <a:bodyPr wrap="square" rtlCol="0">
                <a:spAutoFit/>
              </a:bodyPr>
              <a:lstStyle/>
              <a:p>
                <a:r>
                  <a:rPr lang="pt-BR" sz="1400"/>
                  <a:t>1/w</a:t>
                </a:r>
              </a:p>
            </p:txBody>
          </p:sp>
          <p:sp>
            <p:nvSpPr>
              <p:cNvPr id="61" name="CaixaDeTexto 60">
                <a:extLst>
                  <a:ext uri="{FF2B5EF4-FFF2-40B4-BE49-F238E27FC236}">
                    <a16:creationId xmlns:a16="http://schemas.microsoft.com/office/drawing/2014/main" id="{F075F0F1-AA9B-7DCD-F691-CE4C9C2773F3}"/>
                  </a:ext>
                </a:extLst>
              </p:cNvPr>
              <p:cNvSpPr txBox="1"/>
              <p:nvPr/>
            </p:nvSpPr>
            <p:spPr>
              <a:xfrm>
                <a:off x="7674402" y="5588554"/>
                <a:ext cx="761998" cy="307777"/>
              </a:xfrm>
              <a:prstGeom prst="rect">
                <a:avLst/>
              </a:prstGeom>
              <a:noFill/>
            </p:spPr>
            <p:txBody>
              <a:bodyPr wrap="square" rtlCol="0">
                <a:spAutoFit/>
              </a:bodyPr>
              <a:lstStyle/>
              <a:p>
                <a:pPr algn="ctr"/>
                <a:r>
                  <a:rPr lang="pt-BR" sz="1400">
                    <a:solidFill>
                      <a:srgbClr val="FF0000"/>
                    </a:solidFill>
                  </a:rPr>
                  <a:t>1/w’</a:t>
                </a:r>
              </a:p>
            </p:txBody>
          </p:sp>
          <p:sp>
            <p:nvSpPr>
              <p:cNvPr id="63" name="CaixaDeTexto 62">
                <a:extLst>
                  <a:ext uri="{FF2B5EF4-FFF2-40B4-BE49-F238E27FC236}">
                    <a16:creationId xmlns:a16="http://schemas.microsoft.com/office/drawing/2014/main" id="{C8B716AB-89F9-99BD-DB89-780876A8507E}"/>
                  </a:ext>
                </a:extLst>
              </p:cNvPr>
              <p:cNvSpPr txBox="1"/>
              <p:nvPr/>
            </p:nvSpPr>
            <p:spPr>
              <a:xfrm>
                <a:off x="1191083" y="1695722"/>
                <a:ext cx="614360" cy="307777"/>
              </a:xfrm>
              <a:prstGeom prst="rect">
                <a:avLst/>
              </a:prstGeom>
              <a:noFill/>
            </p:spPr>
            <p:txBody>
              <a:bodyPr wrap="square" rtlCol="0">
                <a:spAutoFit/>
              </a:bodyPr>
              <a:lstStyle/>
              <a:p>
                <a:pPr algn="ctr"/>
                <a:r>
                  <a:rPr lang="pt-BR" sz="1400"/>
                  <a:t>1/r</a:t>
                </a:r>
              </a:p>
            </p:txBody>
          </p:sp>
          <p:sp>
            <p:nvSpPr>
              <p:cNvPr id="64" name="CaixaDeTexto 63">
                <a:extLst>
                  <a:ext uri="{FF2B5EF4-FFF2-40B4-BE49-F238E27FC236}">
                    <a16:creationId xmlns:a16="http://schemas.microsoft.com/office/drawing/2014/main" id="{42C91B90-77F8-1468-BC32-0AE0DD93DF52}"/>
                  </a:ext>
                </a:extLst>
              </p:cNvPr>
              <p:cNvSpPr txBox="1"/>
              <p:nvPr/>
            </p:nvSpPr>
            <p:spPr>
              <a:xfrm>
                <a:off x="1194036" y="2498554"/>
                <a:ext cx="618209" cy="307777"/>
              </a:xfrm>
              <a:prstGeom prst="rect">
                <a:avLst/>
              </a:prstGeom>
              <a:noFill/>
            </p:spPr>
            <p:txBody>
              <a:bodyPr wrap="square" rtlCol="0">
                <a:spAutoFit/>
              </a:bodyPr>
              <a:lstStyle/>
              <a:p>
                <a:pPr algn="ctr"/>
                <a:r>
                  <a:rPr lang="pt-BR" sz="1400">
                    <a:solidFill>
                      <a:srgbClr val="FF0000"/>
                    </a:solidFill>
                  </a:rPr>
                  <a:t>1/r’</a:t>
                </a:r>
              </a:p>
            </p:txBody>
          </p:sp>
          <p:cxnSp>
            <p:nvCxnSpPr>
              <p:cNvPr id="65" name="Conector de Seta Reta 64">
                <a:extLst>
                  <a:ext uri="{FF2B5EF4-FFF2-40B4-BE49-F238E27FC236}">
                    <a16:creationId xmlns:a16="http://schemas.microsoft.com/office/drawing/2014/main" id="{BF485F10-DAB5-3EDF-C34D-C4BB883496AB}"/>
                  </a:ext>
                </a:extLst>
              </p:cNvPr>
              <p:cNvCxnSpPr>
                <a:cxnSpLocks/>
                <a:stCxn id="63" idx="2"/>
              </p:cNvCxnSpPr>
              <p:nvPr/>
            </p:nvCxnSpPr>
            <p:spPr>
              <a:xfrm>
                <a:off x="1498263" y="2003499"/>
                <a:ext cx="0" cy="468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Conector de Seta Reta 89">
                <a:extLst>
                  <a:ext uri="{FF2B5EF4-FFF2-40B4-BE49-F238E27FC236}">
                    <a16:creationId xmlns:a16="http://schemas.microsoft.com/office/drawing/2014/main" id="{65AA3277-3301-E533-81A5-5DDC7B8FC25D}"/>
                  </a:ext>
                </a:extLst>
              </p:cNvPr>
              <p:cNvCxnSpPr>
                <a:stCxn id="60" idx="3"/>
                <a:endCxn id="61" idx="1"/>
              </p:cNvCxnSpPr>
              <p:nvPr/>
            </p:nvCxnSpPr>
            <p:spPr>
              <a:xfrm>
                <a:off x="5701145" y="5742443"/>
                <a:ext cx="19732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Forma Livre: Forma 90">
                <a:extLst>
                  <a:ext uri="{FF2B5EF4-FFF2-40B4-BE49-F238E27FC236}">
                    <a16:creationId xmlns:a16="http://schemas.microsoft.com/office/drawing/2014/main" id="{D5ED9809-DAD3-CFDE-6880-E072BBD647C2}"/>
                  </a:ext>
                </a:extLst>
              </p:cNvPr>
              <p:cNvSpPr/>
              <p:nvPr/>
            </p:nvSpPr>
            <p:spPr>
              <a:xfrm>
                <a:off x="2573373" y="2016679"/>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92" name="Forma Livre: Forma 91">
                <a:extLst>
                  <a:ext uri="{FF2B5EF4-FFF2-40B4-BE49-F238E27FC236}">
                    <a16:creationId xmlns:a16="http://schemas.microsoft.com/office/drawing/2014/main" id="{0A576349-874E-C4A0-F047-5936DABBE5FC}"/>
                  </a:ext>
                </a:extLst>
              </p:cNvPr>
              <p:cNvSpPr/>
              <p:nvPr/>
            </p:nvSpPr>
            <p:spPr>
              <a:xfrm>
                <a:off x="4121011" y="356407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93" name="Forma Livre: Forma 92">
                <a:extLst>
                  <a:ext uri="{FF2B5EF4-FFF2-40B4-BE49-F238E27FC236}">
                    <a16:creationId xmlns:a16="http://schemas.microsoft.com/office/drawing/2014/main" id="{2B72AF88-5AB6-611A-EFE6-8EA0D64D8A3C}"/>
                  </a:ext>
                </a:extLst>
              </p:cNvPr>
              <p:cNvSpPr/>
              <p:nvPr/>
            </p:nvSpPr>
            <p:spPr>
              <a:xfrm>
                <a:off x="5261261" y="3293773"/>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94" name="Conector reto 93">
                <a:extLst>
                  <a:ext uri="{FF2B5EF4-FFF2-40B4-BE49-F238E27FC236}">
                    <a16:creationId xmlns:a16="http://schemas.microsoft.com/office/drawing/2014/main" id="{C632F4F9-0E86-A3D6-4F9E-3C81AE90FBFF}"/>
                  </a:ext>
                </a:extLst>
              </p:cNvPr>
              <p:cNvCxnSpPr>
                <a:cxnSpLocks/>
              </p:cNvCxnSpPr>
              <p:nvPr/>
            </p:nvCxnSpPr>
            <p:spPr>
              <a:xfrm flipV="1">
                <a:off x="1810186" y="1789150"/>
                <a:ext cx="1456131" cy="379940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5" name="Conector reto 94">
                <a:extLst>
                  <a:ext uri="{FF2B5EF4-FFF2-40B4-BE49-F238E27FC236}">
                    <a16:creationId xmlns:a16="http://schemas.microsoft.com/office/drawing/2014/main" id="{225730AF-951F-783F-77F9-74CE1DE9A382}"/>
                  </a:ext>
                </a:extLst>
              </p:cNvPr>
              <p:cNvCxnSpPr>
                <a:cxnSpLocks/>
              </p:cNvCxnSpPr>
              <p:nvPr/>
            </p:nvCxnSpPr>
            <p:spPr>
              <a:xfrm flipV="1">
                <a:off x="1800660" y="1973815"/>
                <a:ext cx="1641278" cy="361473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6" name="Conector reto 95">
                <a:extLst>
                  <a:ext uri="{FF2B5EF4-FFF2-40B4-BE49-F238E27FC236}">
                    <a16:creationId xmlns:a16="http://schemas.microsoft.com/office/drawing/2014/main" id="{0DB071C6-8B7B-A828-3981-A3C1C004F17D}"/>
                  </a:ext>
                </a:extLst>
              </p:cNvPr>
              <p:cNvCxnSpPr>
                <a:cxnSpLocks/>
              </p:cNvCxnSpPr>
              <p:nvPr/>
            </p:nvCxnSpPr>
            <p:spPr>
              <a:xfrm flipV="1">
                <a:off x="1810185" y="3416854"/>
                <a:ext cx="5039470" cy="21716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7" name="Conector reto 96">
                <a:extLst>
                  <a:ext uri="{FF2B5EF4-FFF2-40B4-BE49-F238E27FC236}">
                    <a16:creationId xmlns:a16="http://schemas.microsoft.com/office/drawing/2014/main" id="{5662A726-9E5C-A3A0-FB00-6927877C7570}"/>
                  </a:ext>
                </a:extLst>
              </p:cNvPr>
              <p:cNvCxnSpPr>
                <a:cxnSpLocks/>
                <a:endCxn id="101" idx="2"/>
              </p:cNvCxnSpPr>
              <p:nvPr/>
            </p:nvCxnSpPr>
            <p:spPr>
              <a:xfrm flipV="1">
                <a:off x="1810185" y="4232737"/>
                <a:ext cx="5144146" cy="13558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8" name="CaixaDeTexto 97">
                <a:extLst>
                  <a:ext uri="{FF2B5EF4-FFF2-40B4-BE49-F238E27FC236}">
                    <a16:creationId xmlns:a16="http://schemas.microsoft.com/office/drawing/2014/main" id="{CF7D4B7C-FFF4-B208-C64A-DEBE6C7973CC}"/>
                  </a:ext>
                </a:extLst>
              </p:cNvPr>
              <p:cNvSpPr txBox="1"/>
              <p:nvPr/>
            </p:nvSpPr>
            <p:spPr>
              <a:xfrm>
                <a:off x="2978189" y="1381867"/>
                <a:ext cx="614360" cy="307777"/>
              </a:xfrm>
              <a:prstGeom prst="rect">
                <a:avLst/>
              </a:prstGeom>
              <a:noFill/>
            </p:spPr>
            <p:txBody>
              <a:bodyPr wrap="square" rtlCol="0">
                <a:spAutoFit/>
              </a:bodyPr>
              <a:lstStyle/>
              <a:p>
                <a:pPr algn="ctr"/>
                <a:r>
                  <a:rPr lang="pt-BR" sz="1400"/>
                  <a:t>k2</a:t>
                </a:r>
              </a:p>
            </p:txBody>
          </p:sp>
          <p:sp>
            <p:nvSpPr>
              <p:cNvPr id="99" name="CaixaDeTexto 98">
                <a:extLst>
                  <a:ext uri="{FF2B5EF4-FFF2-40B4-BE49-F238E27FC236}">
                    <a16:creationId xmlns:a16="http://schemas.microsoft.com/office/drawing/2014/main" id="{F6074DA7-6ABB-03C2-29A4-9934F4925DA3}"/>
                  </a:ext>
                </a:extLst>
              </p:cNvPr>
              <p:cNvSpPr txBox="1"/>
              <p:nvPr/>
            </p:nvSpPr>
            <p:spPr>
              <a:xfrm>
                <a:off x="3285369" y="1689644"/>
                <a:ext cx="614360" cy="307777"/>
              </a:xfrm>
              <a:prstGeom prst="rect">
                <a:avLst/>
              </a:prstGeom>
              <a:noFill/>
            </p:spPr>
            <p:txBody>
              <a:bodyPr wrap="square" rtlCol="0">
                <a:spAutoFit/>
              </a:bodyPr>
              <a:lstStyle/>
              <a:p>
                <a:pPr algn="ctr"/>
                <a:r>
                  <a:rPr lang="pt-BR" sz="1400"/>
                  <a:t>K2’</a:t>
                </a:r>
              </a:p>
            </p:txBody>
          </p:sp>
          <p:sp>
            <p:nvSpPr>
              <p:cNvPr id="100" name="CaixaDeTexto 99">
                <a:extLst>
                  <a:ext uri="{FF2B5EF4-FFF2-40B4-BE49-F238E27FC236}">
                    <a16:creationId xmlns:a16="http://schemas.microsoft.com/office/drawing/2014/main" id="{2A51AA33-635B-3BB4-1029-B1D62F0CDFB2}"/>
                  </a:ext>
                </a:extLst>
              </p:cNvPr>
              <p:cNvSpPr txBox="1"/>
              <p:nvPr/>
            </p:nvSpPr>
            <p:spPr>
              <a:xfrm>
                <a:off x="6727548" y="3109076"/>
                <a:ext cx="614360" cy="307777"/>
              </a:xfrm>
              <a:prstGeom prst="rect">
                <a:avLst/>
              </a:prstGeom>
              <a:noFill/>
            </p:spPr>
            <p:txBody>
              <a:bodyPr wrap="square" rtlCol="0">
                <a:spAutoFit/>
              </a:bodyPr>
              <a:lstStyle/>
              <a:p>
                <a:pPr algn="ctr"/>
                <a:r>
                  <a:rPr lang="pt-BR" sz="1400"/>
                  <a:t>k1</a:t>
                </a:r>
              </a:p>
            </p:txBody>
          </p:sp>
          <p:sp>
            <p:nvSpPr>
              <p:cNvPr id="101" name="CaixaDeTexto 100">
                <a:extLst>
                  <a:ext uri="{FF2B5EF4-FFF2-40B4-BE49-F238E27FC236}">
                    <a16:creationId xmlns:a16="http://schemas.microsoft.com/office/drawing/2014/main" id="{F2F0F1A8-9661-0F59-0A81-FDC92E44AA2E}"/>
                  </a:ext>
                </a:extLst>
              </p:cNvPr>
              <p:cNvSpPr txBox="1"/>
              <p:nvPr/>
            </p:nvSpPr>
            <p:spPr>
              <a:xfrm>
                <a:off x="6647150" y="3924960"/>
                <a:ext cx="614360" cy="307777"/>
              </a:xfrm>
              <a:prstGeom prst="rect">
                <a:avLst/>
              </a:prstGeom>
              <a:noFill/>
            </p:spPr>
            <p:txBody>
              <a:bodyPr wrap="square" rtlCol="0">
                <a:spAutoFit/>
              </a:bodyPr>
              <a:lstStyle/>
              <a:p>
                <a:pPr algn="ctr"/>
                <a:r>
                  <a:rPr lang="pt-BR" sz="1400"/>
                  <a:t>K1’</a:t>
                </a:r>
              </a:p>
            </p:txBody>
          </p:sp>
          <p:sp>
            <p:nvSpPr>
              <p:cNvPr id="102" name="CaixaDeTexto 101">
                <a:extLst>
                  <a:ext uri="{FF2B5EF4-FFF2-40B4-BE49-F238E27FC236}">
                    <a16:creationId xmlns:a16="http://schemas.microsoft.com/office/drawing/2014/main" id="{2BF2DF61-E7D5-B9C9-91B4-C8F1D082E5A0}"/>
                  </a:ext>
                </a:extLst>
              </p:cNvPr>
              <p:cNvSpPr txBox="1"/>
              <p:nvPr/>
            </p:nvSpPr>
            <p:spPr>
              <a:xfrm>
                <a:off x="8481647" y="5588553"/>
                <a:ext cx="614360" cy="307777"/>
              </a:xfrm>
              <a:prstGeom prst="rect">
                <a:avLst/>
              </a:prstGeom>
              <a:noFill/>
            </p:spPr>
            <p:txBody>
              <a:bodyPr wrap="square" rtlCol="0">
                <a:spAutoFit/>
              </a:bodyPr>
              <a:lstStyle/>
              <a:p>
                <a:r>
                  <a:rPr lang="pt-BR" sz="1400"/>
                  <a:t>L</a:t>
                </a:r>
              </a:p>
            </p:txBody>
          </p:sp>
          <p:sp>
            <p:nvSpPr>
              <p:cNvPr id="103" name="CaixaDeTexto 102">
                <a:extLst>
                  <a:ext uri="{FF2B5EF4-FFF2-40B4-BE49-F238E27FC236}">
                    <a16:creationId xmlns:a16="http://schemas.microsoft.com/office/drawing/2014/main" id="{8A6B8F3D-3649-E248-613F-EBFAE858AABC}"/>
                  </a:ext>
                </a:extLst>
              </p:cNvPr>
              <p:cNvSpPr txBox="1"/>
              <p:nvPr/>
            </p:nvSpPr>
            <p:spPr>
              <a:xfrm>
                <a:off x="1388287" y="1107636"/>
                <a:ext cx="614360" cy="307777"/>
              </a:xfrm>
              <a:prstGeom prst="rect">
                <a:avLst/>
              </a:prstGeom>
              <a:noFill/>
            </p:spPr>
            <p:txBody>
              <a:bodyPr wrap="square" rtlCol="0">
                <a:spAutoFit/>
              </a:bodyPr>
              <a:lstStyle/>
              <a:p>
                <a:r>
                  <a:rPr lang="pt-BR" sz="1400"/>
                  <a:t>K</a:t>
                </a:r>
              </a:p>
            </p:txBody>
          </p:sp>
          <mc:AlternateContent xmlns:mc="http://schemas.openxmlformats.org/markup-compatibility/2006" xmlns:a14="http://schemas.microsoft.com/office/drawing/2010/main">
            <mc:Choice Requires="a14">
              <p:sp>
                <p:nvSpPr>
                  <p:cNvPr id="104" name="CaixaDeTexto 103">
                    <a:extLst>
                      <a:ext uri="{FF2B5EF4-FFF2-40B4-BE49-F238E27FC236}">
                        <a16:creationId xmlns:a16="http://schemas.microsoft.com/office/drawing/2014/main" id="{F9471A5C-7244-7175-A963-6D4C053CB936}"/>
                      </a:ext>
                    </a:extLst>
                  </p:cNvPr>
                  <p:cNvSpPr txBox="1"/>
                  <p:nvPr/>
                </p:nvSpPr>
                <p:spPr>
                  <a:xfrm>
                    <a:off x="3386035" y="2814578"/>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2</m:t>
                              </m:r>
                            </m:sub>
                          </m:sSub>
                        </m:oMath>
                      </m:oMathPara>
                    </a14:m>
                    <a:endParaRPr lang="pt-BR" sz="1400">
                      <a:solidFill>
                        <a:schemeClr val="accent1"/>
                      </a:solidFill>
                    </a:endParaRPr>
                  </a:p>
                </p:txBody>
              </p:sp>
            </mc:Choice>
            <mc:Fallback xmlns="">
              <p:sp>
                <p:nvSpPr>
                  <p:cNvPr id="104" name="CaixaDeTexto 103">
                    <a:extLst>
                      <a:ext uri="{FF2B5EF4-FFF2-40B4-BE49-F238E27FC236}">
                        <a16:creationId xmlns:a16="http://schemas.microsoft.com/office/drawing/2014/main" id="{F9471A5C-7244-7175-A963-6D4C053CB936}"/>
                      </a:ext>
                    </a:extLst>
                  </p:cNvPr>
                  <p:cNvSpPr txBox="1">
                    <a:spLocks noRot="1" noChangeAspect="1" noMove="1" noResize="1" noEditPoints="1" noAdjustHandles="1" noChangeArrowheads="1" noChangeShapeType="1" noTextEdit="1"/>
                  </p:cNvSpPr>
                  <p:nvPr/>
                </p:nvSpPr>
                <p:spPr>
                  <a:xfrm>
                    <a:off x="3386035" y="2814578"/>
                    <a:ext cx="1761447" cy="215444"/>
                  </a:xfrm>
                  <a:prstGeom prst="rect">
                    <a:avLst/>
                  </a:prstGeom>
                  <a:blipFill>
                    <a:blip r:embed="rId3"/>
                    <a:stretch>
                      <a:fillRect l="-4054" r="-2252" b="-483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CaixaDeTexto 104">
                    <a:extLst>
                      <a:ext uri="{FF2B5EF4-FFF2-40B4-BE49-F238E27FC236}">
                        <a16:creationId xmlns:a16="http://schemas.microsoft.com/office/drawing/2014/main" id="{756048ED-4871-4713-7BBD-130D5538D86C}"/>
                      </a:ext>
                    </a:extLst>
                  </p:cNvPr>
                  <p:cNvSpPr txBox="1"/>
                  <p:nvPr/>
                </p:nvSpPr>
                <p:spPr>
                  <a:xfrm>
                    <a:off x="5084742" y="5008273"/>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a:solidFill>
                        <a:schemeClr val="accent1"/>
                      </a:solidFill>
                    </a:endParaRPr>
                  </a:p>
                </p:txBody>
              </p:sp>
            </mc:Choice>
            <mc:Fallback xmlns="">
              <p:sp>
                <p:nvSpPr>
                  <p:cNvPr id="105" name="CaixaDeTexto 104">
                    <a:extLst>
                      <a:ext uri="{FF2B5EF4-FFF2-40B4-BE49-F238E27FC236}">
                        <a16:creationId xmlns:a16="http://schemas.microsoft.com/office/drawing/2014/main" id="{756048ED-4871-4713-7BBD-130D5538D86C}"/>
                      </a:ext>
                    </a:extLst>
                  </p:cNvPr>
                  <p:cNvSpPr txBox="1">
                    <a:spLocks noRot="1" noChangeAspect="1" noMove="1" noResize="1" noEditPoints="1" noAdjustHandles="1" noChangeArrowheads="1" noChangeShapeType="1" noTextEdit="1"/>
                  </p:cNvSpPr>
                  <p:nvPr/>
                </p:nvSpPr>
                <p:spPr>
                  <a:xfrm>
                    <a:off x="5084742" y="5008273"/>
                    <a:ext cx="1761447" cy="215444"/>
                  </a:xfrm>
                  <a:prstGeom prst="rect">
                    <a:avLst/>
                  </a:prstGeom>
                  <a:blipFill>
                    <a:blip r:embed="rId4"/>
                    <a:stretch>
                      <a:fillRect l="-3153" r="-1802" b="-5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1649F5E2-660E-768F-DD7D-D5C697D087BF}"/>
                      </a:ext>
                    </a:extLst>
                  </p:cNvPr>
                  <p:cNvSpPr txBox="1"/>
                  <p:nvPr/>
                </p:nvSpPr>
                <p:spPr>
                  <a:xfrm>
                    <a:off x="6419496" y="4389445"/>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oMath>
                      </m:oMathPara>
                    </a14:m>
                    <a:endParaRPr lang="pt-BR" sz="1400">
                      <a:solidFill>
                        <a:schemeClr val="accent1"/>
                      </a:solidFill>
                    </a:endParaRPr>
                  </a:p>
                </p:txBody>
              </p:sp>
            </mc:Choice>
            <mc:Fallback xmlns="">
              <p:sp>
                <p:nvSpPr>
                  <p:cNvPr id="106" name="CaixaDeTexto 105">
                    <a:extLst>
                      <a:ext uri="{FF2B5EF4-FFF2-40B4-BE49-F238E27FC236}">
                        <a16:creationId xmlns:a16="http://schemas.microsoft.com/office/drawing/2014/main" id="{1649F5E2-660E-768F-DD7D-D5C697D087BF}"/>
                      </a:ext>
                    </a:extLst>
                  </p:cNvPr>
                  <p:cNvSpPr txBox="1">
                    <a:spLocks noRot="1" noChangeAspect="1" noMove="1" noResize="1" noEditPoints="1" noAdjustHandles="1" noChangeArrowheads="1" noChangeShapeType="1" noTextEdit="1"/>
                  </p:cNvSpPr>
                  <p:nvPr/>
                </p:nvSpPr>
                <p:spPr>
                  <a:xfrm>
                    <a:off x="6419496" y="4389445"/>
                    <a:ext cx="1761447" cy="215444"/>
                  </a:xfrm>
                  <a:prstGeom prst="rect">
                    <a:avLst/>
                  </a:prstGeom>
                  <a:blipFill>
                    <a:blip r:embed="rId5"/>
                    <a:stretch>
                      <a:fillRect b="-161290"/>
                    </a:stretch>
                  </a:blipFill>
                </p:spPr>
                <p:txBody>
                  <a:bodyPr/>
                  <a:lstStyle/>
                  <a:p>
                    <a:r>
                      <a:rPr lang="en-US">
                        <a:noFill/>
                      </a:rPr>
                      <a:t> </a:t>
                    </a:r>
                  </a:p>
                </p:txBody>
              </p:sp>
            </mc:Fallback>
          </mc:AlternateContent>
          <p:cxnSp>
            <p:nvCxnSpPr>
              <p:cNvPr id="107" name="Conector reto 106">
                <a:extLst>
                  <a:ext uri="{FF2B5EF4-FFF2-40B4-BE49-F238E27FC236}">
                    <a16:creationId xmlns:a16="http://schemas.microsoft.com/office/drawing/2014/main" id="{B7482A54-5FCA-68CA-D4DF-26D8F8155C9E}"/>
                  </a:ext>
                </a:extLst>
              </p:cNvPr>
              <p:cNvCxnSpPr>
                <a:cxnSpLocks/>
              </p:cNvCxnSpPr>
              <p:nvPr/>
            </p:nvCxnSpPr>
            <p:spPr>
              <a:xfrm>
                <a:off x="1772081" y="5588553"/>
                <a:ext cx="6516115" cy="0"/>
              </a:xfrm>
              <a:prstGeom prst="line">
                <a:avLst/>
              </a:prstGeom>
            </p:spPr>
            <p:style>
              <a:lnRef idx="1">
                <a:schemeClr val="dk1"/>
              </a:lnRef>
              <a:fillRef idx="0">
                <a:schemeClr val="dk1"/>
              </a:fillRef>
              <a:effectRef idx="0">
                <a:schemeClr val="dk1"/>
              </a:effectRef>
              <a:fontRef idx="minor">
                <a:schemeClr val="tx1"/>
              </a:fontRef>
            </p:style>
          </p:cxnSp>
        </p:grpSp>
        <p:sp>
          <p:nvSpPr>
            <p:cNvPr id="45" name="Elipse 44">
              <a:extLst>
                <a:ext uri="{FF2B5EF4-FFF2-40B4-BE49-F238E27FC236}">
                  <a16:creationId xmlns:a16="http://schemas.microsoft.com/office/drawing/2014/main" id="{111B8A21-07F8-E825-04C5-B514F1B8EE7E}"/>
                </a:ext>
              </a:extLst>
            </p:cNvPr>
            <p:cNvSpPr/>
            <p:nvPr/>
          </p:nvSpPr>
          <p:spPr>
            <a:xfrm>
              <a:off x="1848603" y="3122376"/>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Elipse 46">
              <a:extLst>
                <a:ext uri="{FF2B5EF4-FFF2-40B4-BE49-F238E27FC236}">
                  <a16:creationId xmlns:a16="http://schemas.microsoft.com/office/drawing/2014/main" id="{923A901B-AF6D-C9C5-BDB7-3C08755C6273}"/>
                </a:ext>
              </a:extLst>
            </p:cNvPr>
            <p:cNvSpPr/>
            <p:nvPr/>
          </p:nvSpPr>
          <p:spPr>
            <a:xfrm>
              <a:off x="3016127" y="444949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FE2E726E-87EC-CE98-6D68-169C1E8441E9}"/>
                </a:ext>
              </a:extLst>
            </p:cNvPr>
            <p:cNvSpPr/>
            <p:nvPr/>
          </p:nvSpPr>
          <p:spPr>
            <a:xfrm>
              <a:off x="1950294" y="3218318"/>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Elipse 52">
              <a:extLst>
                <a:ext uri="{FF2B5EF4-FFF2-40B4-BE49-F238E27FC236}">
                  <a16:creationId xmlns:a16="http://schemas.microsoft.com/office/drawing/2014/main" id="{E6C1FB52-B853-C99C-6B9A-54E077AF4262}"/>
                </a:ext>
              </a:extLst>
            </p:cNvPr>
            <p:cNvSpPr/>
            <p:nvPr/>
          </p:nvSpPr>
          <p:spPr>
            <a:xfrm>
              <a:off x="4217632" y="4464106"/>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0604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5B05B3F-72FF-A433-6144-FAEC93D7BD0D}"/>
              </a:ext>
            </a:extLst>
          </p:cNvPr>
          <p:cNvSpPr txBox="1"/>
          <p:nvPr/>
        </p:nvSpPr>
        <p:spPr>
          <a:xfrm>
            <a:off x="6717831" y="1914747"/>
            <a:ext cx="4896829" cy="3693319"/>
          </a:xfrm>
          <a:prstGeom prst="rect">
            <a:avLst/>
          </a:prstGeom>
          <a:noFill/>
        </p:spPr>
        <p:txBody>
          <a:bodyPr wrap="square">
            <a:spAutoFit/>
          </a:bodyPr>
          <a:lstStyle/>
          <a:p>
            <a:pPr algn="just" rtl="0">
              <a:spcBef>
                <a:spcPts val="0"/>
              </a:spcBef>
              <a:spcAft>
                <a:spcPts val="0"/>
              </a:spcAft>
            </a:pPr>
            <a:r>
              <a:rPr lang="pt-BR" b="0" i="0" u="none" strike="noStrike">
                <a:solidFill>
                  <a:srgbClr val="000000"/>
                </a:solidFill>
                <a:effectLst/>
                <a:latin typeface="Times New Roman" panose="02020603050405020304" pitchFamily="18" charset="0"/>
                <a:cs typeface="Times New Roman" panose="02020603050405020304" pitchFamily="18" charset="0"/>
              </a:rPr>
              <a:t>Dado que o </a:t>
            </a:r>
            <a:r>
              <a:rPr lang="pt-BR" b="1" i="0" u="none" strike="noStrike">
                <a:solidFill>
                  <a:srgbClr val="000000"/>
                </a:solidFill>
                <a:effectLst/>
                <a:latin typeface="Times New Roman" panose="02020603050405020304" pitchFamily="18" charset="0"/>
                <a:cs typeface="Times New Roman" panose="02020603050405020304" pitchFamily="18" charset="0"/>
              </a:rPr>
              <a:t>capital</a:t>
            </a:r>
            <a:r>
              <a:rPr lang="pt-BR" b="0" i="0" u="none" strike="noStrike">
                <a:solidFill>
                  <a:srgbClr val="000000"/>
                </a:solidFill>
                <a:effectLst/>
                <a:latin typeface="Times New Roman" panose="02020603050405020304" pitchFamily="18" charset="0"/>
                <a:cs typeface="Times New Roman" panose="02020603050405020304" pitchFamily="18" charset="0"/>
              </a:rPr>
              <a:t> se torna </a:t>
            </a:r>
            <a:r>
              <a:rPr lang="pt-BR" b="1" i="0" u="none" strike="noStrike">
                <a:solidFill>
                  <a:srgbClr val="000000"/>
                </a:solidFill>
                <a:effectLst/>
                <a:latin typeface="Times New Roman" panose="02020603050405020304" pitchFamily="18" charset="0"/>
                <a:cs typeface="Times New Roman" panose="02020603050405020304" pitchFamily="18" charset="0"/>
              </a:rPr>
              <a:t>relativamente mais caro</a:t>
            </a:r>
            <a:r>
              <a:rPr lang="pt-BR" b="0" i="0" u="none" strike="noStrike">
                <a:solidFill>
                  <a:srgbClr val="000000"/>
                </a:solidFill>
                <a:effectLst/>
                <a:latin typeface="Times New Roman" panose="02020603050405020304" pitchFamily="18" charset="0"/>
                <a:cs typeface="Times New Roman" panose="02020603050405020304" pitchFamily="18" charset="0"/>
              </a:rPr>
              <a:t>, as firmas de </a:t>
            </a:r>
            <a:r>
              <a:rPr lang="pt-BR" b="1" i="0" u="none" strike="noStrike">
                <a:solidFill>
                  <a:srgbClr val="000000"/>
                </a:solidFill>
                <a:effectLst/>
                <a:latin typeface="Times New Roman" panose="02020603050405020304" pitchFamily="18" charset="0"/>
                <a:cs typeface="Times New Roman" panose="02020603050405020304" pitchFamily="18" charset="0"/>
              </a:rPr>
              <a:t>ambos os setores usam relativamente mais trabalho</a:t>
            </a:r>
            <a:r>
              <a:rPr lang="pt-BR" b="0" i="0" u="none" strike="noStrike">
                <a:solidFill>
                  <a:srgbClr val="000000"/>
                </a:solidFill>
                <a:effectLst/>
                <a:latin typeface="Times New Roman" panose="02020603050405020304" pitchFamily="18" charset="0"/>
                <a:cs typeface="Times New Roman" panose="02020603050405020304" pitchFamily="18" charset="0"/>
              </a:rPr>
              <a:t>:</a:t>
            </a:r>
            <a:endParaRPr lang="pt-BR" b="0">
              <a:effectLst/>
              <a:latin typeface="Times New Roman" panose="02020603050405020304" pitchFamily="18" charset="0"/>
              <a:cs typeface="Times New Roman" panose="02020603050405020304" pitchFamily="18" charset="0"/>
            </a:endParaRPr>
          </a:p>
          <a:p>
            <a:pPr marL="742950" lvl="1" indent="-285750" algn="just" fontAlgn="base">
              <a:buFont typeface="Arial" panose="020B0604020202020204" pitchFamily="34" charset="0"/>
              <a:buChar char="•"/>
            </a:pPr>
            <a:r>
              <a:rPr lang="pt-BR" b="1" i="0" u="none" strike="noStrike">
                <a:solidFill>
                  <a:srgbClr val="000000"/>
                </a:solidFill>
                <a:effectLst/>
                <a:latin typeface="Times New Roman" panose="02020603050405020304" pitchFamily="18" charset="0"/>
                <a:cs typeface="Times New Roman" panose="02020603050405020304" pitchFamily="18" charset="0"/>
              </a:rPr>
              <a:t>Resultado</a:t>
            </a:r>
            <a:r>
              <a:rPr lang="pt-BR" b="0" i="0" u="none" strike="noStrike">
                <a:solidFill>
                  <a:srgbClr val="000000"/>
                </a:solidFill>
                <a:effectLst/>
                <a:latin typeface="Times New Roman" panose="02020603050405020304" pitchFamily="18" charset="0"/>
                <a:cs typeface="Times New Roman" panose="02020603050405020304" pitchFamily="18" charset="0"/>
              </a:rPr>
              <a:t> </a:t>
            </a:r>
            <a:r>
              <a:rPr lang="pt-BR" b="0" i="0" u="none" strike="noStrike">
                <a:solidFill>
                  <a:srgbClr val="000000"/>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pt-BR" b="0" i="0" u="none" strike="noStrike">
                <a:solidFill>
                  <a:srgbClr val="000000"/>
                </a:solidFill>
                <a:effectLst/>
                <a:latin typeface="Times New Roman" panose="02020603050405020304" pitchFamily="18" charset="0"/>
                <a:cs typeface="Times New Roman" panose="02020603050405020304" pitchFamily="18" charset="0"/>
              </a:rPr>
              <a:t>as razões capital-trabalho diminuem em ambos os setores.</a:t>
            </a:r>
          </a:p>
          <a:p>
            <a:pPr algn="just" rtl="0">
              <a:spcBef>
                <a:spcPts val="0"/>
              </a:spcBef>
              <a:spcAft>
                <a:spcPts val="0"/>
              </a:spcAft>
            </a:pPr>
            <a:br>
              <a:rPr lang="pt-BR" b="0">
                <a:effectLst/>
                <a:latin typeface="Times New Roman" panose="02020603050405020304" pitchFamily="18" charset="0"/>
                <a:cs typeface="Times New Roman" panose="02020603050405020304" pitchFamily="18" charset="0"/>
              </a:rPr>
            </a:br>
            <a:r>
              <a:rPr lang="pt-BR" b="0" i="0" u="none" strike="noStrike">
                <a:solidFill>
                  <a:srgbClr val="000000"/>
                </a:solidFill>
                <a:effectLst/>
                <a:latin typeface="Times New Roman" panose="02020603050405020304" pitchFamily="18" charset="0"/>
                <a:cs typeface="Times New Roman" panose="02020603050405020304" pitchFamily="18" charset="0"/>
              </a:rPr>
              <a:t>A </a:t>
            </a:r>
            <a:r>
              <a:rPr lang="pt-BR" b="1" i="0" u="none" strike="noStrike">
                <a:solidFill>
                  <a:srgbClr val="000000"/>
                </a:solidFill>
                <a:effectLst/>
                <a:latin typeface="Times New Roman" panose="02020603050405020304" pitchFamily="18" charset="0"/>
                <a:cs typeface="Times New Roman" panose="02020603050405020304" pitchFamily="18" charset="0"/>
              </a:rPr>
              <a:t>diminuição de preço incentiva as firmas no setor manufatureiro a reduzir a produção.</a:t>
            </a:r>
            <a:endParaRPr lang="pt-BR" b="1">
              <a:effectLst/>
              <a:latin typeface="Times New Roman" panose="02020603050405020304" pitchFamily="18" charset="0"/>
              <a:cs typeface="Times New Roman" panose="02020603050405020304" pitchFamily="18" charset="0"/>
            </a:endParaRPr>
          </a:p>
          <a:p>
            <a:pPr marL="742950" lvl="1" indent="-285750" algn="just" fontAlgn="base">
              <a:buFont typeface="Arial" panose="020B0604020202020204" pitchFamily="34" charset="0"/>
              <a:buChar char="•"/>
            </a:pPr>
            <a:r>
              <a:rPr lang="pt-BR" b="0" i="0" u="none" strike="noStrike">
                <a:solidFill>
                  <a:srgbClr val="000000"/>
                </a:solidFill>
                <a:effectLst/>
                <a:latin typeface="Times New Roman" panose="02020603050405020304" pitchFamily="18" charset="0"/>
                <a:cs typeface="Times New Roman" panose="02020603050405020304" pitchFamily="18" charset="0"/>
              </a:rPr>
              <a:t>Precisam de capital e trabalho, porém, relativamente mais trabalho (tecnologia intensiva em trabalho);</a:t>
            </a:r>
          </a:p>
          <a:p>
            <a:pPr marL="742950" lvl="1" indent="-285750" algn="just" fontAlgn="base">
              <a:buFont typeface="Arial" panose="020B0604020202020204" pitchFamily="34" charset="0"/>
              <a:buChar char="•"/>
            </a:pPr>
            <a:r>
              <a:rPr lang="pt-BR">
                <a:solidFill>
                  <a:srgbClr val="000000"/>
                </a:solidFill>
                <a:latin typeface="Times New Roman" panose="02020603050405020304" pitchFamily="18" charset="0"/>
                <a:cs typeface="Times New Roman" panose="02020603050405020304" pitchFamily="18" charset="0"/>
              </a:rPr>
              <a:t>E</a:t>
            </a:r>
            <a:r>
              <a:rPr lang="pt-BR" b="0" i="0" u="none" strike="noStrike">
                <a:solidFill>
                  <a:srgbClr val="000000"/>
                </a:solidFill>
                <a:effectLst/>
                <a:latin typeface="Times New Roman" panose="02020603050405020304" pitchFamily="18" charset="0"/>
                <a:cs typeface="Times New Roman" panose="02020603050405020304" pitchFamily="18" charset="0"/>
              </a:rPr>
              <a:t>ncolhimento do setor manufatureiro, libera fatores para o setor de ponta.</a:t>
            </a:r>
          </a:p>
        </p:txBody>
      </p:sp>
      <p:sp>
        <p:nvSpPr>
          <p:cNvPr id="2" name="Retângulo 1">
            <a:extLst>
              <a:ext uri="{FF2B5EF4-FFF2-40B4-BE49-F238E27FC236}">
                <a16:creationId xmlns:a16="http://schemas.microsoft.com/office/drawing/2014/main" id="{8622AC80-DF68-841D-0D17-29A810B96762}"/>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ACE8BFB7-8BC7-2108-7357-FE559215D6E8}"/>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4" name="Retângulo: Cantos Arredondados 3">
            <a:extLst>
              <a:ext uri="{FF2B5EF4-FFF2-40B4-BE49-F238E27FC236}">
                <a16:creationId xmlns:a16="http://schemas.microsoft.com/office/drawing/2014/main" id="{F967CECA-49F5-47A9-2732-25FEE7782278}"/>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6" name="Retângulo: Cantos Arredondados 5">
            <a:extLst>
              <a:ext uri="{FF2B5EF4-FFF2-40B4-BE49-F238E27FC236}">
                <a16:creationId xmlns:a16="http://schemas.microsoft.com/office/drawing/2014/main" id="{DE71689C-19D8-CDD3-B237-17D052C07FB7}"/>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7" name="Retângulo: Cantos Arredondados 6">
            <a:extLst>
              <a:ext uri="{FF2B5EF4-FFF2-40B4-BE49-F238E27FC236}">
                <a16:creationId xmlns:a16="http://schemas.microsoft.com/office/drawing/2014/main" id="{E42842B9-0539-C1BA-DEC4-3DE92F805939}"/>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8" name="Retângulo: Cantos Arredondados 7">
            <a:extLst>
              <a:ext uri="{FF2B5EF4-FFF2-40B4-BE49-F238E27FC236}">
                <a16:creationId xmlns:a16="http://schemas.microsoft.com/office/drawing/2014/main" id="{79BD65EE-FAC9-9DA7-3FF5-4F8A5C5309CF}"/>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9" name="Retângulo: Cantos Arredondados 8">
            <a:extLst>
              <a:ext uri="{FF2B5EF4-FFF2-40B4-BE49-F238E27FC236}">
                <a16:creationId xmlns:a16="http://schemas.microsoft.com/office/drawing/2014/main" id="{CF25E7C5-0D3F-DD34-C6CE-0797C1FDE888}"/>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grpSp>
        <p:nvGrpSpPr>
          <p:cNvPr id="43" name="Agrupar 42">
            <a:extLst>
              <a:ext uri="{FF2B5EF4-FFF2-40B4-BE49-F238E27FC236}">
                <a16:creationId xmlns:a16="http://schemas.microsoft.com/office/drawing/2014/main" id="{8EB163B7-5438-512B-1537-9FD0DF5D858C}"/>
              </a:ext>
            </a:extLst>
          </p:cNvPr>
          <p:cNvGrpSpPr/>
          <p:nvPr/>
        </p:nvGrpSpPr>
        <p:grpSpPr>
          <a:xfrm>
            <a:off x="700400" y="1914747"/>
            <a:ext cx="6096822" cy="4214148"/>
            <a:chOff x="643955" y="1502638"/>
            <a:chExt cx="6096822" cy="4214148"/>
          </a:xfrm>
        </p:grpSpPr>
        <p:grpSp>
          <p:nvGrpSpPr>
            <p:cNvPr id="44" name="Agrupar 43">
              <a:extLst>
                <a:ext uri="{FF2B5EF4-FFF2-40B4-BE49-F238E27FC236}">
                  <a16:creationId xmlns:a16="http://schemas.microsoft.com/office/drawing/2014/main" id="{F1ABC6DB-DF7D-3415-8B09-2A0095A2FE27}"/>
                </a:ext>
              </a:extLst>
            </p:cNvPr>
            <p:cNvGrpSpPr/>
            <p:nvPr/>
          </p:nvGrpSpPr>
          <p:grpSpPr>
            <a:xfrm>
              <a:off x="643955" y="1502638"/>
              <a:ext cx="6096822" cy="4214148"/>
              <a:chOff x="1191083" y="1107636"/>
              <a:chExt cx="7904924" cy="4788695"/>
            </a:xfrm>
          </p:grpSpPr>
          <p:cxnSp>
            <p:nvCxnSpPr>
              <p:cNvPr id="49" name="Conector reto 48">
                <a:extLst>
                  <a:ext uri="{FF2B5EF4-FFF2-40B4-BE49-F238E27FC236}">
                    <a16:creationId xmlns:a16="http://schemas.microsoft.com/office/drawing/2014/main" id="{02BE7F6D-BE7B-2CD8-BEFC-F814C97D0B27}"/>
                  </a:ext>
                </a:extLst>
              </p:cNvPr>
              <p:cNvCxnSpPr>
                <a:cxnSpLocks/>
              </p:cNvCxnSpPr>
              <p:nvPr/>
            </p:nvCxnSpPr>
            <p:spPr>
              <a:xfrm>
                <a:off x="1791133" y="1381867"/>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50" name="Conector reto 49">
                <a:extLst>
                  <a:ext uri="{FF2B5EF4-FFF2-40B4-BE49-F238E27FC236}">
                    <a16:creationId xmlns:a16="http://schemas.microsoft.com/office/drawing/2014/main" id="{3D87D147-E3B9-4ADD-0F5D-B0D87C5F3093}"/>
                  </a:ext>
                </a:extLst>
              </p:cNvPr>
              <p:cNvCxnSpPr>
                <a:cxnSpLocks/>
              </p:cNvCxnSpPr>
              <p:nvPr/>
            </p:nvCxnSpPr>
            <p:spPr>
              <a:xfrm>
                <a:off x="1791132" y="1973816"/>
                <a:ext cx="3602833" cy="3614738"/>
              </a:xfrm>
              <a:prstGeom prst="line">
                <a:avLst/>
              </a:prstGeom>
            </p:spPr>
            <p:style>
              <a:lnRef idx="1">
                <a:schemeClr val="dk1"/>
              </a:lnRef>
              <a:fillRef idx="0">
                <a:schemeClr val="dk1"/>
              </a:fillRef>
              <a:effectRef idx="0">
                <a:schemeClr val="dk1"/>
              </a:effectRef>
              <a:fontRef idx="minor">
                <a:schemeClr val="tx1"/>
              </a:fontRef>
            </p:style>
          </p:cxnSp>
          <p:cxnSp>
            <p:nvCxnSpPr>
              <p:cNvPr id="51" name="Conector reto 50">
                <a:extLst>
                  <a:ext uri="{FF2B5EF4-FFF2-40B4-BE49-F238E27FC236}">
                    <a16:creationId xmlns:a16="http://schemas.microsoft.com/office/drawing/2014/main" id="{0491719A-FB0A-1F34-A8C2-6E1986D62B6A}"/>
                  </a:ext>
                </a:extLst>
              </p:cNvPr>
              <p:cNvCxnSpPr>
                <a:cxnSpLocks/>
              </p:cNvCxnSpPr>
              <p:nvPr/>
            </p:nvCxnSpPr>
            <p:spPr>
              <a:xfrm>
                <a:off x="1810186" y="2565141"/>
                <a:ext cx="6281734" cy="3023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CaixaDeTexto 51">
                <a:extLst>
                  <a:ext uri="{FF2B5EF4-FFF2-40B4-BE49-F238E27FC236}">
                    <a16:creationId xmlns:a16="http://schemas.microsoft.com/office/drawing/2014/main" id="{BE8E3047-1FAA-C4DE-4A1E-088426E10D92}"/>
                  </a:ext>
                </a:extLst>
              </p:cNvPr>
              <p:cNvSpPr txBox="1"/>
              <p:nvPr/>
            </p:nvSpPr>
            <p:spPr>
              <a:xfrm>
                <a:off x="5086785" y="5588554"/>
                <a:ext cx="614360" cy="307777"/>
              </a:xfrm>
              <a:prstGeom prst="rect">
                <a:avLst/>
              </a:prstGeom>
              <a:noFill/>
            </p:spPr>
            <p:txBody>
              <a:bodyPr wrap="square" rtlCol="0">
                <a:spAutoFit/>
              </a:bodyPr>
              <a:lstStyle/>
              <a:p>
                <a:r>
                  <a:rPr lang="pt-BR" sz="1400"/>
                  <a:t>1/w</a:t>
                </a:r>
              </a:p>
            </p:txBody>
          </p:sp>
          <p:sp>
            <p:nvSpPr>
              <p:cNvPr id="53" name="CaixaDeTexto 52">
                <a:extLst>
                  <a:ext uri="{FF2B5EF4-FFF2-40B4-BE49-F238E27FC236}">
                    <a16:creationId xmlns:a16="http://schemas.microsoft.com/office/drawing/2014/main" id="{F005C85E-B74E-0944-C877-E2DB0453EDEE}"/>
                  </a:ext>
                </a:extLst>
              </p:cNvPr>
              <p:cNvSpPr txBox="1"/>
              <p:nvPr/>
            </p:nvSpPr>
            <p:spPr>
              <a:xfrm>
                <a:off x="7674402" y="5588554"/>
                <a:ext cx="761998" cy="307777"/>
              </a:xfrm>
              <a:prstGeom prst="rect">
                <a:avLst/>
              </a:prstGeom>
              <a:noFill/>
            </p:spPr>
            <p:txBody>
              <a:bodyPr wrap="square" rtlCol="0">
                <a:spAutoFit/>
              </a:bodyPr>
              <a:lstStyle/>
              <a:p>
                <a:pPr algn="ctr"/>
                <a:r>
                  <a:rPr lang="pt-BR" sz="1400">
                    <a:solidFill>
                      <a:srgbClr val="FF0000"/>
                    </a:solidFill>
                  </a:rPr>
                  <a:t>1/w’</a:t>
                </a:r>
              </a:p>
            </p:txBody>
          </p:sp>
          <p:sp>
            <p:nvSpPr>
              <p:cNvPr id="54" name="CaixaDeTexto 53">
                <a:extLst>
                  <a:ext uri="{FF2B5EF4-FFF2-40B4-BE49-F238E27FC236}">
                    <a16:creationId xmlns:a16="http://schemas.microsoft.com/office/drawing/2014/main" id="{4BC4C327-A1E6-F0AD-136A-3B5C6E9E6457}"/>
                  </a:ext>
                </a:extLst>
              </p:cNvPr>
              <p:cNvSpPr txBox="1"/>
              <p:nvPr/>
            </p:nvSpPr>
            <p:spPr>
              <a:xfrm>
                <a:off x="1191083" y="1695722"/>
                <a:ext cx="614360" cy="307777"/>
              </a:xfrm>
              <a:prstGeom prst="rect">
                <a:avLst/>
              </a:prstGeom>
              <a:noFill/>
            </p:spPr>
            <p:txBody>
              <a:bodyPr wrap="square" rtlCol="0">
                <a:spAutoFit/>
              </a:bodyPr>
              <a:lstStyle/>
              <a:p>
                <a:pPr algn="ctr"/>
                <a:r>
                  <a:rPr lang="pt-BR" sz="1400"/>
                  <a:t>1/r</a:t>
                </a:r>
              </a:p>
            </p:txBody>
          </p:sp>
          <p:sp>
            <p:nvSpPr>
              <p:cNvPr id="55" name="CaixaDeTexto 54">
                <a:extLst>
                  <a:ext uri="{FF2B5EF4-FFF2-40B4-BE49-F238E27FC236}">
                    <a16:creationId xmlns:a16="http://schemas.microsoft.com/office/drawing/2014/main" id="{435B3C3D-ABF4-B84A-C67D-E35494AEE7DA}"/>
                  </a:ext>
                </a:extLst>
              </p:cNvPr>
              <p:cNvSpPr txBox="1"/>
              <p:nvPr/>
            </p:nvSpPr>
            <p:spPr>
              <a:xfrm>
                <a:off x="1194036" y="2498554"/>
                <a:ext cx="618209" cy="307777"/>
              </a:xfrm>
              <a:prstGeom prst="rect">
                <a:avLst/>
              </a:prstGeom>
              <a:noFill/>
            </p:spPr>
            <p:txBody>
              <a:bodyPr wrap="square" rtlCol="0">
                <a:spAutoFit/>
              </a:bodyPr>
              <a:lstStyle/>
              <a:p>
                <a:pPr algn="ctr"/>
                <a:r>
                  <a:rPr lang="pt-BR" sz="1400">
                    <a:solidFill>
                      <a:srgbClr val="FF0000"/>
                    </a:solidFill>
                  </a:rPr>
                  <a:t>1/r’</a:t>
                </a:r>
              </a:p>
            </p:txBody>
          </p:sp>
          <p:cxnSp>
            <p:nvCxnSpPr>
              <p:cNvPr id="56" name="Conector de Seta Reta 55">
                <a:extLst>
                  <a:ext uri="{FF2B5EF4-FFF2-40B4-BE49-F238E27FC236}">
                    <a16:creationId xmlns:a16="http://schemas.microsoft.com/office/drawing/2014/main" id="{35D14F8B-C533-34DA-082E-02EBA899EF00}"/>
                  </a:ext>
                </a:extLst>
              </p:cNvPr>
              <p:cNvCxnSpPr>
                <a:cxnSpLocks/>
                <a:stCxn id="54" idx="2"/>
              </p:cNvCxnSpPr>
              <p:nvPr/>
            </p:nvCxnSpPr>
            <p:spPr>
              <a:xfrm>
                <a:off x="1498263" y="2003499"/>
                <a:ext cx="0" cy="468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ector de Seta Reta 56">
                <a:extLst>
                  <a:ext uri="{FF2B5EF4-FFF2-40B4-BE49-F238E27FC236}">
                    <a16:creationId xmlns:a16="http://schemas.microsoft.com/office/drawing/2014/main" id="{3EA9AD83-E538-422C-2724-DAF06D71709A}"/>
                  </a:ext>
                </a:extLst>
              </p:cNvPr>
              <p:cNvCxnSpPr>
                <a:stCxn id="52" idx="3"/>
                <a:endCxn id="53" idx="1"/>
              </p:cNvCxnSpPr>
              <p:nvPr/>
            </p:nvCxnSpPr>
            <p:spPr>
              <a:xfrm>
                <a:off x="5701145" y="5742443"/>
                <a:ext cx="19732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Forma Livre: Forma 57">
                <a:extLst>
                  <a:ext uri="{FF2B5EF4-FFF2-40B4-BE49-F238E27FC236}">
                    <a16:creationId xmlns:a16="http://schemas.microsoft.com/office/drawing/2014/main" id="{F523A086-50AD-A01D-AB67-CC9EE52C4D76}"/>
                  </a:ext>
                </a:extLst>
              </p:cNvPr>
              <p:cNvSpPr/>
              <p:nvPr/>
            </p:nvSpPr>
            <p:spPr>
              <a:xfrm>
                <a:off x="2573373" y="2016679"/>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59" name="Forma Livre: Forma 58">
                <a:extLst>
                  <a:ext uri="{FF2B5EF4-FFF2-40B4-BE49-F238E27FC236}">
                    <a16:creationId xmlns:a16="http://schemas.microsoft.com/office/drawing/2014/main" id="{6A160C77-9BAC-6440-12ED-8C1306EFF7B6}"/>
                  </a:ext>
                </a:extLst>
              </p:cNvPr>
              <p:cNvSpPr/>
              <p:nvPr/>
            </p:nvSpPr>
            <p:spPr>
              <a:xfrm>
                <a:off x="4121011" y="356407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60" name="Forma Livre: Forma 59">
                <a:extLst>
                  <a:ext uri="{FF2B5EF4-FFF2-40B4-BE49-F238E27FC236}">
                    <a16:creationId xmlns:a16="http://schemas.microsoft.com/office/drawing/2014/main" id="{A8067176-33E0-0A2F-562F-489123B03F45}"/>
                  </a:ext>
                </a:extLst>
              </p:cNvPr>
              <p:cNvSpPr/>
              <p:nvPr/>
            </p:nvSpPr>
            <p:spPr>
              <a:xfrm>
                <a:off x="5261261" y="3293773"/>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61" name="Conector reto 60">
                <a:extLst>
                  <a:ext uri="{FF2B5EF4-FFF2-40B4-BE49-F238E27FC236}">
                    <a16:creationId xmlns:a16="http://schemas.microsoft.com/office/drawing/2014/main" id="{46730DAB-FD4E-8467-51F4-ADAE7E3D27C9}"/>
                  </a:ext>
                </a:extLst>
              </p:cNvPr>
              <p:cNvCxnSpPr>
                <a:cxnSpLocks/>
              </p:cNvCxnSpPr>
              <p:nvPr/>
            </p:nvCxnSpPr>
            <p:spPr>
              <a:xfrm flipV="1">
                <a:off x="1810186" y="1789150"/>
                <a:ext cx="1456131" cy="379940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2" name="Conector reto 61">
                <a:extLst>
                  <a:ext uri="{FF2B5EF4-FFF2-40B4-BE49-F238E27FC236}">
                    <a16:creationId xmlns:a16="http://schemas.microsoft.com/office/drawing/2014/main" id="{43CD6E89-52A5-754C-595F-830452E6D9A1}"/>
                  </a:ext>
                </a:extLst>
              </p:cNvPr>
              <p:cNvCxnSpPr>
                <a:cxnSpLocks/>
              </p:cNvCxnSpPr>
              <p:nvPr/>
            </p:nvCxnSpPr>
            <p:spPr>
              <a:xfrm flipV="1">
                <a:off x="1800660" y="1973815"/>
                <a:ext cx="1641278" cy="361473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3" name="Conector reto 62">
                <a:extLst>
                  <a:ext uri="{FF2B5EF4-FFF2-40B4-BE49-F238E27FC236}">
                    <a16:creationId xmlns:a16="http://schemas.microsoft.com/office/drawing/2014/main" id="{53B22B1C-4C48-7C2F-11E6-D48018C56F23}"/>
                  </a:ext>
                </a:extLst>
              </p:cNvPr>
              <p:cNvCxnSpPr>
                <a:cxnSpLocks/>
              </p:cNvCxnSpPr>
              <p:nvPr/>
            </p:nvCxnSpPr>
            <p:spPr>
              <a:xfrm flipV="1">
                <a:off x="1810185" y="3416854"/>
                <a:ext cx="5039470" cy="21716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4" name="Conector reto 63">
                <a:extLst>
                  <a:ext uri="{FF2B5EF4-FFF2-40B4-BE49-F238E27FC236}">
                    <a16:creationId xmlns:a16="http://schemas.microsoft.com/office/drawing/2014/main" id="{8DDA5E7A-5914-5490-630A-626F9E072579}"/>
                  </a:ext>
                </a:extLst>
              </p:cNvPr>
              <p:cNvCxnSpPr>
                <a:cxnSpLocks/>
                <a:endCxn id="68" idx="2"/>
              </p:cNvCxnSpPr>
              <p:nvPr/>
            </p:nvCxnSpPr>
            <p:spPr>
              <a:xfrm flipV="1">
                <a:off x="1810185" y="4232737"/>
                <a:ext cx="5144146" cy="13558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5" name="CaixaDeTexto 64">
                <a:extLst>
                  <a:ext uri="{FF2B5EF4-FFF2-40B4-BE49-F238E27FC236}">
                    <a16:creationId xmlns:a16="http://schemas.microsoft.com/office/drawing/2014/main" id="{56FAECB5-57FB-21F1-0577-578CE8AFC48E}"/>
                  </a:ext>
                </a:extLst>
              </p:cNvPr>
              <p:cNvSpPr txBox="1"/>
              <p:nvPr/>
            </p:nvSpPr>
            <p:spPr>
              <a:xfrm>
                <a:off x="2978189" y="1381867"/>
                <a:ext cx="614360" cy="307777"/>
              </a:xfrm>
              <a:prstGeom prst="rect">
                <a:avLst/>
              </a:prstGeom>
              <a:noFill/>
            </p:spPr>
            <p:txBody>
              <a:bodyPr wrap="square" rtlCol="0">
                <a:spAutoFit/>
              </a:bodyPr>
              <a:lstStyle/>
              <a:p>
                <a:pPr algn="ctr"/>
                <a:r>
                  <a:rPr lang="pt-BR" sz="1400"/>
                  <a:t>k2</a:t>
                </a:r>
              </a:p>
            </p:txBody>
          </p:sp>
          <p:sp>
            <p:nvSpPr>
              <p:cNvPr id="66" name="CaixaDeTexto 65">
                <a:extLst>
                  <a:ext uri="{FF2B5EF4-FFF2-40B4-BE49-F238E27FC236}">
                    <a16:creationId xmlns:a16="http://schemas.microsoft.com/office/drawing/2014/main" id="{F5C8D238-B19F-DB98-CC33-1E70428E5014}"/>
                  </a:ext>
                </a:extLst>
              </p:cNvPr>
              <p:cNvSpPr txBox="1"/>
              <p:nvPr/>
            </p:nvSpPr>
            <p:spPr>
              <a:xfrm>
                <a:off x="3285369" y="1689644"/>
                <a:ext cx="614360" cy="307777"/>
              </a:xfrm>
              <a:prstGeom prst="rect">
                <a:avLst/>
              </a:prstGeom>
              <a:noFill/>
            </p:spPr>
            <p:txBody>
              <a:bodyPr wrap="square" rtlCol="0">
                <a:spAutoFit/>
              </a:bodyPr>
              <a:lstStyle/>
              <a:p>
                <a:pPr algn="ctr"/>
                <a:r>
                  <a:rPr lang="pt-BR" sz="1400"/>
                  <a:t>K2’</a:t>
                </a:r>
              </a:p>
            </p:txBody>
          </p:sp>
          <p:sp>
            <p:nvSpPr>
              <p:cNvPr id="67" name="CaixaDeTexto 66">
                <a:extLst>
                  <a:ext uri="{FF2B5EF4-FFF2-40B4-BE49-F238E27FC236}">
                    <a16:creationId xmlns:a16="http://schemas.microsoft.com/office/drawing/2014/main" id="{74C6BC69-3DB6-E86B-6853-762AC430A25C}"/>
                  </a:ext>
                </a:extLst>
              </p:cNvPr>
              <p:cNvSpPr txBox="1"/>
              <p:nvPr/>
            </p:nvSpPr>
            <p:spPr>
              <a:xfrm>
                <a:off x="6727548" y="3109076"/>
                <a:ext cx="614360" cy="307777"/>
              </a:xfrm>
              <a:prstGeom prst="rect">
                <a:avLst/>
              </a:prstGeom>
              <a:noFill/>
            </p:spPr>
            <p:txBody>
              <a:bodyPr wrap="square" rtlCol="0">
                <a:spAutoFit/>
              </a:bodyPr>
              <a:lstStyle/>
              <a:p>
                <a:pPr algn="ctr"/>
                <a:r>
                  <a:rPr lang="pt-BR" sz="1400"/>
                  <a:t>k1</a:t>
                </a:r>
              </a:p>
            </p:txBody>
          </p:sp>
          <p:sp>
            <p:nvSpPr>
              <p:cNvPr id="68" name="CaixaDeTexto 67">
                <a:extLst>
                  <a:ext uri="{FF2B5EF4-FFF2-40B4-BE49-F238E27FC236}">
                    <a16:creationId xmlns:a16="http://schemas.microsoft.com/office/drawing/2014/main" id="{650B7912-33FF-91FC-C69D-E002AA14B97B}"/>
                  </a:ext>
                </a:extLst>
              </p:cNvPr>
              <p:cNvSpPr txBox="1"/>
              <p:nvPr/>
            </p:nvSpPr>
            <p:spPr>
              <a:xfrm>
                <a:off x="6647150" y="3924960"/>
                <a:ext cx="614360" cy="307777"/>
              </a:xfrm>
              <a:prstGeom prst="rect">
                <a:avLst/>
              </a:prstGeom>
              <a:noFill/>
            </p:spPr>
            <p:txBody>
              <a:bodyPr wrap="square" rtlCol="0">
                <a:spAutoFit/>
              </a:bodyPr>
              <a:lstStyle/>
              <a:p>
                <a:pPr algn="ctr"/>
                <a:r>
                  <a:rPr lang="pt-BR" sz="1400"/>
                  <a:t>K1’</a:t>
                </a:r>
              </a:p>
            </p:txBody>
          </p:sp>
          <p:sp>
            <p:nvSpPr>
              <p:cNvPr id="69" name="CaixaDeTexto 68">
                <a:extLst>
                  <a:ext uri="{FF2B5EF4-FFF2-40B4-BE49-F238E27FC236}">
                    <a16:creationId xmlns:a16="http://schemas.microsoft.com/office/drawing/2014/main" id="{691FE83A-5A8E-4AFE-0175-21FF30F0ED00}"/>
                  </a:ext>
                </a:extLst>
              </p:cNvPr>
              <p:cNvSpPr txBox="1"/>
              <p:nvPr/>
            </p:nvSpPr>
            <p:spPr>
              <a:xfrm>
                <a:off x="8481647" y="5588553"/>
                <a:ext cx="614360" cy="307777"/>
              </a:xfrm>
              <a:prstGeom prst="rect">
                <a:avLst/>
              </a:prstGeom>
              <a:noFill/>
            </p:spPr>
            <p:txBody>
              <a:bodyPr wrap="square" rtlCol="0">
                <a:spAutoFit/>
              </a:bodyPr>
              <a:lstStyle/>
              <a:p>
                <a:r>
                  <a:rPr lang="pt-BR" sz="1400"/>
                  <a:t>L</a:t>
                </a:r>
              </a:p>
            </p:txBody>
          </p:sp>
          <p:sp>
            <p:nvSpPr>
              <p:cNvPr id="70" name="CaixaDeTexto 69">
                <a:extLst>
                  <a:ext uri="{FF2B5EF4-FFF2-40B4-BE49-F238E27FC236}">
                    <a16:creationId xmlns:a16="http://schemas.microsoft.com/office/drawing/2014/main" id="{AA87365A-82F9-FE43-8A86-09A6A595013E}"/>
                  </a:ext>
                </a:extLst>
              </p:cNvPr>
              <p:cNvSpPr txBox="1"/>
              <p:nvPr/>
            </p:nvSpPr>
            <p:spPr>
              <a:xfrm>
                <a:off x="1388287" y="1107636"/>
                <a:ext cx="614360" cy="307777"/>
              </a:xfrm>
              <a:prstGeom prst="rect">
                <a:avLst/>
              </a:prstGeom>
              <a:noFill/>
            </p:spPr>
            <p:txBody>
              <a:bodyPr wrap="square" rtlCol="0">
                <a:spAutoFit/>
              </a:bodyPr>
              <a:lstStyle/>
              <a:p>
                <a:r>
                  <a:rPr lang="pt-BR" sz="1400"/>
                  <a:t>K</a:t>
                </a:r>
              </a:p>
            </p:txBody>
          </p:sp>
          <mc:AlternateContent xmlns:mc="http://schemas.openxmlformats.org/markup-compatibility/2006" xmlns:a14="http://schemas.microsoft.com/office/drawing/2010/main">
            <mc:Choice Requires="a14">
              <p:sp>
                <p:nvSpPr>
                  <p:cNvPr id="71" name="CaixaDeTexto 70">
                    <a:extLst>
                      <a:ext uri="{FF2B5EF4-FFF2-40B4-BE49-F238E27FC236}">
                        <a16:creationId xmlns:a16="http://schemas.microsoft.com/office/drawing/2014/main" id="{B9E0A4CB-5D7D-B241-1F7C-80CE6E7D8DDE}"/>
                      </a:ext>
                    </a:extLst>
                  </p:cNvPr>
                  <p:cNvSpPr txBox="1"/>
                  <p:nvPr/>
                </p:nvSpPr>
                <p:spPr>
                  <a:xfrm>
                    <a:off x="3386035" y="2814578"/>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2</m:t>
                              </m:r>
                            </m:sub>
                          </m:sSub>
                        </m:oMath>
                      </m:oMathPara>
                    </a14:m>
                    <a:endParaRPr lang="pt-BR" sz="1400">
                      <a:solidFill>
                        <a:schemeClr val="accent1"/>
                      </a:solidFill>
                    </a:endParaRPr>
                  </a:p>
                </p:txBody>
              </p:sp>
            </mc:Choice>
            <mc:Fallback xmlns="">
              <p:sp>
                <p:nvSpPr>
                  <p:cNvPr id="71" name="CaixaDeTexto 70">
                    <a:extLst>
                      <a:ext uri="{FF2B5EF4-FFF2-40B4-BE49-F238E27FC236}">
                        <a16:creationId xmlns:a16="http://schemas.microsoft.com/office/drawing/2014/main" id="{B9E0A4CB-5D7D-B241-1F7C-80CE6E7D8DDE}"/>
                      </a:ext>
                    </a:extLst>
                  </p:cNvPr>
                  <p:cNvSpPr txBox="1">
                    <a:spLocks noRot="1" noChangeAspect="1" noMove="1" noResize="1" noEditPoints="1" noAdjustHandles="1" noChangeArrowheads="1" noChangeShapeType="1" noTextEdit="1"/>
                  </p:cNvSpPr>
                  <p:nvPr/>
                </p:nvSpPr>
                <p:spPr>
                  <a:xfrm>
                    <a:off x="3386035" y="2814578"/>
                    <a:ext cx="1761447" cy="215444"/>
                  </a:xfrm>
                  <a:prstGeom prst="rect">
                    <a:avLst/>
                  </a:prstGeom>
                  <a:blipFill>
                    <a:blip r:embed="rId2"/>
                    <a:stretch>
                      <a:fillRect l="-4054" r="-2252" b="-483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CaixaDeTexto 71">
                    <a:extLst>
                      <a:ext uri="{FF2B5EF4-FFF2-40B4-BE49-F238E27FC236}">
                        <a16:creationId xmlns:a16="http://schemas.microsoft.com/office/drawing/2014/main" id="{8985DBB5-FDA0-258C-7213-22764F543509}"/>
                      </a:ext>
                    </a:extLst>
                  </p:cNvPr>
                  <p:cNvSpPr txBox="1"/>
                  <p:nvPr/>
                </p:nvSpPr>
                <p:spPr>
                  <a:xfrm>
                    <a:off x="5084742" y="5008273"/>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a:solidFill>
                        <a:schemeClr val="accent1"/>
                      </a:solidFill>
                    </a:endParaRPr>
                  </a:p>
                </p:txBody>
              </p:sp>
            </mc:Choice>
            <mc:Fallback xmlns="">
              <p:sp>
                <p:nvSpPr>
                  <p:cNvPr id="72" name="CaixaDeTexto 71">
                    <a:extLst>
                      <a:ext uri="{FF2B5EF4-FFF2-40B4-BE49-F238E27FC236}">
                        <a16:creationId xmlns:a16="http://schemas.microsoft.com/office/drawing/2014/main" id="{8985DBB5-FDA0-258C-7213-22764F543509}"/>
                      </a:ext>
                    </a:extLst>
                  </p:cNvPr>
                  <p:cNvSpPr txBox="1">
                    <a:spLocks noRot="1" noChangeAspect="1" noMove="1" noResize="1" noEditPoints="1" noAdjustHandles="1" noChangeArrowheads="1" noChangeShapeType="1" noTextEdit="1"/>
                  </p:cNvSpPr>
                  <p:nvPr/>
                </p:nvSpPr>
                <p:spPr>
                  <a:xfrm>
                    <a:off x="5084742" y="5008273"/>
                    <a:ext cx="1761447" cy="215444"/>
                  </a:xfrm>
                  <a:prstGeom prst="rect">
                    <a:avLst/>
                  </a:prstGeom>
                  <a:blipFill>
                    <a:blip r:embed="rId3"/>
                    <a:stretch>
                      <a:fillRect l="-3153" r="-1802" b="-516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CaixaDeTexto 72">
                    <a:extLst>
                      <a:ext uri="{FF2B5EF4-FFF2-40B4-BE49-F238E27FC236}">
                        <a16:creationId xmlns:a16="http://schemas.microsoft.com/office/drawing/2014/main" id="{4A9516F2-DFBC-AE27-FC79-F77C7F7BFEC3}"/>
                      </a:ext>
                    </a:extLst>
                  </p:cNvPr>
                  <p:cNvSpPr txBox="1"/>
                  <p:nvPr/>
                </p:nvSpPr>
                <p:spPr>
                  <a:xfrm>
                    <a:off x="6419496" y="4389446"/>
                    <a:ext cx="1990113" cy="2448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oMath>
                      </m:oMathPara>
                    </a14:m>
                    <a:endParaRPr lang="pt-BR" sz="1400" dirty="0">
                      <a:solidFill>
                        <a:schemeClr val="accent1"/>
                      </a:solidFill>
                    </a:endParaRPr>
                  </a:p>
                </p:txBody>
              </p:sp>
            </mc:Choice>
            <mc:Fallback>
              <p:sp>
                <p:nvSpPr>
                  <p:cNvPr id="73" name="CaixaDeTexto 72">
                    <a:extLst>
                      <a:ext uri="{FF2B5EF4-FFF2-40B4-BE49-F238E27FC236}">
                        <a16:creationId xmlns:a16="http://schemas.microsoft.com/office/drawing/2014/main" id="{4A9516F2-DFBC-AE27-FC79-F77C7F7BFEC3}"/>
                      </a:ext>
                    </a:extLst>
                  </p:cNvPr>
                  <p:cNvSpPr txBox="1">
                    <a:spLocks noRot="1" noChangeAspect="1" noMove="1" noResize="1" noEditPoints="1" noAdjustHandles="1" noChangeArrowheads="1" noChangeShapeType="1" noTextEdit="1"/>
                  </p:cNvSpPr>
                  <p:nvPr/>
                </p:nvSpPr>
                <p:spPr>
                  <a:xfrm>
                    <a:off x="6419496" y="4389446"/>
                    <a:ext cx="1990113" cy="244817"/>
                  </a:xfrm>
                  <a:prstGeom prst="rect">
                    <a:avLst/>
                  </a:prstGeom>
                  <a:blipFill>
                    <a:blip r:embed="rId4"/>
                    <a:stretch>
                      <a:fillRect t="-2857" b="-31429"/>
                    </a:stretch>
                  </a:blipFill>
                </p:spPr>
                <p:txBody>
                  <a:bodyPr/>
                  <a:lstStyle/>
                  <a:p>
                    <a:r>
                      <a:rPr lang="pt-BR">
                        <a:noFill/>
                      </a:rPr>
                      <a:t> </a:t>
                    </a:r>
                  </a:p>
                </p:txBody>
              </p:sp>
            </mc:Fallback>
          </mc:AlternateContent>
          <p:cxnSp>
            <p:nvCxnSpPr>
              <p:cNvPr id="74" name="Conector reto 73">
                <a:extLst>
                  <a:ext uri="{FF2B5EF4-FFF2-40B4-BE49-F238E27FC236}">
                    <a16:creationId xmlns:a16="http://schemas.microsoft.com/office/drawing/2014/main" id="{8C2E08A5-0B3D-D206-2477-BD638D6A26C7}"/>
                  </a:ext>
                </a:extLst>
              </p:cNvPr>
              <p:cNvCxnSpPr>
                <a:cxnSpLocks/>
              </p:cNvCxnSpPr>
              <p:nvPr/>
            </p:nvCxnSpPr>
            <p:spPr>
              <a:xfrm>
                <a:off x="1772081" y="5588553"/>
                <a:ext cx="6516115" cy="0"/>
              </a:xfrm>
              <a:prstGeom prst="line">
                <a:avLst/>
              </a:prstGeom>
            </p:spPr>
            <p:style>
              <a:lnRef idx="1">
                <a:schemeClr val="dk1"/>
              </a:lnRef>
              <a:fillRef idx="0">
                <a:schemeClr val="dk1"/>
              </a:fillRef>
              <a:effectRef idx="0">
                <a:schemeClr val="dk1"/>
              </a:effectRef>
              <a:fontRef idx="minor">
                <a:schemeClr val="tx1"/>
              </a:fontRef>
            </p:style>
          </p:cxnSp>
        </p:grpSp>
        <p:sp>
          <p:nvSpPr>
            <p:cNvPr id="45" name="Elipse 44">
              <a:extLst>
                <a:ext uri="{FF2B5EF4-FFF2-40B4-BE49-F238E27FC236}">
                  <a16:creationId xmlns:a16="http://schemas.microsoft.com/office/drawing/2014/main" id="{7EDB53E1-606B-E9E1-F4AD-BB5E09890028}"/>
                </a:ext>
              </a:extLst>
            </p:cNvPr>
            <p:cNvSpPr/>
            <p:nvPr/>
          </p:nvSpPr>
          <p:spPr>
            <a:xfrm>
              <a:off x="1848603" y="3122376"/>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Elipse 45">
              <a:extLst>
                <a:ext uri="{FF2B5EF4-FFF2-40B4-BE49-F238E27FC236}">
                  <a16:creationId xmlns:a16="http://schemas.microsoft.com/office/drawing/2014/main" id="{990F61E5-7D26-E7F1-8B28-1F6FA66B3F9A}"/>
                </a:ext>
              </a:extLst>
            </p:cNvPr>
            <p:cNvSpPr/>
            <p:nvPr/>
          </p:nvSpPr>
          <p:spPr>
            <a:xfrm>
              <a:off x="3016127" y="444949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Elipse 46">
              <a:extLst>
                <a:ext uri="{FF2B5EF4-FFF2-40B4-BE49-F238E27FC236}">
                  <a16:creationId xmlns:a16="http://schemas.microsoft.com/office/drawing/2014/main" id="{EF75E9C4-1CFC-070C-BB45-638839904BFD}"/>
                </a:ext>
              </a:extLst>
            </p:cNvPr>
            <p:cNvSpPr/>
            <p:nvPr/>
          </p:nvSpPr>
          <p:spPr>
            <a:xfrm>
              <a:off x="1950294" y="3218318"/>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Elipse 47">
              <a:extLst>
                <a:ext uri="{FF2B5EF4-FFF2-40B4-BE49-F238E27FC236}">
                  <a16:creationId xmlns:a16="http://schemas.microsoft.com/office/drawing/2014/main" id="{6B46A081-077E-408D-865A-6585AEC1E1FC}"/>
                </a:ext>
              </a:extLst>
            </p:cNvPr>
            <p:cNvSpPr/>
            <p:nvPr/>
          </p:nvSpPr>
          <p:spPr>
            <a:xfrm>
              <a:off x="4217632" y="4464106"/>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77" name="CaixaDeTexto 76">
            <a:extLst>
              <a:ext uri="{FF2B5EF4-FFF2-40B4-BE49-F238E27FC236}">
                <a16:creationId xmlns:a16="http://schemas.microsoft.com/office/drawing/2014/main" id="{A866633D-7B34-94A9-C0B8-C15B43760EF4}"/>
              </a:ext>
            </a:extLst>
          </p:cNvPr>
          <p:cNvSpPr txBox="1"/>
          <p:nvPr/>
        </p:nvSpPr>
        <p:spPr>
          <a:xfrm>
            <a:off x="416494" y="502574"/>
            <a:ext cx="11359011" cy="1200329"/>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Teorema de </a:t>
            </a:r>
            <a:r>
              <a:rPr lang="pt-BR" sz="3600" err="1">
                <a:latin typeface="Britannic Bold" panose="020B0903060703020204" pitchFamily="34" charset="0"/>
                <a:cs typeface="Times New Roman" panose="02020603050405020304" pitchFamily="18" charset="0"/>
              </a:rPr>
              <a:t>Stopler</a:t>
            </a:r>
            <a:r>
              <a:rPr lang="pt-BR" sz="3600">
                <a:latin typeface="Britannic Bold" panose="020B0903060703020204" pitchFamily="34" charset="0"/>
                <a:cs typeface="Times New Roman" panose="02020603050405020304" pitchFamily="18" charset="0"/>
              </a:rPr>
              <a:t>-Samuelson – mudança no preço de bens manufaturados</a:t>
            </a:r>
          </a:p>
        </p:txBody>
      </p:sp>
    </p:spTree>
    <p:extLst>
      <p:ext uri="{BB962C8B-B14F-4D97-AF65-F5344CB8AC3E}">
        <p14:creationId xmlns:p14="http://schemas.microsoft.com/office/powerpoint/2010/main" val="30255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5B05B3F-72FF-A433-6144-FAEC93D7BD0D}"/>
              </a:ext>
            </a:extLst>
          </p:cNvPr>
          <p:cNvSpPr txBox="1"/>
          <p:nvPr/>
        </p:nvSpPr>
        <p:spPr>
          <a:xfrm>
            <a:off x="6812135" y="2023806"/>
            <a:ext cx="4677187" cy="3416320"/>
          </a:xfrm>
          <a:prstGeom prst="rect">
            <a:avLst/>
          </a:prstGeom>
          <a:noFill/>
        </p:spPr>
        <p:txBody>
          <a:bodyPr wrap="square">
            <a:spAutoFit/>
          </a:bodyPr>
          <a:lstStyle/>
          <a:p>
            <a:pPr algn="just" rtl="0">
              <a:spcBef>
                <a:spcPts val="0"/>
              </a:spcBef>
              <a:spcAft>
                <a:spcPts val="0"/>
              </a:spcAft>
            </a:pPr>
            <a:r>
              <a:rPr lang="pt-BR" b="0" i="0" u="none" strike="noStrike" dirty="0">
                <a:solidFill>
                  <a:srgbClr val="000000"/>
                </a:solidFill>
                <a:effectLst/>
                <a:latin typeface="Times New Roman" panose="02020603050405020304" pitchFamily="18" charset="0"/>
                <a:cs typeface="Times New Roman" panose="02020603050405020304" pitchFamily="18" charset="0"/>
              </a:rPr>
              <a:t>Assim, com os </a:t>
            </a:r>
            <a:r>
              <a:rPr lang="pt-BR" b="1" i="0" u="none" strike="noStrike" dirty="0">
                <a:solidFill>
                  <a:srgbClr val="000000"/>
                </a:solidFill>
                <a:effectLst/>
                <a:latin typeface="Times New Roman" panose="02020603050405020304" pitchFamily="18" charset="0"/>
                <a:cs typeface="Times New Roman" panose="02020603050405020304" pitchFamily="18" charset="0"/>
              </a:rPr>
              <a:t>preços iniciais</a:t>
            </a:r>
            <a:r>
              <a:rPr lang="pt-BR" b="0" i="0" u="none" strike="noStrike" dirty="0">
                <a:solidFill>
                  <a:srgbClr val="000000"/>
                </a:solidFill>
                <a:effectLst/>
                <a:latin typeface="Times New Roman" panose="02020603050405020304" pitchFamily="18" charset="0"/>
                <a:cs typeface="Times New Roman" panose="02020603050405020304" pitchFamily="18" charset="0"/>
              </a:rPr>
              <a:t>, há </a:t>
            </a:r>
            <a:r>
              <a:rPr lang="pt-BR" b="1" i="0" u="none" strike="noStrike" dirty="0">
                <a:solidFill>
                  <a:srgbClr val="000000"/>
                </a:solidFill>
                <a:effectLst/>
                <a:latin typeface="Times New Roman" panose="02020603050405020304" pitchFamily="18" charset="0"/>
                <a:cs typeface="Times New Roman" panose="02020603050405020304" pitchFamily="18" charset="0"/>
              </a:rPr>
              <a:t>excesso de oferta por trabalho e excesso de demanda por capital</a:t>
            </a:r>
            <a:r>
              <a:rPr lang="pt-BR" b="0" i="0" u="none" strike="noStrike" dirty="0">
                <a:solidFill>
                  <a:srgbClr val="000000"/>
                </a:solidFill>
                <a:effectLst/>
                <a:latin typeface="Times New Roman" panose="02020603050405020304" pitchFamily="18" charset="0"/>
                <a:cs typeface="Times New Roman" panose="02020603050405020304" pitchFamily="18" charset="0"/>
              </a:rPr>
              <a:t>. Portanto, o </a:t>
            </a:r>
            <a:r>
              <a:rPr lang="pt-BR" b="1" i="0" u="none" strike="noStrike" dirty="0">
                <a:solidFill>
                  <a:srgbClr val="000000"/>
                </a:solidFill>
                <a:effectLst/>
                <a:latin typeface="Times New Roman" panose="02020603050405020304" pitchFamily="18" charset="0"/>
                <a:cs typeface="Times New Roman" panose="02020603050405020304" pitchFamily="18" charset="0"/>
              </a:rPr>
              <a:t>salário diminui e o preço do capital aumenta.</a:t>
            </a:r>
          </a:p>
          <a:p>
            <a:pPr algn="just" rtl="0">
              <a:spcBef>
                <a:spcPts val="0"/>
              </a:spcBef>
              <a:spcAft>
                <a:spcPts val="0"/>
              </a:spcAft>
            </a:pPr>
            <a:endParaRPr lang="pt-BR"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pt-BR" b="1" i="0" u="none" strike="noStrike" dirty="0">
                <a:solidFill>
                  <a:srgbClr val="000000"/>
                </a:solidFill>
                <a:latin typeface="Times New Roman" panose="02020603050405020304" pitchFamily="18" charset="0"/>
                <a:cs typeface="Times New Roman" panose="02020603050405020304" pitchFamily="18" charset="0"/>
              </a:rPr>
              <a:t>Efeitos Líquidos:</a:t>
            </a:r>
          </a:p>
          <a:p>
            <a:pPr marL="742950" lvl="1" indent="-285750" algn="just">
              <a:buFont typeface="Arial" panose="020B0604020202020204" pitchFamily="34" charset="0"/>
              <a:buChar char="•"/>
            </a:pPr>
            <a:r>
              <a:rPr lang="pt-BR" b="1" i="0" u="none" strike="noStrike" dirty="0">
                <a:solidFill>
                  <a:srgbClr val="000000"/>
                </a:solidFill>
                <a:latin typeface="Times New Roman" panose="02020603050405020304" pitchFamily="18" charset="0"/>
                <a:cs typeface="Times New Roman" panose="02020603050405020304" pitchFamily="18" charset="0"/>
              </a:rPr>
              <a:t>Aumento</a:t>
            </a:r>
            <a:r>
              <a:rPr lang="pt-BR" i="0" u="none" strike="noStrike" dirty="0">
                <a:solidFill>
                  <a:srgbClr val="000000"/>
                </a:solidFill>
                <a:latin typeface="Times New Roman" panose="02020603050405020304" pitchFamily="18" charset="0"/>
                <a:cs typeface="Times New Roman" panose="02020603050405020304" pitchFamily="18" charset="0"/>
              </a:rPr>
              <a:t> do uso de </a:t>
            </a:r>
            <a:r>
              <a:rPr lang="pt-BR" dirty="0">
                <a:solidFill>
                  <a:srgbClr val="000000"/>
                </a:solidFill>
                <a:latin typeface="Times New Roman" panose="02020603050405020304" pitchFamily="18" charset="0"/>
                <a:cs typeface="Times New Roman" panose="02020603050405020304" pitchFamily="18" charset="0"/>
              </a:rPr>
              <a:t>L</a:t>
            </a:r>
            <a:r>
              <a:rPr lang="pt-BR" i="0" u="none" strike="noStrike" dirty="0">
                <a:solidFill>
                  <a:srgbClr val="0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pt-BR" b="1" dirty="0">
                <a:solidFill>
                  <a:srgbClr val="000000"/>
                </a:solidFill>
                <a:latin typeface="Times New Roman" panose="02020603050405020304" pitchFamily="18" charset="0"/>
                <a:cs typeface="Times New Roman" panose="02020603050405020304" pitchFamily="18" charset="0"/>
              </a:rPr>
              <a:t>Redução</a:t>
            </a:r>
            <a:r>
              <a:rPr lang="pt-BR" dirty="0">
                <a:solidFill>
                  <a:srgbClr val="000000"/>
                </a:solidFill>
                <a:latin typeface="Times New Roman" panose="02020603050405020304" pitchFamily="18" charset="0"/>
                <a:cs typeface="Times New Roman" panose="02020603050405020304" pitchFamily="18" charset="0"/>
              </a:rPr>
              <a:t> do uso de K;</a:t>
            </a:r>
          </a:p>
          <a:p>
            <a:pPr marL="742950" lvl="1" indent="-285750" algn="just">
              <a:buFont typeface="Arial" panose="020B0604020202020204" pitchFamily="34" charset="0"/>
              <a:buChar char="•"/>
            </a:pPr>
            <a:r>
              <a:rPr lang="pt-BR" i="0" u="none" strike="noStrike" dirty="0">
                <a:solidFill>
                  <a:srgbClr val="000000"/>
                </a:solidFill>
                <a:latin typeface="Times New Roman" panose="02020603050405020304" pitchFamily="18" charset="0"/>
                <a:cs typeface="Times New Roman" panose="02020603050405020304" pitchFamily="18" charset="0"/>
              </a:rPr>
              <a:t>É possível um aumento </a:t>
            </a:r>
            <a:r>
              <a:rPr lang="pt-BR" dirty="0">
                <a:solidFill>
                  <a:srgbClr val="000000"/>
                </a:solidFill>
                <a:latin typeface="Times New Roman" panose="02020603050405020304" pitchFamily="18" charset="0"/>
                <a:cs typeface="Times New Roman" panose="02020603050405020304" pitchFamily="18" charset="0"/>
              </a:rPr>
              <a:t>w em ambos os setores, pois há um encolhimento do setor de manufatura. O diagrama está em termo relativos!</a:t>
            </a:r>
            <a:endParaRPr lang="pt-BR" i="0" u="none" strike="noStrike" dirty="0">
              <a:solidFill>
                <a:srgbClr val="000000"/>
              </a:solidFill>
              <a:latin typeface="Times New Roman" panose="02020603050405020304" pitchFamily="18" charset="0"/>
              <a:cs typeface="Times New Roman" panose="02020603050405020304" pitchFamily="18" charset="0"/>
            </a:endParaRPr>
          </a:p>
        </p:txBody>
      </p:sp>
      <p:sp>
        <p:nvSpPr>
          <p:cNvPr id="35" name="Retângulo 34">
            <a:extLst>
              <a:ext uri="{FF2B5EF4-FFF2-40B4-BE49-F238E27FC236}">
                <a16:creationId xmlns:a16="http://schemas.microsoft.com/office/drawing/2014/main" id="{C3C3D442-B3F2-201A-9A66-76F8BB5CB9AD}"/>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6" name="Retângulo 35">
            <a:extLst>
              <a:ext uri="{FF2B5EF4-FFF2-40B4-BE49-F238E27FC236}">
                <a16:creationId xmlns:a16="http://schemas.microsoft.com/office/drawing/2014/main" id="{C2EF9294-D177-35A0-4F81-609F66E35EAD}"/>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37" name="Retângulo: Cantos Arredondados 36">
            <a:extLst>
              <a:ext uri="{FF2B5EF4-FFF2-40B4-BE49-F238E27FC236}">
                <a16:creationId xmlns:a16="http://schemas.microsoft.com/office/drawing/2014/main" id="{89106336-5482-361D-0FD2-8A6A6E1012F9}"/>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39" name="Retângulo: Cantos Arredondados 38">
            <a:extLst>
              <a:ext uri="{FF2B5EF4-FFF2-40B4-BE49-F238E27FC236}">
                <a16:creationId xmlns:a16="http://schemas.microsoft.com/office/drawing/2014/main" id="{16CCB956-EFC1-82DF-7F46-39035B3A6E2A}"/>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40" name="Retângulo: Cantos Arredondados 39">
            <a:extLst>
              <a:ext uri="{FF2B5EF4-FFF2-40B4-BE49-F238E27FC236}">
                <a16:creationId xmlns:a16="http://schemas.microsoft.com/office/drawing/2014/main" id="{0D964A26-C20A-F400-AB2D-3CB08144DFF3}"/>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41" name="Retângulo: Cantos Arredondados 40">
            <a:extLst>
              <a:ext uri="{FF2B5EF4-FFF2-40B4-BE49-F238E27FC236}">
                <a16:creationId xmlns:a16="http://schemas.microsoft.com/office/drawing/2014/main" id="{53999AC9-8518-96A7-4638-2CEDEA57761C}"/>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42" name="Retângulo: Cantos Arredondados 41">
            <a:extLst>
              <a:ext uri="{FF2B5EF4-FFF2-40B4-BE49-F238E27FC236}">
                <a16:creationId xmlns:a16="http://schemas.microsoft.com/office/drawing/2014/main" id="{CDD0E16F-203B-8EBE-AD8E-5B7C4001D1F8}"/>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grpSp>
        <p:nvGrpSpPr>
          <p:cNvPr id="75" name="Agrupar 74">
            <a:extLst>
              <a:ext uri="{FF2B5EF4-FFF2-40B4-BE49-F238E27FC236}">
                <a16:creationId xmlns:a16="http://schemas.microsoft.com/office/drawing/2014/main" id="{F518E46C-24FE-7D23-D8BD-C52F6B704E1E}"/>
              </a:ext>
            </a:extLst>
          </p:cNvPr>
          <p:cNvGrpSpPr/>
          <p:nvPr/>
        </p:nvGrpSpPr>
        <p:grpSpPr>
          <a:xfrm>
            <a:off x="700400" y="1914747"/>
            <a:ext cx="6096822" cy="4214148"/>
            <a:chOff x="643955" y="1502638"/>
            <a:chExt cx="6096822" cy="4214148"/>
          </a:xfrm>
        </p:grpSpPr>
        <p:grpSp>
          <p:nvGrpSpPr>
            <p:cNvPr id="76" name="Agrupar 75">
              <a:extLst>
                <a:ext uri="{FF2B5EF4-FFF2-40B4-BE49-F238E27FC236}">
                  <a16:creationId xmlns:a16="http://schemas.microsoft.com/office/drawing/2014/main" id="{F4516CEE-5C0F-54D1-E667-D279407917F4}"/>
                </a:ext>
              </a:extLst>
            </p:cNvPr>
            <p:cNvGrpSpPr/>
            <p:nvPr/>
          </p:nvGrpSpPr>
          <p:grpSpPr>
            <a:xfrm>
              <a:off x="643955" y="1502638"/>
              <a:ext cx="6096822" cy="4214148"/>
              <a:chOff x="1191083" y="1107636"/>
              <a:chExt cx="7904924" cy="4788695"/>
            </a:xfrm>
          </p:grpSpPr>
          <p:cxnSp>
            <p:nvCxnSpPr>
              <p:cNvPr id="81" name="Conector reto 80">
                <a:extLst>
                  <a:ext uri="{FF2B5EF4-FFF2-40B4-BE49-F238E27FC236}">
                    <a16:creationId xmlns:a16="http://schemas.microsoft.com/office/drawing/2014/main" id="{FA8B6AB5-3108-6C2D-7747-06A3ED1F40CC}"/>
                  </a:ext>
                </a:extLst>
              </p:cNvPr>
              <p:cNvCxnSpPr>
                <a:cxnSpLocks/>
              </p:cNvCxnSpPr>
              <p:nvPr/>
            </p:nvCxnSpPr>
            <p:spPr>
              <a:xfrm>
                <a:off x="1791133" y="1381867"/>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82" name="Conector reto 81">
                <a:extLst>
                  <a:ext uri="{FF2B5EF4-FFF2-40B4-BE49-F238E27FC236}">
                    <a16:creationId xmlns:a16="http://schemas.microsoft.com/office/drawing/2014/main" id="{B620CEB2-BDF3-53C3-8EA5-6243E7ED72D3}"/>
                  </a:ext>
                </a:extLst>
              </p:cNvPr>
              <p:cNvCxnSpPr>
                <a:cxnSpLocks/>
              </p:cNvCxnSpPr>
              <p:nvPr/>
            </p:nvCxnSpPr>
            <p:spPr>
              <a:xfrm>
                <a:off x="1791132" y="1973816"/>
                <a:ext cx="3602833" cy="3614738"/>
              </a:xfrm>
              <a:prstGeom prst="line">
                <a:avLst/>
              </a:prstGeom>
            </p:spPr>
            <p:style>
              <a:lnRef idx="1">
                <a:schemeClr val="dk1"/>
              </a:lnRef>
              <a:fillRef idx="0">
                <a:schemeClr val="dk1"/>
              </a:fillRef>
              <a:effectRef idx="0">
                <a:schemeClr val="dk1"/>
              </a:effectRef>
              <a:fontRef idx="minor">
                <a:schemeClr val="tx1"/>
              </a:fontRef>
            </p:style>
          </p:cxnSp>
          <p:cxnSp>
            <p:nvCxnSpPr>
              <p:cNvPr id="83" name="Conector reto 82">
                <a:extLst>
                  <a:ext uri="{FF2B5EF4-FFF2-40B4-BE49-F238E27FC236}">
                    <a16:creationId xmlns:a16="http://schemas.microsoft.com/office/drawing/2014/main" id="{3A2FA036-CFCE-9CE3-7F8B-2C44DD982AA2}"/>
                  </a:ext>
                </a:extLst>
              </p:cNvPr>
              <p:cNvCxnSpPr>
                <a:cxnSpLocks/>
              </p:cNvCxnSpPr>
              <p:nvPr/>
            </p:nvCxnSpPr>
            <p:spPr>
              <a:xfrm>
                <a:off x="1810186" y="2565141"/>
                <a:ext cx="6281734" cy="3023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CaixaDeTexto 83">
                <a:extLst>
                  <a:ext uri="{FF2B5EF4-FFF2-40B4-BE49-F238E27FC236}">
                    <a16:creationId xmlns:a16="http://schemas.microsoft.com/office/drawing/2014/main" id="{16D55A7E-3FDC-667F-9BDD-B4A8BD6F9605}"/>
                  </a:ext>
                </a:extLst>
              </p:cNvPr>
              <p:cNvSpPr txBox="1"/>
              <p:nvPr/>
            </p:nvSpPr>
            <p:spPr>
              <a:xfrm>
                <a:off x="5086785" y="5588554"/>
                <a:ext cx="614360" cy="307777"/>
              </a:xfrm>
              <a:prstGeom prst="rect">
                <a:avLst/>
              </a:prstGeom>
              <a:noFill/>
            </p:spPr>
            <p:txBody>
              <a:bodyPr wrap="square" rtlCol="0">
                <a:spAutoFit/>
              </a:bodyPr>
              <a:lstStyle/>
              <a:p>
                <a:r>
                  <a:rPr lang="pt-BR" sz="1400"/>
                  <a:t>1/w</a:t>
                </a:r>
              </a:p>
            </p:txBody>
          </p:sp>
          <p:sp>
            <p:nvSpPr>
              <p:cNvPr id="85" name="CaixaDeTexto 84">
                <a:extLst>
                  <a:ext uri="{FF2B5EF4-FFF2-40B4-BE49-F238E27FC236}">
                    <a16:creationId xmlns:a16="http://schemas.microsoft.com/office/drawing/2014/main" id="{8F150460-28CB-F97F-E373-40F4363A10E9}"/>
                  </a:ext>
                </a:extLst>
              </p:cNvPr>
              <p:cNvSpPr txBox="1"/>
              <p:nvPr/>
            </p:nvSpPr>
            <p:spPr>
              <a:xfrm>
                <a:off x="7674402" y="5588554"/>
                <a:ext cx="761998" cy="307777"/>
              </a:xfrm>
              <a:prstGeom prst="rect">
                <a:avLst/>
              </a:prstGeom>
              <a:noFill/>
            </p:spPr>
            <p:txBody>
              <a:bodyPr wrap="square" rtlCol="0">
                <a:spAutoFit/>
              </a:bodyPr>
              <a:lstStyle/>
              <a:p>
                <a:pPr algn="ctr"/>
                <a:r>
                  <a:rPr lang="pt-BR" sz="1400">
                    <a:solidFill>
                      <a:srgbClr val="FF0000"/>
                    </a:solidFill>
                  </a:rPr>
                  <a:t>1/w’</a:t>
                </a:r>
              </a:p>
            </p:txBody>
          </p:sp>
          <p:sp>
            <p:nvSpPr>
              <p:cNvPr id="86" name="CaixaDeTexto 85">
                <a:extLst>
                  <a:ext uri="{FF2B5EF4-FFF2-40B4-BE49-F238E27FC236}">
                    <a16:creationId xmlns:a16="http://schemas.microsoft.com/office/drawing/2014/main" id="{9BB7FE80-6A38-6384-E763-D02D2D87C7F8}"/>
                  </a:ext>
                </a:extLst>
              </p:cNvPr>
              <p:cNvSpPr txBox="1"/>
              <p:nvPr/>
            </p:nvSpPr>
            <p:spPr>
              <a:xfrm>
                <a:off x="1191083" y="1695722"/>
                <a:ext cx="614360" cy="307777"/>
              </a:xfrm>
              <a:prstGeom prst="rect">
                <a:avLst/>
              </a:prstGeom>
              <a:noFill/>
            </p:spPr>
            <p:txBody>
              <a:bodyPr wrap="square" rtlCol="0">
                <a:spAutoFit/>
              </a:bodyPr>
              <a:lstStyle/>
              <a:p>
                <a:pPr algn="ctr"/>
                <a:r>
                  <a:rPr lang="pt-BR" sz="1400"/>
                  <a:t>1/r</a:t>
                </a:r>
              </a:p>
            </p:txBody>
          </p:sp>
          <p:sp>
            <p:nvSpPr>
              <p:cNvPr id="87" name="CaixaDeTexto 86">
                <a:extLst>
                  <a:ext uri="{FF2B5EF4-FFF2-40B4-BE49-F238E27FC236}">
                    <a16:creationId xmlns:a16="http://schemas.microsoft.com/office/drawing/2014/main" id="{141CA9F6-22D8-CD49-DA70-F0CAE3D82A5C}"/>
                  </a:ext>
                </a:extLst>
              </p:cNvPr>
              <p:cNvSpPr txBox="1"/>
              <p:nvPr/>
            </p:nvSpPr>
            <p:spPr>
              <a:xfrm>
                <a:off x="1194036" y="2498554"/>
                <a:ext cx="618209" cy="307777"/>
              </a:xfrm>
              <a:prstGeom prst="rect">
                <a:avLst/>
              </a:prstGeom>
              <a:noFill/>
            </p:spPr>
            <p:txBody>
              <a:bodyPr wrap="square" rtlCol="0">
                <a:spAutoFit/>
              </a:bodyPr>
              <a:lstStyle/>
              <a:p>
                <a:pPr algn="ctr"/>
                <a:r>
                  <a:rPr lang="pt-BR" sz="1400">
                    <a:solidFill>
                      <a:srgbClr val="FF0000"/>
                    </a:solidFill>
                  </a:rPr>
                  <a:t>1/r’</a:t>
                </a:r>
              </a:p>
            </p:txBody>
          </p:sp>
          <p:cxnSp>
            <p:nvCxnSpPr>
              <p:cNvPr id="88" name="Conector de Seta Reta 87">
                <a:extLst>
                  <a:ext uri="{FF2B5EF4-FFF2-40B4-BE49-F238E27FC236}">
                    <a16:creationId xmlns:a16="http://schemas.microsoft.com/office/drawing/2014/main" id="{F86B52E4-531B-8FF8-815A-785252EA1CBC}"/>
                  </a:ext>
                </a:extLst>
              </p:cNvPr>
              <p:cNvCxnSpPr>
                <a:cxnSpLocks/>
                <a:stCxn id="86" idx="2"/>
              </p:cNvCxnSpPr>
              <p:nvPr/>
            </p:nvCxnSpPr>
            <p:spPr>
              <a:xfrm>
                <a:off x="1498263" y="2003499"/>
                <a:ext cx="0" cy="468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ector de Seta Reta 88">
                <a:extLst>
                  <a:ext uri="{FF2B5EF4-FFF2-40B4-BE49-F238E27FC236}">
                    <a16:creationId xmlns:a16="http://schemas.microsoft.com/office/drawing/2014/main" id="{588A83AD-7DD1-92E1-AA51-79CBBA4D0572}"/>
                  </a:ext>
                </a:extLst>
              </p:cNvPr>
              <p:cNvCxnSpPr>
                <a:stCxn id="84" idx="3"/>
                <a:endCxn id="85" idx="1"/>
              </p:cNvCxnSpPr>
              <p:nvPr/>
            </p:nvCxnSpPr>
            <p:spPr>
              <a:xfrm>
                <a:off x="5701145" y="5742443"/>
                <a:ext cx="19732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Forma Livre: Forma 89">
                <a:extLst>
                  <a:ext uri="{FF2B5EF4-FFF2-40B4-BE49-F238E27FC236}">
                    <a16:creationId xmlns:a16="http://schemas.microsoft.com/office/drawing/2014/main" id="{13431E71-15AD-F269-8C00-F3FC8883F491}"/>
                  </a:ext>
                </a:extLst>
              </p:cNvPr>
              <p:cNvSpPr/>
              <p:nvPr/>
            </p:nvSpPr>
            <p:spPr>
              <a:xfrm>
                <a:off x="2573373" y="2016679"/>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91" name="Forma Livre: Forma 90">
                <a:extLst>
                  <a:ext uri="{FF2B5EF4-FFF2-40B4-BE49-F238E27FC236}">
                    <a16:creationId xmlns:a16="http://schemas.microsoft.com/office/drawing/2014/main" id="{9FF053CB-A45F-0C1B-0176-46BDEEAE2D8F}"/>
                  </a:ext>
                </a:extLst>
              </p:cNvPr>
              <p:cNvSpPr/>
              <p:nvPr/>
            </p:nvSpPr>
            <p:spPr>
              <a:xfrm>
                <a:off x="4121011" y="356407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92" name="Forma Livre: Forma 91">
                <a:extLst>
                  <a:ext uri="{FF2B5EF4-FFF2-40B4-BE49-F238E27FC236}">
                    <a16:creationId xmlns:a16="http://schemas.microsoft.com/office/drawing/2014/main" id="{73B3F923-2665-3B56-2B5C-08408619C31D}"/>
                  </a:ext>
                </a:extLst>
              </p:cNvPr>
              <p:cNvSpPr/>
              <p:nvPr/>
            </p:nvSpPr>
            <p:spPr>
              <a:xfrm>
                <a:off x="5261261" y="3293773"/>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93" name="Conector reto 92">
                <a:extLst>
                  <a:ext uri="{FF2B5EF4-FFF2-40B4-BE49-F238E27FC236}">
                    <a16:creationId xmlns:a16="http://schemas.microsoft.com/office/drawing/2014/main" id="{ABC87086-B910-E6E3-51F8-18198D9AF9F6}"/>
                  </a:ext>
                </a:extLst>
              </p:cNvPr>
              <p:cNvCxnSpPr>
                <a:cxnSpLocks/>
              </p:cNvCxnSpPr>
              <p:nvPr/>
            </p:nvCxnSpPr>
            <p:spPr>
              <a:xfrm flipV="1">
                <a:off x="1810186" y="1789150"/>
                <a:ext cx="1456131" cy="379940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4" name="Conector reto 93">
                <a:extLst>
                  <a:ext uri="{FF2B5EF4-FFF2-40B4-BE49-F238E27FC236}">
                    <a16:creationId xmlns:a16="http://schemas.microsoft.com/office/drawing/2014/main" id="{EDF639ED-3645-70F0-7470-F951286B3C60}"/>
                  </a:ext>
                </a:extLst>
              </p:cNvPr>
              <p:cNvCxnSpPr>
                <a:cxnSpLocks/>
              </p:cNvCxnSpPr>
              <p:nvPr/>
            </p:nvCxnSpPr>
            <p:spPr>
              <a:xfrm flipV="1">
                <a:off x="1800660" y="1973815"/>
                <a:ext cx="1641278" cy="361473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5" name="Conector reto 94">
                <a:extLst>
                  <a:ext uri="{FF2B5EF4-FFF2-40B4-BE49-F238E27FC236}">
                    <a16:creationId xmlns:a16="http://schemas.microsoft.com/office/drawing/2014/main" id="{7BBACA87-5059-D4F4-D253-664CF3A1EFDC}"/>
                  </a:ext>
                </a:extLst>
              </p:cNvPr>
              <p:cNvCxnSpPr>
                <a:cxnSpLocks/>
              </p:cNvCxnSpPr>
              <p:nvPr/>
            </p:nvCxnSpPr>
            <p:spPr>
              <a:xfrm flipV="1">
                <a:off x="1810185" y="3416854"/>
                <a:ext cx="5039470" cy="21716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6" name="Conector reto 95">
                <a:extLst>
                  <a:ext uri="{FF2B5EF4-FFF2-40B4-BE49-F238E27FC236}">
                    <a16:creationId xmlns:a16="http://schemas.microsoft.com/office/drawing/2014/main" id="{0755DFF2-AE78-1C3B-8CFE-77D8380E464A}"/>
                  </a:ext>
                </a:extLst>
              </p:cNvPr>
              <p:cNvCxnSpPr>
                <a:cxnSpLocks/>
                <a:endCxn id="100" idx="2"/>
              </p:cNvCxnSpPr>
              <p:nvPr/>
            </p:nvCxnSpPr>
            <p:spPr>
              <a:xfrm flipV="1">
                <a:off x="1810185" y="4232737"/>
                <a:ext cx="5144146" cy="13558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7" name="CaixaDeTexto 96">
                <a:extLst>
                  <a:ext uri="{FF2B5EF4-FFF2-40B4-BE49-F238E27FC236}">
                    <a16:creationId xmlns:a16="http://schemas.microsoft.com/office/drawing/2014/main" id="{587A4157-94EB-3BF5-C1ED-210B29B87978}"/>
                  </a:ext>
                </a:extLst>
              </p:cNvPr>
              <p:cNvSpPr txBox="1"/>
              <p:nvPr/>
            </p:nvSpPr>
            <p:spPr>
              <a:xfrm>
                <a:off x="2978189" y="1381867"/>
                <a:ext cx="614360" cy="307777"/>
              </a:xfrm>
              <a:prstGeom prst="rect">
                <a:avLst/>
              </a:prstGeom>
              <a:noFill/>
            </p:spPr>
            <p:txBody>
              <a:bodyPr wrap="square" rtlCol="0">
                <a:spAutoFit/>
              </a:bodyPr>
              <a:lstStyle/>
              <a:p>
                <a:pPr algn="ctr"/>
                <a:r>
                  <a:rPr lang="pt-BR" sz="1400"/>
                  <a:t>k2</a:t>
                </a:r>
              </a:p>
            </p:txBody>
          </p:sp>
          <p:sp>
            <p:nvSpPr>
              <p:cNvPr id="98" name="CaixaDeTexto 97">
                <a:extLst>
                  <a:ext uri="{FF2B5EF4-FFF2-40B4-BE49-F238E27FC236}">
                    <a16:creationId xmlns:a16="http://schemas.microsoft.com/office/drawing/2014/main" id="{3F11903F-0683-2566-648C-63FB8137EA3B}"/>
                  </a:ext>
                </a:extLst>
              </p:cNvPr>
              <p:cNvSpPr txBox="1"/>
              <p:nvPr/>
            </p:nvSpPr>
            <p:spPr>
              <a:xfrm>
                <a:off x="3285369" y="1689644"/>
                <a:ext cx="614360" cy="307777"/>
              </a:xfrm>
              <a:prstGeom prst="rect">
                <a:avLst/>
              </a:prstGeom>
              <a:noFill/>
            </p:spPr>
            <p:txBody>
              <a:bodyPr wrap="square" rtlCol="0">
                <a:spAutoFit/>
              </a:bodyPr>
              <a:lstStyle/>
              <a:p>
                <a:pPr algn="ctr"/>
                <a:r>
                  <a:rPr lang="pt-BR" sz="1400"/>
                  <a:t>K2’</a:t>
                </a:r>
              </a:p>
            </p:txBody>
          </p:sp>
          <p:sp>
            <p:nvSpPr>
              <p:cNvPr id="99" name="CaixaDeTexto 98">
                <a:extLst>
                  <a:ext uri="{FF2B5EF4-FFF2-40B4-BE49-F238E27FC236}">
                    <a16:creationId xmlns:a16="http://schemas.microsoft.com/office/drawing/2014/main" id="{BFD82A55-6C01-0ADF-5C6E-873C49441F62}"/>
                  </a:ext>
                </a:extLst>
              </p:cNvPr>
              <p:cNvSpPr txBox="1"/>
              <p:nvPr/>
            </p:nvSpPr>
            <p:spPr>
              <a:xfrm>
                <a:off x="6727548" y="3109076"/>
                <a:ext cx="614360" cy="307777"/>
              </a:xfrm>
              <a:prstGeom prst="rect">
                <a:avLst/>
              </a:prstGeom>
              <a:noFill/>
            </p:spPr>
            <p:txBody>
              <a:bodyPr wrap="square" rtlCol="0">
                <a:spAutoFit/>
              </a:bodyPr>
              <a:lstStyle/>
              <a:p>
                <a:pPr algn="ctr"/>
                <a:r>
                  <a:rPr lang="pt-BR" sz="1400"/>
                  <a:t>k1</a:t>
                </a:r>
              </a:p>
            </p:txBody>
          </p:sp>
          <p:sp>
            <p:nvSpPr>
              <p:cNvPr id="100" name="CaixaDeTexto 99">
                <a:extLst>
                  <a:ext uri="{FF2B5EF4-FFF2-40B4-BE49-F238E27FC236}">
                    <a16:creationId xmlns:a16="http://schemas.microsoft.com/office/drawing/2014/main" id="{FEA0678B-70CA-6B7D-3B54-35F92DC8E23C}"/>
                  </a:ext>
                </a:extLst>
              </p:cNvPr>
              <p:cNvSpPr txBox="1"/>
              <p:nvPr/>
            </p:nvSpPr>
            <p:spPr>
              <a:xfrm>
                <a:off x="6647150" y="3924960"/>
                <a:ext cx="614360" cy="307777"/>
              </a:xfrm>
              <a:prstGeom prst="rect">
                <a:avLst/>
              </a:prstGeom>
              <a:noFill/>
            </p:spPr>
            <p:txBody>
              <a:bodyPr wrap="square" rtlCol="0">
                <a:spAutoFit/>
              </a:bodyPr>
              <a:lstStyle/>
              <a:p>
                <a:pPr algn="ctr"/>
                <a:r>
                  <a:rPr lang="pt-BR" sz="1400"/>
                  <a:t>K1’</a:t>
                </a:r>
              </a:p>
            </p:txBody>
          </p:sp>
          <p:sp>
            <p:nvSpPr>
              <p:cNvPr id="101" name="CaixaDeTexto 100">
                <a:extLst>
                  <a:ext uri="{FF2B5EF4-FFF2-40B4-BE49-F238E27FC236}">
                    <a16:creationId xmlns:a16="http://schemas.microsoft.com/office/drawing/2014/main" id="{AAB5E97E-0A98-FB94-85AA-D58A76669A35}"/>
                  </a:ext>
                </a:extLst>
              </p:cNvPr>
              <p:cNvSpPr txBox="1"/>
              <p:nvPr/>
            </p:nvSpPr>
            <p:spPr>
              <a:xfrm>
                <a:off x="8481647" y="5588553"/>
                <a:ext cx="614360" cy="307777"/>
              </a:xfrm>
              <a:prstGeom prst="rect">
                <a:avLst/>
              </a:prstGeom>
              <a:noFill/>
            </p:spPr>
            <p:txBody>
              <a:bodyPr wrap="square" rtlCol="0">
                <a:spAutoFit/>
              </a:bodyPr>
              <a:lstStyle/>
              <a:p>
                <a:r>
                  <a:rPr lang="pt-BR" sz="1400"/>
                  <a:t>L</a:t>
                </a:r>
              </a:p>
            </p:txBody>
          </p:sp>
          <p:sp>
            <p:nvSpPr>
              <p:cNvPr id="102" name="CaixaDeTexto 101">
                <a:extLst>
                  <a:ext uri="{FF2B5EF4-FFF2-40B4-BE49-F238E27FC236}">
                    <a16:creationId xmlns:a16="http://schemas.microsoft.com/office/drawing/2014/main" id="{F0FC957A-0588-98FC-D807-964B5685D4AF}"/>
                  </a:ext>
                </a:extLst>
              </p:cNvPr>
              <p:cNvSpPr txBox="1"/>
              <p:nvPr/>
            </p:nvSpPr>
            <p:spPr>
              <a:xfrm>
                <a:off x="1388287" y="1107636"/>
                <a:ext cx="614360" cy="307777"/>
              </a:xfrm>
              <a:prstGeom prst="rect">
                <a:avLst/>
              </a:prstGeom>
              <a:noFill/>
            </p:spPr>
            <p:txBody>
              <a:bodyPr wrap="square" rtlCol="0">
                <a:spAutoFit/>
              </a:bodyPr>
              <a:lstStyle/>
              <a:p>
                <a:r>
                  <a:rPr lang="pt-BR" sz="1400"/>
                  <a:t>K</a:t>
                </a:r>
              </a:p>
            </p:txBody>
          </p:sp>
          <mc:AlternateContent xmlns:mc="http://schemas.openxmlformats.org/markup-compatibility/2006" xmlns:a14="http://schemas.microsoft.com/office/drawing/2010/main">
            <mc:Choice Requires="a14">
              <p:sp>
                <p:nvSpPr>
                  <p:cNvPr id="103" name="CaixaDeTexto 102">
                    <a:extLst>
                      <a:ext uri="{FF2B5EF4-FFF2-40B4-BE49-F238E27FC236}">
                        <a16:creationId xmlns:a16="http://schemas.microsoft.com/office/drawing/2014/main" id="{E60B6A4D-FE45-305C-12F9-2700E681CF76}"/>
                      </a:ext>
                    </a:extLst>
                  </p:cNvPr>
                  <p:cNvSpPr txBox="1"/>
                  <p:nvPr/>
                </p:nvSpPr>
                <p:spPr>
                  <a:xfrm>
                    <a:off x="3386035" y="2814578"/>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2</m:t>
                              </m:r>
                            </m:sub>
                          </m:sSub>
                        </m:oMath>
                      </m:oMathPara>
                    </a14:m>
                    <a:endParaRPr lang="pt-BR" sz="1400">
                      <a:solidFill>
                        <a:schemeClr val="accent1"/>
                      </a:solidFill>
                    </a:endParaRPr>
                  </a:p>
                </p:txBody>
              </p:sp>
            </mc:Choice>
            <mc:Fallback xmlns="">
              <p:sp>
                <p:nvSpPr>
                  <p:cNvPr id="103" name="CaixaDeTexto 102">
                    <a:extLst>
                      <a:ext uri="{FF2B5EF4-FFF2-40B4-BE49-F238E27FC236}">
                        <a16:creationId xmlns:a16="http://schemas.microsoft.com/office/drawing/2014/main" id="{E60B6A4D-FE45-305C-12F9-2700E681CF76}"/>
                      </a:ext>
                    </a:extLst>
                  </p:cNvPr>
                  <p:cNvSpPr txBox="1">
                    <a:spLocks noRot="1" noChangeAspect="1" noMove="1" noResize="1" noEditPoints="1" noAdjustHandles="1" noChangeArrowheads="1" noChangeShapeType="1" noTextEdit="1"/>
                  </p:cNvSpPr>
                  <p:nvPr/>
                </p:nvSpPr>
                <p:spPr>
                  <a:xfrm>
                    <a:off x="3386035" y="2814578"/>
                    <a:ext cx="1761447" cy="215444"/>
                  </a:xfrm>
                  <a:prstGeom prst="rect">
                    <a:avLst/>
                  </a:prstGeom>
                  <a:blipFill>
                    <a:blip r:embed="rId2"/>
                    <a:stretch>
                      <a:fillRect l="-4054" r="-2252" b="-483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CaixaDeTexto 103">
                    <a:extLst>
                      <a:ext uri="{FF2B5EF4-FFF2-40B4-BE49-F238E27FC236}">
                        <a16:creationId xmlns:a16="http://schemas.microsoft.com/office/drawing/2014/main" id="{12F914AF-D17B-F44D-F35E-8963B1210809}"/>
                      </a:ext>
                    </a:extLst>
                  </p:cNvPr>
                  <p:cNvSpPr txBox="1"/>
                  <p:nvPr/>
                </p:nvSpPr>
                <p:spPr>
                  <a:xfrm>
                    <a:off x="5084742" y="5008273"/>
                    <a:ext cx="176144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a:solidFill>
                        <a:schemeClr val="accent1"/>
                      </a:solidFill>
                    </a:endParaRPr>
                  </a:p>
                </p:txBody>
              </p:sp>
            </mc:Choice>
            <mc:Fallback xmlns="">
              <p:sp>
                <p:nvSpPr>
                  <p:cNvPr id="104" name="CaixaDeTexto 103">
                    <a:extLst>
                      <a:ext uri="{FF2B5EF4-FFF2-40B4-BE49-F238E27FC236}">
                        <a16:creationId xmlns:a16="http://schemas.microsoft.com/office/drawing/2014/main" id="{12F914AF-D17B-F44D-F35E-8963B1210809}"/>
                      </a:ext>
                    </a:extLst>
                  </p:cNvPr>
                  <p:cNvSpPr txBox="1">
                    <a:spLocks noRot="1" noChangeAspect="1" noMove="1" noResize="1" noEditPoints="1" noAdjustHandles="1" noChangeArrowheads="1" noChangeShapeType="1" noTextEdit="1"/>
                  </p:cNvSpPr>
                  <p:nvPr/>
                </p:nvSpPr>
                <p:spPr>
                  <a:xfrm>
                    <a:off x="5084742" y="5008273"/>
                    <a:ext cx="1761447" cy="215444"/>
                  </a:xfrm>
                  <a:prstGeom prst="rect">
                    <a:avLst/>
                  </a:prstGeom>
                  <a:blipFill>
                    <a:blip r:embed="rId3"/>
                    <a:stretch>
                      <a:fillRect l="-3153" r="-1802" b="-516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 name="CaixaDeTexto 104">
                    <a:extLst>
                      <a:ext uri="{FF2B5EF4-FFF2-40B4-BE49-F238E27FC236}">
                        <a16:creationId xmlns:a16="http://schemas.microsoft.com/office/drawing/2014/main" id="{863E35FA-43EF-2564-6B07-FE1BCF1F36F6}"/>
                      </a:ext>
                    </a:extLst>
                  </p:cNvPr>
                  <p:cNvSpPr txBox="1"/>
                  <p:nvPr/>
                </p:nvSpPr>
                <p:spPr>
                  <a:xfrm>
                    <a:off x="6419496" y="4389445"/>
                    <a:ext cx="1990113" cy="2539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oMath>
                      </m:oMathPara>
                    </a14:m>
                    <a:endParaRPr lang="pt-BR" sz="1400" dirty="0">
                      <a:solidFill>
                        <a:schemeClr val="accent1"/>
                      </a:solidFill>
                    </a:endParaRPr>
                  </a:p>
                </p:txBody>
              </p:sp>
            </mc:Choice>
            <mc:Fallback>
              <p:sp>
                <p:nvSpPr>
                  <p:cNvPr id="105" name="CaixaDeTexto 104">
                    <a:extLst>
                      <a:ext uri="{FF2B5EF4-FFF2-40B4-BE49-F238E27FC236}">
                        <a16:creationId xmlns:a16="http://schemas.microsoft.com/office/drawing/2014/main" id="{863E35FA-43EF-2564-6B07-FE1BCF1F36F6}"/>
                      </a:ext>
                    </a:extLst>
                  </p:cNvPr>
                  <p:cNvSpPr txBox="1">
                    <a:spLocks noRot="1" noChangeAspect="1" noMove="1" noResize="1" noEditPoints="1" noAdjustHandles="1" noChangeArrowheads="1" noChangeShapeType="1" noTextEdit="1"/>
                  </p:cNvSpPr>
                  <p:nvPr/>
                </p:nvSpPr>
                <p:spPr>
                  <a:xfrm>
                    <a:off x="6419496" y="4389445"/>
                    <a:ext cx="1990113" cy="253991"/>
                  </a:xfrm>
                  <a:prstGeom prst="rect">
                    <a:avLst/>
                  </a:prstGeom>
                  <a:blipFill>
                    <a:blip r:embed="rId4"/>
                    <a:stretch>
                      <a:fillRect t="-2703" b="-24324"/>
                    </a:stretch>
                  </a:blipFill>
                </p:spPr>
                <p:txBody>
                  <a:bodyPr/>
                  <a:lstStyle/>
                  <a:p>
                    <a:r>
                      <a:rPr lang="pt-BR">
                        <a:noFill/>
                      </a:rPr>
                      <a:t> </a:t>
                    </a:r>
                  </a:p>
                </p:txBody>
              </p:sp>
            </mc:Fallback>
          </mc:AlternateContent>
          <p:cxnSp>
            <p:nvCxnSpPr>
              <p:cNvPr id="106" name="Conector reto 105">
                <a:extLst>
                  <a:ext uri="{FF2B5EF4-FFF2-40B4-BE49-F238E27FC236}">
                    <a16:creationId xmlns:a16="http://schemas.microsoft.com/office/drawing/2014/main" id="{164A185B-B20B-FCCE-03B9-555D06C16FEC}"/>
                  </a:ext>
                </a:extLst>
              </p:cNvPr>
              <p:cNvCxnSpPr>
                <a:cxnSpLocks/>
              </p:cNvCxnSpPr>
              <p:nvPr/>
            </p:nvCxnSpPr>
            <p:spPr>
              <a:xfrm>
                <a:off x="1772081" y="5588553"/>
                <a:ext cx="6516115" cy="0"/>
              </a:xfrm>
              <a:prstGeom prst="line">
                <a:avLst/>
              </a:prstGeom>
            </p:spPr>
            <p:style>
              <a:lnRef idx="1">
                <a:schemeClr val="dk1"/>
              </a:lnRef>
              <a:fillRef idx="0">
                <a:schemeClr val="dk1"/>
              </a:fillRef>
              <a:effectRef idx="0">
                <a:schemeClr val="dk1"/>
              </a:effectRef>
              <a:fontRef idx="minor">
                <a:schemeClr val="tx1"/>
              </a:fontRef>
            </p:style>
          </p:cxnSp>
        </p:grpSp>
        <p:sp>
          <p:nvSpPr>
            <p:cNvPr id="77" name="Elipse 76">
              <a:extLst>
                <a:ext uri="{FF2B5EF4-FFF2-40B4-BE49-F238E27FC236}">
                  <a16:creationId xmlns:a16="http://schemas.microsoft.com/office/drawing/2014/main" id="{045C7CFE-E8C1-F50A-2AB5-83D72801A441}"/>
                </a:ext>
              </a:extLst>
            </p:cNvPr>
            <p:cNvSpPr/>
            <p:nvPr/>
          </p:nvSpPr>
          <p:spPr>
            <a:xfrm>
              <a:off x="1848603" y="3122376"/>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Elipse 77">
              <a:extLst>
                <a:ext uri="{FF2B5EF4-FFF2-40B4-BE49-F238E27FC236}">
                  <a16:creationId xmlns:a16="http://schemas.microsoft.com/office/drawing/2014/main" id="{39628FA3-7A11-EA9C-4FF8-DDDE7A4E9DDA}"/>
                </a:ext>
              </a:extLst>
            </p:cNvPr>
            <p:cNvSpPr/>
            <p:nvPr/>
          </p:nvSpPr>
          <p:spPr>
            <a:xfrm>
              <a:off x="3016127" y="444949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Elipse 78">
              <a:extLst>
                <a:ext uri="{FF2B5EF4-FFF2-40B4-BE49-F238E27FC236}">
                  <a16:creationId xmlns:a16="http://schemas.microsoft.com/office/drawing/2014/main" id="{5B158FF9-EC57-74CA-E63A-8CE557B90713}"/>
                </a:ext>
              </a:extLst>
            </p:cNvPr>
            <p:cNvSpPr/>
            <p:nvPr/>
          </p:nvSpPr>
          <p:spPr>
            <a:xfrm>
              <a:off x="1950294" y="3218318"/>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Elipse 79">
              <a:extLst>
                <a:ext uri="{FF2B5EF4-FFF2-40B4-BE49-F238E27FC236}">
                  <a16:creationId xmlns:a16="http://schemas.microsoft.com/office/drawing/2014/main" id="{F305F506-217F-8482-A049-C4C352540155}"/>
                </a:ext>
              </a:extLst>
            </p:cNvPr>
            <p:cNvSpPr/>
            <p:nvPr/>
          </p:nvSpPr>
          <p:spPr>
            <a:xfrm>
              <a:off x="4217632" y="4464106"/>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07" name="CaixaDeTexto 106">
            <a:extLst>
              <a:ext uri="{FF2B5EF4-FFF2-40B4-BE49-F238E27FC236}">
                <a16:creationId xmlns:a16="http://schemas.microsoft.com/office/drawing/2014/main" id="{38F945E9-A826-F60B-374E-FF172B2B43ED}"/>
              </a:ext>
            </a:extLst>
          </p:cNvPr>
          <p:cNvSpPr txBox="1"/>
          <p:nvPr/>
        </p:nvSpPr>
        <p:spPr>
          <a:xfrm>
            <a:off x="416494" y="502574"/>
            <a:ext cx="11359011" cy="1200329"/>
          </a:xfrm>
          <a:prstGeom prst="rect">
            <a:avLst/>
          </a:prstGeom>
          <a:noFill/>
        </p:spPr>
        <p:txBody>
          <a:bodyPr wrap="square">
            <a:spAutoFit/>
          </a:bodyPr>
          <a:lstStyle/>
          <a:p>
            <a:r>
              <a:rPr lang="pt-BR" sz="3600">
                <a:latin typeface="Britannic Bold" panose="020B0903060703020204" pitchFamily="34" charset="0"/>
                <a:cs typeface="Times New Roman" panose="02020603050405020304" pitchFamily="18" charset="0"/>
              </a:rPr>
              <a:t>Teorema de </a:t>
            </a:r>
            <a:r>
              <a:rPr lang="pt-BR" sz="3600" err="1">
                <a:latin typeface="Britannic Bold" panose="020B0903060703020204" pitchFamily="34" charset="0"/>
                <a:cs typeface="Times New Roman" panose="02020603050405020304" pitchFamily="18" charset="0"/>
              </a:rPr>
              <a:t>Stopler</a:t>
            </a:r>
            <a:r>
              <a:rPr lang="pt-BR" sz="3600">
                <a:latin typeface="Britannic Bold" panose="020B0903060703020204" pitchFamily="34" charset="0"/>
                <a:cs typeface="Times New Roman" panose="02020603050405020304" pitchFamily="18" charset="0"/>
              </a:rPr>
              <a:t>-Samuelson – mudança no preço de bens manufaturados</a:t>
            </a:r>
          </a:p>
        </p:txBody>
      </p:sp>
    </p:spTree>
    <p:extLst>
      <p:ext uri="{BB962C8B-B14F-4D97-AF65-F5344CB8AC3E}">
        <p14:creationId xmlns:p14="http://schemas.microsoft.com/office/powerpoint/2010/main" val="79921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ixaDeTexto 66">
            <a:extLst>
              <a:ext uri="{FF2B5EF4-FFF2-40B4-BE49-F238E27FC236}">
                <a16:creationId xmlns:a16="http://schemas.microsoft.com/office/drawing/2014/main" id="{3757DCF1-00EB-F48E-5896-22C4D39A948A}"/>
              </a:ext>
            </a:extLst>
          </p:cNvPr>
          <p:cNvSpPr txBox="1"/>
          <p:nvPr/>
        </p:nvSpPr>
        <p:spPr>
          <a:xfrm>
            <a:off x="505686" y="515899"/>
            <a:ext cx="10609989" cy="1200329"/>
          </a:xfrm>
          <a:prstGeom prst="rect">
            <a:avLst/>
          </a:prstGeom>
          <a:noFill/>
        </p:spPr>
        <p:txBody>
          <a:bodyPr wrap="square">
            <a:spAutoFit/>
          </a:bodyPr>
          <a:lstStyle/>
          <a:p>
            <a:r>
              <a:rPr lang="pt-BR" sz="3600" b="1">
                <a:latin typeface="Britannic Bold" panose="020B0903060703020204" pitchFamily="34" charset="0"/>
                <a:cs typeface="Times New Roman" panose="02020603050405020304" pitchFamily="18" charset="0"/>
              </a:rPr>
              <a:t>Teorema de </a:t>
            </a:r>
            <a:r>
              <a:rPr lang="pt-BR" sz="3600" b="1" err="1">
                <a:latin typeface="Britannic Bold" panose="020B0903060703020204" pitchFamily="34" charset="0"/>
                <a:cs typeface="Times New Roman" panose="02020603050405020304" pitchFamily="18" charset="0"/>
              </a:rPr>
              <a:t>Stopler</a:t>
            </a:r>
            <a:r>
              <a:rPr lang="pt-BR" sz="3600" b="1">
                <a:latin typeface="Britannic Bold" panose="020B0903060703020204" pitchFamily="34" charset="0"/>
                <a:cs typeface="Times New Roman" panose="02020603050405020304" pitchFamily="18" charset="0"/>
              </a:rPr>
              <a:t>-Samuelson – efeitos sobre o salário real</a:t>
            </a:r>
          </a:p>
        </p:txBody>
      </p: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CD7EAB86-0998-CAD6-6D1B-CCF2C93A2888}"/>
                  </a:ext>
                </a:extLst>
              </p:cNvPr>
              <p:cNvSpPr txBox="1"/>
              <p:nvPr/>
            </p:nvSpPr>
            <p:spPr>
              <a:xfrm>
                <a:off x="7434496" y="2086110"/>
                <a:ext cx="4263309" cy="2031325"/>
              </a:xfrm>
              <a:prstGeom prst="rect">
                <a:avLst/>
              </a:prstGeom>
              <a:noFill/>
            </p:spPr>
            <p:txBody>
              <a:bodyPr wrap="square" rtlCol="0">
                <a:spAutoFit/>
              </a:bodyPr>
              <a:lstStyle/>
              <a:p>
                <a:r>
                  <a:rPr lang="pt-BR" b="0">
                    <a:latin typeface="Times New Roman" panose="02020603050405020304" pitchFamily="18" charset="0"/>
                    <a:cs typeface="Times New Roman" panose="02020603050405020304" pitchFamily="18" charset="0"/>
                  </a:rPr>
                  <a:t>Se </a:t>
                </a:r>
                <a14:m>
                  <m:oMath xmlns:m="http://schemas.openxmlformats.org/officeDocument/2006/math">
                    <m:sSub>
                      <m:sSubPr>
                        <m:ctrlPr>
                          <a:rPr lang="pt-BR" b="1" i="1" smtClean="0">
                            <a:latin typeface="Cambria Math" panose="02040503050406030204" pitchFamily="18" charset="0"/>
                          </a:rPr>
                        </m:ctrlPr>
                      </m:sSubPr>
                      <m:e>
                        <m:r>
                          <a:rPr lang="pt-BR" b="1" i="1" smtClean="0">
                            <a:latin typeface="Cambria Math" panose="02040503050406030204" pitchFamily="18" charset="0"/>
                          </a:rPr>
                          <m:t>𝑷</m:t>
                        </m:r>
                      </m:e>
                      <m:sub>
                        <m:r>
                          <a:rPr lang="pt-BR" b="1" i="1" smtClean="0">
                            <a:latin typeface="Cambria Math" panose="02040503050406030204" pitchFamily="18" charset="0"/>
                          </a:rPr>
                          <m:t>𝟏</m:t>
                        </m:r>
                      </m:sub>
                    </m:sSub>
                  </m:oMath>
                </a14:m>
                <a:r>
                  <a:rPr lang="pt-BR" b="1">
                    <a:latin typeface="Times New Roman" panose="02020603050405020304" pitchFamily="18" charset="0"/>
                    <a:cs typeface="Times New Roman" panose="02020603050405020304" pitchFamily="18" charset="0"/>
                  </a:rPr>
                  <a:t> cai</a:t>
                </a:r>
                <a:r>
                  <a:rPr lang="pt-BR">
                    <a:latin typeface="Times New Roman" panose="02020603050405020304" pitchFamily="18" charset="0"/>
                    <a:cs typeface="Times New Roman" panose="02020603050405020304" pitchFamily="18" charset="0"/>
                  </a:rPr>
                  <a:t>, </a:t>
                </a:r>
                <a14:m>
                  <m:oMath xmlns:m="http://schemas.openxmlformats.org/officeDocument/2006/math">
                    <m:r>
                      <a:rPr lang="pt-BR" b="1" i="1" smtClean="0">
                        <a:latin typeface="Cambria Math" panose="02040503050406030204" pitchFamily="18" charset="0"/>
                      </a:rPr>
                      <m:t>𝒘</m:t>
                    </m:r>
                  </m:oMath>
                </a14:m>
                <a:r>
                  <a:rPr lang="pt-BR" b="1">
                    <a:latin typeface="Times New Roman" panose="02020603050405020304" pitchFamily="18" charset="0"/>
                    <a:cs typeface="Times New Roman" panose="02020603050405020304" pitchFamily="18" charset="0"/>
                  </a:rPr>
                  <a:t> diminui mais do que proporcionalmente</a:t>
                </a:r>
                <a:r>
                  <a:rPr lang="pt-BR">
                    <a:latin typeface="Times New Roman" panose="02020603050405020304" pitchFamily="18" charset="0"/>
                    <a:cs typeface="Times New Roman" panose="02020603050405020304" pitchFamily="18" charset="0"/>
                  </a:rPr>
                  <a:t>;</a:t>
                </a:r>
              </a:p>
              <a:p>
                <a:endParaRPr lang="pt-BR">
                  <a:latin typeface="Times New Roman" panose="02020603050405020304" pitchFamily="18" charset="0"/>
                  <a:cs typeface="Times New Roman" panose="02020603050405020304" pitchFamily="18" charset="0"/>
                </a:endParaRPr>
              </a:p>
              <a:p>
                <a:r>
                  <a:rPr lang="pt-BR">
                    <a:latin typeface="Times New Roman" panose="02020603050405020304" pitchFamily="18" charset="0"/>
                    <a:cs typeface="Times New Roman" panose="02020603050405020304" pitchFamily="18" charset="0"/>
                  </a:rPr>
                  <a:t>Considere uma queda de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1</m:t>
                        </m:r>
                      </m:sub>
                    </m:sSub>
                  </m:oMath>
                </a14:m>
                <a:r>
                  <a:rPr lang="pt-BR">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pt-BR">
                    <a:latin typeface="Times New Roman" panose="02020603050405020304" pitchFamily="18" charset="0"/>
                    <a:cs typeface="Times New Roman" panose="02020603050405020304" pitchFamily="18" charset="0"/>
                  </a:rPr>
                  <a:t>No diagrama, a </a:t>
                </a:r>
                <a:r>
                  <a:rPr lang="pt-BR" b="1">
                    <a:latin typeface="Times New Roman" panose="02020603050405020304" pitchFamily="18" charset="0"/>
                    <a:cs typeface="Times New Roman" panose="02020603050405020304" pitchFamily="18" charset="0"/>
                  </a:rPr>
                  <a:t>linha amarela </a:t>
                </a:r>
                <a:r>
                  <a:rPr lang="pt-BR">
                    <a:latin typeface="Times New Roman" panose="02020603050405020304" pitchFamily="18" charset="0"/>
                    <a:cs typeface="Times New Roman" panose="02020603050405020304" pitchFamily="18" charset="0"/>
                  </a:rPr>
                  <a:t>mostra o quanto a </a:t>
                </a:r>
                <a:r>
                  <a:rPr lang="pt-BR" b="1">
                    <a:latin typeface="Times New Roman" panose="02020603050405020304" pitchFamily="18" charset="0"/>
                    <a:cs typeface="Times New Roman" panose="02020603050405020304" pitchFamily="18" charset="0"/>
                  </a:rPr>
                  <a:t>isoquantas</a:t>
                </a:r>
                <a:r>
                  <a:rPr lang="pt-BR">
                    <a:latin typeface="Times New Roman" panose="02020603050405020304" pitchFamily="18" charset="0"/>
                    <a:cs typeface="Times New Roman" panose="02020603050405020304" pitchFamily="18" charset="0"/>
                  </a:rPr>
                  <a:t> de valor unitário se </a:t>
                </a:r>
                <a:r>
                  <a:rPr lang="pt-BR" b="1">
                    <a:latin typeface="Times New Roman" panose="02020603050405020304" pitchFamily="18" charset="0"/>
                    <a:cs typeface="Times New Roman" panose="02020603050405020304" pitchFamily="18" charset="0"/>
                  </a:rPr>
                  <a:t>deslocou</a:t>
                </a:r>
                <a:r>
                  <a:rPr lang="pt-BR">
                    <a:latin typeface="Times New Roman" panose="02020603050405020304" pitchFamily="18" charset="0"/>
                    <a:cs typeface="Times New Roman" panose="02020603050405020304" pitchFamily="18" charset="0"/>
                  </a:rPr>
                  <a:t> (aumento de </a:t>
                </a:r>
                <a14:m>
                  <m:oMath xmlns:m="http://schemas.openxmlformats.org/officeDocument/2006/math">
                    <m:r>
                      <a:rPr lang="pt-BR" b="0" i="1" smtClean="0">
                        <a:latin typeface="Cambria Math" panose="02040503050406030204" pitchFamily="18" charset="0"/>
                      </a:rPr>
                      <m:t>1/</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1</m:t>
                        </m:r>
                      </m:sub>
                    </m:sSub>
                  </m:oMath>
                </a14:m>
                <a:r>
                  <a:rPr lang="pt-BR">
                    <a:latin typeface="Times New Roman" panose="02020603050405020304" pitchFamily="18" charset="0"/>
                    <a:cs typeface="Times New Roman" panose="02020603050405020304" pitchFamily="18" charset="0"/>
                  </a:rPr>
                  <a:t>)</a:t>
                </a:r>
              </a:p>
            </p:txBody>
          </p:sp>
        </mc:Choice>
        <mc:Fallback xmlns="">
          <p:sp>
            <p:nvSpPr>
              <p:cNvPr id="14" name="CaixaDeTexto 13">
                <a:extLst>
                  <a:ext uri="{FF2B5EF4-FFF2-40B4-BE49-F238E27FC236}">
                    <a16:creationId xmlns:a16="http://schemas.microsoft.com/office/drawing/2014/main" id="{CD7EAB86-0998-CAD6-6D1B-CCF2C93A2888}"/>
                  </a:ext>
                </a:extLst>
              </p:cNvPr>
              <p:cNvSpPr txBox="1">
                <a:spLocks noRot="1" noChangeAspect="1" noMove="1" noResize="1" noEditPoints="1" noAdjustHandles="1" noChangeArrowheads="1" noChangeShapeType="1" noTextEdit="1"/>
              </p:cNvSpPr>
              <p:nvPr/>
            </p:nvSpPr>
            <p:spPr>
              <a:xfrm>
                <a:off x="7434496" y="2086110"/>
                <a:ext cx="4263309" cy="2031325"/>
              </a:xfrm>
              <a:prstGeom prst="rect">
                <a:avLst/>
              </a:prstGeom>
              <a:blipFill>
                <a:blip r:embed="rId2"/>
                <a:stretch>
                  <a:fillRect l="-1288" t="-1502" r="-286" b="-3904"/>
                </a:stretch>
              </a:blipFill>
            </p:spPr>
            <p:txBody>
              <a:bodyPr/>
              <a:lstStyle/>
              <a:p>
                <a:r>
                  <a:rPr lang="en-US">
                    <a:noFill/>
                  </a:rPr>
                  <a:t> </a:t>
                </a:r>
              </a:p>
            </p:txBody>
          </p:sp>
        </mc:Fallback>
      </mc:AlternateContent>
      <p:grpSp>
        <p:nvGrpSpPr>
          <p:cNvPr id="2" name="Agrupar 1">
            <a:extLst>
              <a:ext uri="{FF2B5EF4-FFF2-40B4-BE49-F238E27FC236}">
                <a16:creationId xmlns:a16="http://schemas.microsoft.com/office/drawing/2014/main" id="{A6B4FD45-8270-2187-0366-AC113C663ACC}"/>
              </a:ext>
            </a:extLst>
          </p:cNvPr>
          <p:cNvGrpSpPr/>
          <p:nvPr/>
        </p:nvGrpSpPr>
        <p:grpSpPr>
          <a:xfrm>
            <a:off x="-45180" y="1840877"/>
            <a:ext cx="7874791" cy="4452357"/>
            <a:chOff x="310270" y="1148835"/>
            <a:chExt cx="7874791" cy="4978839"/>
          </a:xfrm>
        </p:grpSpPr>
        <p:cxnSp>
          <p:nvCxnSpPr>
            <p:cNvPr id="5" name="Conector reto 4">
              <a:extLst>
                <a:ext uri="{FF2B5EF4-FFF2-40B4-BE49-F238E27FC236}">
                  <a16:creationId xmlns:a16="http://schemas.microsoft.com/office/drawing/2014/main" id="{3256555C-D569-4139-DBA0-10B731CF2C43}"/>
                </a:ext>
              </a:extLst>
            </p:cNvPr>
            <p:cNvCxnSpPr>
              <a:cxnSpLocks/>
            </p:cNvCxnSpPr>
            <p:nvPr/>
          </p:nvCxnSpPr>
          <p:spPr>
            <a:xfrm>
              <a:off x="962734" y="1423066"/>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to 6">
              <a:extLst>
                <a:ext uri="{FF2B5EF4-FFF2-40B4-BE49-F238E27FC236}">
                  <a16:creationId xmlns:a16="http://schemas.microsoft.com/office/drawing/2014/main" id="{D6D4B823-C4D8-C39D-1B0B-45EF6C099494}"/>
                </a:ext>
              </a:extLst>
            </p:cNvPr>
            <p:cNvCxnSpPr>
              <a:cxnSpLocks/>
            </p:cNvCxnSpPr>
            <p:nvPr/>
          </p:nvCxnSpPr>
          <p:spPr>
            <a:xfrm>
              <a:off x="962734" y="5629753"/>
              <a:ext cx="6516115"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0C605455-F7A6-8699-9624-AD405D7FABE6}"/>
                </a:ext>
              </a:extLst>
            </p:cNvPr>
            <p:cNvCxnSpPr>
              <a:cxnSpLocks/>
            </p:cNvCxnSpPr>
            <p:nvPr/>
          </p:nvCxnSpPr>
          <p:spPr>
            <a:xfrm>
              <a:off x="962733" y="2015015"/>
              <a:ext cx="3602833" cy="3614738"/>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to 11">
              <a:extLst>
                <a:ext uri="{FF2B5EF4-FFF2-40B4-BE49-F238E27FC236}">
                  <a16:creationId xmlns:a16="http://schemas.microsoft.com/office/drawing/2014/main" id="{07DB31CA-1A36-498F-2175-2B6F3F5C8C6C}"/>
                </a:ext>
              </a:extLst>
            </p:cNvPr>
            <p:cNvCxnSpPr>
              <a:cxnSpLocks/>
            </p:cNvCxnSpPr>
            <p:nvPr/>
          </p:nvCxnSpPr>
          <p:spPr>
            <a:xfrm>
              <a:off x="981787" y="2606340"/>
              <a:ext cx="6281734" cy="3023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F8B9CF34-E0DC-6C51-20B0-CBA2376DC99D}"/>
                </a:ext>
              </a:extLst>
            </p:cNvPr>
            <p:cNvSpPr txBox="1"/>
            <p:nvPr/>
          </p:nvSpPr>
          <p:spPr>
            <a:xfrm>
              <a:off x="4258386" y="5629753"/>
              <a:ext cx="614360" cy="336347"/>
            </a:xfrm>
            <a:prstGeom prst="rect">
              <a:avLst/>
            </a:prstGeom>
            <a:noFill/>
          </p:spPr>
          <p:txBody>
            <a:bodyPr wrap="square" rtlCol="0">
              <a:spAutoFit/>
            </a:bodyPr>
            <a:lstStyle/>
            <a:p>
              <a:r>
                <a:rPr lang="pt-BR" sz="1400"/>
                <a:t>1/w</a:t>
              </a:r>
            </a:p>
          </p:txBody>
        </p:sp>
        <p:sp>
          <p:nvSpPr>
            <p:cNvPr id="16" name="CaixaDeTexto 15">
              <a:extLst>
                <a:ext uri="{FF2B5EF4-FFF2-40B4-BE49-F238E27FC236}">
                  <a16:creationId xmlns:a16="http://schemas.microsoft.com/office/drawing/2014/main" id="{1C6AE040-B26C-5217-DCC2-4078F87C5D92}"/>
                </a:ext>
              </a:extLst>
            </p:cNvPr>
            <p:cNvSpPr txBox="1"/>
            <p:nvPr/>
          </p:nvSpPr>
          <p:spPr>
            <a:xfrm>
              <a:off x="6901574" y="5629753"/>
              <a:ext cx="761999" cy="336347"/>
            </a:xfrm>
            <a:prstGeom prst="rect">
              <a:avLst/>
            </a:prstGeom>
            <a:noFill/>
          </p:spPr>
          <p:txBody>
            <a:bodyPr wrap="square" rtlCol="0">
              <a:spAutoFit/>
            </a:bodyPr>
            <a:lstStyle/>
            <a:p>
              <a:pPr algn="ctr"/>
              <a:r>
                <a:rPr lang="pt-BR" sz="1400">
                  <a:solidFill>
                    <a:srgbClr val="FF0000"/>
                  </a:solidFill>
                </a:rPr>
                <a:t>1/w’</a:t>
              </a:r>
            </a:p>
          </p:txBody>
        </p:sp>
        <p:sp>
          <p:nvSpPr>
            <p:cNvPr id="17" name="CaixaDeTexto 16">
              <a:extLst>
                <a:ext uri="{FF2B5EF4-FFF2-40B4-BE49-F238E27FC236}">
                  <a16:creationId xmlns:a16="http://schemas.microsoft.com/office/drawing/2014/main" id="{9A2B54F5-FBDB-0EC1-8106-962D3477AD6F}"/>
                </a:ext>
              </a:extLst>
            </p:cNvPr>
            <p:cNvSpPr txBox="1"/>
            <p:nvPr/>
          </p:nvSpPr>
          <p:spPr>
            <a:xfrm>
              <a:off x="384089" y="1709078"/>
              <a:ext cx="614360" cy="336347"/>
            </a:xfrm>
            <a:prstGeom prst="rect">
              <a:avLst/>
            </a:prstGeom>
            <a:noFill/>
          </p:spPr>
          <p:txBody>
            <a:bodyPr wrap="square" rtlCol="0">
              <a:spAutoFit/>
            </a:bodyPr>
            <a:lstStyle/>
            <a:p>
              <a:r>
                <a:rPr lang="pt-BR" sz="1400" dirty="0"/>
                <a:t>1/r</a:t>
              </a:r>
            </a:p>
          </p:txBody>
        </p:sp>
        <p:sp>
          <p:nvSpPr>
            <p:cNvPr id="18" name="CaixaDeTexto 17">
              <a:extLst>
                <a:ext uri="{FF2B5EF4-FFF2-40B4-BE49-F238E27FC236}">
                  <a16:creationId xmlns:a16="http://schemas.microsoft.com/office/drawing/2014/main" id="{5EE7D5A6-405A-52F5-4D5E-D894177CE9FA}"/>
                </a:ext>
              </a:extLst>
            </p:cNvPr>
            <p:cNvSpPr txBox="1"/>
            <p:nvPr/>
          </p:nvSpPr>
          <p:spPr>
            <a:xfrm>
              <a:off x="310270" y="2443370"/>
              <a:ext cx="761999" cy="336347"/>
            </a:xfrm>
            <a:prstGeom prst="rect">
              <a:avLst/>
            </a:prstGeom>
            <a:noFill/>
          </p:spPr>
          <p:txBody>
            <a:bodyPr wrap="square" rtlCol="0">
              <a:spAutoFit/>
            </a:bodyPr>
            <a:lstStyle/>
            <a:p>
              <a:pPr algn="ctr"/>
              <a:r>
                <a:rPr lang="pt-BR" sz="1400" dirty="0">
                  <a:solidFill>
                    <a:srgbClr val="FF0000"/>
                  </a:solidFill>
                </a:rPr>
                <a:t>1/r’</a:t>
              </a:r>
            </a:p>
          </p:txBody>
        </p:sp>
        <p:cxnSp>
          <p:nvCxnSpPr>
            <p:cNvPr id="20" name="Conector de Seta Reta 19">
              <a:extLst>
                <a:ext uri="{FF2B5EF4-FFF2-40B4-BE49-F238E27FC236}">
                  <a16:creationId xmlns:a16="http://schemas.microsoft.com/office/drawing/2014/main" id="{77424056-420C-5FE4-23B8-2ACF222D8848}"/>
                </a:ext>
              </a:extLst>
            </p:cNvPr>
            <p:cNvCxnSpPr>
              <a:stCxn id="17" idx="2"/>
              <a:endCxn id="18" idx="0"/>
            </p:cNvCxnSpPr>
            <p:nvPr/>
          </p:nvCxnSpPr>
          <p:spPr>
            <a:xfrm>
              <a:off x="691269" y="2045425"/>
              <a:ext cx="1" cy="397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ector de Seta Reta 21">
              <a:extLst>
                <a:ext uri="{FF2B5EF4-FFF2-40B4-BE49-F238E27FC236}">
                  <a16:creationId xmlns:a16="http://schemas.microsoft.com/office/drawing/2014/main" id="{D6E2DD80-7560-DA10-AA2B-5726B5575FA2}"/>
                </a:ext>
              </a:extLst>
            </p:cNvPr>
            <p:cNvCxnSpPr>
              <a:stCxn id="15" idx="3"/>
              <a:endCxn id="16" idx="1"/>
            </p:cNvCxnSpPr>
            <p:nvPr/>
          </p:nvCxnSpPr>
          <p:spPr>
            <a:xfrm>
              <a:off x="4872746" y="5797927"/>
              <a:ext cx="2028827"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7" name="Forma Livre: Forma 36">
              <a:extLst>
                <a:ext uri="{FF2B5EF4-FFF2-40B4-BE49-F238E27FC236}">
                  <a16:creationId xmlns:a16="http://schemas.microsoft.com/office/drawing/2014/main" id="{7173A35A-1461-AED3-5932-CE2DCBF9DC7D}"/>
                </a:ext>
              </a:extLst>
            </p:cNvPr>
            <p:cNvSpPr/>
            <p:nvPr/>
          </p:nvSpPr>
          <p:spPr>
            <a:xfrm>
              <a:off x="1744974" y="205787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38" name="Forma Livre: Forma 37">
              <a:extLst>
                <a:ext uri="{FF2B5EF4-FFF2-40B4-BE49-F238E27FC236}">
                  <a16:creationId xmlns:a16="http://schemas.microsoft.com/office/drawing/2014/main" id="{20D7F134-DB84-8947-FA3B-F3331C161F0A}"/>
                </a:ext>
              </a:extLst>
            </p:cNvPr>
            <p:cNvSpPr/>
            <p:nvPr/>
          </p:nvSpPr>
          <p:spPr>
            <a:xfrm>
              <a:off x="3267489" y="3572353"/>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40" name="Forma Livre: Forma 39">
              <a:extLst>
                <a:ext uri="{FF2B5EF4-FFF2-40B4-BE49-F238E27FC236}">
                  <a16:creationId xmlns:a16="http://schemas.microsoft.com/office/drawing/2014/main" id="{937198D9-4284-54E7-93F5-470DB173F854}"/>
                </a:ext>
              </a:extLst>
            </p:cNvPr>
            <p:cNvSpPr/>
            <p:nvPr/>
          </p:nvSpPr>
          <p:spPr>
            <a:xfrm>
              <a:off x="4258386" y="3255886"/>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42" name="Conector reto 41">
              <a:extLst>
                <a:ext uri="{FF2B5EF4-FFF2-40B4-BE49-F238E27FC236}">
                  <a16:creationId xmlns:a16="http://schemas.microsoft.com/office/drawing/2014/main" id="{56783DE5-F3F5-8F2B-152E-01F84842FFC9}"/>
                </a:ext>
              </a:extLst>
            </p:cNvPr>
            <p:cNvCxnSpPr>
              <a:cxnSpLocks/>
            </p:cNvCxnSpPr>
            <p:nvPr/>
          </p:nvCxnSpPr>
          <p:spPr>
            <a:xfrm flipV="1">
              <a:off x="981787" y="1830349"/>
              <a:ext cx="1456131" cy="379940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4" name="Conector reto 43">
              <a:extLst>
                <a:ext uri="{FF2B5EF4-FFF2-40B4-BE49-F238E27FC236}">
                  <a16:creationId xmlns:a16="http://schemas.microsoft.com/office/drawing/2014/main" id="{0CEB9277-8F39-2DBA-9772-3E429CDF3542}"/>
                </a:ext>
              </a:extLst>
            </p:cNvPr>
            <p:cNvCxnSpPr>
              <a:cxnSpLocks/>
            </p:cNvCxnSpPr>
            <p:nvPr/>
          </p:nvCxnSpPr>
          <p:spPr>
            <a:xfrm flipV="1">
              <a:off x="972261" y="2015014"/>
              <a:ext cx="1641278" cy="361473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Conector reto 46">
              <a:extLst>
                <a:ext uri="{FF2B5EF4-FFF2-40B4-BE49-F238E27FC236}">
                  <a16:creationId xmlns:a16="http://schemas.microsoft.com/office/drawing/2014/main" id="{E96ECE4B-FA5D-3E9F-21C9-817522AF0D24}"/>
                </a:ext>
              </a:extLst>
            </p:cNvPr>
            <p:cNvCxnSpPr>
              <a:cxnSpLocks/>
            </p:cNvCxnSpPr>
            <p:nvPr/>
          </p:nvCxnSpPr>
          <p:spPr>
            <a:xfrm flipV="1">
              <a:off x="981786" y="3458053"/>
              <a:ext cx="5039470" cy="21716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E6902BFA-5199-4CF7-EB94-083ABF701482}"/>
                </a:ext>
              </a:extLst>
            </p:cNvPr>
            <p:cNvCxnSpPr>
              <a:cxnSpLocks/>
            </p:cNvCxnSpPr>
            <p:nvPr/>
          </p:nvCxnSpPr>
          <p:spPr>
            <a:xfrm flipV="1">
              <a:off x="972260" y="3827385"/>
              <a:ext cx="5176836" cy="18023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CaixaDeTexto 52">
              <a:extLst>
                <a:ext uri="{FF2B5EF4-FFF2-40B4-BE49-F238E27FC236}">
                  <a16:creationId xmlns:a16="http://schemas.microsoft.com/office/drawing/2014/main" id="{697C719C-9F43-ECAE-81E1-B2636BD647A1}"/>
                </a:ext>
              </a:extLst>
            </p:cNvPr>
            <p:cNvSpPr txBox="1"/>
            <p:nvPr/>
          </p:nvSpPr>
          <p:spPr>
            <a:xfrm>
              <a:off x="2149790" y="1423066"/>
              <a:ext cx="614360" cy="336347"/>
            </a:xfrm>
            <a:prstGeom prst="rect">
              <a:avLst/>
            </a:prstGeom>
            <a:noFill/>
          </p:spPr>
          <p:txBody>
            <a:bodyPr wrap="square" rtlCol="0">
              <a:spAutoFit/>
            </a:bodyPr>
            <a:lstStyle/>
            <a:p>
              <a:pPr algn="ctr"/>
              <a:r>
                <a:rPr lang="pt-BR" sz="1400"/>
                <a:t>k2</a:t>
              </a:r>
            </a:p>
          </p:txBody>
        </p:sp>
        <p:sp>
          <p:nvSpPr>
            <p:cNvPr id="54" name="CaixaDeTexto 53">
              <a:extLst>
                <a:ext uri="{FF2B5EF4-FFF2-40B4-BE49-F238E27FC236}">
                  <a16:creationId xmlns:a16="http://schemas.microsoft.com/office/drawing/2014/main" id="{874C0E1D-39BC-9B26-4221-D2BFFE658896}"/>
                </a:ext>
              </a:extLst>
            </p:cNvPr>
            <p:cNvSpPr txBox="1"/>
            <p:nvPr/>
          </p:nvSpPr>
          <p:spPr>
            <a:xfrm>
              <a:off x="2456970" y="1730843"/>
              <a:ext cx="614360" cy="336347"/>
            </a:xfrm>
            <a:prstGeom prst="rect">
              <a:avLst/>
            </a:prstGeom>
            <a:noFill/>
          </p:spPr>
          <p:txBody>
            <a:bodyPr wrap="square" rtlCol="0">
              <a:spAutoFit/>
            </a:bodyPr>
            <a:lstStyle/>
            <a:p>
              <a:pPr algn="ctr"/>
              <a:r>
                <a:rPr lang="pt-BR" sz="1400"/>
                <a:t>K2’</a:t>
              </a:r>
            </a:p>
          </p:txBody>
        </p:sp>
        <p:sp>
          <p:nvSpPr>
            <p:cNvPr id="55" name="CaixaDeTexto 54">
              <a:extLst>
                <a:ext uri="{FF2B5EF4-FFF2-40B4-BE49-F238E27FC236}">
                  <a16:creationId xmlns:a16="http://schemas.microsoft.com/office/drawing/2014/main" id="{DA275D32-A417-3FC1-7EAC-68A3D0893B81}"/>
                </a:ext>
              </a:extLst>
            </p:cNvPr>
            <p:cNvSpPr txBox="1"/>
            <p:nvPr/>
          </p:nvSpPr>
          <p:spPr>
            <a:xfrm>
              <a:off x="5899149" y="3150275"/>
              <a:ext cx="614360" cy="336347"/>
            </a:xfrm>
            <a:prstGeom prst="rect">
              <a:avLst/>
            </a:prstGeom>
            <a:noFill/>
          </p:spPr>
          <p:txBody>
            <a:bodyPr wrap="square" rtlCol="0">
              <a:spAutoFit/>
            </a:bodyPr>
            <a:lstStyle/>
            <a:p>
              <a:pPr algn="ctr"/>
              <a:r>
                <a:rPr lang="pt-BR" sz="1400"/>
                <a:t>k1</a:t>
              </a:r>
            </a:p>
          </p:txBody>
        </p:sp>
        <p:sp>
          <p:nvSpPr>
            <p:cNvPr id="56" name="CaixaDeTexto 55">
              <a:extLst>
                <a:ext uri="{FF2B5EF4-FFF2-40B4-BE49-F238E27FC236}">
                  <a16:creationId xmlns:a16="http://schemas.microsoft.com/office/drawing/2014/main" id="{83732255-88D6-CC6B-63A0-9518FFCA6E09}"/>
                </a:ext>
              </a:extLst>
            </p:cNvPr>
            <p:cNvSpPr txBox="1"/>
            <p:nvPr/>
          </p:nvSpPr>
          <p:spPr>
            <a:xfrm>
              <a:off x="6037179" y="3633909"/>
              <a:ext cx="614360" cy="336347"/>
            </a:xfrm>
            <a:prstGeom prst="rect">
              <a:avLst/>
            </a:prstGeom>
            <a:noFill/>
          </p:spPr>
          <p:txBody>
            <a:bodyPr wrap="square" rtlCol="0">
              <a:spAutoFit/>
            </a:bodyPr>
            <a:lstStyle/>
            <a:p>
              <a:pPr algn="ctr"/>
              <a:r>
                <a:rPr lang="pt-BR" sz="1400"/>
                <a:t>K1’</a:t>
              </a:r>
            </a:p>
          </p:txBody>
        </p:sp>
        <p:sp>
          <p:nvSpPr>
            <p:cNvPr id="60" name="CaixaDeTexto 59">
              <a:extLst>
                <a:ext uri="{FF2B5EF4-FFF2-40B4-BE49-F238E27FC236}">
                  <a16:creationId xmlns:a16="http://schemas.microsoft.com/office/drawing/2014/main" id="{2FC18FDD-EB88-7DEE-5485-D27642CF0C54}"/>
                </a:ext>
              </a:extLst>
            </p:cNvPr>
            <p:cNvSpPr txBox="1"/>
            <p:nvPr/>
          </p:nvSpPr>
          <p:spPr>
            <a:xfrm>
              <a:off x="7570701" y="5629753"/>
              <a:ext cx="614360" cy="336347"/>
            </a:xfrm>
            <a:prstGeom prst="rect">
              <a:avLst/>
            </a:prstGeom>
            <a:noFill/>
          </p:spPr>
          <p:txBody>
            <a:bodyPr wrap="square" rtlCol="0">
              <a:spAutoFit/>
            </a:bodyPr>
            <a:lstStyle/>
            <a:p>
              <a:r>
                <a:rPr lang="pt-BR" sz="1400"/>
                <a:t>L</a:t>
              </a:r>
            </a:p>
          </p:txBody>
        </p:sp>
        <p:sp>
          <p:nvSpPr>
            <p:cNvPr id="61" name="CaixaDeTexto 60">
              <a:extLst>
                <a:ext uri="{FF2B5EF4-FFF2-40B4-BE49-F238E27FC236}">
                  <a16:creationId xmlns:a16="http://schemas.microsoft.com/office/drawing/2014/main" id="{AD62CF7A-932A-FAA9-04AB-565736579E76}"/>
                </a:ext>
              </a:extLst>
            </p:cNvPr>
            <p:cNvSpPr txBox="1"/>
            <p:nvPr/>
          </p:nvSpPr>
          <p:spPr>
            <a:xfrm>
              <a:off x="559888" y="1148835"/>
              <a:ext cx="614360" cy="336347"/>
            </a:xfrm>
            <a:prstGeom prst="rect">
              <a:avLst/>
            </a:prstGeom>
            <a:noFill/>
          </p:spPr>
          <p:txBody>
            <a:bodyPr wrap="square" rtlCol="0">
              <a:spAutoFit/>
            </a:bodyPr>
            <a:lstStyle/>
            <a:p>
              <a:r>
                <a:rPr lang="pt-BR" sz="1400"/>
                <a:t>K</a:t>
              </a:r>
            </a:p>
          </p:txBody>
        </p:sp>
        <mc:AlternateContent xmlns:mc="http://schemas.openxmlformats.org/markup-compatibility/2006" xmlns:a14="http://schemas.microsoft.com/office/drawing/2010/main">
          <mc:Choice Requires="a14">
            <p:sp>
              <p:nvSpPr>
                <p:cNvPr id="63" name="CaixaDeTexto 62">
                  <a:extLst>
                    <a:ext uri="{FF2B5EF4-FFF2-40B4-BE49-F238E27FC236}">
                      <a16:creationId xmlns:a16="http://schemas.microsoft.com/office/drawing/2014/main" id="{A967EC33-D047-0DC1-58CA-E75213629411}"/>
                    </a:ext>
                  </a:extLst>
                </p:cNvPr>
                <p:cNvSpPr txBox="1"/>
                <p:nvPr/>
              </p:nvSpPr>
              <p:spPr>
                <a:xfrm>
                  <a:off x="2557636" y="2855777"/>
                  <a:ext cx="1761447" cy="23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2</m:t>
                            </m:r>
                          </m:sub>
                        </m:sSub>
                      </m:oMath>
                    </m:oMathPara>
                  </a14:m>
                  <a:endParaRPr lang="pt-BR" sz="1400">
                    <a:solidFill>
                      <a:schemeClr val="accent1"/>
                    </a:solidFill>
                  </a:endParaRPr>
                </a:p>
              </p:txBody>
            </p:sp>
          </mc:Choice>
          <mc:Fallback xmlns="">
            <p:sp>
              <p:nvSpPr>
                <p:cNvPr id="63" name="CaixaDeTexto 62">
                  <a:extLst>
                    <a:ext uri="{FF2B5EF4-FFF2-40B4-BE49-F238E27FC236}">
                      <a16:creationId xmlns:a16="http://schemas.microsoft.com/office/drawing/2014/main" id="{A967EC33-D047-0DC1-58CA-E75213629411}"/>
                    </a:ext>
                  </a:extLst>
                </p:cNvPr>
                <p:cNvSpPr txBox="1">
                  <a:spLocks noRot="1" noChangeAspect="1" noMove="1" noResize="1" noEditPoints="1" noAdjustHandles="1" noChangeArrowheads="1" noChangeShapeType="1" noTextEdit="1"/>
                </p:cNvSpPr>
                <p:nvPr/>
              </p:nvSpPr>
              <p:spPr>
                <a:xfrm>
                  <a:off x="2557636" y="2855777"/>
                  <a:ext cx="1761447" cy="235443"/>
                </a:xfrm>
                <a:prstGeom prst="rect">
                  <a:avLst/>
                </a:prstGeom>
                <a:blipFill>
                  <a:blip r:embed="rId3"/>
                  <a:stretch>
                    <a:fillRect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aixaDeTexto 63">
                  <a:extLst>
                    <a:ext uri="{FF2B5EF4-FFF2-40B4-BE49-F238E27FC236}">
                      <a16:creationId xmlns:a16="http://schemas.microsoft.com/office/drawing/2014/main" id="{A64FB905-7293-1A72-AAC0-6C5028582AE6}"/>
                    </a:ext>
                  </a:extLst>
                </p:cNvPr>
                <p:cNvSpPr txBox="1"/>
                <p:nvPr/>
              </p:nvSpPr>
              <p:spPr>
                <a:xfrm>
                  <a:off x="4256343" y="5049472"/>
                  <a:ext cx="1761447" cy="23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a:solidFill>
                      <a:schemeClr val="accent1"/>
                    </a:solidFill>
                  </a:endParaRPr>
                </a:p>
              </p:txBody>
            </p:sp>
          </mc:Choice>
          <mc:Fallback xmlns="">
            <p:sp>
              <p:nvSpPr>
                <p:cNvPr id="64" name="CaixaDeTexto 63">
                  <a:extLst>
                    <a:ext uri="{FF2B5EF4-FFF2-40B4-BE49-F238E27FC236}">
                      <a16:creationId xmlns:a16="http://schemas.microsoft.com/office/drawing/2014/main" id="{A64FB905-7293-1A72-AAC0-6C5028582AE6}"/>
                    </a:ext>
                  </a:extLst>
                </p:cNvPr>
                <p:cNvSpPr txBox="1">
                  <a:spLocks noRot="1" noChangeAspect="1" noMove="1" noResize="1" noEditPoints="1" noAdjustHandles="1" noChangeArrowheads="1" noChangeShapeType="1" noTextEdit="1"/>
                </p:cNvSpPr>
                <p:nvPr/>
              </p:nvSpPr>
              <p:spPr>
                <a:xfrm>
                  <a:off x="4256343" y="5049472"/>
                  <a:ext cx="1761447" cy="235443"/>
                </a:xfrm>
                <a:prstGeom prst="rect">
                  <a:avLst/>
                </a:prstGeom>
                <a:blipFill>
                  <a:blip r:embed="rId4"/>
                  <a:stretch>
                    <a:fillRect b="-3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CaixaDeTexto 64">
                  <a:extLst>
                    <a:ext uri="{FF2B5EF4-FFF2-40B4-BE49-F238E27FC236}">
                      <a16:creationId xmlns:a16="http://schemas.microsoft.com/office/drawing/2014/main" id="{8896A56D-AA71-0AFC-2A08-665F05B9DCAB}"/>
                    </a:ext>
                  </a:extLst>
                </p:cNvPr>
                <p:cNvSpPr txBox="1"/>
                <p:nvPr/>
              </p:nvSpPr>
              <p:spPr>
                <a:xfrm>
                  <a:off x="5591097" y="4430644"/>
                  <a:ext cx="1761447" cy="2409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d>
                          <m:dPr>
                            <m:ctrlPr>
                              <a:rPr lang="pt-BR" sz="1400" b="0" i="1" smtClean="0">
                                <a:solidFill>
                                  <a:schemeClr val="accent1"/>
                                </a:solidFill>
                                <a:latin typeface="Cambria Math" panose="02040503050406030204" pitchFamily="18" charset="0"/>
                              </a:rPr>
                            </m:ctrlPr>
                          </m:dPr>
                          <m:e>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r>
                              <a:rPr lang="pt-BR" sz="1400" b="0" i="1" smtClean="0">
                                <a:solidFill>
                                  <a:schemeClr val="accent1"/>
                                </a:solidFill>
                                <a:latin typeface="Cambria Math" panose="02040503050406030204" pitchFamily="18" charset="0"/>
                              </a:rPr>
                              <m:t>,</m:t>
                            </m:r>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oMath>
                    </m:oMathPara>
                  </a14:m>
                  <a:endParaRPr lang="pt-BR" sz="1400" dirty="0">
                    <a:solidFill>
                      <a:schemeClr val="accent1"/>
                    </a:solidFill>
                  </a:endParaRPr>
                </a:p>
              </p:txBody>
            </p:sp>
          </mc:Choice>
          <mc:Fallback>
            <p:sp>
              <p:nvSpPr>
                <p:cNvPr id="65" name="CaixaDeTexto 64">
                  <a:extLst>
                    <a:ext uri="{FF2B5EF4-FFF2-40B4-BE49-F238E27FC236}">
                      <a16:creationId xmlns:a16="http://schemas.microsoft.com/office/drawing/2014/main" id="{8896A56D-AA71-0AFC-2A08-665F05B9DCAB}"/>
                    </a:ext>
                  </a:extLst>
                </p:cNvPr>
                <p:cNvSpPr txBox="1">
                  <a:spLocks noRot="1" noChangeAspect="1" noMove="1" noResize="1" noEditPoints="1" noAdjustHandles="1" noChangeArrowheads="1" noChangeShapeType="1" noTextEdit="1"/>
                </p:cNvSpPr>
                <p:nvPr/>
              </p:nvSpPr>
              <p:spPr>
                <a:xfrm>
                  <a:off x="5591097" y="4430644"/>
                  <a:ext cx="1761447" cy="240920"/>
                </a:xfrm>
                <a:prstGeom prst="rect">
                  <a:avLst/>
                </a:prstGeom>
                <a:blipFill>
                  <a:blip r:embed="rId5"/>
                  <a:stretch>
                    <a:fillRect t="-2778" b="-30556"/>
                  </a:stretch>
                </a:blipFill>
              </p:spPr>
              <p:txBody>
                <a:bodyPr/>
                <a:lstStyle/>
                <a:p>
                  <a:r>
                    <a:rPr lang="pt-BR">
                      <a:noFill/>
                    </a:rPr>
                    <a:t> </a:t>
                  </a:r>
                </a:p>
              </p:txBody>
            </p:sp>
          </mc:Fallback>
        </mc:AlternateContent>
        <p:cxnSp>
          <p:nvCxnSpPr>
            <p:cNvPr id="29" name="Conector de Seta Reta 28">
              <a:extLst>
                <a:ext uri="{FF2B5EF4-FFF2-40B4-BE49-F238E27FC236}">
                  <a16:creationId xmlns:a16="http://schemas.microsoft.com/office/drawing/2014/main" id="{EEF43FEB-7D5C-7A2B-1232-322388824C9A}"/>
                </a:ext>
              </a:extLst>
            </p:cNvPr>
            <p:cNvCxnSpPr/>
            <p:nvPr/>
          </p:nvCxnSpPr>
          <p:spPr>
            <a:xfrm>
              <a:off x="6115627" y="6127674"/>
              <a:ext cx="1166946"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4" name="Retângulo 3">
            <a:extLst>
              <a:ext uri="{FF2B5EF4-FFF2-40B4-BE49-F238E27FC236}">
                <a16:creationId xmlns:a16="http://schemas.microsoft.com/office/drawing/2014/main" id="{3CFD8DE6-3769-261E-000B-81316345DEA3}"/>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6" name="Retângulo 5">
            <a:extLst>
              <a:ext uri="{FF2B5EF4-FFF2-40B4-BE49-F238E27FC236}">
                <a16:creationId xmlns:a16="http://schemas.microsoft.com/office/drawing/2014/main" id="{684E324E-E4CA-BFCC-A354-A08C452D0B22}"/>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8" name="Retângulo: Cantos Arredondados 7">
            <a:extLst>
              <a:ext uri="{FF2B5EF4-FFF2-40B4-BE49-F238E27FC236}">
                <a16:creationId xmlns:a16="http://schemas.microsoft.com/office/drawing/2014/main" id="{DAC8A8DC-5398-5AD9-D3A3-DBC7CFA418CD}"/>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9" name="Retângulo: Cantos Arredondados 8">
            <a:extLst>
              <a:ext uri="{FF2B5EF4-FFF2-40B4-BE49-F238E27FC236}">
                <a16:creationId xmlns:a16="http://schemas.microsoft.com/office/drawing/2014/main" id="{A42A08BC-DABF-C79F-0081-BCA22F9D8E5B}"/>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11" name="Retângulo: Cantos Arredondados 10">
            <a:extLst>
              <a:ext uri="{FF2B5EF4-FFF2-40B4-BE49-F238E27FC236}">
                <a16:creationId xmlns:a16="http://schemas.microsoft.com/office/drawing/2014/main" id="{FAB3DE06-0DC5-5E53-43C9-5A984A960541}"/>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3" name="Retângulo: Cantos Arredondados 12">
            <a:extLst>
              <a:ext uri="{FF2B5EF4-FFF2-40B4-BE49-F238E27FC236}">
                <a16:creationId xmlns:a16="http://schemas.microsoft.com/office/drawing/2014/main" id="{E47E112E-097F-48D6-BD8F-CF77E59F333E}"/>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9" name="Retângulo: Cantos Arredondados 18">
            <a:extLst>
              <a:ext uri="{FF2B5EF4-FFF2-40B4-BE49-F238E27FC236}">
                <a16:creationId xmlns:a16="http://schemas.microsoft.com/office/drawing/2014/main" id="{209EEE1E-8E1B-84DF-C871-01C07DF037A6}"/>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cxnSp>
        <p:nvCxnSpPr>
          <p:cNvPr id="21" name="Conector reto 20">
            <a:extLst>
              <a:ext uri="{FF2B5EF4-FFF2-40B4-BE49-F238E27FC236}">
                <a16:creationId xmlns:a16="http://schemas.microsoft.com/office/drawing/2014/main" id="{F0C431E4-AC3D-0826-2C2A-5D88B91E4B2D}"/>
              </a:ext>
            </a:extLst>
          </p:cNvPr>
          <p:cNvCxnSpPr>
            <a:cxnSpLocks/>
          </p:cNvCxnSpPr>
          <p:nvPr/>
        </p:nvCxnSpPr>
        <p:spPr>
          <a:xfrm>
            <a:off x="1441650" y="4228629"/>
            <a:ext cx="3852000" cy="1623218"/>
          </a:xfrm>
          <a:prstGeom prst="line">
            <a:avLst/>
          </a:prstGeom>
          <a:ln w="28575">
            <a:prstDash val="sysDash"/>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0770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ixaDeTexto 66">
            <a:extLst>
              <a:ext uri="{FF2B5EF4-FFF2-40B4-BE49-F238E27FC236}">
                <a16:creationId xmlns:a16="http://schemas.microsoft.com/office/drawing/2014/main" id="{3757DCF1-00EB-F48E-5896-22C4D39A948A}"/>
              </a:ext>
            </a:extLst>
          </p:cNvPr>
          <p:cNvSpPr txBox="1"/>
          <p:nvPr/>
        </p:nvSpPr>
        <p:spPr>
          <a:xfrm>
            <a:off x="505686" y="515899"/>
            <a:ext cx="10609989" cy="1200329"/>
          </a:xfrm>
          <a:prstGeom prst="rect">
            <a:avLst/>
          </a:prstGeom>
          <a:noFill/>
        </p:spPr>
        <p:txBody>
          <a:bodyPr wrap="square">
            <a:spAutoFit/>
          </a:bodyPr>
          <a:lstStyle/>
          <a:p>
            <a:r>
              <a:rPr lang="pt-BR" sz="3600" b="1">
                <a:latin typeface="Britannic Bold" panose="020B0903060703020204" pitchFamily="34" charset="0"/>
                <a:cs typeface="Times New Roman" panose="02020603050405020304" pitchFamily="18" charset="0"/>
              </a:rPr>
              <a:t>Teorema de </a:t>
            </a:r>
            <a:r>
              <a:rPr lang="pt-BR" sz="3600" b="1" err="1">
                <a:latin typeface="Britannic Bold" panose="020B0903060703020204" pitchFamily="34" charset="0"/>
                <a:cs typeface="Times New Roman" panose="02020603050405020304" pitchFamily="18" charset="0"/>
              </a:rPr>
              <a:t>Stopler</a:t>
            </a:r>
            <a:r>
              <a:rPr lang="pt-BR" sz="3600" b="1">
                <a:latin typeface="Britannic Bold" panose="020B0903060703020204" pitchFamily="34" charset="0"/>
                <a:cs typeface="Times New Roman" panose="02020603050405020304" pitchFamily="18" charset="0"/>
              </a:rPr>
              <a:t>-Samuelson – efeitos sobre o salário real</a:t>
            </a:r>
          </a:p>
        </p:txBody>
      </p:sp>
      <p:grpSp>
        <p:nvGrpSpPr>
          <p:cNvPr id="2" name="Agrupar 1">
            <a:extLst>
              <a:ext uri="{FF2B5EF4-FFF2-40B4-BE49-F238E27FC236}">
                <a16:creationId xmlns:a16="http://schemas.microsoft.com/office/drawing/2014/main" id="{A6B4FD45-8270-2187-0366-AC113C663ACC}"/>
              </a:ext>
            </a:extLst>
          </p:cNvPr>
          <p:cNvGrpSpPr/>
          <p:nvPr/>
        </p:nvGrpSpPr>
        <p:grpSpPr>
          <a:xfrm>
            <a:off x="204438" y="1840877"/>
            <a:ext cx="7625173" cy="4452357"/>
            <a:chOff x="559888" y="1148835"/>
            <a:chExt cx="7625173" cy="4978839"/>
          </a:xfrm>
        </p:grpSpPr>
        <p:cxnSp>
          <p:nvCxnSpPr>
            <p:cNvPr id="5" name="Conector reto 4">
              <a:extLst>
                <a:ext uri="{FF2B5EF4-FFF2-40B4-BE49-F238E27FC236}">
                  <a16:creationId xmlns:a16="http://schemas.microsoft.com/office/drawing/2014/main" id="{3256555C-D569-4139-DBA0-10B731CF2C43}"/>
                </a:ext>
              </a:extLst>
            </p:cNvPr>
            <p:cNvCxnSpPr>
              <a:cxnSpLocks/>
            </p:cNvCxnSpPr>
            <p:nvPr/>
          </p:nvCxnSpPr>
          <p:spPr>
            <a:xfrm>
              <a:off x="962734" y="1423066"/>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to 6">
              <a:extLst>
                <a:ext uri="{FF2B5EF4-FFF2-40B4-BE49-F238E27FC236}">
                  <a16:creationId xmlns:a16="http://schemas.microsoft.com/office/drawing/2014/main" id="{D6D4B823-C4D8-C39D-1B0B-45EF6C099494}"/>
                </a:ext>
              </a:extLst>
            </p:cNvPr>
            <p:cNvCxnSpPr>
              <a:cxnSpLocks/>
            </p:cNvCxnSpPr>
            <p:nvPr/>
          </p:nvCxnSpPr>
          <p:spPr>
            <a:xfrm>
              <a:off x="962734" y="5629753"/>
              <a:ext cx="6516115"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0C605455-F7A6-8699-9624-AD405D7FABE6}"/>
                </a:ext>
              </a:extLst>
            </p:cNvPr>
            <p:cNvCxnSpPr>
              <a:cxnSpLocks/>
            </p:cNvCxnSpPr>
            <p:nvPr/>
          </p:nvCxnSpPr>
          <p:spPr>
            <a:xfrm>
              <a:off x="962733" y="2015015"/>
              <a:ext cx="3602833" cy="3614738"/>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to 11">
              <a:extLst>
                <a:ext uri="{FF2B5EF4-FFF2-40B4-BE49-F238E27FC236}">
                  <a16:creationId xmlns:a16="http://schemas.microsoft.com/office/drawing/2014/main" id="{07DB31CA-1A36-498F-2175-2B6F3F5C8C6C}"/>
                </a:ext>
              </a:extLst>
            </p:cNvPr>
            <p:cNvCxnSpPr>
              <a:cxnSpLocks/>
            </p:cNvCxnSpPr>
            <p:nvPr/>
          </p:nvCxnSpPr>
          <p:spPr>
            <a:xfrm>
              <a:off x="981787" y="2606340"/>
              <a:ext cx="6281734" cy="3023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F8B9CF34-E0DC-6C51-20B0-CBA2376DC99D}"/>
                </a:ext>
              </a:extLst>
            </p:cNvPr>
            <p:cNvSpPr txBox="1"/>
            <p:nvPr/>
          </p:nvSpPr>
          <p:spPr>
            <a:xfrm>
              <a:off x="4258386" y="5629753"/>
              <a:ext cx="614360" cy="336347"/>
            </a:xfrm>
            <a:prstGeom prst="rect">
              <a:avLst/>
            </a:prstGeom>
            <a:noFill/>
          </p:spPr>
          <p:txBody>
            <a:bodyPr wrap="square" rtlCol="0">
              <a:spAutoFit/>
            </a:bodyPr>
            <a:lstStyle/>
            <a:p>
              <a:r>
                <a:rPr lang="pt-BR" sz="1400"/>
                <a:t>1/w</a:t>
              </a:r>
            </a:p>
          </p:txBody>
        </p:sp>
        <p:sp>
          <p:nvSpPr>
            <p:cNvPr id="16" name="CaixaDeTexto 15">
              <a:extLst>
                <a:ext uri="{FF2B5EF4-FFF2-40B4-BE49-F238E27FC236}">
                  <a16:creationId xmlns:a16="http://schemas.microsoft.com/office/drawing/2014/main" id="{1C6AE040-B26C-5217-DCC2-4078F87C5D92}"/>
                </a:ext>
              </a:extLst>
            </p:cNvPr>
            <p:cNvSpPr txBox="1"/>
            <p:nvPr/>
          </p:nvSpPr>
          <p:spPr>
            <a:xfrm>
              <a:off x="6901574" y="5629753"/>
              <a:ext cx="761999" cy="336347"/>
            </a:xfrm>
            <a:prstGeom prst="rect">
              <a:avLst/>
            </a:prstGeom>
            <a:noFill/>
          </p:spPr>
          <p:txBody>
            <a:bodyPr wrap="square" rtlCol="0">
              <a:spAutoFit/>
            </a:bodyPr>
            <a:lstStyle/>
            <a:p>
              <a:pPr algn="ctr"/>
              <a:r>
                <a:rPr lang="pt-BR" sz="1400">
                  <a:solidFill>
                    <a:srgbClr val="FF0000"/>
                  </a:solidFill>
                </a:rPr>
                <a:t>1/w’</a:t>
              </a:r>
            </a:p>
          </p:txBody>
        </p:sp>
        <p:cxnSp>
          <p:nvCxnSpPr>
            <p:cNvPr id="22" name="Conector de Seta Reta 21">
              <a:extLst>
                <a:ext uri="{FF2B5EF4-FFF2-40B4-BE49-F238E27FC236}">
                  <a16:creationId xmlns:a16="http://schemas.microsoft.com/office/drawing/2014/main" id="{D6E2DD80-7560-DA10-AA2B-5726B5575FA2}"/>
                </a:ext>
              </a:extLst>
            </p:cNvPr>
            <p:cNvCxnSpPr>
              <a:stCxn id="15" idx="3"/>
              <a:endCxn id="16" idx="1"/>
            </p:cNvCxnSpPr>
            <p:nvPr/>
          </p:nvCxnSpPr>
          <p:spPr>
            <a:xfrm>
              <a:off x="4872746" y="5797927"/>
              <a:ext cx="2028827"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7" name="Forma Livre: Forma 36">
              <a:extLst>
                <a:ext uri="{FF2B5EF4-FFF2-40B4-BE49-F238E27FC236}">
                  <a16:creationId xmlns:a16="http://schemas.microsoft.com/office/drawing/2014/main" id="{7173A35A-1461-AED3-5932-CE2DCBF9DC7D}"/>
                </a:ext>
              </a:extLst>
            </p:cNvPr>
            <p:cNvSpPr/>
            <p:nvPr/>
          </p:nvSpPr>
          <p:spPr>
            <a:xfrm>
              <a:off x="1744974" y="205787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38" name="Forma Livre: Forma 37">
              <a:extLst>
                <a:ext uri="{FF2B5EF4-FFF2-40B4-BE49-F238E27FC236}">
                  <a16:creationId xmlns:a16="http://schemas.microsoft.com/office/drawing/2014/main" id="{20D7F134-DB84-8947-FA3B-F3331C161F0A}"/>
                </a:ext>
              </a:extLst>
            </p:cNvPr>
            <p:cNvSpPr/>
            <p:nvPr/>
          </p:nvSpPr>
          <p:spPr>
            <a:xfrm>
              <a:off x="3267489" y="3572353"/>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40" name="Forma Livre: Forma 39">
              <a:extLst>
                <a:ext uri="{FF2B5EF4-FFF2-40B4-BE49-F238E27FC236}">
                  <a16:creationId xmlns:a16="http://schemas.microsoft.com/office/drawing/2014/main" id="{937198D9-4284-54E7-93F5-470DB173F854}"/>
                </a:ext>
              </a:extLst>
            </p:cNvPr>
            <p:cNvSpPr/>
            <p:nvPr/>
          </p:nvSpPr>
          <p:spPr>
            <a:xfrm>
              <a:off x="4258386" y="3255886"/>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42" name="Conector reto 41">
              <a:extLst>
                <a:ext uri="{FF2B5EF4-FFF2-40B4-BE49-F238E27FC236}">
                  <a16:creationId xmlns:a16="http://schemas.microsoft.com/office/drawing/2014/main" id="{56783DE5-F3F5-8F2B-152E-01F84842FFC9}"/>
                </a:ext>
              </a:extLst>
            </p:cNvPr>
            <p:cNvCxnSpPr>
              <a:cxnSpLocks/>
            </p:cNvCxnSpPr>
            <p:nvPr/>
          </p:nvCxnSpPr>
          <p:spPr>
            <a:xfrm flipV="1">
              <a:off x="981787" y="1830349"/>
              <a:ext cx="1456131" cy="379940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4" name="Conector reto 43">
              <a:extLst>
                <a:ext uri="{FF2B5EF4-FFF2-40B4-BE49-F238E27FC236}">
                  <a16:creationId xmlns:a16="http://schemas.microsoft.com/office/drawing/2014/main" id="{0CEB9277-8F39-2DBA-9772-3E429CDF3542}"/>
                </a:ext>
              </a:extLst>
            </p:cNvPr>
            <p:cNvCxnSpPr>
              <a:cxnSpLocks/>
            </p:cNvCxnSpPr>
            <p:nvPr/>
          </p:nvCxnSpPr>
          <p:spPr>
            <a:xfrm flipV="1">
              <a:off x="972261" y="2015014"/>
              <a:ext cx="1641278" cy="361473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Conector reto 46">
              <a:extLst>
                <a:ext uri="{FF2B5EF4-FFF2-40B4-BE49-F238E27FC236}">
                  <a16:creationId xmlns:a16="http://schemas.microsoft.com/office/drawing/2014/main" id="{E96ECE4B-FA5D-3E9F-21C9-817522AF0D24}"/>
                </a:ext>
              </a:extLst>
            </p:cNvPr>
            <p:cNvCxnSpPr>
              <a:cxnSpLocks/>
            </p:cNvCxnSpPr>
            <p:nvPr/>
          </p:nvCxnSpPr>
          <p:spPr>
            <a:xfrm flipV="1">
              <a:off x="981786" y="3458053"/>
              <a:ext cx="5039470" cy="21716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E6902BFA-5199-4CF7-EB94-083ABF701482}"/>
                </a:ext>
              </a:extLst>
            </p:cNvPr>
            <p:cNvCxnSpPr>
              <a:cxnSpLocks/>
            </p:cNvCxnSpPr>
            <p:nvPr/>
          </p:nvCxnSpPr>
          <p:spPr>
            <a:xfrm flipV="1">
              <a:off x="972260" y="3827385"/>
              <a:ext cx="5176836" cy="18023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CaixaDeTexto 52">
              <a:extLst>
                <a:ext uri="{FF2B5EF4-FFF2-40B4-BE49-F238E27FC236}">
                  <a16:creationId xmlns:a16="http://schemas.microsoft.com/office/drawing/2014/main" id="{697C719C-9F43-ECAE-81E1-B2636BD647A1}"/>
                </a:ext>
              </a:extLst>
            </p:cNvPr>
            <p:cNvSpPr txBox="1"/>
            <p:nvPr/>
          </p:nvSpPr>
          <p:spPr>
            <a:xfrm>
              <a:off x="2149790" y="1423066"/>
              <a:ext cx="614360" cy="336347"/>
            </a:xfrm>
            <a:prstGeom prst="rect">
              <a:avLst/>
            </a:prstGeom>
            <a:noFill/>
          </p:spPr>
          <p:txBody>
            <a:bodyPr wrap="square" rtlCol="0">
              <a:spAutoFit/>
            </a:bodyPr>
            <a:lstStyle/>
            <a:p>
              <a:pPr algn="ctr"/>
              <a:r>
                <a:rPr lang="pt-BR" sz="1400"/>
                <a:t>k2</a:t>
              </a:r>
            </a:p>
          </p:txBody>
        </p:sp>
        <p:sp>
          <p:nvSpPr>
            <p:cNvPr id="54" name="CaixaDeTexto 53">
              <a:extLst>
                <a:ext uri="{FF2B5EF4-FFF2-40B4-BE49-F238E27FC236}">
                  <a16:creationId xmlns:a16="http://schemas.microsoft.com/office/drawing/2014/main" id="{874C0E1D-39BC-9B26-4221-D2BFFE658896}"/>
                </a:ext>
              </a:extLst>
            </p:cNvPr>
            <p:cNvSpPr txBox="1"/>
            <p:nvPr/>
          </p:nvSpPr>
          <p:spPr>
            <a:xfrm>
              <a:off x="2456970" y="1730843"/>
              <a:ext cx="614360" cy="336347"/>
            </a:xfrm>
            <a:prstGeom prst="rect">
              <a:avLst/>
            </a:prstGeom>
            <a:noFill/>
          </p:spPr>
          <p:txBody>
            <a:bodyPr wrap="square" rtlCol="0">
              <a:spAutoFit/>
            </a:bodyPr>
            <a:lstStyle/>
            <a:p>
              <a:pPr algn="ctr"/>
              <a:r>
                <a:rPr lang="pt-BR" sz="1400"/>
                <a:t>K2’</a:t>
              </a:r>
            </a:p>
          </p:txBody>
        </p:sp>
        <p:sp>
          <p:nvSpPr>
            <p:cNvPr id="55" name="CaixaDeTexto 54">
              <a:extLst>
                <a:ext uri="{FF2B5EF4-FFF2-40B4-BE49-F238E27FC236}">
                  <a16:creationId xmlns:a16="http://schemas.microsoft.com/office/drawing/2014/main" id="{DA275D32-A417-3FC1-7EAC-68A3D0893B81}"/>
                </a:ext>
              </a:extLst>
            </p:cNvPr>
            <p:cNvSpPr txBox="1"/>
            <p:nvPr/>
          </p:nvSpPr>
          <p:spPr>
            <a:xfrm>
              <a:off x="5899149" y="3150275"/>
              <a:ext cx="614360" cy="336347"/>
            </a:xfrm>
            <a:prstGeom prst="rect">
              <a:avLst/>
            </a:prstGeom>
            <a:noFill/>
          </p:spPr>
          <p:txBody>
            <a:bodyPr wrap="square" rtlCol="0">
              <a:spAutoFit/>
            </a:bodyPr>
            <a:lstStyle/>
            <a:p>
              <a:pPr algn="ctr"/>
              <a:r>
                <a:rPr lang="pt-BR" sz="1400"/>
                <a:t>k1</a:t>
              </a:r>
            </a:p>
          </p:txBody>
        </p:sp>
        <p:sp>
          <p:nvSpPr>
            <p:cNvPr id="56" name="CaixaDeTexto 55">
              <a:extLst>
                <a:ext uri="{FF2B5EF4-FFF2-40B4-BE49-F238E27FC236}">
                  <a16:creationId xmlns:a16="http://schemas.microsoft.com/office/drawing/2014/main" id="{83732255-88D6-CC6B-63A0-9518FFCA6E09}"/>
                </a:ext>
              </a:extLst>
            </p:cNvPr>
            <p:cNvSpPr txBox="1"/>
            <p:nvPr/>
          </p:nvSpPr>
          <p:spPr>
            <a:xfrm>
              <a:off x="6037179" y="3633909"/>
              <a:ext cx="614360" cy="336347"/>
            </a:xfrm>
            <a:prstGeom prst="rect">
              <a:avLst/>
            </a:prstGeom>
            <a:noFill/>
          </p:spPr>
          <p:txBody>
            <a:bodyPr wrap="square" rtlCol="0">
              <a:spAutoFit/>
            </a:bodyPr>
            <a:lstStyle/>
            <a:p>
              <a:pPr algn="ctr"/>
              <a:r>
                <a:rPr lang="pt-BR" sz="1400"/>
                <a:t>K1’</a:t>
              </a:r>
            </a:p>
          </p:txBody>
        </p:sp>
        <p:sp>
          <p:nvSpPr>
            <p:cNvPr id="60" name="CaixaDeTexto 59">
              <a:extLst>
                <a:ext uri="{FF2B5EF4-FFF2-40B4-BE49-F238E27FC236}">
                  <a16:creationId xmlns:a16="http://schemas.microsoft.com/office/drawing/2014/main" id="{2FC18FDD-EB88-7DEE-5485-D27642CF0C54}"/>
                </a:ext>
              </a:extLst>
            </p:cNvPr>
            <p:cNvSpPr txBox="1"/>
            <p:nvPr/>
          </p:nvSpPr>
          <p:spPr>
            <a:xfrm>
              <a:off x="7570701" y="5629753"/>
              <a:ext cx="614360" cy="336347"/>
            </a:xfrm>
            <a:prstGeom prst="rect">
              <a:avLst/>
            </a:prstGeom>
            <a:noFill/>
          </p:spPr>
          <p:txBody>
            <a:bodyPr wrap="square" rtlCol="0">
              <a:spAutoFit/>
            </a:bodyPr>
            <a:lstStyle/>
            <a:p>
              <a:r>
                <a:rPr lang="pt-BR" sz="1400"/>
                <a:t>L</a:t>
              </a:r>
            </a:p>
          </p:txBody>
        </p:sp>
        <p:sp>
          <p:nvSpPr>
            <p:cNvPr id="61" name="CaixaDeTexto 60">
              <a:extLst>
                <a:ext uri="{FF2B5EF4-FFF2-40B4-BE49-F238E27FC236}">
                  <a16:creationId xmlns:a16="http://schemas.microsoft.com/office/drawing/2014/main" id="{AD62CF7A-932A-FAA9-04AB-565736579E76}"/>
                </a:ext>
              </a:extLst>
            </p:cNvPr>
            <p:cNvSpPr txBox="1"/>
            <p:nvPr/>
          </p:nvSpPr>
          <p:spPr>
            <a:xfrm>
              <a:off x="559888" y="1148835"/>
              <a:ext cx="614360" cy="336347"/>
            </a:xfrm>
            <a:prstGeom prst="rect">
              <a:avLst/>
            </a:prstGeom>
            <a:noFill/>
          </p:spPr>
          <p:txBody>
            <a:bodyPr wrap="square" rtlCol="0">
              <a:spAutoFit/>
            </a:bodyPr>
            <a:lstStyle/>
            <a:p>
              <a:r>
                <a:rPr lang="pt-BR" sz="1400"/>
                <a:t>K</a:t>
              </a:r>
            </a:p>
          </p:txBody>
        </p:sp>
        <mc:AlternateContent xmlns:mc="http://schemas.openxmlformats.org/markup-compatibility/2006" xmlns:a14="http://schemas.microsoft.com/office/drawing/2010/main">
          <mc:Choice Requires="a14">
            <p:sp>
              <p:nvSpPr>
                <p:cNvPr id="63" name="CaixaDeTexto 62">
                  <a:extLst>
                    <a:ext uri="{FF2B5EF4-FFF2-40B4-BE49-F238E27FC236}">
                      <a16:creationId xmlns:a16="http://schemas.microsoft.com/office/drawing/2014/main" id="{A967EC33-D047-0DC1-58CA-E75213629411}"/>
                    </a:ext>
                  </a:extLst>
                </p:cNvPr>
                <p:cNvSpPr txBox="1"/>
                <p:nvPr/>
              </p:nvSpPr>
              <p:spPr>
                <a:xfrm>
                  <a:off x="2557636" y="2855777"/>
                  <a:ext cx="1761447" cy="23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2</m:t>
                            </m:r>
                          </m:sub>
                        </m:sSub>
                      </m:oMath>
                    </m:oMathPara>
                  </a14:m>
                  <a:endParaRPr lang="pt-BR" sz="1400">
                    <a:solidFill>
                      <a:schemeClr val="accent1"/>
                    </a:solidFill>
                  </a:endParaRPr>
                </a:p>
              </p:txBody>
            </p:sp>
          </mc:Choice>
          <mc:Fallback xmlns="">
            <p:sp>
              <p:nvSpPr>
                <p:cNvPr id="63" name="CaixaDeTexto 62">
                  <a:extLst>
                    <a:ext uri="{FF2B5EF4-FFF2-40B4-BE49-F238E27FC236}">
                      <a16:creationId xmlns:a16="http://schemas.microsoft.com/office/drawing/2014/main" id="{A967EC33-D047-0DC1-58CA-E75213629411}"/>
                    </a:ext>
                  </a:extLst>
                </p:cNvPr>
                <p:cNvSpPr txBox="1">
                  <a:spLocks noRot="1" noChangeAspect="1" noMove="1" noResize="1" noEditPoints="1" noAdjustHandles="1" noChangeArrowheads="1" noChangeShapeType="1" noTextEdit="1"/>
                </p:cNvSpPr>
                <p:nvPr/>
              </p:nvSpPr>
              <p:spPr>
                <a:xfrm>
                  <a:off x="2557636" y="2855777"/>
                  <a:ext cx="1761447" cy="235443"/>
                </a:xfrm>
                <a:prstGeom prst="rect">
                  <a:avLst/>
                </a:prstGeom>
                <a:blipFill>
                  <a:blip r:embed="rId2"/>
                  <a:stretch>
                    <a:fillRect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aixaDeTexto 63">
                  <a:extLst>
                    <a:ext uri="{FF2B5EF4-FFF2-40B4-BE49-F238E27FC236}">
                      <a16:creationId xmlns:a16="http://schemas.microsoft.com/office/drawing/2014/main" id="{A64FB905-7293-1A72-AAC0-6C5028582AE6}"/>
                    </a:ext>
                  </a:extLst>
                </p:cNvPr>
                <p:cNvSpPr txBox="1"/>
                <p:nvPr/>
              </p:nvSpPr>
              <p:spPr>
                <a:xfrm>
                  <a:off x="4256343" y="5049472"/>
                  <a:ext cx="1761447" cy="23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a:solidFill>
                      <a:schemeClr val="accent1"/>
                    </a:solidFill>
                  </a:endParaRPr>
                </a:p>
              </p:txBody>
            </p:sp>
          </mc:Choice>
          <mc:Fallback xmlns="">
            <p:sp>
              <p:nvSpPr>
                <p:cNvPr id="64" name="CaixaDeTexto 63">
                  <a:extLst>
                    <a:ext uri="{FF2B5EF4-FFF2-40B4-BE49-F238E27FC236}">
                      <a16:creationId xmlns:a16="http://schemas.microsoft.com/office/drawing/2014/main" id="{A64FB905-7293-1A72-AAC0-6C5028582AE6}"/>
                    </a:ext>
                  </a:extLst>
                </p:cNvPr>
                <p:cNvSpPr txBox="1">
                  <a:spLocks noRot="1" noChangeAspect="1" noMove="1" noResize="1" noEditPoints="1" noAdjustHandles="1" noChangeArrowheads="1" noChangeShapeType="1" noTextEdit="1"/>
                </p:cNvSpPr>
                <p:nvPr/>
              </p:nvSpPr>
              <p:spPr>
                <a:xfrm>
                  <a:off x="4256343" y="5049472"/>
                  <a:ext cx="1761447" cy="235443"/>
                </a:xfrm>
                <a:prstGeom prst="rect">
                  <a:avLst/>
                </a:prstGeom>
                <a:blipFill>
                  <a:blip r:embed="rId3"/>
                  <a:stretch>
                    <a:fillRect b="-3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CaixaDeTexto 64">
                  <a:extLst>
                    <a:ext uri="{FF2B5EF4-FFF2-40B4-BE49-F238E27FC236}">
                      <a16:creationId xmlns:a16="http://schemas.microsoft.com/office/drawing/2014/main" id="{8896A56D-AA71-0AFC-2A08-665F05B9DCAB}"/>
                    </a:ext>
                  </a:extLst>
                </p:cNvPr>
                <p:cNvSpPr txBox="1"/>
                <p:nvPr/>
              </p:nvSpPr>
              <p:spPr>
                <a:xfrm>
                  <a:off x="5591097" y="4430644"/>
                  <a:ext cx="1761447" cy="2409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d>
                          <m:dPr>
                            <m:ctrlPr>
                              <a:rPr lang="pt-BR" sz="1400" b="0" i="1" smtClean="0">
                                <a:solidFill>
                                  <a:schemeClr val="accent1"/>
                                </a:solidFill>
                                <a:latin typeface="Cambria Math" panose="02040503050406030204" pitchFamily="18" charset="0"/>
                              </a:rPr>
                            </m:ctrlPr>
                          </m:dPr>
                          <m:e>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r>
                              <a:rPr lang="pt-BR" sz="1400" b="0" i="1" smtClean="0">
                                <a:solidFill>
                                  <a:schemeClr val="accent1"/>
                                </a:solidFill>
                                <a:latin typeface="Cambria Math" panose="02040503050406030204" pitchFamily="18" charset="0"/>
                              </a:rPr>
                              <m:t>,</m:t>
                            </m:r>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oMath>
                    </m:oMathPara>
                  </a14:m>
                  <a:endParaRPr lang="pt-BR" sz="1400" dirty="0">
                    <a:solidFill>
                      <a:schemeClr val="accent1"/>
                    </a:solidFill>
                  </a:endParaRPr>
                </a:p>
              </p:txBody>
            </p:sp>
          </mc:Choice>
          <mc:Fallback>
            <p:sp>
              <p:nvSpPr>
                <p:cNvPr id="65" name="CaixaDeTexto 64">
                  <a:extLst>
                    <a:ext uri="{FF2B5EF4-FFF2-40B4-BE49-F238E27FC236}">
                      <a16:creationId xmlns:a16="http://schemas.microsoft.com/office/drawing/2014/main" id="{8896A56D-AA71-0AFC-2A08-665F05B9DCAB}"/>
                    </a:ext>
                  </a:extLst>
                </p:cNvPr>
                <p:cNvSpPr txBox="1">
                  <a:spLocks noRot="1" noChangeAspect="1" noMove="1" noResize="1" noEditPoints="1" noAdjustHandles="1" noChangeArrowheads="1" noChangeShapeType="1" noTextEdit="1"/>
                </p:cNvSpPr>
                <p:nvPr/>
              </p:nvSpPr>
              <p:spPr>
                <a:xfrm>
                  <a:off x="5591097" y="4430644"/>
                  <a:ext cx="1761447" cy="240920"/>
                </a:xfrm>
                <a:prstGeom prst="rect">
                  <a:avLst/>
                </a:prstGeom>
                <a:blipFill>
                  <a:blip r:embed="rId4"/>
                  <a:stretch>
                    <a:fillRect t="-2778" b="-30556"/>
                  </a:stretch>
                </a:blipFill>
              </p:spPr>
              <p:txBody>
                <a:bodyPr/>
                <a:lstStyle/>
                <a:p>
                  <a:r>
                    <a:rPr lang="pt-BR">
                      <a:noFill/>
                    </a:rPr>
                    <a:t> </a:t>
                  </a:r>
                </a:p>
              </p:txBody>
            </p:sp>
          </mc:Fallback>
        </mc:AlternateContent>
        <p:cxnSp>
          <p:nvCxnSpPr>
            <p:cNvPr id="29" name="Conector de Seta Reta 28">
              <a:extLst>
                <a:ext uri="{FF2B5EF4-FFF2-40B4-BE49-F238E27FC236}">
                  <a16:creationId xmlns:a16="http://schemas.microsoft.com/office/drawing/2014/main" id="{EEF43FEB-7D5C-7A2B-1232-322388824C9A}"/>
                </a:ext>
              </a:extLst>
            </p:cNvPr>
            <p:cNvCxnSpPr/>
            <p:nvPr/>
          </p:nvCxnSpPr>
          <p:spPr>
            <a:xfrm>
              <a:off x="6115627" y="6127674"/>
              <a:ext cx="1166946"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4" name="Retângulo 3">
            <a:extLst>
              <a:ext uri="{FF2B5EF4-FFF2-40B4-BE49-F238E27FC236}">
                <a16:creationId xmlns:a16="http://schemas.microsoft.com/office/drawing/2014/main" id="{3CFD8DE6-3769-261E-000B-81316345DEA3}"/>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6" name="Retângulo 5">
            <a:extLst>
              <a:ext uri="{FF2B5EF4-FFF2-40B4-BE49-F238E27FC236}">
                <a16:creationId xmlns:a16="http://schemas.microsoft.com/office/drawing/2014/main" id="{684E324E-E4CA-BFCC-A354-A08C452D0B22}"/>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8" name="Retângulo: Cantos Arredondados 7">
            <a:extLst>
              <a:ext uri="{FF2B5EF4-FFF2-40B4-BE49-F238E27FC236}">
                <a16:creationId xmlns:a16="http://schemas.microsoft.com/office/drawing/2014/main" id="{DAC8A8DC-5398-5AD9-D3A3-DBC7CFA418CD}"/>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9" name="Retângulo: Cantos Arredondados 8">
            <a:extLst>
              <a:ext uri="{FF2B5EF4-FFF2-40B4-BE49-F238E27FC236}">
                <a16:creationId xmlns:a16="http://schemas.microsoft.com/office/drawing/2014/main" id="{A42A08BC-DABF-C79F-0081-BCA22F9D8E5B}"/>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11" name="Retângulo: Cantos Arredondados 10">
            <a:extLst>
              <a:ext uri="{FF2B5EF4-FFF2-40B4-BE49-F238E27FC236}">
                <a16:creationId xmlns:a16="http://schemas.microsoft.com/office/drawing/2014/main" id="{FAB3DE06-0DC5-5E53-43C9-5A984A960541}"/>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3" name="Retângulo: Cantos Arredondados 12">
            <a:extLst>
              <a:ext uri="{FF2B5EF4-FFF2-40B4-BE49-F238E27FC236}">
                <a16:creationId xmlns:a16="http://schemas.microsoft.com/office/drawing/2014/main" id="{E47E112E-097F-48D6-BD8F-CF77E59F333E}"/>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9" name="Retângulo: Cantos Arredondados 18">
            <a:extLst>
              <a:ext uri="{FF2B5EF4-FFF2-40B4-BE49-F238E27FC236}">
                <a16:creationId xmlns:a16="http://schemas.microsoft.com/office/drawing/2014/main" id="{209EEE1E-8E1B-84DF-C871-01C07DF037A6}"/>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2502B5AB-BA25-84D1-A1F9-86E4B0591FA8}"/>
                  </a:ext>
                </a:extLst>
              </p:cNvPr>
              <p:cNvSpPr txBox="1"/>
              <p:nvPr/>
            </p:nvSpPr>
            <p:spPr>
              <a:xfrm>
                <a:off x="7635543" y="1867002"/>
                <a:ext cx="4026547" cy="3761671"/>
              </a:xfrm>
              <a:prstGeom prst="rect">
                <a:avLst/>
              </a:prstGeom>
              <a:noFill/>
            </p:spPr>
            <p:txBody>
              <a:bodyPr wrap="square">
                <a:spAutoFit/>
              </a:bodyPr>
              <a:lstStyle/>
              <a:p>
                <a:endParaRPr lang="pt-BR">
                  <a:latin typeface="Times New Roman" panose="02020603050405020304" pitchFamily="18" charset="0"/>
                  <a:cs typeface="Times New Roman" panose="02020603050405020304" pitchFamily="18" charset="0"/>
                </a:endParaRPr>
              </a:p>
              <a:p>
                <a:r>
                  <a:rPr lang="pt-BR">
                    <a:latin typeface="Times New Roman" panose="02020603050405020304" pitchFamily="18" charset="0"/>
                    <a:cs typeface="Times New Roman" panose="02020603050405020304" pitchFamily="18" charset="0"/>
                  </a:rPr>
                  <a:t>Note que o </a:t>
                </a:r>
                <a:r>
                  <a:rPr lang="pt-BR" b="1">
                    <a:latin typeface="Times New Roman" panose="02020603050405020304" pitchFamily="18" charset="0"/>
                    <a:cs typeface="Times New Roman" panose="02020603050405020304" pitchFamily="18" charset="0"/>
                  </a:rPr>
                  <a:t>aumento em </a:t>
                </a:r>
                <a14:m>
                  <m:oMath xmlns:m="http://schemas.openxmlformats.org/officeDocument/2006/math">
                    <m:r>
                      <a:rPr lang="pt-BR" b="1" i="1" smtClean="0">
                        <a:latin typeface="Cambria Math" panose="02040503050406030204" pitchFamily="18" charset="0"/>
                      </a:rPr>
                      <m:t>𝟏</m:t>
                    </m:r>
                    <m:r>
                      <a:rPr lang="pt-BR" b="1" i="1" smtClean="0">
                        <a:latin typeface="Cambria Math" panose="02040503050406030204" pitchFamily="18" charset="0"/>
                      </a:rPr>
                      <m:t>/</m:t>
                    </m:r>
                    <m:r>
                      <a:rPr lang="pt-BR" b="1" i="1" smtClean="0">
                        <a:latin typeface="Cambria Math" panose="02040503050406030204" pitchFamily="18" charset="0"/>
                      </a:rPr>
                      <m:t>𝒘</m:t>
                    </m:r>
                  </m:oMath>
                </a14:m>
                <a:r>
                  <a:rPr lang="pt-BR" b="1">
                    <a:latin typeface="Times New Roman" panose="02020603050405020304" pitchFamily="18" charset="0"/>
                    <a:cs typeface="Times New Roman" panose="02020603050405020304" pitchFamily="18" charset="0"/>
                  </a:rPr>
                  <a:t> é menor que o aumento em </a:t>
                </a:r>
                <a14:m>
                  <m:oMath xmlns:m="http://schemas.openxmlformats.org/officeDocument/2006/math">
                    <m:r>
                      <a:rPr lang="pt-BR" b="1" i="1" smtClean="0">
                        <a:latin typeface="Cambria Math" panose="02040503050406030204" pitchFamily="18" charset="0"/>
                      </a:rPr>
                      <m:t>𝟏</m:t>
                    </m:r>
                    <m:r>
                      <a:rPr lang="pt-BR" b="1" i="1" smtClean="0">
                        <a:latin typeface="Cambria Math" panose="02040503050406030204" pitchFamily="18" charset="0"/>
                      </a:rPr>
                      <m:t>/</m:t>
                    </m:r>
                    <m:sSub>
                      <m:sSubPr>
                        <m:ctrlPr>
                          <a:rPr lang="pt-BR" b="1" i="1" smtClean="0">
                            <a:latin typeface="Cambria Math" panose="02040503050406030204" pitchFamily="18" charset="0"/>
                          </a:rPr>
                        </m:ctrlPr>
                      </m:sSubPr>
                      <m:e>
                        <m:r>
                          <a:rPr lang="pt-BR" b="1" i="1" smtClean="0">
                            <a:latin typeface="Cambria Math" panose="02040503050406030204" pitchFamily="18" charset="0"/>
                          </a:rPr>
                          <m:t>𝑷</m:t>
                        </m:r>
                      </m:e>
                      <m:sub>
                        <m:r>
                          <a:rPr lang="pt-BR" b="1" i="1" smtClean="0">
                            <a:latin typeface="Cambria Math" panose="02040503050406030204" pitchFamily="18" charset="0"/>
                          </a:rPr>
                          <m:t>𝟏</m:t>
                        </m:r>
                      </m:sub>
                    </m:sSub>
                  </m:oMath>
                </a14:m>
                <a:r>
                  <a:rPr lang="pt-BR">
                    <a:latin typeface="Times New Roman" panose="02020603050405020304" pitchFamily="18" charset="0"/>
                    <a:cs typeface="Times New Roman" panose="02020603050405020304" pitchFamily="18" charset="0"/>
                  </a:rPr>
                  <a:t>:</a:t>
                </a:r>
              </a:p>
              <a:p>
                <a:endParaRPr lang="pt-BR">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pt-BR" b="1" i="1" smtClean="0">
                              <a:latin typeface="Cambria Math" panose="02040503050406030204" pitchFamily="18" charset="0"/>
                            </a:rPr>
                          </m:ctrlPr>
                        </m:dPr>
                        <m:e>
                          <m:r>
                            <a:rPr lang="pt-BR" b="1" i="1" smtClean="0">
                              <a:latin typeface="Cambria Math" panose="02040503050406030204" pitchFamily="18" charset="0"/>
                            </a:rPr>
                            <m:t>∆</m:t>
                          </m:r>
                          <m:d>
                            <m:dPr>
                              <m:ctrlPr>
                                <a:rPr lang="pt-BR" b="1" i="1" smtClean="0">
                                  <a:latin typeface="Cambria Math" panose="02040503050406030204" pitchFamily="18" charset="0"/>
                                </a:rPr>
                              </m:ctrlPr>
                            </m:dPr>
                            <m:e>
                              <m:f>
                                <m:fPr>
                                  <m:ctrlPr>
                                    <a:rPr lang="pt-BR" b="1" i="1" smtClean="0">
                                      <a:latin typeface="Cambria Math" panose="02040503050406030204" pitchFamily="18" charset="0"/>
                                    </a:rPr>
                                  </m:ctrlPr>
                                </m:fPr>
                                <m:num>
                                  <m:r>
                                    <a:rPr lang="pt-BR" b="1" i="1" smtClean="0">
                                      <a:latin typeface="Cambria Math" panose="02040503050406030204" pitchFamily="18" charset="0"/>
                                    </a:rPr>
                                    <m:t>𝟏</m:t>
                                  </m:r>
                                </m:num>
                                <m:den>
                                  <m:r>
                                    <a:rPr lang="pt-BR" b="1" i="1" smtClean="0">
                                      <a:latin typeface="Cambria Math" panose="02040503050406030204" pitchFamily="18" charset="0"/>
                                    </a:rPr>
                                    <m:t>𝒘</m:t>
                                  </m:r>
                                </m:den>
                              </m:f>
                            </m:e>
                          </m:d>
                        </m:e>
                      </m:d>
                      <m:r>
                        <a:rPr lang="pt-BR" b="1" i="1" smtClean="0">
                          <a:latin typeface="Cambria Math" panose="02040503050406030204" pitchFamily="18" charset="0"/>
                        </a:rPr>
                        <m:t>&gt;</m:t>
                      </m:r>
                      <m:d>
                        <m:dPr>
                          <m:begChr m:val="|"/>
                          <m:endChr m:val="|"/>
                          <m:ctrlPr>
                            <a:rPr lang="pt-BR" b="1" i="1" smtClean="0">
                              <a:latin typeface="Cambria Math" panose="02040503050406030204" pitchFamily="18" charset="0"/>
                            </a:rPr>
                          </m:ctrlPr>
                        </m:dPr>
                        <m:e>
                          <m:r>
                            <a:rPr lang="pt-BR" b="1" i="1" smtClean="0">
                              <a:latin typeface="Cambria Math" panose="02040503050406030204" pitchFamily="18" charset="0"/>
                            </a:rPr>
                            <m:t>∆</m:t>
                          </m:r>
                          <m:d>
                            <m:dPr>
                              <m:ctrlPr>
                                <a:rPr lang="pt-BR" b="1" i="1" smtClean="0">
                                  <a:latin typeface="Cambria Math" panose="02040503050406030204" pitchFamily="18" charset="0"/>
                                </a:rPr>
                              </m:ctrlPr>
                            </m:dPr>
                            <m:e>
                              <m:f>
                                <m:fPr>
                                  <m:ctrlPr>
                                    <a:rPr lang="pt-BR" b="1" i="1" smtClean="0">
                                      <a:latin typeface="Cambria Math" panose="02040503050406030204" pitchFamily="18" charset="0"/>
                                    </a:rPr>
                                  </m:ctrlPr>
                                </m:fPr>
                                <m:num>
                                  <m:r>
                                    <a:rPr lang="pt-BR" b="1" i="1" smtClean="0">
                                      <a:latin typeface="Cambria Math" panose="02040503050406030204" pitchFamily="18" charset="0"/>
                                    </a:rPr>
                                    <m:t>𝟏</m:t>
                                  </m:r>
                                </m:num>
                                <m:den>
                                  <m:sSub>
                                    <m:sSubPr>
                                      <m:ctrlPr>
                                        <a:rPr lang="pt-BR" b="1" i="1" smtClean="0">
                                          <a:latin typeface="Cambria Math" panose="02040503050406030204" pitchFamily="18" charset="0"/>
                                        </a:rPr>
                                      </m:ctrlPr>
                                    </m:sSubPr>
                                    <m:e>
                                      <m:r>
                                        <a:rPr lang="pt-BR" b="1" i="1" smtClean="0">
                                          <a:latin typeface="Cambria Math" panose="02040503050406030204" pitchFamily="18" charset="0"/>
                                        </a:rPr>
                                        <m:t>𝑷</m:t>
                                      </m:r>
                                    </m:e>
                                    <m:sub>
                                      <m:r>
                                        <a:rPr lang="pt-BR" b="1" i="1" smtClean="0">
                                          <a:latin typeface="Cambria Math" panose="02040503050406030204" pitchFamily="18" charset="0"/>
                                        </a:rPr>
                                        <m:t>𝟏</m:t>
                                      </m:r>
                                    </m:sub>
                                  </m:sSub>
                                </m:den>
                              </m:f>
                            </m:e>
                          </m:d>
                        </m:e>
                      </m:d>
                    </m:oMath>
                  </m:oMathPara>
                </a14:m>
                <a:endParaRPr lang="pt-BR" b="1">
                  <a:latin typeface="Times New Roman" panose="02020603050405020304" pitchFamily="18" charset="0"/>
                  <a:cs typeface="Times New Roman" panose="02020603050405020304" pitchFamily="18" charset="0"/>
                </a:endParaRPr>
              </a:p>
              <a:p>
                <a:endParaRPr lang="pt-BR" b="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a:latin typeface="Times New Roman" panose="02020603050405020304" pitchFamily="18" charset="0"/>
                    <a:cs typeface="Times New Roman" panose="02020603050405020304" pitchFamily="18" charset="0"/>
                  </a:rPr>
                  <a:t>Logo, a </a:t>
                </a:r>
                <a:r>
                  <a:rPr lang="pt-BR" b="1">
                    <a:latin typeface="Times New Roman" panose="02020603050405020304" pitchFamily="18" charset="0"/>
                    <a:cs typeface="Times New Roman" panose="02020603050405020304" pitchFamily="18" charset="0"/>
                  </a:rPr>
                  <a:t>redução em </a:t>
                </a:r>
                <a14:m>
                  <m:oMath xmlns:m="http://schemas.openxmlformats.org/officeDocument/2006/math">
                    <m:r>
                      <a:rPr lang="pt-BR" b="1" i="1" smtClean="0">
                        <a:latin typeface="Cambria Math" panose="02040503050406030204" pitchFamily="18" charset="0"/>
                      </a:rPr>
                      <m:t>𝒘</m:t>
                    </m:r>
                  </m:oMath>
                </a14:m>
                <a:r>
                  <a:rPr lang="pt-BR" b="1">
                    <a:latin typeface="Times New Roman" panose="02020603050405020304" pitchFamily="18" charset="0"/>
                    <a:cs typeface="Times New Roman" panose="02020603050405020304" pitchFamily="18" charset="0"/>
                  </a:rPr>
                  <a:t> é  menor que a redução em </a:t>
                </a:r>
                <a14:m>
                  <m:oMath xmlns:m="http://schemas.openxmlformats.org/officeDocument/2006/math">
                    <m:sSub>
                      <m:sSubPr>
                        <m:ctrlPr>
                          <a:rPr lang="pt-BR" b="1" i="1" smtClean="0">
                            <a:latin typeface="Cambria Math" panose="02040503050406030204" pitchFamily="18" charset="0"/>
                          </a:rPr>
                        </m:ctrlPr>
                      </m:sSubPr>
                      <m:e>
                        <m:r>
                          <a:rPr lang="pt-BR" b="1" i="1" smtClean="0">
                            <a:latin typeface="Cambria Math" panose="02040503050406030204" pitchFamily="18" charset="0"/>
                          </a:rPr>
                          <m:t>𝑷</m:t>
                        </m:r>
                      </m:e>
                      <m:sub>
                        <m:r>
                          <a:rPr lang="pt-BR" b="1" i="1" smtClean="0">
                            <a:latin typeface="Cambria Math" panose="02040503050406030204" pitchFamily="18" charset="0"/>
                          </a:rPr>
                          <m:t>𝟏</m:t>
                        </m:r>
                      </m:sub>
                    </m:sSub>
                  </m:oMath>
                </a14:m>
                <a:endParaRPr lang="pt-BR"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r>
                      <a:rPr lang="pt-BR" b="0" i="1" smtClean="0">
                        <a:latin typeface="Cambria Math" panose="02040503050406030204" pitchFamily="18" charset="0"/>
                      </a:rPr>
                      <m:t>𝑤</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1</m:t>
                        </m:r>
                      </m:sub>
                    </m:sSub>
                  </m:oMath>
                </a14:m>
                <a:r>
                  <a:rPr lang="pt-BR" b="0">
                    <a:latin typeface="Times New Roman" panose="02020603050405020304" pitchFamily="18" charset="0"/>
                    <a:cs typeface="Times New Roman" panose="02020603050405020304" pitchFamily="18" charset="0"/>
                  </a:rPr>
                  <a:t> e </a:t>
                </a:r>
                <a14:m>
                  <m:oMath xmlns:m="http://schemas.openxmlformats.org/officeDocument/2006/math">
                    <m:r>
                      <a:rPr lang="pt-BR" b="0" i="1" smtClean="0">
                        <a:latin typeface="Cambria Math" panose="02040503050406030204" pitchFamily="18" charset="0"/>
                      </a:rPr>
                      <m:t>𝑤</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2</m:t>
                        </m:r>
                      </m:sub>
                    </m:sSub>
                  </m:oMath>
                </a14:m>
                <a:r>
                  <a:rPr lang="pt-BR" b="0">
                    <a:latin typeface="Times New Roman" panose="02020603050405020304" pitchFamily="18" charset="0"/>
                    <a:cs typeface="Times New Roman" panose="02020603050405020304" pitchFamily="18" charset="0"/>
                  </a:rPr>
                  <a:t> diminuem, </a:t>
                </a:r>
                <a:r>
                  <a:rPr lang="pt-BR" b="1">
                    <a:latin typeface="Times New Roman" panose="02020603050405020304" pitchFamily="18" charset="0"/>
                    <a:cs typeface="Times New Roman" panose="02020603050405020304" pitchFamily="18" charset="0"/>
                  </a:rPr>
                  <a:t>salário real cai;</a:t>
                </a:r>
              </a:p>
              <a:p>
                <a:pPr marL="285750" indent="-285750">
                  <a:buFont typeface="Arial" panose="020B0604020202020204" pitchFamily="34" charset="0"/>
                  <a:buChar char="•"/>
                </a:pPr>
                <a:r>
                  <a:rPr lang="pt-BR" b="0">
                    <a:latin typeface="Times New Roman" panose="02020603050405020304" pitchFamily="18" charset="0"/>
                    <a:cs typeface="Times New Roman" panose="02020603050405020304" pitchFamily="18" charset="0"/>
                  </a:rPr>
                  <a:t> r</a:t>
                </a:r>
                <a14:m>
                  <m:oMath xmlns:m="http://schemas.openxmlformats.org/officeDocument/2006/math">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1</m:t>
                        </m:r>
                      </m:sub>
                    </m:sSub>
                  </m:oMath>
                </a14:m>
                <a:r>
                  <a:rPr lang="pt-BR" b="0">
                    <a:latin typeface="Times New Roman" panose="02020603050405020304" pitchFamily="18" charset="0"/>
                    <a:cs typeface="Times New Roman" panose="02020603050405020304" pitchFamily="18" charset="0"/>
                  </a:rPr>
                  <a:t> e r</a:t>
                </a:r>
                <a14:m>
                  <m:oMath xmlns:m="http://schemas.openxmlformats.org/officeDocument/2006/math">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2</m:t>
                        </m:r>
                      </m:sub>
                    </m:sSub>
                  </m:oMath>
                </a14:m>
                <a:r>
                  <a:rPr lang="pt-BR" b="0">
                    <a:latin typeface="Times New Roman" panose="02020603050405020304" pitchFamily="18" charset="0"/>
                    <a:cs typeface="Times New Roman" panose="02020603050405020304" pitchFamily="18" charset="0"/>
                  </a:rPr>
                  <a:t> aumentam, </a:t>
                </a:r>
                <a:r>
                  <a:rPr lang="pt-BR" b="1">
                    <a:latin typeface="Times New Roman" panose="02020603050405020304" pitchFamily="18" charset="0"/>
                    <a:cs typeface="Times New Roman" panose="02020603050405020304" pitchFamily="18" charset="0"/>
                  </a:rPr>
                  <a:t>taxa de aluguel real sobe.</a:t>
                </a:r>
              </a:p>
            </p:txBody>
          </p:sp>
        </mc:Choice>
        <mc:Fallback xmlns="">
          <p:sp>
            <p:nvSpPr>
              <p:cNvPr id="23" name="CaixaDeTexto 22">
                <a:extLst>
                  <a:ext uri="{FF2B5EF4-FFF2-40B4-BE49-F238E27FC236}">
                    <a16:creationId xmlns:a16="http://schemas.microsoft.com/office/drawing/2014/main" id="{2502B5AB-BA25-84D1-A1F9-86E4B0591FA8}"/>
                  </a:ext>
                </a:extLst>
              </p:cNvPr>
              <p:cNvSpPr txBox="1">
                <a:spLocks noRot="1" noChangeAspect="1" noMove="1" noResize="1" noEditPoints="1" noAdjustHandles="1" noChangeArrowheads="1" noChangeShapeType="1" noTextEdit="1"/>
              </p:cNvSpPr>
              <p:nvPr/>
            </p:nvSpPr>
            <p:spPr>
              <a:xfrm>
                <a:off x="7635543" y="1867002"/>
                <a:ext cx="4026547" cy="3761671"/>
              </a:xfrm>
              <a:prstGeom prst="rect">
                <a:avLst/>
              </a:prstGeom>
              <a:blipFill>
                <a:blip r:embed="rId5"/>
                <a:stretch>
                  <a:fillRect l="-1364" b="-1621"/>
                </a:stretch>
              </a:blipFill>
            </p:spPr>
            <p:txBody>
              <a:bodyPr/>
              <a:lstStyle/>
              <a:p>
                <a:r>
                  <a:rPr lang="en-US">
                    <a:noFill/>
                  </a:rPr>
                  <a:t> </a:t>
                </a:r>
              </a:p>
            </p:txBody>
          </p:sp>
        </mc:Fallback>
      </mc:AlternateContent>
      <p:cxnSp>
        <p:nvCxnSpPr>
          <p:cNvPr id="14" name="Conector reto 13">
            <a:extLst>
              <a:ext uri="{FF2B5EF4-FFF2-40B4-BE49-F238E27FC236}">
                <a16:creationId xmlns:a16="http://schemas.microsoft.com/office/drawing/2014/main" id="{FA9D6A82-780F-690C-0170-C91BEAB5854F}"/>
              </a:ext>
            </a:extLst>
          </p:cNvPr>
          <p:cNvCxnSpPr>
            <a:cxnSpLocks/>
          </p:cNvCxnSpPr>
          <p:nvPr/>
        </p:nvCxnSpPr>
        <p:spPr>
          <a:xfrm>
            <a:off x="1441650" y="4228629"/>
            <a:ext cx="3852000" cy="1623218"/>
          </a:xfrm>
          <a:prstGeom prst="line">
            <a:avLst/>
          </a:prstGeom>
          <a:ln w="28575">
            <a:prstDash val="sysDash"/>
          </a:ln>
        </p:spPr>
        <p:style>
          <a:lnRef idx="2">
            <a:schemeClr val="accent4"/>
          </a:lnRef>
          <a:fillRef idx="0">
            <a:schemeClr val="accent4"/>
          </a:fillRef>
          <a:effectRef idx="1">
            <a:schemeClr val="accent4"/>
          </a:effectRef>
          <a:fontRef idx="minor">
            <a:schemeClr val="tx1"/>
          </a:fontRef>
        </p:style>
      </p:cxnSp>
      <p:sp>
        <p:nvSpPr>
          <p:cNvPr id="21" name="CaixaDeTexto 20">
            <a:extLst>
              <a:ext uri="{FF2B5EF4-FFF2-40B4-BE49-F238E27FC236}">
                <a16:creationId xmlns:a16="http://schemas.microsoft.com/office/drawing/2014/main" id="{1AAD7127-3AB4-0D3D-7B4A-9903651F27D1}"/>
              </a:ext>
            </a:extLst>
          </p:cNvPr>
          <p:cNvSpPr txBox="1"/>
          <p:nvPr/>
        </p:nvSpPr>
        <p:spPr>
          <a:xfrm>
            <a:off x="28639" y="2341878"/>
            <a:ext cx="614360" cy="300780"/>
          </a:xfrm>
          <a:prstGeom prst="rect">
            <a:avLst/>
          </a:prstGeom>
          <a:noFill/>
        </p:spPr>
        <p:txBody>
          <a:bodyPr wrap="square" rtlCol="0">
            <a:spAutoFit/>
          </a:bodyPr>
          <a:lstStyle/>
          <a:p>
            <a:r>
              <a:rPr lang="pt-BR" sz="1400" dirty="0"/>
              <a:t>1/r</a:t>
            </a:r>
          </a:p>
        </p:txBody>
      </p:sp>
      <p:sp>
        <p:nvSpPr>
          <p:cNvPr id="24" name="CaixaDeTexto 23">
            <a:extLst>
              <a:ext uri="{FF2B5EF4-FFF2-40B4-BE49-F238E27FC236}">
                <a16:creationId xmlns:a16="http://schemas.microsoft.com/office/drawing/2014/main" id="{FD82002C-2C14-92F3-0270-8B197B8D11FF}"/>
              </a:ext>
            </a:extLst>
          </p:cNvPr>
          <p:cNvSpPr txBox="1"/>
          <p:nvPr/>
        </p:nvSpPr>
        <p:spPr>
          <a:xfrm>
            <a:off x="-45180" y="2998523"/>
            <a:ext cx="761999" cy="300780"/>
          </a:xfrm>
          <a:prstGeom prst="rect">
            <a:avLst/>
          </a:prstGeom>
          <a:noFill/>
        </p:spPr>
        <p:txBody>
          <a:bodyPr wrap="square" rtlCol="0">
            <a:spAutoFit/>
          </a:bodyPr>
          <a:lstStyle/>
          <a:p>
            <a:pPr algn="ctr"/>
            <a:r>
              <a:rPr lang="pt-BR" sz="1400" dirty="0">
                <a:solidFill>
                  <a:srgbClr val="FF0000"/>
                </a:solidFill>
              </a:rPr>
              <a:t>1/r’</a:t>
            </a:r>
          </a:p>
        </p:txBody>
      </p:sp>
      <p:cxnSp>
        <p:nvCxnSpPr>
          <p:cNvPr id="25" name="Conector de Seta Reta 24">
            <a:extLst>
              <a:ext uri="{FF2B5EF4-FFF2-40B4-BE49-F238E27FC236}">
                <a16:creationId xmlns:a16="http://schemas.microsoft.com/office/drawing/2014/main" id="{EDF298FE-162F-D743-0026-A819FB71B8D2}"/>
              </a:ext>
            </a:extLst>
          </p:cNvPr>
          <p:cNvCxnSpPr>
            <a:stCxn id="21" idx="2"/>
            <a:endCxn id="24" idx="0"/>
          </p:cNvCxnSpPr>
          <p:nvPr/>
        </p:nvCxnSpPr>
        <p:spPr>
          <a:xfrm>
            <a:off x="335819" y="2642658"/>
            <a:ext cx="1" cy="355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890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ixaDeTexto 66">
            <a:extLst>
              <a:ext uri="{FF2B5EF4-FFF2-40B4-BE49-F238E27FC236}">
                <a16:creationId xmlns:a16="http://schemas.microsoft.com/office/drawing/2014/main" id="{3757DCF1-00EB-F48E-5896-22C4D39A948A}"/>
              </a:ext>
            </a:extLst>
          </p:cNvPr>
          <p:cNvSpPr txBox="1"/>
          <p:nvPr/>
        </p:nvSpPr>
        <p:spPr>
          <a:xfrm>
            <a:off x="505686" y="515899"/>
            <a:ext cx="10609989" cy="1200329"/>
          </a:xfrm>
          <a:prstGeom prst="rect">
            <a:avLst/>
          </a:prstGeom>
          <a:noFill/>
        </p:spPr>
        <p:txBody>
          <a:bodyPr wrap="square">
            <a:spAutoFit/>
          </a:bodyPr>
          <a:lstStyle/>
          <a:p>
            <a:r>
              <a:rPr lang="pt-BR" sz="3600" b="1">
                <a:latin typeface="Britannic Bold" panose="020B0903060703020204" pitchFamily="34" charset="0"/>
                <a:cs typeface="Times New Roman" panose="02020603050405020304" pitchFamily="18" charset="0"/>
              </a:rPr>
              <a:t>Teorema de </a:t>
            </a:r>
            <a:r>
              <a:rPr lang="pt-BR" sz="3600" b="1" err="1">
                <a:latin typeface="Britannic Bold" panose="020B0903060703020204" pitchFamily="34" charset="0"/>
                <a:cs typeface="Times New Roman" panose="02020603050405020304" pitchFamily="18" charset="0"/>
              </a:rPr>
              <a:t>Stopler</a:t>
            </a:r>
            <a:r>
              <a:rPr lang="pt-BR" sz="3600" b="1">
                <a:latin typeface="Britannic Bold" panose="020B0903060703020204" pitchFamily="34" charset="0"/>
                <a:cs typeface="Times New Roman" panose="02020603050405020304" pitchFamily="18" charset="0"/>
              </a:rPr>
              <a:t>-Samuelson – efeitos sobre o salário real</a:t>
            </a:r>
          </a:p>
        </p:txBody>
      </p:sp>
      <p:grpSp>
        <p:nvGrpSpPr>
          <p:cNvPr id="2" name="Agrupar 1">
            <a:extLst>
              <a:ext uri="{FF2B5EF4-FFF2-40B4-BE49-F238E27FC236}">
                <a16:creationId xmlns:a16="http://schemas.microsoft.com/office/drawing/2014/main" id="{A6B4FD45-8270-2187-0366-AC113C663ACC}"/>
              </a:ext>
            </a:extLst>
          </p:cNvPr>
          <p:cNvGrpSpPr/>
          <p:nvPr/>
        </p:nvGrpSpPr>
        <p:grpSpPr>
          <a:xfrm>
            <a:off x="204438" y="1840877"/>
            <a:ext cx="7625173" cy="4452357"/>
            <a:chOff x="559888" y="1148835"/>
            <a:chExt cx="7625173" cy="4978839"/>
          </a:xfrm>
        </p:grpSpPr>
        <p:cxnSp>
          <p:nvCxnSpPr>
            <p:cNvPr id="5" name="Conector reto 4">
              <a:extLst>
                <a:ext uri="{FF2B5EF4-FFF2-40B4-BE49-F238E27FC236}">
                  <a16:creationId xmlns:a16="http://schemas.microsoft.com/office/drawing/2014/main" id="{3256555C-D569-4139-DBA0-10B731CF2C43}"/>
                </a:ext>
              </a:extLst>
            </p:cNvPr>
            <p:cNvCxnSpPr>
              <a:cxnSpLocks/>
            </p:cNvCxnSpPr>
            <p:nvPr/>
          </p:nvCxnSpPr>
          <p:spPr>
            <a:xfrm>
              <a:off x="962734" y="1423066"/>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to 6">
              <a:extLst>
                <a:ext uri="{FF2B5EF4-FFF2-40B4-BE49-F238E27FC236}">
                  <a16:creationId xmlns:a16="http://schemas.microsoft.com/office/drawing/2014/main" id="{D6D4B823-C4D8-C39D-1B0B-45EF6C099494}"/>
                </a:ext>
              </a:extLst>
            </p:cNvPr>
            <p:cNvCxnSpPr>
              <a:cxnSpLocks/>
            </p:cNvCxnSpPr>
            <p:nvPr/>
          </p:nvCxnSpPr>
          <p:spPr>
            <a:xfrm>
              <a:off x="962734" y="5629753"/>
              <a:ext cx="6516115"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0C605455-F7A6-8699-9624-AD405D7FABE6}"/>
                </a:ext>
              </a:extLst>
            </p:cNvPr>
            <p:cNvCxnSpPr>
              <a:cxnSpLocks/>
            </p:cNvCxnSpPr>
            <p:nvPr/>
          </p:nvCxnSpPr>
          <p:spPr>
            <a:xfrm>
              <a:off x="962733" y="2015015"/>
              <a:ext cx="3602833" cy="3614738"/>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to 11">
              <a:extLst>
                <a:ext uri="{FF2B5EF4-FFF2-40B4-BE49-F238E27FC236}">
                  <a16:creationId xmlns:a16="http://schemas.microsoft.com/office/drawing/2014/main" id="{07DB31CA-1A36-498F-2175-2B6F3F5C8C6C}"/>
                </a:ext>
              </a:extLst>
            </p:cNvPr>
            <p:cNvCxnSpPr>
              <a:cxnSpLocks/>
            </p:cNvCxnSpPr>
            <p:nvPr/>
          </p:nvCxnSpPr>
          <p:spPr>
            <a:xfrm>
              <a:off x="981787" y="2606340"/>
              <a:ext cx="6281734" cy="3023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F8B9CF34-E0DC-6C51-20B0-CBA2376DC99D}"/>
                </a:ext>
              </a:extLst>
            </p:cNvPr>
            <p:cNvSpPr txBox="1"/>
            <p:nvPr/>
          </p:nvSpPr>
          <p:spPr>
            <a:xfrm>
              <a:off x="4258386" y="5629753"/>
              <a:ext cx="614360" cy="336347"/>
            </a:xfrm>
            <a:prstGeom prst="rect">
              <a:avLst/>
            </a:prstGeom>
            <a:noFill/>
          </p:spPr>
          <p:txBody>
            <a:bodyPr wrap="square" rtlCol="0">
              <a:spAutoFit/>
            </a:bodyPr>
            <a:lstStyle/>
            <a:p>
              <a:r>
                <a:rPr lang="pt-BR" sz="1400"/>
                <a:t>1/w</a:t>
              </a:r>
            </a:p>
          </p:txBody>
        </p:sp>
        <p:sp>
          <p:nvSpPr>
            <p:cNvPr id="16" name="CaixaDeTexto 15">
              <a:extLst>
                <a:ext uri="{FF2B5EF4-FFF2-40B4-BE49-F238E27FC236}">
                  <a16:creationId xmlns:a16="http://schemas.microsoft.com/office/drawing/2014/main" id="{1C6AE040-B26C-5217-DCC2-4078F87C5D92}"/>
                </a:ext>
              </a:extLst>
            </p:cNvPr>
            <p:cNvSpPr txBox="1"/>
            <p:nvPr/>
          </p:nvSpPr>
          <p:spPr>
            <a:xfrm>
              <a:off x="6901574" y="5629753"/>
              <a:ext cx="761999" cy="336347"/>
            </a:xfrm>
            <a:prstGeom prst="rect">
              <a:avLst/>
            </a:prstGeom>
            <a:noFill/>
          </p:spPr>
          <p:txBody>
            <a:bodyPr wrap="square" rtlCol="0">
              <a:spAutoFit/>
            </a:bodyPr>
            <a:lstStyle/>
            <a:p>
              <a:pPr algn="ctr"/>
              <a:r>
                <a:rPr lang="pt-BR" sz="1400">
                  <a:solidFill>
                    <a:srgbClr val="FF0000"/>
                  </a:solidFill>
                </a:rPr>
                <a:t>1/w’</a:t>
              </a:r>
            </a:p>
          </p:txBody>
        </p:sp>
        <p:cxnSp>
          <p:nvCxnSpPr>
            <p:cNvPr id="22" name="Conector de Seta Reta 21">
              <a:extLst>
                <a:ext uri="{FF2B5EF4-FFF2-40B4-BE49-F238E27FC236}">
                  <a16:creationId xmlns:a16="http://schemas.microsoft.com/office/drawing/2014/main" id="{D6E2DD80-7560-DA10-AA2B-5726B5575FA2}"/>
                </a:ext>
              </a:extLst>
            </p:cNvPr>
            <p:cNvCxnSpPr>
              <a:stCxn id="15" idx="3"/>
              <a:endCxn id="16" idx="1"/>
            </p:cNvCxnSpPr>
            <p:nvPr/>
          </p:nvCxnSpPr>
          <p:spPr>
            <a:xfrm>
              <a:off x="4872746" y="5797927"/>
              <a:ext cx="2028827"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7" name="Forma Livre: Forma 36">
              <a:extLst>
                <a:ext uri="{FF2B5EF4-FFF2-40B4-BE49-F238E27FC236}">
                  <a16:creationId xmlns:a16="http://schemas.microsoft.com/office/drawing/2014/main" id="{7173A35A-1461-AED3-5932-CE2DCBF9DC7D}"/>
                </a:ext>
              </a:extLst>
            </p:cNvPr>
            <p:cNvSpPr/>
            <p:nvPr/>
          </p:nvSpPr>
          <p:spPr>
            <a:xfrm>
              <a:off x="1744974" y="2057878"/>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38" name="Forma Livre: Forma 37">
              <a:extLst>
                <a:ext uri="{FF2B5EF4-FFF2-40B4-BE49-F238E27FC236}">
                  <a16:creationId xmlns:a16="http://schemas.microsoft.com/office/drawing/2014/main" id="{20D7F134-DB84-8947-FA3B-F3331C161F0A}"/>
                </a:ext>
              </a:extLst>
            </p:cNvPr>
            <p:cNvSpPr/>
            <p:nvPr/>
          </p:nvSpPr>
          <p:spPr>
            <a:xfrm>
              <a:off x="3267489" y="3572353"/>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sp>
          <p:nvSpPr>
            <p:cNvPr id="40" name="Forma Livre: Forma 39">
              <a:extLst>
                <a:ext uri="{FF2B5EF4-FFF2-40B4-BE49-F238E27FC236}">
                  <a16:creationId xmlns:a16="http://schemas.microsoft.com/office/drawing/2014/main" id="{937198D9-4284-54E7-93F5-470DB173F854}"/>
                </a:ext>
              </a:extLst>
            </p:cNvPr>
            <p:cNvSpPr/>
            <p:nvPr/>
          </p:nvSpPr>
          <p:spPr>
            <a:xfrm>
              <a:off x="4258386" y="3255886"/>
              <a:ext cx="1385888" cy="1371600"/>
            </a:xfrm>
            <a:custGeom>
              <a:avLst/>
              <a:gdLst>
                <a:gd name="connsiteX0" fmla="*/ 0 w 1385888"/>
                <a:gd name="connsiteY0" fmla="*/ 0 h 1371600"/>
                <a:gd name="connsiteX1" fmla="*/ 257175 w 1385888"/>
                <a:gd name="connsiteY1" fmla="*/ 1000125 h 1371600"/>
                <a:gd name="connsiteX2" fmla="*/ 1385888 w 1385888"/>
                <a:gd name="connsiteY2" fmla="*/ 1371600 h 1371600"/>
              </a:gdLst>
              <a:ahLst/>
              <a:cxnLst>
                <a:cxn ang="0">
                  <a:pos x="connsiteX0" y="connsiteY0"/>
                </a:cxn>
                <a:cxn ang="0">
                  <a:pos x="connsiteX1" y="connsiteY1"/>
                </a:cxn>
                <a:cxn ang="0">
                  <a:pos x="connsiteX2" y="connsiteY2"/>
                </a:cxn>
              </a:cxnLst>
              <a:rect l="l" t="t" r="r" b="b"/>
              <a:pathLst>
                <a:path w="1385888" h="1371600">
                  <a:moveTo>
                    <a:pt x="0" y="0"/>
                  </a:moveTo>
                  <a:cubicBezTo>
                    <a:pt x="13097" y="385762"/>
                    <a:pt x="26194" y="771525"/>
                    <a:pt x="257175" y="1000125"/>
                  </a:cubicBezTo>
                  <a:cubicBezTo>
                    <a:pt x="488156" y="1228725"/>
                    <a:pt x="937022" y="1300162"/>
                    <a:pt x="1385888" y="13716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400"/>
            </a:p>
          </p:txBody>
        </p:sp>
        <p:cxnSp>
          <p:nvCxnSpPr>
            <p:cNvPr id="42" name="Conector reto 41">
              <a:extLst>
                <a:ext uri="{FF2B5EF4-FFF2-40B4-BE49-F238E27FC236}">
                  <a16:creationId xmlns:a16="http://schemas.microsoft.com/office/drawing/2014/main" id="{56783DE5-F3F5-8F2B-152E-01F84842FFC9}"/>
                </a:ext>
              </a:extLst>
            </p:cNvPr>
            <p:cNvCxnSpPr>
              <a:cxnSpLocks/>
            </p:cNvCxnSpPr>
            <p:nvPr/>
          </p:nvCxnSpPr>
          <p:spPr>
            <a:xfrm flipV="1">
              <a:off x="981787" y="1830349"/>
              <a:ext cx="1456131" cy="379940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4" name="Conector reto 43">
              <a:extLst>
                <a:ext uri="{FF2B5EF4-FFF2-40B4-BE49-F238E27FC236}">
                  <a16:creationId xmlns:a16="http://schemas.microsoft.com/office/drawing/2014/main" id="{0CEB9277-8F39-2DBA-9772-3E429CDF3542}"/>
                </a:ext>
              </a:extLst>
            </p:cNvPr>
            <p:cNvCxnSpPr>
              <a:cxnSpLocks/>
            </p:cNvCxnSpPr>
            <p:nvPr/>
          </p:nvCxnSpPr>
          <p:spPr>
            <a:xfrm flipV="1">
              <a:off x="972261" y="2015014"/>
              <a:ext cx="1641278" cy="361473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Conector reto 46">
              <a:extLst>
                <a:ext uri="{FF2B5EF4-FFF2-40B4-BE49-F238E27FC236}">
                  <a16:creationId xmlns:a16="http://schemas.microsoft.com/office/drawing/2014/main" id="{E96ECE4B-FA5D-3E9F-21C9-817522AF0D24}"/>
                </a:ext>
              </a:extLst>
            </p:cNvPr>
            <p:cNvCxnSpPr>
              <a:cxnSpLocks/>
            </p:cNvCxnSpPr>
            <p:nvPr/>
          </p:nvCxnSpPr>
          <p:spPr>
            <a:xfrm flipV="1">
              <a:off x="981786" y="3458053"/>
              <a:ext cx="5039470" cy="21716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E6902BFA-5199-4CF7-EB94-083ABF701482}"/>
                </a:ext>
              </a:extLst>
            </p:cNvPr>
            <p:cNvCxnSpPr>
              <a:cxnSpLocks/>
            </p:cNvCxnSpPr>
            <p:nvPr/>
          </p:nvCxnSpPr>
          <p:spPr>
            <a:xfrm flipV="1">
              <a:off x="972260" y="3827385"/>
              <a:ext cx="5176836" cy="18023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CaixaDeTexto 52">
              <a:extLst>
                <a:ext uri="{FF2B5EF4-FFF2-40B4-BE49-F238E27FC236}">
                  <a16:creationId xmlns:a16="http://schemas.microsoft.com/office/drawing/2014/main" id="{697C719C-9F43-ECAE-81E1-B2636BD647A1}"/>
                </a:ext>
              </a:extLst>
            </p:cNvPr>
            <p:cNvSpPr txBox="1"/>
            <p:nvPr/>
          </p:nvSpPr>
          <p:spPr>
            <a:xfrm>
              <a:off x="2149790" y="1423066"/>
              <a:ext cx="614360" cy="336347"/>
            </a:xfrm>
            <a:prstGeom prst="rect">
              <a:avLst/>
            </a:prstGeom>
            <a:noFill/>
          </p:spPr>
          <p:txBody>
            <a:bodyPr wrap="square" rtlCol="0">
              <a:spAutoFit/>
            </a:bodyPr>
            <a:lstStyle/>
            <a:p>
              <a:pPr algn="ctr"/>
              <a:r>
                <a:rPr lang="pt-BR" sz="1400"/>
                <a:t>k2</a:t>
              </a:r>
            </a:p>
          </p:txBody>
        </p:sp>
        <p:sp>
          <p:nvSpPr>
            <p:cNvPr id="54" name="CaixaDeTexto 53">
              <a:extLst>
                <a:ext uri="{FF2B5EF4-FFF2-40B4-BE49-F238E27FC236}">
                  <a16:creationId xmlns:a16="http://schemas.microsoft.com/office/drawing/2014/main" id="{874C0E1D-39BC-9B26-4221-D2BFFE658896}"/>
                </a:ext>
              </a:extLst>
            </p:cNvPr>
            <p:cNvSpPr txBox="1"/>
            <p:nvPr/>
          </p:nvSpPr>
          <p:spPr>
            <a:xfrm>
              <a:off x="2456970" y="1730843"/>
              <a:ext cx="614360" cy="336347"/>
            </a:xfrm>
            <a:prstGeom prst="rect">
              <a:avLst/>
            </a:prstGeom>
            <a:noFill/>
          </p:spPr>
          <p:txBody>
            <a:bodyPr wrap="square" rtlCol="0">
              <a:spAutoFit/>
            </a:bodyPr>
            <a:lstStyle/>
            <a:p>
              <a:pPr algn="ctr"/>
              <a:r>
                <a:rPr lang="pt-BR" sz="1400"/>
                <a:t>K2’</a:t>
              </a:r>
            </a:p>
          </p:txBody>
        </p:sp>
        <p:sp>
          <p:nvSpPr>
            <p:cNvPr id="55" name="CaixaDeTexto 54">
              <a:extLst>
                <a:ext uri="{FF2B5EF4-FFF2-40B4-BE49-F238E27FC236}">
                  <a16:creationId xmlns:a16="http://schemas.microsoft.com/office/drawing/2014/main" id="{DA275D32-A417-3FC1-7EAC-68A3D0893B81}"/>
                </a:ext>
              </a:extLst>
            </p:cNvPr>
            <p:cNvSpPr txBox="1"/>
            <p:nvPr/>
          </p:nvSpPr>
          <p:spPr>
            <a:xfrm>
              <a:off x="5899149" y="3150275"/>
              <a:ext cx="614360" cy="336347"/>
            </a:xfrm>
            <a:prstGeom prst="rect">
              <a:avLst/>
            </a:prstGeom>
            <a:noFill/>
          </p:spPr>
          <p:txBody>
            <a:bodyPr wrap="square" rtlCol="0">
              <a:spAutoFit/>
            </a:bodyPr>
            <a:lstStyle/>
            <a:p>
              <a:pPr algn="ctr"/>
              <a:r>
                <a:rPr lang="pt-BR" sz="1400"/>
                <a:t>k1</a:t>
              </a:r>
            </a:p>
          </p:txBody>
        </p:sp>
        <p:sp>
          <p:nvSpPr>
            <p:cNvPr id="56" name="CaixaDeTexto 55">
              <a:extLst>
                <a:ext uri="{FF2B5EF4-FFF2-40B4-BE49-F238E27FC236}">
                  <a16:creationId xmlns:a16="http://schemas.microsoft.com/office/drawing/2014/main" id="{83732255-88D6-CC6B-63A0-9518FFCA6E09}"/>
                </a:ext>
              </a:extLst>
            </p:cNvPr>
            <p:cNvSpPr txBox="1"/>
            <p:nvPr/>
          </p:nvSpPr>
          <p:spPr>
            <a:xfrm>
              <a:off x="6037179" y="3633909"/>
              <a:ext cx="614360" cy="336347"/>
            </a:xfrm>
            <a:prstGeom prst="rect">
              <a:avLst/>
            </a:prstGeom>
            <a:noFill/>
          </p:spPr>
          <p:txBody>
            <a:bodyPr wrap="square" rtlCol="0">
              <a:spAutoFit/>
            </a:bodyPr>
            <a:lstStyle/>
            <a:p>
              <a:pPr algn="ctr"/>
              <a:r>
                <a:rPr lang="pt-BR" sz="1400"/>
                <a:t>K1’</a:t>
              </a:r>
            </a:p>
          </p:txBody>
        </p:sp>
        <p:sp>
          <p:nvSpPr>
            <p:cNvPr id="60" name="CaixaDeTexto 59">
              <a:extLst>
                <a:ext uri="{FF2B5EF4-FFF2-40B4-BE49-F238E27FC236}">
                  <a16:creationId xmlns:a16="http://schemas.microsoft.com/office/drawing/2014/main" id="{2FC18FDD-EB88-7DEE-5485-D27642CF0C54}"/>
                </a:ext>
              </a:extLst>
            </p:cNvPr>
            <p:cNvSpPr txBox="1"/>
            <p:nvPr/>
          </p:nvSpPr>
          <p:spPr>
            <a:xfrm>
              <a:off x="7570701" y="5629753"/>
              <a:ext cx="614360" cy="336347"/>
            </a:xfrm>
            <a:prstGeom prst="rect">
              <a:avLst/>
            </a:prstGeom>
            <a:noFill/>
          </p:spPr>
          <p:txBody>
            <a:bodyPr wrap="square" rtlCol="0">
              <a:spAutoFit/>
            </a:bodyPr>
            <a:lstStyle/>
            <a:p>
              <a:r>
                <a:rPr lang="pt-BR" sz="1400"/>
                <a:t>L</a:t>
              </a:r>
            </a:p>
          </p:txBody>
        </p:sp>
        <p:sp>
          <p:nvSpPr>
            <p:cNvPr id="61" name="CaixaDeTexto 60">
              <a:extLst>
                <a:ext uri="{FF2B5EF4-FFF2-40B4-BE49-F238E27FC236}">
                  <a16:creationId xmlns:a16="http://schemas.microsoft.com/office/drawing/2014/main" id="{AD62CF7A-932A-FAA9-04AB-565736579E76}"/>
                </a:ext>
              </a:extLst>
            </p:cNvPr>
            <p:cNvSpPr txBox="1"/>
            <p:nvPr/>
          </p:nvSpPr>
          <p:spPr>
            <a:xfrm>
              <a:off x="559888" y="1148835"/>
              <a:ext cx="614360" cy="336347"/>
            </a:xfrm>
            <a:prstGeom prst="rect">
              <a:avLst/>
            </a:prstGeom>
            <a:noFill/>
          </p:spPr>
          <p:txBody>
            <a:bodyPr wrap="square" rtlCol="0">
              <a:spAutoFit/>
            </a:bodyPr>
            <a:lstStyle/>
            <a:p>
              <a:r>
                <a:rPr lang="pt-BR" sz="1400"/>
                <a:t>K</a:t>
              </a:r>
            </a:p>
          </p:txBody>
        </p:sp>
        <mc:AlternateContent xmlns:mc="http://schemas.openxmlformats.org/markup-compatibility/2006" xmlns:a14="http://schemas.microsoft.com/office/drawing/2010/main">
          <mc:Choice Requires="a14">
            <p:sp>
              <p:nvSpPr>
                <p:cNvPr id="63" name="CaixaDeTexto 62">
                  <a:extLst>
                    <a:ext uri="{FF2B5EF4-FFF2-40B4-BE49-F238E27FC236}">
                      <a16:creationId xmlns:a16="http://schemas.microsoft.com/office/drawing/2014/main" id="{A967EC33-D047-0DC1-58CA-E75213629411}"/>
                    </a:ext>
                  </a:extLst>
                </p:cNvPr>
                <p:cNvSpPr txBox="1"/>
                <p:nvPr/>
              </p:nvSpPr>
              <p:spPr>
                <a:xfrm>
                  <a:off x="2557636" y="2855777"/>
                  <a:ext cx="1761447" cy="23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2</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2</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2</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2</m:t>
                            </m:r>
                          </m:sub>
                        </m:sSub>
                      </m:oMath>
                    </m:oMathPara>
                  </a14:m>
                  <a:endParaRPr lang="pt-BR" sz="1400">
                    <a:solidFill>
                      <a:schemeClr val="accent1"/>
                    </a:solidFill>
                  </a:endParaRPr>
                </a:p>
              </p:txBody>
            </p:sp>
          </mc:Choice>
          <mc:Fallback xmlns="">
            <p:sp>
              <p:nvSpPr>
                <p:cNvPr id="63" name="CaixaDeTexto 62">
                  <a:extLst>
                    <a:ext uri="{FF2B5EF4-FFF2-40B4-BE49-F238E27FC236}">
                      <a16:creationId xmlns:a16="http://schemas.microsoft.com/office/drawing/2014/main" id="{A967EC33-D047-0DC1-58CA-E75213629411}"/>
                    </a:ext>
                  </a:extLst>
                </p:cNvPr>
                <p:cNvSpPr txBox="1">
                  <a:spLocks noRot="1" noChangeAspect="1" noMove="1" noResize="1" noEditPoints="1" noAdjustHandles="1" noChangeArrowheads="1" noChangeShapeType="1" noTextEdit="1"/>
                </p:cNvSpPr>
                <p:nvPr/>
              </p:nvSpPr>
              <p:spPr>
                <a:xfrm>
                  <a:off x="2557636" y="2855777"/>
                  <a:ext cx="1761447" cy="235443"/>
                </a:xfrm>
                <a:prstGeom prst="rect">
                  <a:avLst/>
                </a:prstGeom>
                <a:blipFill>
                  <a:blip r:embed="rId2"/>
                  <a:stretch>
                    <a:fillRect b="-3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CaixaDeTexto 64">
                  <a:extLst>
                    <a:ext uri="{FF2B5EF4-FFF2-40B4-BE49-F238E27FC236}">
                      <a16:creationId xmlns:a16="http://schemas.microsoft.com/office/drawing/2014/main" id="{8896A56D-AA71-0AFC-2A08-665F05B9DCAB}"/>
                    </a:ext>
                  </a:extLst>
                </p:cNvPr>
                <p:cNvSpPr txBox="1"/>
                <p:nvPr/>
              </p:nvSpPr>
              <p:spPr>
                <a:xfrm>
                  <a:off x="5591097" y="4430644"/>
                  <a:ext cx="1761447" cy="2409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d>
                          <m:dPr>
                            <m:ctrlPr>
                              <a:rPr lang="pt-BR" sz="1400" b="0" i="1" smtClean="0">
                                <a:solidFill>
                                  <a:schemeClr val="accent1"/>
                                </a:solidFill>
                                <a:latin typeface="Cambria Math" panose="02040503050406030204" pitchFamily="18" charset="0"/>
                              </a:rPr>
                            </m:ctrlPr>
                          </m:dPr>
                          <m:e>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r>
                              <a:rPr lang="pt-BR" sz="1400" b="0" i="1" smtClean="0">
                                <a:solidFill>
                                  <a:schemeClr val="accent1"/>
                                </a:solidFill>
                                <a:latin typeface="Cambria Math" panose="02040503050406030204" pitchFamily="18" charset="0"/>
                              </a:rPr>
                              <m:t>,</m:t>
                            </m:r>
                            <m:sSubSup>
                              <m:sSubSupPr>
                                <m:ctrlPr>
                                  <a:rPr lang="pt-BR" sz="1400" b="0" i="1" smtClean="0">
                                    <a:solidFill>
                                      <a:schemeClr val="accent1"/>
                                    </a:solidFill>
                                    <a:latin typeface="Cambria Math" panose="02040503050406030204" pitchFamily="18" charset="0"/>
                                  </a:rPr>
                                </m:ctrlPr>
                              </m:sSubSup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up>
                                <m:r>
                                  <a:rPr lang="pt-BR" sz="1400" b="0" i="1" smtClean="0">
                                    <a:solidFill>
                                      <a:schemeClr val="accent1"/>
                                    </a:solidFill>
                                    <a:latin typeface="Cambria Math" panose="02040503050406030204" pitchFamily="18" charset="0"/>
                                  </a:rPr>
                                  <m:t>′</m:t>
                                </m:r>
                              </m:sup>
                            </m:sSubSup>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oMath>
                    </m:oMathPara>
                  </a14:m>
                  <a:endParaRPr lang="pt-BR" sz="1400" dirty="0">
                    <a:solidFill>
                      <a:schemeClr val="accent1"/>
                    </a:solidFill>
                  </a:endParaRPr>
                </a:p>
              </p:txBody>
            </p:sp>
          </mc:Choice>
          <mc:Fallback>
            <p:sp>
              <p:nvSpPr>
                <p:cNvPr id="65" name="CaixaDeTexto 64">
                  <a:extLst>
                    <a:ext uri="{FF2B5EF4-FFF2-40B4-BE49-F238E27FC236}">
                      <a16:creationId xmlns:a16="http://schemas.microsoft.com/office/drawing/2014/main" id="{8896A56D-AA71-0AFC-2A08-665F05B9DCAB}"/>
                    </a:ext>
                  </a:extLst>
                </p:cNvPr>
                <p:cNvSpPr txBox="1">
                  <a:spLocks noRot="1" noChangeAspect="1" noMove="1" noResize="1" noEditPoints="1" noAdjustHandles="1" noChangeArrowheads="1" noChangeShapeType="1" noTextEdit="1"/>
                </p:cNvSpPr>
                <p:nvPr/>
              </p:nvSpPr>
              <p:spPr>
                <a:xfrm>
                  <a:off x="5591097" y="4430644"/>
                  <a:ext cx="1761447" cy="240920"/>
                </a:xfrm>
                <a:prstGeom prst="rect">
                  <a:avLst/>
                </a:prstGeom>
                <a:blipFill>
                  <a:blip r:embed="rId3"/>
                  <a:stretch>
                    <a:fillRect t="-2778" b="-30556"/>
                  </a:stretch>
                </a:blipFill>
              </p:spPr>
              <p:txBody>
                <a:bodyPr/>
                <a:lstStyle/>
                <a:p>
                  <a:r>
                    <a:rPr lang="pt-BR">
                      <a:noFill/>
                    </a:rPr>
                    <a:t> </a:t>
                  </a:r>
                </a:p>
              </p:txBody>
            </p:sp>
          </mc:Fallback>
        </mc:AlternateContent>
        <p:cxnSp>
          <p:nvCxnSpPr>
            <p:cNvPr id="3" name="Conector reto 2">
              <a:extLst>
                <a:ext uri="{FF2B5EF4-FFF2-40B4-BE49-F238E27FC236}">
                  <a16:creationId xmlns:a16="http://schemas.microsoft.com/office/drawing/2014/main" id="{D5B88E40-2009-6B1F-A458-A9999932DFAA}"/>
                </a:ext>
              </a:extLst>
            </p:cNvPr>
            <p:cNvCxnSpPr>
              <a:cxnSpLocks/>
            </p:cNvCxnSpPr>
            <p:nvPr/>
          </p:nvCxnSpPr>
          <p:spPr>
            <a:xfrm>
              <a:off x="1797100" y="3818934"/>
              <a:ext cx="3852000" cy="1815160"/>
            </a:xfrm>
            <a:prstGeom prst="line">
              <a:avLst/>
            </a:prstGeom>
            <a:ln w="28575">
              <a:prstDash val="sysDash"/>
            </a:ln>
          </p:spPr>
          <p:style>
            <a:lnRef idx="2">
              <a:schemeClr val="accent4"/>
            </a:lnRef>
            <a:fillRef idx="0">
              <a:schemeClr val="accent4"/>
            </a:fillRef>
            <a:effectRef idx="1">
              <a:schemeClr val="accent4"/>
            </a:effectRef>
            <a:fontRef idx="minor">
              <a:schemeClr val="tx1"/>
            </a:fontRef>
          </p:style>
        </p:cxnSp>
        <p:cxnSp>
          <p:nvCxnSpPr>
            <p:cNvPr id="29" name="Conector de Seta Reta 28">
              <a:extLst>
                <a:ext uri="{FF2B5EF4-FFF2-40B4-BE49-F238E27FC236}">
                  <a16:creationId xmlns:a16="http://schemas.microsoft.com/office/drawing/2014/main" id="{EEF43FEB-7D5C-7A2B-1232-322388824C9A}"/>
                </a:ext>
              </a:extLst>
            </p:cNvPr>
            <p:cNvCxnSpPr/>
            <p:nvPr/>
          </p:nvCxnSpPr>
          <p:spPr>
            <a:xfrm>
              <a:off x="6115627" y="6127674"/>
              <a:ext cx="1166946"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CaixaDeTexto 63">
                  <a:extLst>
                    <a:ext uri="{FF2B5EF4-FFF2-40B4-BE49-F238E27FC236}">
                      <a16:creationId xmlns:a16="http://schemas.microsoft.com/office/drawing/2014/main" id="{A64FB905-7293-1A72-AAC0-6C5028582AE6}"/>
                    </a:ext>
                  </a:extLst>
                </p:cNvPr>
                <p:cNvSpPr txBox="1"/>
                <p:nvPr/>
              </p:nvSpPr>
              <p:spPr>
                <a:xfrm>
                  <a:off x="4256343" y="5049472"/>
                  <a:ext cx="1761447" cy="23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𝐹</m:t>
                            </m:r>
                          </m:e>
                          <m:sub>
                            <m:r>
                              <a:rPr lang="pt-BR" sz="1400" b="0" i="1" smtClean="0">
                                <a:solidFill>
                                  <a:schemeClr val="accent1"/>
                                </a:solidFill>
                                <a:latin typeface="Cambria Math" panose="02040503050406030204" pitchFamily="18" charset="0"/>
                              </a:rPr>
                              <m:t>1</m:t>
                            </m:r>
                          </m:sub>
                        </m:sSub>
                        <m:d>
                          <m:dPr>
                            <m:ctrlPr>
                              <a:rPr lang="pt-BR" sz="1400" b="0" i="1" smtClean="0">
                                <a:solidFill>
                                  <a:schemeClr val="accent1"/>
                                </a:solidFill>
                                <a:latin typeface="Cambria Math" panose="02040503050406030204" pitchFamily="18" charset="0"/>
                              </a:rPr>
                            </m:ctrlPr>
                          </m:dPr>
                          <m:e>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𝐾</m:t>
                                </m:r>
                              </m:e>
                              <m:sub>
                                <m:r>
                                  <a:rPr lang="pt-BR" sz="1400" b="0" i="1" smtClean="0">
                                    <a:solidFill>
                                      <a:schemeClr val="accent1"/>
                                    </a:solidFill>
                                    <a:latin typeface="Cambria Math" panose="02040503050406030204" pitchFamily="18" charset="0"/>
                                  </a:rPr>
                                  <m:t>1</m:t>
                                </m:r>
                              </m:sub>
                            </m:sSub>
                            <m:r>
                              <a:rPr lang="pt-BR" sz="1400" b="0" i="1" smtClean="0">
                                <a:solidFill>
                                  <a:schemeClr val="accent1"/>
                                </a:solidFill>
                                <a:latin typeface="Cambria Math" panose="02040503050406030204" pitchFamily="18" charset="0"/>
                              </a:rPr>
                              <m:t>,</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𝐿</m:t>
                                </m:r>
                              </m:e>
                              <m:sub>
                                <m:r>
                                  <a:rPr lang="pt-BR" sz="1400" b="0" i="1" smtClean="0">
                                    <a:solidFill>
                                      <a:schemeClr val="accent1"/>
                                    </a:solidFill>
                                    <a:latin typeface="Cambria Math" panose="02040503050406030204" pitchFamily="18" charset="0"/>
                                  </a:rPr>
                                  <m:t>1</m:t>
                                </m:r>
                              </m:sub>
                            </m:sSub>
                          </m:e>
                        </m:d>
                        <m:r>
                          <a:rPr lang="pt-BR" sz="1400" b="0" i="1" smtClean="0">
                            <a:solidFill>
                              <a:schemeClr val="accent1"/>
                            </a:solidFill>
                            <a:latin typeface="Cambria Math" panose="02040503050406030204" pitchFamily="18" charset="0"/>
                          </a:rPr>
                          <m:t>=1/</m:t>
                        </m:r>
                        <m:sSub>
                          <m:sSubPr>
                            <m:ctrlPr>
                              <a:rPr lang="pt-BR" sz="1400" b="0" i="1" smtClean="0">
                                <a:solidFill>
                                  <a:schemeClr val="accent1"/>
                                </a:solidFill>
                                <a:latin typeface="Cambria Math" panose="02040503050406030204" pitchFamily="18" charset="0"/>
                              </a:rPr>
                            </m:ctrlPr>
                          </m:sSubPr>
                          <m:e>
                            <m:r>
                              <a:rPr lang="pt-BR" sz="1400" b="0" i="1" smtClean="0">
                                <a:solidFill>
                                  <a:schemeClr val="accent1"/>
                                </a:solidFill>
                                <a:latin typeface="Cambria Math" panose="02040503050406030204" pitchFamily="18" charset="0"/>
                              </a:rPr>
                              <m:t>𝑃</m:t>
                            </m:r>
                          </m:e>
                          <m:sub>
                            <m:r>
                              <a:rPr lang="pt-BR" sz="1400" b="0" i="1" smtClean="0">
                                <a:solidFill>
                                  <a:schemeClr val="accent1"/>
                                </a:solidFill>
                                <a:latin typeface="Cambria Math" panose="02040503050406030204" pitchFamily="18" charset="0"/>
                              </a:rPr>
                              <m:t>1</m:t>
                            </m:r>
                          </m:sub>
                        </m:sSub>
                      </m:oMath>
                    </m:oMathPara>
                  </a14:m>
                  <a:endParaRPr lang="pt-BR" sz="1400" dirty="0">
                    <a:solidFill>
                      <a:schemeClr val="accent1"/>
                    </a:solidFill>
                  </a:endParaRPr>
                </a:p>
              </p:txBody>
            </p:sp>
          </mc:Choice>
          <mc:Fallback xmlns="">
            <p:sp>
              <p:nvSpPr>
                <p:cNvPr id="64" name="CaixaDeTexto 63">
                  <a:extLst>
                    <a:ext uri="{FF2B5EF4-FFF2-40B4-BE49-F238E27FC236}">
                      <a16:creationId xmlns:a16="http://schemas.microsoft.com/office/drawing/2014/main" id="{A64FB905-7293-1A72-AAC0-6C5028582AE6}"/>
                    </a:ext>
                  </a:extLst>
                </p:cNvPr>
                <p:cNvSpPr txBox="1">
                  <a:spLocks noRot="1" noChangeAspect="1" noMove="1" noResize="1" noEditPoints="1" noAdjustHandles="1" noChangeArrowheads="1" noChangeShapeType="1" noTextEdit="1"/>
                </p:cNvSpPr>
                <p:nvPr/>
              </p:nvSpPr>
              <p:spPr>
                <a:xfrm>
                  <a:off x="4256343" y="5049472"/>
                  <a:ext cx="1761447" cy="235443"/>
                </a:xfrm>
                <a:prstGeom prst="rect">
                  <a:avLst/>
                </a:prstGeom>
                <a:blipFill>
                  <a:blip r:embed="rId4"/>
                  <a:stretch>
                    <a:fillRect b="-34286"/>
                  </a:stretch>
                </a:blipFill>
              </p:spPr>
              <p:txBody>
                <a:bodyPr/>
                <a:lstStyle/>
                <a:p>
                  <a:r>
                    <a:rPr lang="en-US">
                      <a:noFill/>
                    </a:rPr>
                    <a:t> </a:t>
                  </a:r>
                </a:p>
              </p:txBody>
            </p:sp>
          </mc:Fallback>
        </mc:AlternateContent>
      </p:grpSp>
      <p:sp>
        <p:nvSpPr>
          <p:cNvPr id="4" name="Retângulo 3">
            <a:extLst>
              <a:ext uri="{FF2B5EF4-FFF2-40B4-BE49-F238E27FC236}">
                <a16:creationId xmlns:a16="http://schemas.microsoft.com/office/drawing/2014/main" id="{3CFD8DE6-3769-261E-000B-81316345DEA3}"/>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6" name="Retângulo 5">
            <a:extLst>
              <a:ext uri="{FF2B5EF4-FFF2-40B4-BE49-F238E27FC236}">
                <a16:creationId xmlns:a16="http://schemas.microsoft.com/office/drawing/2014/main" id="{684E324E-E4CA-BFCC-A354-A08C452D0B22}"/>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8" name="Retângulo: Cantos Arredondados 7">
            <a:extLst>
              <a:ext uri="{FF2B5EF4-FFF2-40B4-BE49-F238E27FC236}">
                <a16:creationId xmlns:a16="http://schemas.microsoft.com/office/drawing/2014/main" id="{DAC8A8DC-5398-5AD9-D3A3-DBC7CFA418CD}"/>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9" name="Retângulo: Cantos Arredondados 8">
            <a:extLst>
              <a:ext uri="{FF2B5EF4-FFF2-40B4-BE49-F238E27FC236}">
                <a16:creationId xmlns:a16="http://schemas.microsoft.com/office/drawing/2014/main" id="{A42A08BC-DABF-C79F-0081-BCA22F9D8E5B}"/>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11" name="Retângulo: Cantos Arredondados 10">
            <a:extLst>
              <a:ext uri="{FF2B5EF4-FFF2-40B4-BE49-F238E27FC236}">
                <a16:creationId xmlns:a16="http://schemas.microsoft.com/office/drawing/2014/main" id="{FAB3DE06-0DC5-5E53-43C9-5A984A960541}"/>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3" name="Retângulo: Cantos Arredondados 12">
            <a:extLst>
              <a:ext uri="{FF2B5EF4-FFF2-40B4-BE49-F238E27FC236}">
                <a16:creationId xmlns:a16="http://schemas.microsoft.com/office/drawing/2014/main" id="{E47E112E-097F-48D6-BD8F-CF77E59F333E}"/>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9" name="Retângulo: Cantos Arredondados 18">
            <a:extLst>
              <a:ext uri="{FF2B5EF4-FFF2-40B4-BE49-F238E27FC236}">
                <a16:creationId xmlns:a16="http://schemas.microsoft.com/office/drawing/2014/main" id="{209EEE1E-8E1B-84DF-C871-01C07DF037A6}"/>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
        <p:nvSpPr>
          <p:cNvPr id="14" name="CaixaDeTexto 13">
            <a:extLst>
              <a:ext uri="{FF2B5EF4-FFF2-40B4-BE49-F238E27FC236}">
                <a16:creationId xmlns:a16="http://schemas.microsoft.com/office/drawing/2014/main" id="{D80B3996-101B-E64A-C4CD-2C1D5C490667}"/>
              </a:ext>
            </a:extLst>
          </p:cNvPr>
          <p:cNvSpPr txBox="1"/>
          <p:nvPr/>
        </p:nvSpPr>
        <p:spPr>
          <a:xfrm>
            <a:off x="7266691" y="1843197"/>
            <a:ext cx="4431114" cy="1709892"/>
          </a:xfrm>
          <a:prstGeom prst="rect">
            <a:avLst/>
          </a:prstGeom>
          <a:noFill/>
        </p:spPr>
        <p:txBody>
          <a:bodyPr wrap="square">
            <a:spAutoFit/>
          </a:bodyPr>
          <a:lstStyle/>
          <a:p>
            <a:pPr algn="just">
              <a:lnSpc>
                <a:spcPct val="150000"/>
              </a:lnSpc>
            </a:pPr>
            <a:r>
              <a:rPr lang="pt-BR" b="1" i="0" u="none" strike="noStrike">
                <a:solidFill>
                  <a:srgbClr val="000000"/>
                </a:solidFill>
                <a:effectLst/>
                <a:latin typeface="Times New Roman" panose="02020603050405020304" pitchFamily="18" charset="0"/>
              </a:rPr>
              <a:t>Resultado: </a:t>
            </a:r>
            <a:r>
              <a:rPr lang="pt-BR" i="0" u="none" strike="noStrike">
                <a:solidFill>
                  <a:srgbClr val="000000"/>
                </a:solidFill>
                <a:effectLst/>
                <a:latin typeface="Times New Roman" panose="02020603050405020304" pitchFamily="18" charset="0"/>
              </a:rPr>
              <a:t>Nos </a:t>
            </a:r>
            <a:r>
              <a:rPr lang="pt-BR" b="1" i="0" u="none" strike="noStrike">
                <a:solidFill>
                  <a:srgbClr val="000000"/>
                </a:solidFill>
                <a:effectLst/>
                <a:latin typeface="Times New Roman" panose="02020603050405020304" pitchFamily="18" charset="0"/>
              </a:rPr>
              <a:t>Tigres Asiáticos </a:t>
            </a:r>
            <a:r>
              <a:rPr lang="pt-BR" i="0" u="none" strike="noStrike">
                <a:solidFill>
                  <a:srgbClr val="000000"/>
                </a:solidFill>
                <a:effectLst/>
                <a:latin typeface="Times New Roman" panose="02020603050405020304" pitchFamily="18" charset="0"/>
              </a:rPr>
              <a:t>há uma </a:t>
            </a:r>
            <a:r>
              <a:rPr lang="pt-BR" b="1" i="0" u="none" strike="noStrike">
                <a:solidFill>
                  <a:srgbClr val="000000"/>
                </a:solidFill>
                <a:effectLst/>
                <a:latin typeface="Times New Roman" panose="02020603050405020304" pitchFamily="18" charset="0"/>
              </a:rPr>
              <a:t>contração do setor manufatureiro</a:t>
            </a:r>
            <a:r>
              <a:rPr lang="pt-BR" b="0" i="0" u="none" strike="noStrike">
                <a:solidFill>
                  <a:srgbClr val="000000"/>
                </a:solidFill>
                <a:effectLst/>
                <a:latin typeface="Times New Roman" panose="02020603050405020304" pitchFamily="18" charset="0"/>
              </a:rPr>
              <a:t>, </a:t>
            </a:r>
            <a:r>
              <a:rPr lang="pt-BR" b="1" i="0" u="none" strike="noStrike">
                <a:solidFill>
                  <a:srgbClr val="000000"/>
                </a:solidFill>
                <a:effectLst/>
                <a:latin typeface="Times New Roman" panose="02020603050405020304" pitchFamily="18" charset="0"/>
              </a:rPr>
              <a:t>expansão do setor de tecnologia de ponta</a:t>
            </a:r>
            <a:r>
              <a:rPr lang="pt-BR" b="0" i="0" u="none" strike="noStrike">
                <a:solidFill>
                  <a:srgbClr val="000000"/>
                </a:solidFill>
                <a:effectLst/>
                <a:latin typeface="Times New Roman" panose="02020603050405020304" pitchFamily="18" charset="0"/>
              </a:rPr>
              <a:t>, salários menores e taxas de aluguel mais altas.</a:t>
            </a:r>
            <a:endParaRPr lang="pt-BR"/>
          </a:p>
        </p:txBody>
      </p:sp>
      <p:sp>
        <p:nvSpPr>
          <p:cNvPr id="21" name="CaixaDeTexto 20">
            <a:extLst>
              <a:ext uri="{FF2B5EF4-FFF2-40B4-BE49-F238E27FC236}">
                <a16:creationId xmlns:a16="http://schemas.microsoft.com/office/drawing/2014/main" id="{348F9D3C-29C7-5058-FD9A-25327408E965}"/>
              </a:ext>
            </a:extLst>
          </p:cNvPr>
          <p:cNvSpPr txBox="1"/>
          <p:nvPr/>
        </p:nvSpPr>
        <p:spPr>
          <a:xfrm>
            <a:off x="28639" y="2341878"/>
            <a:ext cx="614360" cy="300780"/>
          </a:xfrm>
          <a:prstGeom prst="rect">
            <a:avLst/>
          </a:prstGeom>
          <a:noFill/>
        </p:spPr>
        <p:txBody>
          <a:bodyPr wrap="square" rtlCol="0">
            <a:spAutoFit/>
          </a:bodyPr>
          <a:lstStyle/>
          <a:p>
            <a:r>
              <a:rPr lang="pt-BR" sz="1400" dirty="0"/>
              <a:t>1/r</a:t>
            </a:r>
          </a:p>
        </p:txBody>
      </p:sp>
      <p:sp>
        <p:nvSpPr>
          <p:cNvPr id="23" name="CaixaDeTexto 22">
            <a:extLst>
              <a:ext uri="{FF2B5EF4-FFF2-40B4-BE49-F238E27FC236}">
                <a16:creationId xmlns:a16="http://schemas.microsoft.com/office/drawing/2014/main" id="{CEE071DD-A2FF-408A-6E82-55C5C5FEBA44}"/>
              </a:ext>
            </a:extLst>
          </p:cNvPr>
          <p:cNvSpPr txBox="1"/>
          <p:nvPr/>
        </p:nvSpPr>
        <p:spPr>
          <a:xfrm>
            <a:off x="-45180" y="2998523"/>
            <a:ext cx="761999" cy="300780"/>
          </a:xfrm>
          <a:prstGeom prst="rect">
            <a:avLst/>
          </a:prstGeom>
          <a:noFill/>
        </p:spPr>
        <p:txBody>
          <a:bodyPr wrap="square" rtlCol="0">
            <a:spAutoFit/>
          </a:bodyPr>
          <a:lstStyle/>
          <a:p>
            <a:pPr algn="ctr"/>
            <a:r>
              <a:rPr lang="pt-BR" sz="1400" dirty="0">
                <a:solidFill>
                  <a:srgbClr val="FF0000"/>
                </a:solidFill>
              </a:rPr>
              <a:t>1/r’</a:t>
            </a:r>
          </a:p>
        </p:txBody>
      </p:sp>
      <p:cxnSp>
        <p:nvCxnSpPr>
          <p:cNvPr id="24" name="Conector de Seta Reta 23">
            <a:extLst>
              <a:ext uri="{FF2B5EF4-FFF2-40B4-BE49-F238E27FC236}">
                <a16:creationId xmlns:a16="http://schemas.microsoft.com/office/drawing/2014/main" id="{9153E473-5670-4900-C0B4-142937613174}"/>
              </a:ext>
            </a:extLst>
          </p:cNvPr>
          <p:cNvCxnSpPr>
            <a:stCxn id="21" idx="2"/>
            <a:endCxn id="23" idx="0"/>
          </p:cNvCxnSpPr>
          <p:nvPr/>
        </p:nvCxnSpPr>
        <p:spPr>
          <a:xfrm>
            <a:off x="335819" y="2642658"/>
            <a:ext cx="1" cy="355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363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coração PNG Images | Vetores E Arquivos PSD | Download Grátis Em Pngtree">
            <a:extLst>
              <a:ext uri="{FF2B5EF4-FFF2-40B4-BE49-F238E27FC236}">
                <a16:creationId xmlns:a16="http://schemas.microsoft.com/office/drawing/2014/main" id="{B54692ED-5DF8-AB8B-7A0B-0992D0FFD90A}"/>
              </a:ext>
            </a:extLst>
          </p:cNvPr>
          <p:cNvPicPr>
            <a:picLocks noChangeAspect="1" noChangeArrowheads="1"/>
          </p:cNvPicPr>
          <p:nvPr/>
        </p:nvPicPr>
        <p:blipFill rotWithShape="1">
          <a:blip r:embed="rId3">
            <a:alphaModFix amt="16000"/>
            <a:extLst>
              <a:ext uri="{28A0092B-C50C-407E-A947-70E740481C1C}">
                <a14:useLocalDpi xmlns:a14="http://schemas.microsoft.com/office/drawing/2010/main" val="0"/>
              </a:ext>
            </a:extLst>
          </a:blip>
          <a:srcRect b="33639"/>
          <a:stretch/>
        </p:blipFill>
        <p:spPr bwMode="auto">
          <a:xfrm>
            <a:off x="0" y="365125"/>
            <a:ext cx="12192000" cy="455100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F2EF6F0-AA16-18DB-2BA9-CED3DF4C87C6}"/>
              </a:ext>
            </a:extLst>
          </p:cNvPr>
          <p:cNvSpPr>
            <a:spLocks noGrp="1"/>
          </p:cNvSpPr>
          <p:nvPr>
            <p:ph type="title"/>
          </p:nvPr>
        </p:nvSpPr>
        <p:spPr>
          <a:xfrm>
            <a:off x="3393358" y="1377847"/>
            <a:ext cx="5405284" cy="1325563"/>
          </a:xfrm>
        </p:spPr>
        <p:txBody>
          <a:bodyPr/>
          <a:lstStyle/>
          <a:p>
            <a:r>
              <a:rPr lang="pt-BR">
                <a:latin typeface="Britannic Bold" panose="020B0903060703020204" pitchFamily="34" charset="0"/>
              </a:rPr>
              <a:t>Hipótese econômica</a:t>
            </a:r>
          </a:p>
        </p:txBody>
      </p:sp>
      <p:sp>
        <p:nvSpPr>
          <p:cNvPr id="3" name="Espaço Reservado para Conteúdo 2">
            <a:extLst>
              <a:ext uri="{FF2B5EF4-FFF2-40B4-BE49-F238E27FC236}">
                <a16:creationId xmlns:a16="http://schemas.microsoft.com/office/drawing/2014/main" id="{473117FF-D3D8-E556-B06B-C50F02B46BEB}"/>
              </a:ext>
            </a:extLst>
          </p:cNvPr>
          <p:cNvSpPr>
            <a:spLocks noGrp="1"/>
          </p:cNvSpPr>
          <p:nvPr>
            <p:ph idx="1"/>
          </p:nvPr>
        </p:nvSpPr>
        <p:spPr>
          <a:xfrm>
            <a:off x="1785529" y="2639374"/>
            <a:ext cx="8623201" cy="2696837"/>
          </a:xfrm>
          <a:solidFill>
            <a:schemeClr val="bg1"/>
          </a:solidFill>
          <a:ln>
            <a:solidFill>
              <a:schemeClr val="tx1"/>
            </a:solidFill>
          </a:ln>
        </p:spPr>
        <p:txBody>
          <a:bodyPr vert="horz" lIns="91440" tIns="45720" rIns="91440" bIns="45720" rtlCol="0" anchor="ctr">
            <a:normAutofit/>
          </a:bodyPr>
          <a:lstStyle/>
          <a:p>
            <a:pPr marL="0" indent="0" algn="ctr">
              <a:lnSpc>
                <a:spcPct val="150000"/>
              </a:lnSpc>
              <a:buNone/>
            </a:pPr>
            <a:r>
              <a:rPr lang="pt-BR" sz="2400" dirty="0">
                <a:solidFill>
                  <a:srgbClr val="000000"/>
                </a:solidFill>
                <a:latin typeface="Times New Roman"/>
                <a:cs typeface="Times New Roman"/>
              </a:rPr>
              <a:t>Com a entrada da China na OMC, a queda do preço global de manufaturados teve relevância para explicar a subsequente redução dos salários nesse setor nos Tigres Asiáticos.</a:t>
            </a:r>
          </a:p>
        </p:txBody>
      </p:sp>
      <p:sp>
        <p:nvSpPr>
          <p:cNvPr id="4" name="Retângulo 3">
            <a:extLst>
              <a:ext uri="{FF2B5EF4-FFF2-40B4-BE49-F238E27FC236}">
                <a16:creationId xmlns:a16="http://schemas.microsoft.com/office/drawing/2014/main" id="{05C22687-02C1-AF01-8681-6C8C00FB0CCE}"/>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5" name="Retângulo 4">
            <a:extLst>
              <a:ext uri="{FF2B5EF4-FFF2-40B4-BE49-F238E27FC236}">
                <a16:creationId xmlns:a16="http://schemas.microsoft.com/office/drawing/2014/main" id="{5B5A5818-ACE7-390B-4FD6-2859C5D09A63}"/>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D136D625-FFC0-B3F0-ED5C-44CA0747A9A5}"/>
              </a:ext>
            </a:extLst>
          </p:cNvPr>
          <p:cNvSpPr/>
          <p:nvPr/>
        </p:nvSpPr>
        <p:spPr>
          <a:xfrm>
            <a:off x="506570" y="6549225"/>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REFLEXÃO</a:t>
            </a:r>
            <a:endParaRPr lang="pt-BR" b="1">
              <a:solidFill>
                <a:schemeClr val="bg1"/>
              </a:solidFill>
            </a:endParaRPr>
          </a:p>
        </p:txBody>
      </p:sp>
      <p:sp>
        <p:nvSpPr>
          <p:cNvPr id="7" name="Retângulo: Cantos Arredondados 6">
            <a:extLst>
              <a:ext uri="{FF2B5EF4-FFF2-40B4-BE49-F238E27FC236}">
                <a16:creationId xmlns:a16="http://schemas.microsoft.com/office/drawing/2014/main" id="{0E709D23-F90B-5EA0-9AAB-19AEB7F87482}"/>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8" name="Retângulo: Cantos Arredondados 7">
            <a:extLst>
              <a:ext uri="{FF2B5EF4-FFF2-40B4-BE49-F238E27FC236}">
                <a16:creationId xmlns:a16="http://schemas.microsoft.com/office/drawing/2014/main" id="{5E8A2FBB-25ED-CB27-8266-7B74E62D07C3}"/>
              </a:ext>
            </a:extLst>
          </p:cNvPr>
          <p:cNvSpPr/>
          <p:nvPr/>
        </p:nvSpPr>
        <p:spPr>
          <a:xfrm>
            <a:off x="2811415" y="6504918"/>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9" name="Retângulo: Cantos Arredondados 8">
            <a:extLst>
              <a:ext uri="{FF2B5EF4-FFF2-40B4-BE49-F238E27FC236}">
                <a16:creationId xmlns:a16="http://schemas.microsoft.com/office/drawing/2014/main" id="{1B4630F9-F0B6-E17B-6543-583AFB025D01}"/>
              </a:ext>
            </a:extLst>
          </p:cNvPr>
          <p:cNvSpPr/>
          <p:nvPr/>
        </p:nvSpPr>
        <p:spPr>
          <a:xfrm>
            <a:off x="10125105" y="6550246"/>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EF394A"/>
                </a:solidFill>
              </a:rPr>
              <a:t>HIPÓTESE</a:t>
            </a:r>
            <a:endParaRPr lang="pt-BR" b="1">
              <a:solidFill>
                <a:srgbClr val="EF394A"/>
              </a:solidFill>
            </a:endParaRPr>
          </a:p>
        </p:txBody>
      </p:sp>
      <p:sp>
        <p:nvSpPr>
          <p:cNvPr id="10" name="Retângulo: Cantos Arredondados 9">
            <a:extLst>
              <a:ext uri="{FF2B5EF4-FFF2-40B4-BE49-F238E27FC236}">
                <a16:creationId xmlns:a16="http://schemas.microsoft.com/office/drawing/2014/main" id="{338496FC-C2CB-D968-A893-BEAC82E2740B}"/>
              </a:ext>
            </a:extLst>
          </p:cNvPr>
          <p:cNvSpPr/>
          <p:nvPr/>
        </p:nvSpPr>
        <p:spPr>
          <a:xfrm>
            <a:off x="7968249" y="6542867"/>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MODELO</a:t>
            </a:r>
            <a:endParaRPr lang="pt-BR" b="1">
              <a:solidFill>
                <a:schemeClr val="bg1"/>
              </a:solidFill>
            </a:endParaRPr>
          </a:p>
        </p:txBody>
      </p:sp>
      <p:sp>
        <p:nvSpPr>
          <p:cNvPr id="11" name="Retângulo: Cantos Arredondados 10">
            <a:extLst>
              <a:ext uri="{FF2B5EF4-FFF2-40B4-BE49-F238E27FC236}">
                <a16:creationId xmlns:a16="http://schemas.microsoft.com/office/drawing/2014/main" id="{7E4DC7DB-A1AA-D0E2-BBAD-E4BFFA53AA2B}"/>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356058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089DF-9BEC-8C26-E0A4-45CCAAAEFD44}"/>
              </a:ext>
            </a:extLst>
          </p:cNvPr>
          <p:cNvSpPr>
            <a:spLocks noGrp="1"/>
          </p:cNvSpPr>
          <p:nvPr>
            <p:ph type="ctrTitle"/>
          </p:nvPr>
        </p:nvSpPr>
        <p:spPr>
          <a:xfrm>
            <a:off x="1524000" y="1415393"/>
            <a:ext cx="9144000" cy="2387600"/>
          </a:xfrm>
        </p:spPr>
        <p:txBody>
          <a:bodyPr/>
          <a:lstStyle/>
          <a:p>
            <a:r>
              <a:rPr lang="pt-BR" sz="7200">
                <a:latin typeface="Britannic Bold" panose="020B0903060703020204" pitchFamily="34" charset="0"/>
              </a:rPr>
              <a:t>Obrigada</a:t>
            </a:r>
            <a:endParaRPr lang="pt-BR">
              <a:latin typeface="Britannic Bold" panose="020B0903060703020204" pitchFamily="34" charset="0"/>
            </a:endParaRPr>
          </a:p>
        </p:txBody>
      </p:sp>
      <p:pic>
        <p:nvPicPr>
          <p:cNvPr id="2052" name="Picture 4" descr="casa chinesa de 2 andares com lanterna e sinal preto no centro e estilo de  cor branca vermelha 10923232 PNG">
            <a:extLst>
              <a:ext uri="{FF2B5EF4-FFF2-40B4-BE49-F238E27FC236}">
                <a16:creationId xmlns:a16="http://schemas.microsoft.com/office/drawing/2014/main" id="{829B049D-EA71-F338-5725-749EBFE5F520}"/>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249238" y="0"/>
            <a:ext cx="116935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51E643B1-734A-E116-9337-7385FCAED14F}"/>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B9F7DC17-1F40-F6D7-E130-37E97939BB26}"/>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Tree>
    <p:extLst>
      <p:ext uri="{BB962C8B-B14F-4D97-AF65-F5344CB8AC3E}">
        <p14:creationId xmlns:p14="http://schemas.microsoft.com/office/powerpoint/2010/main" val="4187248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EF6F0-AA16-18DB-2BA9-CED3DF4C87C6}"/>
              </a:ext>
            </a:extLst>
          </p:cNvPr>
          <p:cNvSpPr>
            <a:spLocks noGrp="1"/>
          </p:cNvSpPr>
          <p:nvPr>
            <p:ph type="title"/>
          </p:nvPr>
        </p:nvSpPr>
        <p:spPr/>
        <p:txBody>
          <a:bodyPr/>
          <a:lstStyle/>
          <a:p>
            <a:r>
              <a:rPr lang="pt-BR">
                <a:latin typeface="Britannic Bold" panose="020B0903060703020204" pitchFamily="34" charset="0"/>
              </a:rPr>
              <a:t>Referências</a:t>
            </a:r>
          </a:p>
        </p:txBody>
      </p:sp>
      <p:sp>
        <p:nvSpPr>
          <p:cNvPr id="3" name="Espaço Reservado para Conteúdo 2">
            <a:extLst>
              <a:ext uri="{FF2B5EF4-FFF2-40B4-BE49-F238E27FC236}">
                <a16:creationId xmlns:a16="http://schemas.microsoft.com/office/drawing/2014/main" id="{473117FF-D3D8-E556-B06B-C50F02B46BEB}"/>
              </a:ext>
            </a:extLst>
          </p:cNvPr>
          <p:cNvSpPr>
            <a:spLocks noGrp="1"/>
          </p:cNvSpPr>
          <p:nvPr>
            <p:ph idx="1"/>
          </p:nvPr>
        </p:nvSpPr>
        <p:spPr>
          <a:xfrm>
            <a:off x="838200" y="1472699"/>
            <a:ext cx="10419735" cy="4815806"/>
          </a:xfrm>
        </p:spPr>
        <p:txBody>
          <a:bodyPr>
            <a:normAutofit fontScale="77500" lnSpcReduction="20000"/>
          </a:bodyPr>
          <a:lstStyle/>
          <a:p>
            <a:pPr marL="0" indent="0">
              <a:buNone/>
            </a:pPr>
            <a:r>
              <a:rPr lang="pt-BR" sz="1400">
                <a:solidFill>
                  <a:srgbClr val="000000"/>
                </a:solidFill>
                <a:latin typeface="Times New Roman" panose="02020603050405020304" pitchFamily="18" charset="0"/>
                <a:cs typeface="Times New Roman" panose="02020603050405020304" pitchFamily="18" charset="0"/>
              </a:rPr>
              <a:t>Artigos motivadores da pergunta</a:t>
            </a:r>
          </a:p>
          <a:p>
            <a:r>
              <a:rPr lang="pt-BR" sz="1400">
                <a:latin typeface="Times New Roman" panose="02020603050405020304" pitchFamily="18" charset="0"/>
                <a:cs typeface="Times New Roman" panose="02020603050405020304" pitchFamily="18" charset="0"/>
                <a:hlinkClick r:id="rId2"/>
              </a:rPr>
              <a:t>https://scholar.google.com/scholar?output=instlink&amp;q=info:ma5NDur816kJ:scholar.google.com/&amp;hl=pt-BR&amp;as_sdt=0,5&amp;scillfp=3952637393303105545&amp;oi=lle</a:t>
            </a:r>
            <a:endParaRPr lang="pt-BR" sz="1400" b="0" i="0">
              <a:solidFill>
                <a:srgbClr val="000000"/>
              </a:solidFill>
              <a:effectLst/>
              <a:latin typeface="Times New Roman" panose="02020603050405020304" pitchFamily="18" charset="0"/>
              <a:cs typeface="Times New Roman" panose="02020603050405020304" pitchFamily="18" charset="0"/>
              <a:hlinkClick r:id="rId3"/>
            </a:endParaRPr>
          </a:p>
          <a:p>
            <a:r>
              <a:rPr lang="pt-BR" sz="1400" b="0" i="0">
                <a:solidFill>
                  <a:srgbClr val="000000"/>
                </a:solidFill>
                <a:effectLst/>
                <a:latin typeface="Times New Roman" panose="02020603050405020304" pitchFamily="18" charset="0"/>
                <a:cs typeface="Times New Roman" panose="02020603050405020304" pitchFamily="18" charset="0"/>
                <a:hlinkClick r:id="rId3"/>
              </a:rPr>
              <a:t>https://bdtd.ucb.br:8443/jspui/bitstream/123456789/520/1/Daisy%20Assmann%20Lima.pdf</a:t>
            </a:r>
            <a:endParaRPr lang="pt-BR" sz="1400">
              <a:solidFill>
                <a:srgbClr val="000000"/>
              </a:solidFill>
              <a:latin typeface="Times New Roman" panose="02020603050405020304" pitchFamily="18" charset="0"/>
              <a:cs typeface="Times New Roman" panose="02020603050405020304" pitchFamily="18" charset="0"/>
            </a:endParaRPr>
          </a:p>
          <a:p>
            <a:pPr marL="0" indent="0">
              <a:buNone/>
            </a:pPr>
            <a:endParaRPr lang="pt-BR" sz="1400">
              <a:solidFill>
                <a:srgbClr val="000000"/>
              </a:solidFill>
              <a:latin typeface="Times New Roman" panose="02020603050405020304" pitchFamily="18" charset="0"/>
              <a:cs typeface="Times New Roman" panose="02020603050405020304" pitchFamily="18" charset="0"/>
            </a:endParaRPr>
          </a:p>
          <a:p>
            <a:pPr marL="0" indent="0">
              <a:buNone/>
            </a:pPr>
            <a:r>
              <a:rPr lang="pt-BR" sz="1400">
                <a:solidFill>
                  <a:srgbClr val="000000"/>
                </a:solidFill>
                <a:latin typeface="Times New Roman" panose="02020603050405020304" pitchFamily="18" charset="0"/>
                <a:cs typeface="Times New Roman" panose="02020603050405020304" pitchFamily="18" charset="0"/>
              </a:rPr>
              <a:t>Modelo </a:t>
            </a:r>
          </a:p>
          <a:p>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4"/>
              </a:rPr>
              <a:t>CNI - Acessão da China na OMC.pdf (fgv.br)</a:t>
            </a:r>
            <a:endParaRPr lang="pt-BR" sz="1400" b="0" i="0" u="sng" strike="noStrike">
              <a:solidFill>
                <a:srgbClr val="000000"/>
              </a:solidFill>
              <a:effectLst/>
              <a:latin typeface="Times New Roman" panose="02020603050405020304" pitchFamily="18" charset="0"/>
              <a:cs typeface="Times New Roman" panose="02020603050405020304" pitchFamily="18" charset="0"/>
            </a:endParaRPr>
          </a:p>
          <a:p>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5"/>
              </a:rPr>
              <a:t>https://repositorio.unesp.br/bitstream/handle/11449/213933/sa_hlr_me_mar.pdf?sequence=3&amp;isAllowed=y</a:t>
            </a:r>
            <a:endParaRPr lang="pt-BR" sz="1400" u="sng">
              <a:solidFill>
                <a:srgbClr val="000000"/>
              </a:solidFill>
              <a:latin typeface="Times New Roman" panose="02020603050405020304" pitchFamily="18" charset="0"/>
              <a:cs typeface="Times New Roman" panose="02020603050405020304" pitchFamily="18" charset="0"/>
            </a:endParaRPr>
          </a:p>
          <a:p>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6"/>
              </a:rPr>
              <a:t>Fernanda Martinez de Mattos.pdf (furg.br)</a:t>
            </a:r>
            <a:endParaRPr lang="pt-BR" sz="1400" b="0" i="0" u="sng" strike="noStrike">
              <a:solidFill>
                <a:srgbClr val="000000"/>
              </a:solidFill>
              <a:effectLst/>
              <a:latin typeface="Times New Roman" panose="02020603050405020304" pitchFamily="18" charset="0"/>
              <a:cs typeface="Times New Roman" panose="02020603050405020304" pitchFamily="18" charset="0"/>
            </a:endParaRPr>
          </a:p>
          <a:p>
            <a:r>
              <a:rPr lang="en-US" sz="1400" b="0" i="0" u="sng" strike="noStrike">
                <a:solidFill>
                  <a:srgbClr val="1155CC"/>
                </a:solidFill>
                <a:effectLst/>
                <a:latin typeface="Times New Roman" panose="02020603050405020304" pitchFamily="18" charset="0"/>
                <a:cs typeface="Times New Roman" panose="02020603050405020304" pitchFamily="18" charset="0"/>
                <a:hlinkClick r:id="rId7"/>
              </a:rPr>
              <a:t>Sci-Hub | Explaining Change in National HRD Strategies: The Case of Three Asian Tigers. The European Journal of Development Research, 14(1), 126–144 | 10.1080/714000409</a:t>
            </a:r>
            <a:endParaRPr lang="pt-BR" sz="1400" u="sng">
              <a:solidFill>
                <a:srgbClr val="000000"/>
              </a:solidFill>
              <a:latin typeface="Times New Roman" panose="02020603050405020304" pitchFamily="18" charset="0"/>
              <a:cs typeface="Times New Roman" panose="02020603050405020304" pitchFamily="18" charset="0"/>
            </a:endParaRPr>
          </a:p>
          <a:p>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8"/>
              </a:rPr>
              <a:t>https://sci-hub.ru/10.1080/09638199.2011.538183</a:t>
            </a:r>
            <a:endParaRPr lang="pt-BR" sz="1400" b="0" i="0" u="sng" strike="noStrike">
              <a:solidFill>
                <a:srgbClr val="1155CC"/>
              </a:solidFill>
              <a:effectLst/>
              <a:latin typeface="Times New Roman" panose="02020603050405020304" pitchFamily="18" charset="0"/>
              <a:cs typeface="Times New Roman" panose="02020603050405020304" pitchFamily="18" charset="0"/>
            </a:endParaRPr>
          </a:p>
          <a:p>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9"/>
              </a:rPr>
              <a:t>https://papers.ssrn.com/Sol3/Delivery.cfm/WPIEA1161997.pdf?abstractid=882651</a:t>
            </a:r>
            <a:endParaRPr lang="pt-BR" sz="1400" u="sng">
              <a:solidFill>
                <a:srgbClr val="1155CC"/>
              </a:solidFill>
              <a:latin typeface="Times New Roman" panose="02020603050405020304" pitchFamily="18" charset="0"/>
              <a:cs typeface="Times New Roman" panose="02020603050405020304" pitchFamily="18" charset="0"/>
            </a:endParaRPr>
          </a:p>
          <a:p>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3"/>
              </a:rPr>
              <a:t>https://bdtd.ucb.br:8443/jspui/bitstream/123456789/520/1/Daisy%20Assmann%20Lima.pdf</a:t>
            </a:r>
            <a:endParaRPr lang="pt-BR" sz="1400" u="sng">
              <a:solidFill>
                <a:srgbClr val="1155CC"/>
              </a:solidFill>
              <a:latin typeface="Times New Roman" panose="02020603050405020304" pitchFamily="18" charset="0"/>
              <a:cs typeface="Times New Roman" panose="02020603050405020304" pitchFamily="18" charset="0"/>
            </a:endParaRPr>
          </a:p>
          <a:p>
            <a:pPr marL="0" indent="0">
              <a:buNone/>
            </a:pPr>
            <a:endParaRPr lang="pt-BR" sz="1400" b="0" i="0" strike="noStrike">
              <a:effectLst/>
              <a:latin typeface="Times New Roman" panose="02020603050405020304" pitchFamily="18" charset="0"/>
              <a:cs typeface="Times New Roman" panose="02020603050405020304" pitchFamily="18" charset="0"/>
            </a:endParaRPr>
          </a:p>
          <a:p>
            <a:pPr marL="0" indent="0">
              <a:buNone/>
            </a:pPr>
            <a:r>
              <a:rPr lang="pt-BR" sz="1400" b="0" i="0" strike="noStrike">
                <a:effectLst/>
                <a:latin typeface="Times New Roman" panose="02020603050405020304" pitchFamily="18" charset="0"/>
                <a:cs typeface="Times New Roman" panose="02020603050405020304" pitchFamily="18" charset="0"/>
              </a:rPr>
              <a:t>Outros artigos consultados</a:t>
            </a:r>
          </a:p>
          <a:p>
            <a:pPr algn="just" rtl="0">
              <a:lnSpc>
                <a:spcPct val="120000"/>
              </a:lnSpc>
              <a:spcBef>
                <a:spcPts val="0"/>
              </a:spcBef>
              <a:spcAft>
                <a:spcPts val="0"/>
              </a:spcAft>
            </a:pPr>
            <a:r>
              <a:rPr lang="pt-BR" sz="1400" b="0" i="0" u="none" strike="noStrike">
                <a:solidFill>
                  <a:srgbClr val="000000"/>
                </a:solidFill>
                <a:effectLst/>
                <a:latin typeface="Times New Roman" panose="02020603050405020304" pitchFamily="18" charset="0"/>
                <a:cs typeface="Times New Roman" panose="02020603050405020304" pitchFamily="18" charset="0"/>
              </a:rPr>
              <a:t>Rafael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Dix</a:t>
            </a:r>
            <a:r>
              <a:rPr lang="pt-BR" sz="1400" b="0" i="0" u="none" strike="noStrike">
                <a:solidFill>
                  <a:srgbClr val="000000"/>
                </a:solidFill>
                <a:effectLst/>
                <a:latin typeface="Times New Roman" panose="02020603050405020304" pitchFamily="18" charset="0"/>
                <a:cs typeface="Times New Roman" panose="02020603050405020304" pitchFamily="18" charset="0"/>
              </a:rPr>
              <a:t>-Carneiro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and</a:t>
            </a:r>
            <a:r>
              <a:rPr lang="pt-BR" sz="1400" b="0" i="0" u="none" strike="noStrike">
                <a:solidFill>
                  <a:srgbClr val="000000"/>
                </a:solidFill>
                <a:effectLst/>
                <a:latin typeface="Times New Roman" panose="02020603050405020304" pitchFamily="18" charset="0"/>
                <a:cs typeface="Times New Roman" panose="02020603050405020304" pitchFamily="18" charset="0"/>
              </a:rPr>
              <a:t> Brian K.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Kovak</a:t>
            </a:r>
            <a:r>
              <a:rPr lang="pt-BR" sz="1400" b="0" i="0" u="none" strike="noStrike">
                <a:solidFill>
                  <a:srgbClr val="000000"/>
                </a:solidFill>
                <a:effectLst/>
                <a:latin typeface="Times New Roman" panose="02020603050405020304" pitchFamily="18" charset="0"/>
                <a:cs typeface="Times New Roman" panose="02020603050405020304" pitchFamily="18" charset="0"/>
              </a:rPr>
              <a:t> - Trade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Liberalization</a:t>
            </a:r>
            <a:r>
              <a:rPr lang="pt-BR" sz="1400" b="0" i="0" u="none" strike="noStrike">
                <a:solidFill>
                  <a:srgbClr val="000000"/>
                </a:solidFill>
                <a:effectLst/>
                <a:latin typeface="Times New Roman" panose="02020603050405020304" pitchFamily="18" charset="0"/>
                <a:cs typeface="Times New Roman" panose="02020603050405020304" pitchFamily="18" charset="0"/>
              </a:rPr>
              <a:t>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and</a:t>
            </a:r>
            <a:r>
              <a:rPr lang="pt-BR" sz="1400" b="0" i="0" u="none" strike="noStrike">
                <a:solidFill>
                  <a:srgbClr val="000000"/>
                </a:solidFill>
                <a:effectLst/>
                <a:latin typeface="Times New Roman" panose="02020603050405020304" pitchFamily="18" charset="0"/>
                <a:cs typeface="Times New Roman" panose="02020603050405020304" pitchFamily="18" charset="0"/>
              </a:rPr>
              <a:t> Regional Dynamics</a:t>
            </a:r>
            <a:endParaRPr lang="pt-BR" sz="1400" b="0">
              <a:effectLst/>
              <a:latin typeface="Times New Roman" panose="02020603050405020304" pitchFamily="18" charset="0"/>
              <a:cs typeface="Times New Roman" panose="02020603050405020304" pitchFamily="18" charset="0"/>
            </a:endParaRPr>
          </a:p>
          <a:p>
            <a:pPr algn="just" rtl="0">
              <a:lnSpc>
                <a:spcPct val="120000"/>
              </a:lnSpc>
              <a:spcBef>
                <a:spcPts val="0"/>
              </a:spcBef>
              <a:spcAft>
                <a:spcPts val="0"/>
              </a:spcAft>
            </a:pPr>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10"/>
              </a:rPr>
              <a:t>Trade </a:t>
            </a:r>
            <a:r>
              <a:rPr lang="pt-BR" sz="1400" b="0" i="0" u="sng" strike="noStrike" err="1">
                <a:solidFill>
                  <a:srgbClr val="1155CC"/>
                </a:solidFill>
                <a:effectLst/>
                <a:latin typeface="Times New Roman" panose="02020603050405020304" pitchFamily="18" charset="0"/>
                <a:cs typeface="Times New Roman" panose="02020603050405020304" pitchFamily="18" charset="0"/>
                <a:hlinkClick r:id="rId10"/>
              </a:rPr>
              <a:t>Liberalization</a:t>
            </a:r>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10"/>
              </a:rPr>
              <a:t> </a:t>
            </a:r>
            <a:r>
              <a:rPr lang="pt-BR" sz="1400" b="0" i="0" u="sng" strike="noStrike" err="1">
                <a:solidFill>
                  <a:srgbClr val="1155CC"/>
                </a:solidFill>
                <a:effectLst/>
                <a:latin typeface="Times New Roman" panose="02020603050405020304" pitchFamily="18" charset="0"/>
                <a:cs typeface="Times New Roman" panose="02020603050405020304" pitchFamily="18" charset="0"/>
                <a:hlinkClick r:id="rId10"/>
              </a:rPr>
              <a:t>and</a:t>
            </a:r>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10"/>
              </a:rPr>
              <a:t> Regional Dynamics (cmu.edu)</a:t>
            </a:r>
            <a:endParaRPr lang="pt-BR" sz="1400" b="0">
              <a:effectLst/>
              <a:latin typeface="Times New Roman" panose="02020603050405020304" pitchFamily="18" charset="0"/>
              <a:cs typeface="Times New Roman" panose="02020603050405020304" pitchFamily="18" charset="0"/>
            </a:endParaRPr>
          </a:p>
          <a:p>
            <a:pPr algn="just">
              <a:lnSpc>
                <a:spcPct val="120000"/>
              </a:lnSpc>
              <a:spcBef>
                <a:spcPts val="0"/>
              </a:spcBef>
            </a:pPr>
            <a:r>
              <a:rPr lang="pt-BR" sz="1400" b="0" i="0" u="none" strike="noStrike">
                <a:solidFill>
                  <a:srgbClr val="000000"/>
                </a:solidFill>
                <a:effectLst/>
                <a:latin typeface="Times New Roman" panose="02020603050405020304" pitchFamily="18" charset="0"/>
                <a:cs typeface="Times New Roman" panose="02020603050405020304" pitchFamily="18" charset="0"/>
              </a:rPr>
              <a:t>Jonathan Eaton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and</a:t>
            </a:r>
            <a:r>
              <a:rPr lang="pt-BR" sz="1400" b="0" i="0" u="none" strike="noStrike">
                <a:solidFill>
                  <a:srgbClr val="000000"/>
                </a:solidFill>
                <a:effectLst/>
                <a:latin typeface="Times New Roman" panose="02020603050405020304" pitchFamily="18" charset="0"/>
                <a:cs typeface="Times New Roman" panose="02020603050405020304" pitchFamily="18" charset="0"/>
              </a:rPr>
              <a:t> Samuel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Kortum</a:t>
            </a:r>
            <a:r>
              <a:rPr lang="pt-BR" sz="1400" b="0" i="0" u="none" strike="noStrike">
                <a:solidFill>
                  <a:srgbClr val="000000"/>
                </a:solidFill>
                <a:effectLst/>
                <a:latin typeface="Times New Roman" panose="02020603050405020304" pitchFamily="18" charset="0"/>
                <a:cs typeface="Times New Roman" panose="02020603050405020304" pitchFamily="18" charset="0"/>
              </a:rPr>
              <a:t> - Technology,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Geography</a:t>
            </a:r>
            <a:r>
              <a:rPr lang="pt-BR" sz="1400" b="0" i="0" u="none" strike="noStrike">
                <a:solidFill>
                  <a:srgbClr val="000000"/>
                </a:solidFill>
                <a:effectLst/>
                <a:latin typeface="Times New Roman" panose="02020603050405020304" pitchFamily="18" charset="0"/>
                <a:cs typeface="Times New Roman" panose="02020603050405020304" pitchFamily="18" charset="0"/>
              </a:rPr>
              <a:t>,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and</a:t>
            </a:r>
            <a:r>
              <a:rPr lang="pt-BR" sz="1400" b="0" i="0" u="none" strike="noStrike">
                <a:solidFill>
                  <a:srgbClr val="000000"/>
                </a:solidFill>
                <a:effectLst/>
                <a:latin typeface="Times New Roman" panose="02020603050405020304" pitchFamily="18" charset="0"/>
                <a:cs typeface="Times New Roman" panose="02020603050405020304" pitchFamily="18" charset="0"/>
              </a:rPr>
              <a:t> Trade</a:t>
            </a:r>
            <a:endParaRPr lang="pt-BR" sz="1400" b="0" i="0" u="sng" strike="noStrike">
              <a:solidFill>
                <a:srgbClr val="1155CC"/>
              </a:solidFill>
              <a:effectLst/>
              <a:latin typeface="Times New Roman" panose="02020603050405020304" pitchFamily="18" charset="0"/>
              <a:cs typeface="Times New Roman" panose="02020603050405020304" pitchFamily="18" charset="0"/>
              <a:hlinkClick r:id="rId11"/>
            </a:endParaRPr>
          </a:p>
          <a:p>
            <a:pPr algn="just">
              <a:lnSpc>
                <a:spcPct val="120000"/>
              </a:lnSpc>
              <a:spcBef>
                <a:spcPts val="0"/>
              </a:spcBef>
            </a:pPr>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11"/>
              </a:rPr>
              <a:t>Technology, </a:t>
            </a:r>
            <a:r>
              <a:rPr lang="pt-BR" sz="1400" b="0" i="0" u="sng" strike="noStrike" err="1">
                <a:solidFill>
                  <a:srgbClr val="1155CC"/>
                </a:solidFill>
                <a:effectLst/>
                <a:latin typeface="Times New Roman" panose="02020603050405020304" pitchFamily="18" charset="0"/>
                <a:cs typeface="Times New Roman" panose="02020603050405020304" pitchFamily="18" charset="0"/>
                <a:hlinkClick r:id="rId11"/>
              </a:rPr>
              <a:t>Geography</a:t>
            </a:r>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11"/>
              </a:rPr>
              <a:t>, </a:t>
            </a:r>
            <a:r>
              <a:rPr lang="pt-BR" sz="1400" b="0" i="0" u="sng" strike="noStrike" err="1">
                <a:solidFill>
                  <a:srgbClr val="1155CC"/>
                </a:solidFill>
                <a:effectLst/>
                <a:latin typeface="Times New Roman" panose="02020603050405020304" pitchFamily="18" charset="0"/>
                <a:cs typeface="Times New Roman" panose="02020603050405020304" pitchFamily="18" charset="0"/>
                <a:hlinkClick r:id="rId11"/>
              </a:rPr>
              <a:t>and</a:t>
            </a:r>
            <a:r>
              <a:rPr lang="pt-BR" sz="1400" b="0" i="0" u="sng" strike="noStrike">
                <a:solidFill>
                  <a:srgbClr val="1155CC"/>
                </a:solidFill>
                <a:effectLst/>
                <a:latin typeface="Times New Roman" panose="02020603050405020304" pitchFamily="18" charset="0"/>
                <a:cs typeface="Times New Roman" panose="02020603050405020304" pitchFamily="18" charset="0"/>
                <a:hlinkClick r:id="rId11"/>
              </a:rPr>
              <a:t> Trade (jstor.org)</a:t>
            </a:r>
            <a:endParaRPr lang="pt-BR" sz="1400" b="0">
              <a:effectLst/>
              <a:latin typeface="Times New Roman" panose="02020603050405020304" pitchFamily="18" charset="0"/>
              <a:cs typeface="Times New Roman" panose="02020603050405020304" pitchFamily="18" charset="0"/>
            </a:endParaRPr>
          </a:p>
          <a:p>
            <a:pPr algn="just">
              <a:lnSpc>
                <a:spcPct val="120000"/>
              </a:lnSpc>
              <a:spcBef>
                <a:spcPts val="0"/>
              </a:spcBef>
            </a:pPr>
            <a:r>
              <a:rPr lang="pt-BR" sz="1400" b="0" i="0" u="none" strike="noStrike">
                <a:solidFill>
                  <a:srgbClr val="000000"/>
                </a:solidFill>
                <a:effectLst/>
                <a:latin typeface="Times New Roman" panose="02020603050405020304" pitchFamily="18" charset="0"/>
                <a:cs typeface="Times New Roman" panose="02020603050405020304" pitchFamily="18" charset="0"/>
              </a:rPr>
              <a:t>Patrick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Minford</a:t>
            </a:r>
            <a:r>
              <a:rPr lang="pt-BR" sz="1400" b="0" i="0" u="none" strike="noStrike">
                <a:solidFill>
                  <a:srgbClr val="000000"/>
                </a:solidFill>
                <a:effectLst/>
                <a:latin typeface="Times New Roman" panose="02020603050405020304" pitchFamily="18" charset="0"/>
                <a:cs typeface="Times New Roman" panose="02020603050405020304" pitchFamily="18" charset="0"/>
              </a:rPr>
              <a:t> - Labour Market Equilibrium in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an</a:t>
            </a:r>
            <a:r>
              <a:rPr lang="pt-BR" sz="1400" b="0" i="0" u="none" strike="noStrike">
                <a:solidFill>
                  <a:srgbClr val="000000"/>
                </a:solidFill>
                <a:effectLst/>
                <a:latin typeface="Times New Roman" panose="02020603050405020304" pitchFamily="18" charset="0"/>
                <a:cs typeface="Times New Roman" panose="02020603050405020304" pitchFamily="18" charset="0"/>
              </a:rPr>
              <a:t> Open </a:t>
            </a:r>
            <a:r>
              <a:rPr lang="pt-BR" sz="1400" b="0" i="0" u="none" strike="noStrike" err="1">
                <a:solidFill>
                  <a:srgbClr val="000000"/>
                </a:solidFill>
                <a:effectLst/>
                <a:latin typeface="Times New Roman" panose="02020603050405020304" pitchFamily="18" charset="0"/>
                <a:cs typeface="Times New Roman" panose="02020603050405020304" pitchFamily="18" charset="0"/>
              </a:rPr>
              <a:t>Economy</a:t>
            </a:r>
            <a:endParaRPr lang="pt-BR" sz="1400" b="0">
              <a:effectLst/>
              <a:latin typeface="Times New Roman" panose="02020603050405020304" pitchFamily="18" charset="0"/>
              <a:cs typeface="Times New Roman" panose="02020603050405020304" pitchFamily="18" charset="0"/>
            </a:endParaRPr>
          </a:p>
          <a:p>
            <a:pPr marL="0" indent="0">
              <a:buNone/>
            </a:pPr>
            <a:br>
              <a:rPr lang="pt-BR" sz="1200"/>
            </a:br>
            <a:endParaRPr lang="pt-BR" sz="1800" b="0" i="0" u="sng" strike="noStrike">
              <a:solidFill>
                <a:srgbClr val="000000"/>
              </a:solidFill>
              <a:effectLst/>
              <a:latin typeface="Times New Roman" panose="02020603050405020304" pitchFamily="18" charset="0"/>
            </a:endParaRPr>
          </a:p>
          <a:p>
            <a:endParaRPr lang="pt-BR">
              <a:solidFill>
                <a:srgbClr val="000000"/>
              </a:solidFill>
              <a:latin typeface="Times New Roman" panose="02020603050405020304" pitchFamily="18" charset="0"/>
            </a:endParaRPr>
          </a:p>
          <a:p>
            <a:endParaRPr lang="pt-BR">
              <a:solidFill>
                <a:srgbClr val="000000"/>
              </a:solidFill>
              <a:latin typeface="Times New Roman" panose="02020603050405020304" pitchFamily="18" charset="0"/>
            </a:endParaRPr>
          </a:p>
          <a:p>
            <a:endParaRPr lang="pt-BR"/>
          </a:p>
        </p:txBody>
      </p:sp>
      <p:sp>
        <p:nvSpPr>
          <p:cNvPr id="4" name="Retângulo 3">
            <a:extLst>
              <a:ext uri="{FF2B5EF4-FFF2-40B4-BE49-F238E27FC236}">
                <a16:creationId xmlns:a16="http://schemas.microsoft.com/office/drawing/2014/main" id="{B5DD4831-9A02-3D16-38E1-B293A4427C93}"/>
              </a:ext>
            </a:extLst>
          </p:cNvPr>
          <p:cNvSpPr/>
          <p:nvPr/>
        </p:nvSpPr>
        <p:spPr>
          <a:xfrm>
            <a:off x="0" y="0"/>
            <a:ext cx="12192000" cy="300106"/>
          </a:xfrm>
          <a:prstGeom prst="rect">
            <a:avLst/>
          </a:prstGeom>
          <a:solidFill>
            <a:srgbClr val="B2DDFF"/>
          </a:solidFill>
          <a:ln>
            <a:solidFill>
              <a:srgbClr val="B2D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
        <p:nvSpPr>
          <p:cNvPr id="5" name="Retângulo 4">
            <a:extLst>
              <a:ext uri="{FF2B5EF4-FFF2-40B4-BE49-F238E27FC236}">
                <a16:creationId xmlns:a16="http://schemas.microsoft.com/office/drawing/2014/main" id="{267FD9FD-B6A9-3EC4-A770-961B47A4536C}"/>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Tree>
    <p:extLst>
      <p:ext uri="{BB962C8B-B14F-4D97-AF65-F5344CB8AC3E}">
        <p14:creationId xmlns:p14="http://schemas.microsoft.com/office/powerpoint/2010/main" val="2276147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asa chinesa de 2 andares com lanterna e sinal preto no centro e estilo de  cor branca vermelha 10923232 PNG">
            <a:extLst>
              <a:ext uri="{FF2B5EF4-FFF2-40B4-BE49-F238E27FC236}">
                <a16:creationId xmlns:a16="http://schemas.microsoft.com/office/drawing/2014/main" id="{6FB524C5-CDA1-5635-C815-9F36DDDF708D}"/>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249237" y="0"/>
            <a:ext cx="116935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70089DF-9BEC-8C26-E0A4-45CCAAAEFD44}"/>
              </a:ext>
            </a:extLst>
          </p:cNvPr>
          <p:cNvSpPr>
            <a:spLocks noGrp="1"/>
          </p:cNvSpPr>
          <p:nvPr>
            <p:ph type="ctrTitle"/>
          </p:nvPr>
        </p:nvSpPr>
        <p:spPr>
          <a:xfrm>
            <a:off x="1524000" y="1415393"/>
            <a:ext cx="9144000" cy="2387600"/>
          </a:xfrm>
        </p:spPr>
        <p:txBody>
          <a:bodyPr/>
          <a:lstStyle/>
          <a:p>
            <a:r>
              <a:rPr lang="pt-BR" sz="7200">
                <a:latin typeface="Britannic Bold"/>
              </a:rPr>
              <a:t>Anexos</a:t>
            </a:r>
            <a:endParaRPr lang="pt-BR" sz="7200">
              <a:latin typeface="Britannic Bold" panose="020B0903060703020204" pitchFamily="34" charset="0"/>
            </a:endParaRPr>
          </a:p>
        </p:txBody>
      </p:sp>
      <p:sp>
        <p:nvSpPr>
          <p:cNvPr id="4" name="Retângulo 3">
            <a:extLst>
              <a:ext uri="{FF2B5EF4-FFF2-40B4-BE49-F238E27FC236}">
                <a16:creationId xmlns:a16="http://schemas.microsoft.com/office/drawing/2014/main" id="{51E643B1-734A-E116-9337-7385FCAED14F}"/>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B9F7DC17-1F40-F6D7-E130-37E97939BB26}"/>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Tree>
    <p:extLst>
      <p:ext uri="{BB962C8B-B14F-4D97-AF65-F5344CB8AC3E}">
        <p14:creationId xmlns:p14="http://schemas.microsoft.com/office/powerpoint/2010/main" val="226691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55207-14ED-77CD-90B4-8C13A538DC48}"/>
              </a:ext>
            </a:extLst>
          </p:cNvPr>
          <p:cNvSpPr>
            <a:spLocks noGrp="1"/>
          </p:cNvSpPr>
          <p:nvPr>
            <p:ph type="title"/>
          </p:nvPr>
        </p:nvSpPr>
        <p:spPr>
          <a:xfrm>
            <a:off x="405687" y="387153"/>
            <a:ext cx="10515600" cy="1325563"/>
          </a:xfrm>
        </p:spPr>
        <p:txBody>
          <a:bodyPr>
            <a:normAutofit/>
          </a:bodyPr>
          <a:lstStyle/>
          <a:p>
            <a:r>
              <a:rPr lang="pt-BR" sz="3600">
                <a:latin typeface="Britannic Bold" panose="020B0903060703020204" pitchFamily="34" charset="0"/>
              </a:rPr>
              <a:t>Contextualização</a:t>
            </a:r>
            <a:r>
              <a:rPr lang="pt-BR" sz="4000">
                <a:latin typeface="Britannic Bold" panose="020B0903060703020204" pitchFamily="34" charset="0"/>
              </a:rPr>
              <a:t> </a:t>
            </a:r>
          </a:p>
        </p:txBody>
      </p:sp>
      <p:sp>
        <p:nvSpPr>
          <p:cNvPr id="8" name="Retângulo 7">
            <a:extLst>
              <a:ext uri="{FF2B5EF4-FFF2-40B4-BE49-F238E27FC236}">
                <a16:creationId xmlns:a16="http://schemas.microsoft.com/office/drawing/2014/main" id="{0A04835C-65E1-590F-BA4C-62C407C6140A}"/>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7F91F9A7-7EDD-91B2-AFC6-C61CDA1452B4}"/>
              </a:ext>
            </a:extLst>
          </p:cNvPr>
          <p:cNvSpPr/>
          <p:nvPr/>
        </p:nvSpPr>
        <p:spPr>
          <a:xfrm>
            <a:off x="0" y="6466114"/>
            <a:ext cx="12192000" cy="386885"/>
          </a:xfrm>
          <a:prstGeom prst="rect">
            <a:avLst/>
          </a:prstGeom>
          <a:solidFill>
            <a:srgbClr val="DE4C4D"/>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
        <p:nvSpPr>
          <p:cNvPr id="10" name="Retângulo: Cantos Arredondados 9">
            <a:extLst>
              <a:ext uri="{FF2B5EF4-FFF2-40B4-BE49-F238E27FC236}">
                <a16:creationId xmlns:a16="http://schemas.microsoft.com/office/drawing/2014/main" id="{0A607FC5-C66A-63D9-7F5D-DC17649A775F}"/>
              </a:ext>
            </a:extLst>
          </p:cNvPr>
          <p:cNvSpPr/>
          <p:nvPr/>
        </p:nvSpPr>
        <p:spPr>
          <a:xfrm>
            <a:off x="516402" y="6571253"/>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REFLEXÃO</a:t>
            </a:r>
            <a:endParaRPr lang="pt-BR"/>
          </a:p>
        </p:txBody>
      </p:sp>
      <p:sp>
        <p:nvSpPr>
          <p:cNvPr id="11" name="Retângulo: Cantos Arredondados 10">
            <a:extLst>
              <a:ext uri="{FF2B5EF4-FFF2-40B4-BE49-F238E27FC236}">
                <a16:creationId xmlns:a16="http://schemas.microsoft.com/office/drawing/2014/main" id="{648AE238-8700-D8B0-A68F-66398478FBBD}"/>
              </a:ext>
            </a:extLst>
          </p:cNvPr>
          <p:cNvSpPr/>
          <p:nvPr/>
        </p:nvSpPr>
        <p:spPr>
          <a:xfrm>
            <a:off x="5867055" y="6563821"/>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PERGUNTA</a:t>
            </a:r>
            <a:endParaRPr lang="pt-BR"/>
          </a:p>
        </p:txBody>
      </p:sp>
      <p:sp>
        <p:nvSpPr>
          <p:cNvPr id="12" name="Retângulo: Cantos Arredondados 11">
            <a:extLst>
              <a:ext uri="{FF2B5EF4-FFF2-40B4-BE49-F238E27FC236}">
                <a16:creationId xmlns:a16="http://schemas.microsoft.com/office/drawing/2014/main" id="{A8DBAA15-DD48-2469-F49B-E8FB3BA28CF7}"/>
              </a:ext>
            </a:extLst>
          </p:cNvPr>
          <p:cNvSpPr/>
          <p:nvPr/>
        </p:nvSpPr>
        <p:spPr>
          <a:xfrm>
            <a:off x="2677324" y="6531777"/>
            <a:ext cx="2551613" cy="255519"/>
          </a:xfrm>
          <a:prstGeom prst="round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rgbClr val="DE4C4D"/>
                </a:solidFill>
              </a:rPr>
              <a:t>TRABALHOS ANTERIORES </a:t>
            </a:r>
            <a:endParaRPr lang="pt-BR" b="1">
              <a:solidFill>
                <a:srgbClr val="DE4C4D"/>
              </a:solidFill>
              <a:cs typeface="Calibri"/>
            </a:endParaRPr>
          </a:p>
        </p:txBody>
      </p:sp>
      <p:sp>
        <p:nvSpPr>
          <p:cNvPr id="13" name="Retângulo: Cantos Arredondados 12">
            <a:extLst>
              <a:ext uri="{FF2B5EF4-FFF2-40B4-BE49-F238E27FC236}">
                <a16:creationId xmlns:a16="http://schemas.microsoft.com/office/drawing/2014/main" id="{A5DE1B7A-0656-1589-8B3B-D8ACD2902EF7}"/>
              </a:ext>
            </a:extLst>
          </p:cNvPr>
          <p:cNvSpPr/>
          <p:nvPr/>
        </p:nvSpPr>
        <p:spPr>
          <a:xfrm>
            <a:off x="10134937" y="6572274"/>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HIPÓTESE</a:t>
            </a:r>
            <a:endParaRPr lang="pt-BR"/>
          </a:p>
        </p:txBody>
      </p:sp>
      <p:sp>
        <p:nvSpPr>
          <p:cNvPr id="14" name="Retângulo: Cantos Arredondados 13">
            <a:extLst>
              <a:ext uri="{FF2B5EF4-FFF2-40B4-BE49-F238E27FC236}">
                <a16:creationId xmlns:a16="http://schemas.microsoft.com/office/drawing/2014/main" id="{8CE24431-7BA6-F1A9-3F31-CAA0051181C2}"/>
              </a:ext>
            </a:extLst>
          </p:cNvPr>
          <p:cNvSpPr/>
          <p:nvPr/>
        </p:nvSpPr>
        <p:spPr>
          <a:xfrm>
            <a:off x="7978081" y="6564895"/>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MODELO</a:t>
            </a:r>
            <a:endParaRPr lang="pt-BR"/>
          </a:p>
        </p:txBody>
      </p:sp>
      <p:sp>
        <p:nvSpPr>
          <p:cNvPr id="15" name="Retângulo 14">
            <a:extLst>
              <a:ext uri="{FF2B5EF4-FFF2-40B4-BE49-F238E27FC236}">
                <a16:creationId xmlns:a16="http://schemas.microsoft.com/office/drawing/2014/main" id="{F5ED1881-FAB2-4FF9-4AD9-5DCF36EA0483}"/>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BF5AAFFF-2D15-E0FA-9859-3F0AE97DCBB6}"/>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17" name="Retângulo: Cantos Arredondados 16">
            <a:extLst>
              <a:ext uri="{FF2B5EF4-FFF2-40B4-BE49-F238E27FC236}">
                <a16:creationId xmlns:a16="http://schemas.microsoft.com/office/drawing/2014/main" id="{158172C4-5F21-357A-6225-E82E59632423}"/>
              </a:ext>
            </a:extLst>
          </p:cNvPr>
          <p:cNvSpPr/>
          <p:nvPr/>
        </p:nvSpPr>
        <p:spPr>
          <a:xfrm>
            <a:off x="282685" y="6528281"/>
            <a:ext cx="2059649" cy="308775"/>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EF394A"/>
                </a:solidFill>
              </a:rPr>
              <a:t>CONTEXTUALIZAÇÃO</a:t>
            </a:r>
            <a:endParaRPr lang="pt-BR" b="1">
              <a:solidFill>
                <a:srgbClr val="EF394A"/>
              </a:solidFill>
            </a:endParaRPr>
          </a:p>
        </p:txBody>
      </p:sp>
      <p:sp>
        <p:nvSpPr>
          <p:cNvPr id="18" name="Retângulo: Cantos Arredondados 17">
            <a:extLst>
              <a:ext uri="{FF2B5EF4-FFF2-40B4-BE49-F238E27FC236}">
                <a16:creationId xmlns:a16="http://schemas.microsoft.com/office/drawing/2014/main" id="{4298C084-8E8D-87B7-12D6-92A6318DD30B}"/>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PERGUNTA</a:t>
            </a:r>
            <a:endParaRPr lang="pt-BR" b="1"/>
          </a:p>
        </p:txBody>
      </p:sp>
      <p:sp>
        <p:nvSpPr>
          <p:cNvPr id="19" name="Retângulo: Cantos Arredondados 18">
            <a:extLst>
              <a:ext uri="{FF2B5EF4-FFF2-40B4-BE49-F238E27FC236}">
                <a16:creationId xmlns:a16="http://schemas.microsoft.com/office/drawing/2014/main" id="{6F2EA895-EEF0-1729-B1EB-370526A9B336}"/>
              </a:ext>
            </a:extLst>
          </p:cNvPr>
          <p:cNvSpPr/>
          <p:nvPr/>
        </p:nvSpPr>
        <p:spPr>
          <a:xfrm>
            <a:off x="2916658" y="6493868"/>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20" name="Retângulo: Cantos Arredondados 19">
            <a:extLst>
              <a:ext uri="{FF2B5EF4-FFF2-40B4-BE49-F238E27FC236}">
                <a16:creationId xmlns:a16="http://schemas.microsoft.com/office/drawing/2014/main" id="{8F7AAB8C-6820-5198-255B-79DAF9EFCC9C}"/>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HIPÓTESE</a:t>
            </a:r>
            <a:endParaRPr lang="pt-BR" b="1"/>
          </a:p>
        </p:txBody>
      </p:sp>
      <p:sp>
        <p:nvSpPr>
          <p:cNvPr id="21" name="Retângulo: Cantos Arredondados 20">
            <a:extLst>
              <a:ext uri="{FF2B5EF4-FFF2-40B4-BE49-F238E27FC236}">
                <a16:creationId xmlns:a16="http://schemas.microsoft.com/office/drawing/2014/main" id="{C1351CD7-F9A9-5C4A-FAE3-7A2739D1F3DB}"/>
              </a:ext>
            </a:extLst>
          </p:cNvPr>
          <p:cNvSpPr/>
          <p:nvPr/>
        </p:nvSpPr>
        <p:spPr>
          <a:xfrm>
            <a:off x="7968249" y="6542867"/>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MODELO</a:t>
            </a:r>
            <a:endParaRPr lang="pt-BR" b="1"/>
          </a:p>
        </p:txBody>
      </p:sp>
      <p:pic>
        <p:nvPicPr>
          <p:cNvPr id="7" name="Imagem 6">
            <a:extLst>
              <a:ext uri="{FF2B5EF4-FFF2-40B4-BE49-F238E27FC236}">
                <a16:creationId xmlns:a16="http://schemas.microsoft.com/office/drawing/2014/main" id="{4148B75B-CCC5-FC9C-4850-8B62E1A9BDD7}"/>
              </a:ext>
            </a:extLst>
          </p:cNvPr>
          <p:cNvPicPr>
            <a:picLocks noChangeAspect="1"/>
          </p:cNvPicPr>
          <p:nvPr/>
        </p:nvPicPr>
        <p:blipFill>
          <a:blip r:embed="rId3">
            <a:alphaModFix amt="50000"/>
          </a:blip>
          <a:stretch>
            <a:fillRect/>
          </a:stretch>
        </p:blipFill>
        <p:spPr>
          <a:xfrm>
            <a:off x="5112045" y="365125"/>
            <a:ext cx="7079956" cy="6116940"/>
          </a:xfrm>
          <a:prstGeom prst="rect">
            <a:avLst/>
          </a:prstGeom>
        </p:spPr>
      </p:pic>
      <p:cxnSp>
        <p:nvCxnSpPr>
          <p:cNvPr id="3" name="Conector reto 2">
            <a:extLst>
              <a:ext uri="{FF2B5EF4-FFF2-40B4-BE49-F238E27FC236}">
                <a16:creationId xmlns:a16="http://schemas.microsoft.com/office/drawing/2014/main" id="{07204377-1704-A959-24E2-ECC6F92B9D3E}"/>
              </a:ext>
            </a:extLst>
          </p:cNvPr>
          <p:cNvCxnSpPr/>
          <p:nvPr/>
        </p:nvCxnSpPr>
        <p:spPr>
          <a:xfrm>
            <a:off x="9094840" y="1187954"/>
            <a:ext cx="0" cy="5112774"/>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 name="Conector: Angulado 3">
            <a:extLst>
              <a:ext uri="{FF2B5EF4-FFF2-40B4-BE49-F238E27FC236}">
                <a16:creationId xmlns:a16="http://schemas.microsoft.com/office/drawing/2014/main" id="{D5B34536-4DAA-CEF9-2FB0-1AC6E1616CD8}"/>
              </a:ext>
            </a:extLst>
          </p:cNvPr>
          <p:cNvCxnSpPr>
            <a:cxnSpLocks/>
          </p:cNvCxnSpPr>
          <p:nvPr/>
        </p:nvCxnSpPr>
        <p:spPr>
          <a:xfrm rot="10800000" flipV="1">
            <a:off x="7429924" y="2955968"/>
            <a:ext cx="1398273" cy="136302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1E4017EB-21DE-F833-93E4-A958CE429A30}"/>
              </a:ext>
            </a:extLst>
          </p:cNvPr>
          <p:cNvSpPr txBox="1"/>
          <p:nvPr/>
        </p:nvSpPr>
        <p:spPr>
          <a:xfrm>
            <a:off x="4861468" y="4134188"/>
            <a:ext cx="2733367" cy="369332"/>
          </a:xfrm>
          <a:prstGeom prst="rect">
            <a:avLst/>
          </a:prstGeom>
          <a:noFill/>
        </p:spPr>
        <p:txBody>
          <a:bodyPr wrap="square" rtlCol="0">
            <a:spAutoFit/>
          </a:bodyPr>
          <a:lstStyle/>
          <a:p>
            <a:r>
              <a:rPr lang="pt-BR"/>
              <a:t>Entrada da China na OMC</a:t>
            </a:r>
          </a:p>
        </p:txBody>
      </p:sp>
    </p:spTree>
    <p:extLst>
      <p:ext uri="{BB962C8B-B14F-4D97-AF65-F5344CB8AC3E}">
        <p14:creationId xmlns:p14="http://schemas.microsoft.com/office/powerpoint/2010/main" val="53366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EA3647CB-0B33-3D1F-AB07-ADDD8C5B81F9}"/>
                  </a:ext>
                </a:extLst>
              </p:cNvPr>
              <p:cNvSpPr txBox="1"/>
              <p:nvPr/>
            </p:nvSpPr>
            <p:spPr>
              <a:xfrm>
                <a:off x="6073965" y="1935352"/>
                <a:ext cx="5274067" cy="3896516"/>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pt-B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Assuma que </a:t>
                </a:r>
                <a14:m>
                  <m:oMath xmlns:m="http://schemas.openxmlformats.org/officeDocument/2006/math">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𝒂</m:t>
                        </m:r>
                      </m:e>
                      <m:sub>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𝑲𝒊</m:t>
                        </m:r>
                      </m:sub>
                    </m:sSub>
                    <m: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t> </m:t>
                    </m:r>
                  </m:oMath>
                </a14:m>
                <a:r>
                  <a:rPr kumimoji="0" lang="pt-BR"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 </a:t>
                </a:r>
                <a14:m>
                  <m:oMath xmlns:m="http://schemas.openxmlformats.org/officeDocument/2006/math">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𝒂</m:t>
                        </m:r>
                      </m:e>
                      <m:sub>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𝑳𝒊</m:t>
                        </m:r>
                      </m:sub>
                    </m:sSub>
                  </m:oMath>
                </a14:m>
                <a:r>
                  <a:rPr kumimoji="0" lang="pt-BR"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pt-B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sejam a </a:t>
                </a:r>
                <a:r>
                  <a:rPr kumimoji="0" lang="pt-BR"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solução</a:t>
                </a:r>
                <a:r>
                  <a:rPr kumimoji="0" lang="pt-B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do problema para </a:t>
                </a:r>
                <a14:m>
                  <m:oMath xmlns:m="http://schemas.openxmlformats.org/officeDocument/2006/math">
                    <m:r>
                      <a:rPr kumimoji="0" lang="pt-BR"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𝑄</m:t>
                    </m:r>
                    <m:r>
                      <a:rPr kumimoji="0" lang="pt-BR"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=1</m:t>
                    </m:r>
                  </m:oMath>
                </a14:m>
                <a:r>
                  <a:rPr kumimoji="0" lang="pt-B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𝑳</m:t>
                          </m:r>
                        </m:e>
                        <m:sub>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𝒊</m:t>
                          </m:r>
                        </m:sub>
                      </m:sSub>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m:t>
                      </m:r>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𝒂</m:t>
                          </m:r>
                        </m:e>
                        <m:sub>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𝑳𝒊</m:t>
                          </m:r>
                        </m:sub>
                      </m:sSub>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𝑸</m:t>
                          </m:r>
                        </m:e>
                        <m:sub>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𝒊</m:t>
                          </m:r>
                        </m:sub>
                      </m:sSub>
                      <m: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t> </m:t>
                      </m:r>
                      <m: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t>𝒆</m:t>
                      </m:r>
                      <m: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t> </m:t>
                      </m:r>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t>𝑲</m:t>
                          </m:r>
                        </m:e>
                        <m:sub>
                          <m: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t>𝒊</m:t>
                          </m:r>
                        </m:sub>
                      </m:sSub>
                      <m: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t>=</m:t>
                      </m:r>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𝒂</m:t>
                          </m:r>
                        </m:e>
                        <m:sub>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𝑲𝒊</m:t>
                          </m:r>
                        </m:sub>
                      </m:sSub>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𝑸</m:t>
                          </m:r>
                        </m:e>
                        <m:sub>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𝒊</m:t>
                          </m:r>
                        </m:sub>
                      </m:sSub>
                    </m:oMath>
                  </m:oMathPara>
                </a14:m>
                <a:endPar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500"/>
                  </a:spcBef>
                  <a:spcAft>
                    <a:spcPts val="50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500"/>
                  </a:spcBef>
                  <a:spcAft>
                    <a:spcPts val="500"/>
                  </a:spcAft>
                  <a:buClrTx/>
                  <a:buSzTx/>
                  <a:buFontTx/>
                  <a:buNone/>
                  <a:tabLst/>
                  <a:defRPr/>
                </a:pPr>
                <a:r>
                  <a:rPr kumimoji="0" lang="pt-B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quantidade total empregada no setor i é igual a quantidade de </a:t>
                </a:r>
                <a:r>
                  <a:rPr kumimoji="0" lang="pt-BR"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trabalho/capital </a:t>
                </a:r>
                <a:r>
                  <a:rPr kumimoji="0" lang="pt-B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necessária para a produção de uma unidade do bem vezes a quantidade produzida do bem.</a:t>
                </a:r>
              </a:p>
              <a:p>
                <a:pPr marL="0" marR="0" lvl="0" indent="0" algn="just" defTabSz="914400" rtl="0" eaLnBrk="1" fontAlgn="auto" latinLnBrk="0" hangingPunct="1">
                  <a:lnSpc>
                    <a:spcPct val="100000"/>
                  </a:lnSpc>
                  <a:spcBef>
                    <a:spcPts val="500"/>
                  </a:spcBef>
                  <a:spcAft>
                    <a:spcPts val="50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Razão capital-trabalho: </a:t>
                </a:r>
                <a:endPar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𝒌</m:t>
                          </m:r>
                        </m:e>
                        <m:sub>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𝒊</m:t>
                          </m:r>
                        </m:sub>
                      </m:sSub>
                      <m: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t>=</m:t>
                      </m:r>
                      <m:f>
                        <m:fPr>
                          <m:ctrlP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ctrlPr>
                        </m:fPr>
                        <m:num>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𝒂</m:t>
                              </m:r>
                            </m:e>
                            <m:sub>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𝑲𝒊</m:t>
                              </m:r>
                            </m:sub>
                          </m:sSub>
                        </m:num>
                        <m:den>
                          <m:sSub>
                            <m:sSubPr>
                              <m:ctrlPr>
                                <a:rPr kumimoji="0" lang="pt-BR" sz="1800" b="1"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bPr>
                            <m:e>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𝒂</m:t>
                              </m:r>
                            </m:e>
                            <m:sub>
                              <m:r>
                                <a:rPr kumimoji="0" lang="pt-BR" sz="1800" b="1" i="1" u="none" strike="noStrike" kern="1200" cap="none" spc="0" normalizeH="0" baseline="0" noProof="0" dirty="0" err="1">
                                  <a:ln>
                                    <a:noFill/>
                                  </a:ln>
                                  <a:solidFill>
                                    <a:srgbClr val="000000"/>
                                  </a:solidFill>
                                  <a:effectLst/>
                                  <a:uLnTx/>
                                  <a:uFillTx/>
                                  <a:latin typeface="Cambria Math" panose="02040503050406030204" pitchFamily="18" charset="0"/>
                                  <a:ea typeface="+mn-ea"/>
                                  <a:cs typeface="Times New Roman" panose="02020603050405020304" pitchFamily="18" charset="0"/>
                                </a:rPr>
                                <m:t>𝑳𝒊</m:t>
                              </m:r>
                            </m:sub>
                          </m:sSub>
                        </m:den>
                      </m:f>
                      <m:r>
                        <a:rPr kumimoji="0" lang="pt-BR" sz="1800" b="1" i="1" u="none" strike="noStrike" kern="1200" cap="none" spc="0" normalizeH="0" baseline="0" noProof="0" dirty="0">
                          <a:ln>
                            <a:noFill/>
                          </a:ln>
                          <a:solidFill>
                            <a:srgbClr val="000000"/>
                          </a:solidFill>
                          <a:effectLst/>
                          <a:uLnTx/>
                          <a:uFillTx/>
                          <a:latin typeface="Cambria Math" panose="02040503050406030204" pitchFamily="18" charset="0"/>
                          <a:ea typeface="+mn-ea"/>
                          <a:cs typeface="Times New Roman" panose="02020603050405020304" pitchFamily="18" charset="0"/>
                        </a:rPr>
                        <m:t> </m:t>
                      </m:r>
                    </m:oMath>
                  </m:oMathPara>
                </a14:m>
                <a:endPar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12" name="CaixaDeTexto 11">
                <a:extLst>
                  <a:ext uri="{FF2B5EF4-FFF2-40B4-BE49-F238E27FC236}">
                    <a16:creationId xmlns:a16="http://schemas.microsoft.com/office/drawing/2014/main" id="{EA3647CB-0B33-3D1F-AB07-ADDD8C5B81F9}"/>
                  </a:ext>
                </a:extLst>
              </p:cNvPr>
              <p:cNvSpPr txBox="1">
                <a:spLocks noRot="1" noChangeAspect="1" noMove="1" noResize="1" noEditPoints="1" noAdjustHandles="1" noChangeArrowheads="1" noChangeShapeType="1" noTextEdit="1"/>
              </p:cNvSpPr>
              <p:nvPr/>
            </p:nvSpPr>
            <p:spPr>
              <a:xfrm>
                <a:off x="6073965" y="1935352"/>
                <a:ext cx="5274067" cy="3896516"/>
              </a:xfrm>
              <a:prstGeom prst="rect">
                <a:avLst/>
              </a:prstGeom>
              <a:blipFill>
                <a:blip r:embed="rId2"/>
                <a:stretch>
                  <a:fillRect l="-924" t="-781" r="-924"/>
                </a:stretch>
              </a:blipFill>
            </p:spPr>
            <p:txBody>
              <a:bodyPr/>
              <a:lstStyle/>
              <a:p>
                <a:r>
                  <a:rPr lang="en-US">
                    <a:noFill/>
                  </a:rPr>
                  <a:t> </a:t>
                </a:r>
              </a:p>
            </p:txBody>
          </p:sp>
        </mc:Fallback>
      </mc:AlternateContent>
      <p:sp>
        <p:nvSpPr>
          <p:cNvPr id="2" name="Retângulo 1">
            <a:extLst>
              <a:ext uri="{FF2B5EF4-FFF2-40B4-BE49-F238E27FC236}">
                <a16:creationId xmlns:a16="http://schemas.microsoft.com/office/drawing/2014/main" id="{094F890E-65E9-5A55-8540-DEA41B02EA50}"/>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tângulo 2">
            <a:extLst>
              <a:ext uri="{FF2B5EF4-FFF2-40B4-BE49-F238E27FC236}">
                <a16:creationId xmlns:a16="http://schemas.microsoft.com/office/drawing/2014/main" id="{FC1A1B58-EADC-8AFC-542E-06CC98F9F848}"/>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solidFill>
                  <a:srgbClr val="DE4C4D"/>
                </a:solidFill>
              </a:ln>
              <a:solidFill>
                <a:prstClr val="white"/>
              </a:solidFill>
              <a:effectLst/>
              <a:uLnTx/>
              <a:uFillTx/>
              <a:latin typeface="Calibri" panose="020F0502020204030204"/>
              <a:ea typeface="+mn-ea"/>
              <a:cs typeface="+mn-cs"/>
            </a:endParaRPr>
          </a:p>
        </p:txBody>
      </p:sp>
      <p:sp>
        <p:nvSpPr>
          <p:cNvPr id="4" name="Retângulo: Cantos Arredondados 3">
            <a:extLst>
              <a:ext uri="{FF2B5EF4-FFF2-40B4-BE49-F238E27FC236}">
                <a16:creationId xmlns:a16="http://schemas.microsoft.com/office/drawing/2014/main" id="{A3DA12F2-4DE4-DA2F-056E-2802EEE45A05}"/>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PERGUNTA</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tângulo: Cantos Arredondados 5">
            <a:extLst>
              <a:ext uri="{FF2B5EF4-FFF2-40B4-BE49-F238E27FC236}">
                <a16:creationId xmlns:a16="http://schemas.microsoft.com/office/drawing/2014/main" id="{DA916A3A-060C-D9D3-EEAC-169F19D92668}"/>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TRABALHOS ANTERIORES </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Calibri"/>
            </a:endParaRPr>
          </a:p>
        </p:txBody>
      </p:sp>
      <p:sp>
        <p:nvSpPr>
          <p:cNvPr id="8" name="Retângulo: Cantos Arredondados 7">
            <a:extLst>
              <a:ext uri="{FF2B5EF4-FFF2-40B4-BE49-F238E27FC236}">
                <a16:creationId xmlns:a16="http://schemas.microsoft.com/office/drawing/2014/main" id="{71B6146F-18B7-BED6-D00A-3B9C6B7E8EC9}"/>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HIPÓTESE</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tângulo: Cantos Arredondados 10">
            <a:extLst>
              <a:ext uri="{FF2B5EF4-FFF2-40B4-BE49-F238E27FC236}">
                <a16:creationId xmlns:a16="http://schemas.microsoft.com/office/drawing/2014/main" id="{C5007C2E-87AA-5409-08E5-43541852AAA2}"/>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srgbClr val="FF0000"/>
                </a:solidFill>
                <a:effectLst/>
                <a:uLnTx/>
                <a:uFillTx/>
                <a:latin typeface="Calibri" panose="020F0502020204030204"/>
                <a:ea typeface="+mn-ea"/>
                <a:cs typeface="+mn-cs"/>
              </a:rPr>
              <a:t>MODELO</a:t>
            </a:r>
            <a:endParaRPr kumimoji="0" lang="pt-BR" sz="1800" b="1"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3" name="Retângulo: Cantos Arredondados 12">
            <a:extLst>
              <a:ext uri="{FF2B5EF4-FFF2-40B4-BE49-F238E27FC236}">
                <a16:creationId xmlns:a16="http://schemas.microsoft.com/office/drawing/2014/main" id="{A9B8B0DB-F285-1C9D-4114-E15A270B5784}"/>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CONTEXTUALIZAÇÃO</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aixaDeTexto 17">
            <a:extLst>
              <a:ext uri="{FF2B5EF4-FFF2-40B4-BE49-F238E27FC236}">
                <a16:creationId xmlns:a16="http://schemas.microsoft.com/office/drawing/2014/main" id="{9A7560D1-8E46-3454-BA5E-A69A9AC38AB7}"/>
              </a:ext>
            </a:extLst>
          </p:cNvPr>
          <p:cNvSpPr txBox="1"/>
          <p:nvPr/>
        </p:nvSpPr>
        <p:spPr>
          <a:xfrm>
            <a:off x="406400" y="515899"/>
            <a:ext cx="1129140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600" b="0" i="0" u="none" strike="noStrike" kern="1200" cap="none" spc="0" normalizeH="0" baseline="0" noProof="0">
                <a:ln>
                  <a:noFill/>
                </a:ln>
                <a:solidFill>
                  <a:prstClr val="black"/>
                </a:solidFill>
                <a:effectLst/>
                <a:uLnTx/>
                <a:uFillTx/>
                <a:latin typeface="Britannic Bold" panose="020B0903060703020204" pitchFamily="34" charset="0"/>
                <a:ea typeface="+mn-ea"/>
                <a:cs typeface="Times New Roman" panose="02020603050405020304" pitchFamily="18" charset="0"/>
              </a:rPr>
              <a:t>Representando graficamente: diagrama de Lerner para um setor</a:t>
            </a:r>
          </a:p>
        </p:txBody>
      </p:sp>
      <p:grpSp>
        <p:nvGrpSpPr>
          <p:cNvPr id="86" name="Agrupar 85">
            <a:extLst>
              <a:ext uri="{FF2B5EF4-FFF2-40B4-BE49-F238E27FC236}">
                <a16:creationId xmlns:a16="http://schemas.microsoft.com/office/drawing/2014/main" id="{7562516F-6883-2985-79E0-D5EEF0C6338A}"/>
              </a:ext>
            </a:extLst>
          </p:cNvPr>
          <p:cNvGrpSpPr/>
          <p:nvPr/>
        </p:nvGrpSpPr>
        <p:grpSpPr>
          <a:xfrm>
            <a:off x="741730" y="1803737"/>
            <a:ext cx="5354270" cy="4330894"/>
            <a:chOff x="1136160" y="1182801"/>
            <a:chExt cx="6285568" cy="4889140"/>
          </a:xfrm>
        </p:grpSpPr>
        <p:cxnSp>
          <p:nvCxnSpPr>
            <p:cNvPr id="87" name="Conector reto 86">
              <a:extLst>
                <a:ext uri="{FF2B5EF4-FFF2-40B4-BE49-F238E27FC236}">
                  <a16:creationId xmlns:a16="http://schemas.microsoft.com/office/drawing/2014/main" id="{28E91725-487C-149E-28AD-809F7E8DEADE}"/>
                </a:ext>
              </a:extLst>
            </p:cNvPr>
            <p:cNvCxnSpPr>
              <a:cxnSpLocks/>
            </p:cNvCxnSpPr>
            <p:nvPr/>
          </p:nvCxnSpPr>
          <p:spPr>
            <a:xfrm>
              <a:off x="1747325" y="1457032"/>
              <a:ext cx="0" cy="4206687"/>
            </a:xfrm>
            <a:prstGeom prst="line">
              <a:avLst/>
            </a:prstGeom>
          </p:spPr>
          <p:style>
            <a:lnRef idx="1">
              <a:schemeClr val="dk1"/>
            </a:lnRef>
            <a:fillRef idx="0">
              <a:schemeClr val="dk1"/>
            </a:fillRef>
            <a:effectRef idx="0">
              <a:schemeClr val="dk1"/>
            </a:effectRef>
            <a:fontRef idx="minor">
              <a:schemeClr val="tx1"/>
            </a:fontRef>
          </p:style>
        </p:cxnSp>
        <p:cxnSp>
          <p:nvCxnSpPr>
            <p:cNvPr id="88" name="Conector reto 87">
              <a:extLst>
                <a:ext uri="{FF2B5EF4-FFF2-40B4-BE49-F238E27FC236}">
                  <a16:creationId xmlns:a16="http://schemas.microsoft.com/office/drawing/2014/main" id="{B65540D1-63D6-6EF3-D959-0AE1A449BE9E}"/>
                </a:ext>
              </a:extLst>
            </p:cNvPr>
            <p:cNvCxnSpPr>
              <a:cxnSpLocks/>
            </p:cNvCxnSpPr>
            <p:nvPr/>
          </p:nvCxnSpPr>
          <p:spPr>
            <a:xfrm flipV="1">
              <a:off x="1747325" y="5627445"/>
              <a:ext cx="5060043" cy="36274"/>
            </a:xfrm>
            <a:prstGeom prst="line">
              <a:avLst/>
            </a:prstGeom>
          </p:spPr>
          <p:style>
            <a:lnRef idx="1">
              <a:schemeClr val="dk1"/>
            </a:lnRef>
            <a:fillRef idx="0">
              <a:schemeClr val="dk1"/>
            </a:fillRef>
            <a:effectRef idx="0">
              <a:schemeClr val="dk1"/>
            </a:effectRef>
            <a:fontRef idx="minor">
              <a:schemeClr val="tx1"/>
            </a:fontRef>
          </p:style>
        </p:cxnSp>
        <p:cxnSp>
          <p:nvCxnSpPr>
            <p:cNvPr id="89" name="Conector reto 88">
              <a:extLst>
                <a:ext uri="{FF2B5EF4-FFF2-40B4-BE49-F238E27FC236}">
                  <a16:creationId xmlns:a16="http://schemas.microsoft.com/office/drawing/2014/main" id="{C2715310-0DE6-A274-37E7-A0336A0A2DFA}"/>
                </a:ext>
              </a:extLst>
            </p:cNvPr>
            <p:cNvCxnSpPr>
              <a:cxnSpLocks/>
            </p:cNvCxnSpPr>
            <p:nvPr/>
          </p:nvCxnSpPr>
          <p:spPr>
            <a:xfrm>
              <a:off x="1747324" y="3504165"/>
              <a:ext cx="2114199" cy="215955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0" name="CaixaDeTexto 89">
                  <a:extLst>
                    <a:ext uri="{FF2B5EF4-FFF2-40B4-BE49-F238E27FC236}">
                      <a16:creationId xmlns:a16="http://schemas.microsoft.com/office/drawing/2014/main" id="{ADC37F71-510E-1878-6E7A-97ADEC2B7965}"/>
                    </a:ext>
                  </a:extLst>
                </p:cNvPr>
                <p:cNvSpPr txBox="1"/>
                <p:nvPr/>
              </p:nvSpPr>
              <p:spPr>
                <a:xfrm>
                  <a:off x="2497329" y="5730152"/>
                  <a:ext cx="6143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𝐿𝑖</m:t>
                            </m:r>
                          </m:sub>
                        </m:sSub>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90" name="CaixaDeTexto 89">
                  <a:extLst>
                    <a:ext uri="{FF2B5EF4-FFF2-40B4-BE49-F238E27FC236}">
                      <a16:creationId xmlns:a16="http://schemas.microsoft.com/office/drawing/2014/main" id="{ADC37F71-510E-1878-6E7A-97ADEC2B7965}"/>
                    </a:ext>
                  </a:extLst>
                </p:cNvPr>
                <p:cNvSpPr txBox="1">
                  <a:spLocks noRot="1" noChangeAspect="1" noMove="1" noResize="1" noEditPoints="1" noAdjustHandles="1" noChangeArrowheads="1" noChangeShapeType="1" noTextEdit="1"/>
                </p:cNvSpPr>
                <p:nvPr/>
              </p:nvSpPr>
              <p:spPr>
                <a:xfrm>
                  <a:off x="2497329" y="5730152"/>
                  <a:ext cx="614360" cy="307777"/>
                </a:xfrm>
                <a:prstGeom prst="rect">
                  <a:avLst/>
                </a:prstGeom>
                <a:blipFill>
                  <a:blip r:embed="rId3"/>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CaixaDeTexto 90">
                  <a:extLst>
                    <a:ext uri="{FF2B5EF4-FFF2-40B4-BE49-F238E27FC236}">
                      <a16:creationId xmlns:a16="http://schemas.microsoft.com/office/drawing/2014/main" id="{41FED719-EB89-4363-8FE3-114936E1F9B1}"/>
                    </a:ext>
                  </a:extLst>
                </p:cNvPr>
                <p:cNvSpPr txBox="1"/>
                <p:nvPr/>
              </p:nvSpPr>
              <p:spPr>
                <a:xfrm>
                  <a:off x="1136160" y="4307926"/>
                  <a:ext cx="6143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𝐾𝑖</m:t>
                            </m:r>
                          </m:sub>
                        </m:sSub>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91" name="CaixaDeTexto 90">
                  <a:extLst>
                    <a:ext uri="{FF2B5EF4-FFF2-40B4-BE49-F238E27FC236}">
                      <a16:creationId xmlns:a16="http://schemas.microsoft.com/office/drawing/2014/main" id="{41FED719-EB89-4363-8FE3-114936E1F9B1}"/>
                    </a:ext>
                  </a:extLst>
                </p:cNvPr>
                <p:cNvSpPr txBox="1">
                  <a:spLocks noRot="1" noChangeAspect="1" noMove="1" noResize="1" noEditPoints="1" noAdjustHandles="1" noChangeArrowheads="1" noChangeShapeType="1" noTextEdit="1"/>
                </p:cNvSpPr>
                <p:nvPr/>
              </p:nvSpPr>
              <p:spPr>
                <a:xfrm>
                  <a:off x="1136160" y="4307926"/>
                  <a:ext cx="614360" cy="307777"/>
                </a:xfrm>
                <a:prstGeom prst="rect">
                  <a:avLst/>
                </a:prstGeom>
                <a:blipFill>
                  <a:blip r:embed="rId4"/>
                  <a:stretch>
                    <a:fillRect b="-6667"/>
                  </a:stretch>
                </a:blipFill>
              </p:spPr>
              <p:txBody>
                <a:bodyPr/>
                <a:lstStyle/>
                <a:p>
                  <a:r>
                    <a:rPr lang="en-US">
                      <a:noFill/>
                    </a:rPr>
                    <a:t> </a:t>
                  </a:r>
                </a:p>
              </p:txBody>
            </p:sp>
          </mc:Fallback>
        </mc:AlternateContent>
        <p:cxnSp>
          <p:nvCxnSpPr>
            <p:cNvPr id="92" name="Conector reto 91">
              <a:extLst>
                <a:ext uri="{FF2B5EF4-FFF2-40B4-BE49-F238E27FC236}">
                  <a16:creationId xmlns:a16="http://schemas.microsoft.com/office/drawing/2014/main" id="{E5092086-BC46-A593-B461-2A88D0C53FC1}"/>
                </a:ext>
              </a:extLst>
            </p:cNvPr>
            <p:cNvCxnSpPr>
              <a:cxnSpLocks/>
            </p:cNvCxnSpPr>
            <p:nvPr/>
          </p:nvCxnSpPr>
          <p:spPr>
            <a:xfrm flipV="1">
              <a:off x="1764088" y="2788002"/>
              <a:ext cx="2668068" cy="283944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CaixaDeTexto 92">
                  <a:extLst>
                    <a:ext uri="{FF2B5EF4-FFF2-40B4-BE49-F238E27FC236}">
                      <a16:creationId xmlns:a16="http://schemas.microsoft.com/office/drawing/2014/main" id="{D6F4D985-F304-18DC-E9C2-C06F345DBF59}"/>
                    </a:ext>
                  </a:extLst>
                </p:cNvPr>
                <p:cNvSpPr txBox="1"/>
                <p:nvPr/>
              </p:nvSpPr>
              <p:spPr>
                <a:xfrm>
                  <a:off x="4323960" y="2258173"/>
                  <a:ext cx="1357658" cy="4976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e>
                          <m:sub>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𝐾𝑖</m:t>
                                </m:r>
                              </m:sub>
                            </m:sSub>
                          </m:num>
                          <m:den>
                            <m:sSub>
                              <m:sSubPr>
                                <m:ctrlP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pt-B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𝐿𝑖</m:t>
                                </m:r>
                              </m:sub>
                            </m:sSub>
                          </m:den>
                        </m:f>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93" name="CaixaDeTexto 92">
                  <a:extLst>
                    <a:ext uri="{FF2B5EF4-FFF2-40B4-BE49-F238E27FC236}">
                      <a16:creationId xmlns:a16="http://schemas.microsoft.com/office/drawing/2014/main" id="{D6F4D985-F304-18DC-E9C2-C06F345DBF59}"/>
                    </a:ext>
                  </a:extLst>
                </p:cNvPr>
                <p:cNvSpPr txBox="1">
                  <a:spLocks noRot="1" noChangeAspect="1" noMove="1" noResize="1" noEditPoints="1" noAdjustHandles="1" noChangeArrowheads="1" noChangeShapeType="1" noTextEdit="1"/>
                </p:cNvSpPr>
                <p:nvPr/>
              </p:nvSpPr>
              <p:spPr>
                <a:xfrm>
                  <a:off x="4323960" y="2258173"/>
                  <a:ext cx="1357658" cy="497637"/>
                </a:xfrm>
                <a:prstGeom prst="rect">
                  <a:avLst/>
                </a:prstGeom>
                <a:blipFill>
                  <a:blip r:embed="rId5"/>
                  <a:stretch>
                    <a:fillRect b="-11111"/>
                  </a:stretch>
                </a:blipFill>
              </p:spPr>
              <p:txBody>
                <a:bodyPr/>
                <a:lstStyle/>
                <a:p>
                  <a:r>
                    <a:rPr lang="en-US">
                      <a:noFill/>
                    </a:rPr>
                    <a:t> </a:t>
                  </a:r>
                </a:p>
              </p:txBody>
            </p:sp>
          </mc:Fallback>
        </mc:AlternateContent>
        <p:sp>
          <p:nvSpPr>
            <p:cNvPr id="94" name="CaixaDeTexto 93">
              <a:extLst>
                <a:ext uri="{FF2B5EF4-FFF2-40B4-BE49-F238E27FC236}">
                  <a16:creationId xmlns:a16="http://schemas.microsoft.com/office/drawing/2014/main" id="{26143BED-79D9-D5B0-B9E9-EB908E4F1039}"/>
                </a:ext>
              </a:extLst>
            </p:cNvPr>
            <p:cNvSpPr txBox="1"/>
            <p:nvPr/>
          </p:nvSpPr>
          <p:spPr>
            <a:xfrm>
              <a:off x="6807368" y="5764164"/>
              <a:ext cx="6143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a:ln>
                    <a:noFill/>
                  </a:ln>
                  <a:solidFill>
                    <a:prstClr val="black"/>
                  </a:solidFill>
                  <a:effectLst/>
                  <a:uLnTx/>
                  <a:uFillTx/>
                  <a:latin typeface="Calibri" panose="020F0502020204030204"/>
                  <a:ea typeface="+mn-ea"/>
                  <a:cs typeface="+mn-cs"/>
                </a:rPr>
                <a:t>L</a:t>
              </a:r>
            </a:p>
          </p:txBody>
        </p:sp>
        <p:sp>
          <p:nvSpPr>
            <p:cNvPr id="95" name="CaixaDeTexto 94">
              <a:extLst>
                <a:ext uri="{FF2B5EF4-FFF2-40B4-BE49-F238E27FC236}">
                  <a16:creationId xmlns:a16="http://schemas.microsoft.com/office/drawing/2014/main" id="{511FB5BB-5F48-F9E4-A364-01FE08E64921}"/>
                </a:ext>
              </a:extLst>
            </p:cNvPr>
            <p:cNvSpPr txBox="1"/>
            <p:nvPr/>
          </p:nvSpPr>
          <p:spPr>
            <a:xfrm>
              <a:off x="1344479" y="1182801"/>
              <a:ext cx="6143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a:ln>
                    <a:noFill/>
                  </a:ln>
                  <a:solidFill>
                    <a:prstClr val="black"/>
                  </a:solidFill>
                  <a:effectLst/>
                  <a:uLnTx/>
                  <a:uFillTx/>
                  <a:latin typeface="Calibri" panose="020F0502020204030204"/>
                  <a:ea typeface="+mn-ea"/>
                  <a:cs typeface="+mn-cs"/>
                </a:rPr>
                <a:t>K</a:t>
              </a:r>
            </a:p>
          </p:txBody>
        </p:sp>
        <mc:AlternateContent xmlns:mc="http://schemas.openxmlformats.org/markup-compatibility/2006" xmlns:a14="http://schemas.microsoft.com/office/drawing/2010/main">
          <mc:Choice Requires="a14">
            <p:sp>
              <p:nvSpPr>
                <p:cNvPr id="96" name="CaixaDeTexto 95">
                  <a:extLst>
                    <a:ext uri="{FF2B5EF4-FFF2-40B4-BE49-F238E27FC236}">
                      <a16:creationId xmlns:a16="http://schemas.microsoft.com/office/drawing/2014/main" id="{7D1808CD-E4BB-4D0C-F53D-8BB2C0797C85}"/>
                    </a:ext>
                  </a:extLst>
                </p:cNvPr>
                <p:cNvSpPr txBox="1"/>
                <p:nvPr/>
              </p:nvSpPr>
              <p:spPr>
                <a:xfrm>
                  <a:off x="4776613" y="5016852"/>
                  <a:ext cx="1761447"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𝐹</m:t>
                            </m:r>
                          </m:e>
                          <m:sub>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1</m:t>
                            </m:r>
                          </m:sub>
                        </m:sSub>
                        <m:d>
                          <m:dPr>
                            <m:ctrlP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sSub>
                              <m:sSubPr>
                                <m:ctrlP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𝐾</m:t>
                                </m:r>
                              </m:e>
                              <m:sub>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1</m:t>
                                </m:r>
                              </m:sub>
                            </m:sSub>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sSub>
                              <m:sSubPr>
                                <m:ctrlP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𝐿</m:t>
                                </m:r>
                              </m:e>
                              <m:sub>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1</m:t>
                                </m:r>
                              </m:sub>
                            </m:sSub>
                          </m:e>
                        </m:d>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=1/</m:t>
                        </m:r>
                        <m:sSub>
                          <m:sSubPr>
                            <m:ctrlP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sSubPr>
                          <m:e>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e>
                          <m:sub>
                            <m:r>
                              <a:rPr kumimoji="0" lang="pt-BR" sz="14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1</m:t>
                            </m:r>
                          </m:sub>
                        </m:sSub>
                      </m:oMath>
                    </m:oMathPara>
                  </a14:m>
                  <a:endParaRPr kumimoji="0" lang="pt-BR" sz="1400" b="0" i="0" u="none" strike="noStrike" kern="1200" cap="none" spc="0" normalizeH="0" baseline="0" noProof="0">
                    <a:ln>
                      <a:noFill/>
                    </a:ln>
                    <a:solidFill>
                      <a:srgbClr val="4472C4"/>
                    </a:solidFill>
                    <a:effectLst/>
                    <a:uLnTx/>
                    <a:uFillTx/>
                    <a:latin typeface="Calibri" panose="020F0502020204030204"/>
                    <a:ea typeface="+mn-ea"/>
                    <a:cs typeface="+mn-cs"/>
                  </a:endParaRPr>
                </a:p>
              </p:txBody>
            </p:sp>
          </mc:Choice>
          <mc:Fallback xmlns="">
            <p:sp>
              <p:nvSpPr>
                <p:cNvPr id="96" name="CaixaDeTexto 95">
                  <a:extLst>
                    <a:ext uri="{FF2B5EF4-FFF2-40B4-BE49-F238E27FC236}">
                      <a16:creationId xmlns:a16="http://schemas.microsoft.com/office/drawing/2014/main" id="{7D1808CD-E4BB-4D0C-F53D-8BB2C0797C85}"/>
                    </a:ext>
                  </a:extLst>
                </p:cNvPr>
                <p:cNvSpPr txBox="1">
                  <a:spLocks noRot="1" noChangeAspect="1" noMove="1" noResize="1" noEditPoints="1" noAdjustHandles="1" noChangeArrowheads="1" noChangeShapeType="1" noTextEdit="1"/>
                </p:cNvSpPr>
                <p:nvPr/>
              </p:nvSpPr>
              <p:spPr>
                <a:xfrm>
                  <a:off x="4776613" y="5016852"/>
                  <a:ext cx="1761447" cy="215444"/>
                </a:xfrm>
                <a:prstGeom prst="rect">
                  <a:avLst/>
                </a:prstGeom>
                <a:blipFill>
                  <a:blip r:embed="rId6"/>
                  <a:stretch>
                    <a:fillRect b="-51613"/>
                  </a:stretch>
                </a:blipFill>
              </p:spPr>
              <p:txBody>
                <a:bodyPr/>
                <a:lstStyle/>
                <a:p>
                  <a:r>
                    <a:rPr lang="en-US">
                      <a:noFill/>
                    </a:rPr>
                    <a:t> </a:t>
                  </a:r>
                </a:p>
              </p:txBody>
            </p:sp>
          </mc:Fallback>
        </mc:AlternateContent>
        <p:sp>
          <p:nvSpPr>
            <p:cNvPr id="97" name="Forma Livre: Forma 96">
              <a:extLst>
                <a:ext uri="{FF2B5EF4-FFF2-40B4-BE49-F238E27FC236}">
                  <a16:creationId xmlns:a16="http://schemas.microsoft.com/office/drawing/2014/main" id="{8F804383-7892-182C-A5CE-CBD045F072C2}"/>
                </a:ext>
              </a:extLst>
            </p:cNvPr>
            <p:cNvSpPr/>
            <p:nvPr/>
          </p:nvSpPr>
          <p:spPr>
            <a:xfrm>
              <a:off x="2246795" y="2669319"/>
              <a:ext cx="2470484" cy="2502568"/>
            </a:xfrm>
            <a:custGeom>
              <a:avLst/>
              <a:gdLst>
                <a:gd name="connsiteX0" fmla="*/ 0 w 2470484"/>
                <a:gd name="connsiteY0" fmla="*/ 0 h 2502568"/>
                <a:gd name="connsiteX1" fmla="*/ 513347 w 2470484"/>
                <a:gd name="connsiteY1" fmla="*/ 1844842 h 2502568"/>
                <a:gd name="connsiteX2" fmla="*/ 2470484 w 2470484"/>
                <a:gd name="connsiteY2" fmla="*/ 2502568 h 2502568"/>
              </a:gdLst>
              <a:ahLst/>
              <a:cxnLst>
                <a:cxn ang="0">
                  <a:pos x="connsiteX0" y="connsiteY0"/>
                </a:cxn>
                <a:cxn ang="0">
                  <a:pos x="connsiteX1" y="connsiteY1"/>
                </a:cxn>
                <a:cxn ang="0">
                  <a:pos x="connsiteX2" y="connsiteY2"/>
                </a:cxn>
              </a:cxnLst>
              <a:rect l="l" t="t" r="r" b="b"/>
              <a:pathLst>
                <a:path w="2470484" h="2502568">
                  <a:moveTo>
                    <a:pt x="0" y="0"/>
                  </a:moveTo>
                  <a:cubicBezTo>
                    <a:pt x="50800" y="713873"/>
                    <a:pt x="101600" y="1427747"/>
                    <a:pt x="513347" y="1844842"/>
                  </a:cubicBezTo>
                  <a:cubicBezTo>
                    <a:pt x="925094" y="2261937"/>
                    <a:pt x="1697789" y="2382252"/>
                    <a:pt x="2470484" y="250256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orma Livre: Forma 97">
              <a:extLst>
                <a:ext uri="{FF2B5EF4-FFF2-40B4-BE49-F238E27FC236}">
                  <a16:creationId xmlns:a16="http://schemas.microsoft.com/office/drawing/2014/main" id="{CBD1DBC3-88E6-D51D-7097-C7816BE4CCB5}"/>
                </a:ext>
              </a:extLst>
            </p:cNvPr>
            <p:cNvSpPr/>
            <p:nvPr/>
          </p:nvSpPr>
          <p:spPr>
            <a:xfrm>
              <a:off x="2817428" y="2185135"/>
              <a:ext cx="2470484" cy="2502568"/>
            </a:xfrm>
            <a:custGeom>
              <a:avLst/>
              <a:gdLst>
                <a:gd name="connsiteX0" fmla="*/ 0 w 2470484"/>
                <a:gd name="connsiteY0" fmla="*/ 0 h 2502568"/>
                <a:gd name="connsiteX1" fmla="*/ 513347 w 2470484"/>
                <a:gd name="connsiteY1" fmla="*/ 1844842 h 2502568"/>
                <a:gd name="connsiteX2" fmla="*/ 2470484 w 2470484"/>
                <a:gd name="connsiteY2" fmla="*/ 2502568 h 2502568"/>
              </a:gdLst>
              <a:ahLst/>
              <a:cxnLst>
                <a:cxn ang="0">
                  <a:pos x="connsiteX0" y="connsiteY0"/>
                </a:cxn>
                <a:cxn ang="0">
                  <a:pos x="connsiteX1" y="connsiteY1"/>
                </a:cxn>
                <a:cxn ang="0">
                  <a:pos x="connsiteX2" y="connsiteY2"/>
                </a:cxn>
              </a:cxnLst>
              <a:rect l="l" t="t" r="r" b="b"/>
              <a:pathLst>
                <a:path w="2470484" h="2502568">
                  <a:moveTo>
                    <a:pt x="0" y="0"/>
                  </a:moveTo>
                  <a:cubicBezTo>
                    <a:pt x="50800" y="713873"/>
                    <a:pt x="101600" y="1427747"/>
                    <a:pt x="513347" y="1844842"/>
                  </a:cubicBezTo>
                  <a:cubicBezTo>
                    <a:pt x="925094" y="2261937"/>
                    <a:pt x="1697789" y="2382252"/>
                    <a:pt x="2470484" y="250256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orma Livre: Forma 98">
              <a:extLst>
                <a:ext uri="{FF2B5EF4-FFF2-40B4-BE49-F238E27FC236}">
                  <a16:creationId xmlns:a16="http://schemas.microsoft.com/office/drawing/2014/main" id="{75D20C31-D373-FAD7-CAD7-5D0809CBFE5F}"/>
                </a:ext>
              </a:extLst>
            </p:cNvPr>
            <p:cNvSpPr/>
            <p:nvPr/>
          </p:nvSpPr>
          <p:spPr>
            <a:xfrm>
              <a:off x="3388061" y="1737340"/>
              <a:ext cx="2470484" cy="2502568"/>
            </a:xfrm>
            <a:custGeom>
              <a:avLst/>
              <a:gdLst>
                <a:gd name="connsiteX0" fmla="*/ 0 w 2470484"/>
                <a:gd name="connsiteY0" fmla="*/ 0 h 2502568"/>
                <a:gd name="connsiteX1" fmla="*/ 513347 w 2470484"/>
                <a:gd name="connsiteY1" fmla="*/ 1844842 h 2502568"/>
                <a:gd name="connsiteX2" fmla="*/ 2470484 w 2470484"/>
                <a:gd name="connsiteY2" fmla="*/ 2502568 h 2502568"/>
              </a:gdLst>
              <a:ahLst/>
              <a:cxnLst>
                <a:cxn ang="0">
                  <a:pos x="connsiteX0" y="connsiteY0"/>
                </a:cxn>
                <a:cxn ang="0">
                  <a:pos x="connsiteX1" y="connsiteY1"/>
                </a:cxn>
                <a:cxn ang="0">
                  <a:pos x="connsiteX2" y="connsiteY2"/>
                </a:cxn>
              </a:cxnLst>
              <a:rect l="l" t="t" r="r" b="b"/>
              <a:pathLst>
                <a:path w="2470484" h="2502568">
                  <a:moveTo>
                    <a:pt x="0" y="0"/>
                  </a:moveTo>
                  <a:cubicBezTo>
                    <a:pt x="50800" y="713873"/>
                    <a:pt x="101600" y="1427747"/>
                    <a:pt x="513347" y="1844842"/>
                  </a:cubicBezTo>
                  <a:cubicBezTo>
                    <a:pt x="925094" y="2261937"/>
                    <a:pt x="1697789" y="2382252"/>
                    <a:pt x="2470484" y="250256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CaixaDeTexto 99">
              <a:extLst>
                <a:ext uri="{FF2B5EF4-FFF2-40B4-BE49-F238E27FC236}">
                  <a16:creationId xmlns:a16="http://schemas.microsoft.com/office/drawing/2014/main" id="{252B2BA6-25E0-99DB-1F51-EA709514756C}"/>
                </a:ext>
              </a:extLst>
            </p:cNvPr>
            <p:cNvSpPr txBox="1"/>
            <p:nvPr/>
          </p:nvSpPr>
          <p:spPr>
            <a:xfrm>
              <a:off x="3033962" y="5276250"/>
              <a:ext cx="942522" cy="3474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a:ln>
                    <a:noFill/>
                  </a:ln>
                  <a:solidFill>
                    <a:prstClr val="black"/>
                  </a:solidFill>
                  <a:effectLst/>
                  <a:uLnTx/>
                  <a:uFillTx/>
                  <a:latin typeface="Calibri" panose="020F0502020204030204"/>
                  <a:ea typeface="+mn-ea"/>
                  <a:cs typeface="+mn-cs"/>
                </a:rPr>
                <a:t>w/r</a:t>
              </a:r>
            </a:p>
          </p:txBody>
        </p:sp>
        <p:sp>
          <p:nvSpPr>
            <p:cNvPr id="101" name="CaixaDeTexto 100">
              <a:extLst>
                <a:ext uri="{FF2B5EF4-FFF2-40B4-BE49-F238E27FC236}">
                  <a16:creationId xmlns:a16="http://schemas.microsoft.com/office/drawing/2014/main" id="{0CC53A86-A1B2-0997-F6EA-5668B1939197}"/>
                </a:ext>
              </a:extLst>
            </p:cNvPr>
            <p:cNvSpPr txBox="1"/>
            <p:nvPr/>
          </p:nvSpPr>
          <p:spPr>
            <a:xfrm>
              <a:off x="2644921" y="3993115"/>
              <a:ext cx="52038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a:ln>
                    <a:noFill/>
                  </a:ln>
                  <a:solidFill>
                    <a:srgbClr val="0070C0"/>
                  </a:solidFill>
                  <a:effectLst/>
                  <a:uLnTx/>
                  <a:uFillTx/>
                  <a:latin typeface="Calibri" panose="020F0502020204030204"/>
                  <a:ea typeface="+mn-ea"/>
                  <a:cs typeface="+mn-cs"/>
                </a:rPr>
                <a:t>A</a:t>
              </a:r>
            </a:p>
          </p:txBody>
        </p:sp>
        <p:sp>
          <p:nvSpPr>
            <p:cNvPr id="102" name="Elipse 101">
              <a:extLst>
                <a:ext uri="{FF2B5EF4-FFF2-40B4-BE49-F238E27FC236}">
                  <a16:creationId xmlns:a16="http://schemas.microsoft.com/office/drawing/2014/main" id="{F5FBDFC7-5911-463D-DC27-97448B9E81A6}"/>
                </a:ext>
              </a:extLst>
            </p:cNvPr>
            <p:cNvSpPr/>
            <p:nvPr/>
          </p:nvSpPr>
          <p:spPr>
            <a:xfrm>
              <a:off x="2720413" y="4471703"/>
              <a:ext cx="144000" cy="144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Forma Livre: Forma 102">
              <a:extLst>
                <a:ext uri="{FF2B5EF4-FFF2-40B4-BE49-F238E27FC236}">
                  <a16:creationId xmlns:a16="http://schemas.microsoft.com/office/drawing/2014/main" id="{1D1C83A7-66B6-329A-691E-ACB334F3C9EF}"/>
                </a:ext>
              </a:extLst>
            </p:cNvPr>
            <p:cNvSpPr/>
            <p:nvPr/>
          </p:nvSpPr>
          <p:spPr>
            <a:xfrm>
              <a:off x="3549624" y="5449270"/>
              <a:ext cx="64168" cy="208548"/>
            </a:xfrm>
            <a:custGeom>
              <a:avLst/>
              <a:gdLst>
                <a:gd name="connsiteX0" fmla="*/ 64168 w 64168"/>
                <a:gd name="connsiteY0" fmla="*/ 0 h 208548"/>
                <a:gd name="connsiteX1" fmla="*/ 0 w 64168"/>
                <a:gd name="connsiteY1" fmla="*/ 80211 h 208548"/>
                <a:gd name="connsiteX2" fmla="*/ 64168 w 64168"/>
                <a:gd name="connsiteY2" fmla="*/ 208548 h 208548"/>
              </a:gdLst>
              <a:ahLst/>
              <a:cxnLst>
                <a:cxn ang="0">
                  <a:pos x="connsiteX0" y="connsiteY0"/>
                </a:cxn>
                <a:cxn ang="0">
                  <a:pos x="connsiteX1" y="connsiteY1"/>
                </a:cxn>
                <a:cxn ang="0">
                  <a:pos x="connsiteX2" y="connsiteY2"/>
                </a:cxn>
              </a:cxnLst>
              <a:rect l="l" t="t" r="r" b="b"/>
              <a:pathLst>
                <a:path w="64168" h="208548">
                  <a:moveTo>
                    <a:pt x="64168" y="0"/>
                  </a:moveTo>
                  <a:cubicBezTo>
                    <a:pt x="32084" y="22726"/>
                    <a:pt x="0" y="45453"/>
                    <a:pt x="0" y="80211"/>
                  </a:cubicBezTo>
                  <a:cubicBezTo>
                    <a:pt x="0" y="114969"/>
                    <a:pt x="32084" y="161758"/>
                    <a:pt x="64168" y="208548"/>
                  </a:cubicBezTo>
                </a:path>
              </a:pathLst>
            </a:cu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60974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ixaDeTexto 66">
            <a:extLst>
              <a:ext uri="{FF2B5EF4-FFF2-40B4-BE49-F238E27FC236}">
                <a16:creationId xmlns:a16="http://schemas.microsoft.com/office/drawing/2014/main" id="{3757DCF1-00EB-F48E-5896-22C4D39A948A}"/>
              </a:ext>
            </a:extLst>
          </p:cNvPr>
          <p:cNvSpPr txBox="1"/>
          <p:nvPr/>
        </p:nvSpPr>
        <p:spPr>
          <a:xfrm>
            <a:off x="1083902" y="515899"/>
            <a:ext cx="10031773" cy="1077218"/>
          </a:xfrm>
          <a:prstGeom prst="rect">
            <a:avLst/>
          </a:prstGeom>
          <a:noFill/>
        </p:spPr>
        <p:txBody>
          <a:bodyPr wrap="square">
            <a:spAutoFit/>
          </a:bodyPr>
          <a:lstStyle/>
          <a:p>
            <a:r>
              <a:rPr lang="pt-BR" sz="3200">
                <a:latin typeface="Britannic Bold" panose="020B0903060703020204" pitchFamily="34" charset="0"/>
                <a:ea typeface="+mj-ea"/>
                <a:cs typeface="+mj-cs"/>
              </a:rPr>
              <a:t>Como as razões capital-trabalho nos dois setores aumentam se as dotações de fatores são constantes?</a:t>
            </a:r>
          </a:p>
        </p:txBody>
      </p:sp>
      <p:sp>
        <p:nvSpPr>
          <p:cNvPr id="2" name="Retângulo 1">
            <a:extLst>
              <a:ext uri="{FF2B5EF4-FFF2-40B4-BE49-F238E27FC236}">
                <a16:creationId xmlns:a16="http://schemas.microsoft.com/office/drawing/2014/main" id="{81B771E4-D32C-5955-AF03-927F31E43FF6}"/>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A11FC6D7-065F-8985-94EE-1DB07D4CF71D}"/>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
        <p:nvSpPr>
          <p:cNvPr id="4" name="CaixaDeTexto 3">
            <a:extLst>
              <a:ext uri="{FF2B5EF4-FFF2-40B4-BE49-F238E27FC236}">
                <a16:creationId xmlns:a16="http://schemas.microsoft.com/office/drawing/2014/main" id="{12EB4281-D4EA-B5D0-116A-F2797A78B374}"/>
              </a:ext>
            </a:extLst>
          </p:cNvPr>
          <p:cNvSpPr txBox="1"/>
          <p:nvPr/>
        </p:nvSpPr>
        <p:spPr>
          <a:xfrm>
            <a:off x="810227" y="2238040"/>
            <a:ext cx="4259484" cy="3693319"/>
          </a:xfrm>
          <a:prstGeom prst="rect">
            <a:avLst/>
          </a:prstGeom>
          <a:noFill/>
        </p:spPr>
        <p:txBody>
          <a:bodyPr wrap="square" rtlCol="0">
            <a:spAutoFit/>
          </a:bodyPr>
          <a:lstStyle/>
          <a:p>
            <a:pPr algn="just"/>
            <a:r>
              <a:rPr lang="pt-BR" sz="1800" kern="100">
                <a:effectLst/>
                <a:latin typeface="Calibri" panose="020F0502020204030204" pitchFamily="34" charset="0"/>
                <a:ea typeface="Calibri" panose="020F0502020204030204" pitchFamily="34" charset="0"/>
                <a:cs typeface="Times New Roman" panose="02020603050405020304" pitchFamily="18" charset="0"/>
              </a:rPr>
              <a:t>Com salários relativos mais altos, empresas usam relativamente mais capital em ambos os setores. No entanto, as quantidades de capital e trabalho se mantém constantes.</a:t>
            </a:r>
          </a:p>
          <a:p>
            <a:pPr algn="just"/>
            <a:endParaRPr lang="pt-BR" sz="1800" kern="100">
              <a:effectLst/>
              <a:latin typeface="Calibri" panose="020F0502020204030204" pitchFamily="34" charset="0"/>
              <a:ea typeface="Calibri" panose="020F0502020204030204" pitchFamily="34" charset="0"/>
              <a:cs typeface="Times New Roman" panose="02020603050405020304" pitchFamily="18" charset="0"/>
            </a:endParaRPr>
          </a:p>
          <a:p>
            <a:pPr algn="just"/>
            <a:r>
              <a:rPr lang="pt-BR" sz="1800" kern="100">
                <a:effectLst/>
                <a:latin typeface="Calibri" panose="020F0502020204030204" pitchFamily="34" charset="0"/>
                <a:ea typeface="Calibri" panose="020F0502020204030204" pitchFamily="34" charset="0"/>
                <a:cs typeface="Times New Roman" panose="02020603050405020304" pitchFamily="18" charset="0"/>
              </a:rPr>
              <a:t>Esse efeito sobre as razões capital-trabalho pode acontecer porque o tamanho dos setores está mudando: </a:t>
            </a:r>
          </a:p>
          <a:p>
            <a:pPr algn="just"/>
            <a:endParaRPr lang="pt-BR" kern="100">
              <a:latin typeface="Calibri" panose="020F0502020204030204" pitchFamily="34" charset="0"/>
              <a:ea typeface="Calibri" panose="020F0502020204030204" pitchFamily="34" charset="0"/>
              <a:cs typeface="Times New Roman" panose="02020603050405020304" pitchFamily="18" charset="0"/>
            </a:endParaRPr>
          </a:p>
          <a:p>
            <a:pPr algn="just"/>
            <a:r>
              <a:rPr lang="pt-BR" sz="1800" b="1" kern="100">
                <a:effectLst/>
                <a:latin typeface="Calibri" panose="020F0502020204030204" pitchFamily="34" charset="0"/>
                <a:ea typeface="Calibri" panose="020F0502020204030204" pitchFamily="34" charset="0"/>
                <a:cs typeface="Times New Roman" panose="02020603050405020304" pitchFamily="18" charset="0"/>
              </a:rPr>
              <a:t>Setor capital-intensivo </a:t>
            </a:r>
            <a:r>
              <a:rPr lang="pt-BR" sz="1800" b="1"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pt-BR" b="1" kern="10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E</a:t>
            </a:r>
            <a:r>
              <a:rPr lang="pt-BR" sz="1800" b="1" kern="100">
                <a:effectLst/>
                <a:latin typeface="Calibri" panose="020F0502020204030204" pitchFamily="34" charset="0"/>
                <a:ea typeface="Calibri" panose="020F0502020204030204" pitchFamily="34" charset="0"/>
                <a:cs typeface="Times New Roman" panose="02020603050405020304" pitchFamily="18" charset="0"/>
              </a:rPr>
              <a:t>xpande</a:t>
            </a:r>
          </a:p>
          <a:p>
            <a:pPr algn="just"/>
            <a:endParaRPr lang="pt-BR" b="1" kern="100">
              <a:latin typeface="Calibri" panose="020F0502020204030204" pitchFamily="34" charset="0"/>
              <a:ea typeface="Calibri" panose="020F0502020204030204" pitchFamily="34" charset="0"/>
              <a:cs typeface="Times New Roman" panose="02020603050405020304" pitchFamily="18" charset="0"/>
            </a:endParaRPr>
          </a:p>
          <a:p>
            <a:pPr algn="just"/>
            <a:r>
              <a:rPr lang="pt-BR" b="1" kern="100">
                <a:latin typeface="Calibri" panose="020F0502020204030204" pitchFamily="34" charset="0"/>
                <a:ea typeface="Calibri" panose="020F0502020204030204" pitchFamily="34" charset="0"/>
                <a:cs typeface="Times New Roman" panose="02020603050405020304" pitchFamily="18" charset="0"/>
              </a:rPr>
              <a:t>Setor</a:t>
            </a:r>
            <a:r>
              <a:rPr lang="pt-BR" sz="1800" b="1" kern="100">
                <a:effectLst/>
                <a:latin typeface="Calibri" panose="020F0502020204030204" pitchFamily="34" charset="0"/>
                <a:ea typeface="Calibri" panose="020F0502020204030204" pitchFamily="34" charset="0"/>
                <a:cs typeface="Times New Roman" panose="02020603050405020304" pitchFamily="18" charset="0"/>
              </a:rPr>
              <a:t> trabalho-intensivo </a:t>
            </a:r>
            <a:r>
              <a:rPr lang="pt-BR" sz="1800" b="1" kern="1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pt-BR" sz="1800" b="1" kern="100">
                <a:effectLst/>
                <a:latin typeface="Calibri" panose="020F0502020204030204" pitchFamily="34" charset="0"/>
                <a:ea typeface="Calibri" panose="020F0502020204030204" pitchFamily="34" charset="0"/>
                <a:cs typeface="Times New Roman" panose="02020603050405020304" pitchFamily="18" charset="0"/>
              </a:rPr>
              <a:t> </a:t>
            </a:r>
            <a:r>
              <a:rPr lang="pt-BR" b="1" kern="100">
                <a:latin typeface="Calibri" panose="020F0502020204030204" pitchFamily="34" charset="0"/>
                <a:ea typeface="Calibri" panose="020F0502020204030204" pitchFamily="34" charset="0"/>
                <a:cs typeface="Times New Roman" panose="02020603050405020304" pitchFamily="18" charset="0"/>
              </a:rPr>
              <a:t>C</a:t>
            </a:r>
            <a:r>
              <a:rPr lang="pt-BR" sz="1800" b="1" kern="100">
                <a:effectLst/>
                <a:latin typeface="Calibri" panose="020F0502020204030204" pitchFamily="34" charset="0"/>
                <a:ea typeface="Calibri" panose="020F0502020204030204" pitchFamily="34" charset="0"/>
                <a:cs typeface="Times New Roman" panose="02020603050405020304" pitchFamily="18" charset="0"/>
              </a:rPr>
              <a:t>ontrai</a:t>
            </a:r>
          </a:p>
          <a:p>
            <a:pPr algn="just"/>
            <a:endParaRPr lang="pt-BR"/>
          </a:p>
        </p:txBody>
      </p:sp>
      <p:cxnSp>
        <p:nvCxnSpPr>
          <p:cNvPr id="6" name="Conector reto 5">
            <a:extLst>
              <a:ext uri="{FF2B5EF4-FFF2-40B4-BE49-F238E27FC236}">
                <a16:creationId xmlns:a16="http://schemas.microsoft.com/office/drawing/2014/main" id="{DF85E7A7-8B45-2324-802D-4E4FF8E25C2C}"/>
              </a:ext>
            </a:extLst>
          </p:cNvPr>
          <p:cNvCxnSpPr/>
          <p:nvPr/>
        </p:nvCxnSpPr>
        <p:spPr>
          <a:xfrm>
            <a:off x="5451676" y="2095018"/>
            <a:ext cx="0" cy="393539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8A929E52-F302-B250-E0C4-0BA3FA714DF5}"/>
                  </a:ext>
                </a:extLst>
              </p:cNvPr>
              <p:cNvSpPr txBox="1"/>
              <p:nvPr/>
            </p:nvSpPr>
            <p:spPr>
              <a:xfrm>
                <a:off x="5451676" y="2449871"/>
                <a:ext cx="6099858" cy="652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b="1" i="1" smtClean="0">
                              <a:solidFill>
                                <a:srgbClr val="836967"/>
                              </a:solidFill>
                              <a:latin typeface="Cambria Math" panose="02040503050406030204" pitchFamily="18" charset="0"/>
                            </a:rPr>
                          </m:ctrlPr>
                        </m:fPr>
                        <m:num>
                          <m:sSub>
                            <m:sSubPr>
                              <m:ctrlPr>
                                <a:rPr lang="pt-BR" b="1" i="1">
                                  <a:solidFill>
                                    <a:srgbClr val="836967"/>
                                  </a:solidFill>
                                  <a:latin typeface="Cambria Math" panose="02040503050406030204" pitchFamily="18" charset="0"/>
                                </a:rPr>
                              </m:ctrlPr>
                            </m:sSubPr>
                            <m:e>
                              <m:r>
                                <a:rPr lang="pt-BR" b="1">
                                  <a:latin typeface="Cambria Math" panose="02040503050406030204" pitchFamily="18" charset="0"/>
                                </a:rPr>
                                <m:t>𝐋</m:t>
                              </m:r>
                            </m:e>
                            <m:sub>
                              <m:r>
                                <a:rPr lang="pt-BR" b="0" i="0">
                                  <a:latin typeface="Cambria Math" panose="02040503050406030204" pitchFamily="18" charset="0"/>
                                </a:rPr>
                                <m:t>1</m:t>
                              </m:r>
                            </m:sub>
                          </m:sSub>
                        </m:num>
                        <m:den>
                          <m:acc>
                            <m:accPr>
                              <m:chr m:val="̅"/>
                              <m:ctrlPr>
                                <a:rPr lang="pt-BR" b="1" i="1">
                                  <a:solidFill>
                                    <a:srgbClr val="836967"/>
                                  </a:solidFill>
                                  <a:latin typeface="Cambria Math" panose="02040503050406030204" pitchFamily="18" charset="0"/>
                                </a:rPr>
                              </m:ctrlPr>
                            </m:accPr>
                            <m:e>
                              <m:r>
                                <a:rPr lang="pt-BR" b="1" i="1">
                                  <a:latin typeface="Cambria Math" panose="02040503050406030204" pitchFamily="18" charset="0"/>
                                </a:rPr>
                                <m:t>𝑳</m:t>
                              </m:r>
                            </m:e>
                          </m:acc>
                        </m:den>
                      </m:f>
                      <m:sSub>
                        <m:sSubPr>
                          <m:ctrlPr>
                            <a:rPr lang="pt-BR" b="1" i="1">
                              <a:solidFill>
                                <a:srgbClr val="836967"/>
                              </a:solidFill>
                              <a:latin typeface="Cambria Math" panose="02040503050406030204" pitchFamily="18" charset="0"/>
                            </a:rPr>
                          </m:ctrlPr>
                        </m:sSubPr>
                        <m:e>
                          <m:r>
                            <a:rPr lang="pt-BR" b="1" i="1">
                              <a:latin typeface="Cambria Math" panose="02040503050406030204" pitchFamily="18" charset="0"/>
                            </a:rPr>
                            <m:t>𝒌</m:t>
                          </m:r>
                        </m:e>
                        <m:sub>
                          <m:r>
                            <a:rPr lang="pt-BR" b="0" i="0">
                              <a:latin typeface="Cambria Math" panose="02040503050406030204" pitchFamily="18" charset="0"/>
                            </a:rPr>
                            <m:t>1</m:t>
                          </m:r>
                        </m:sub>
                      </m:sSub>
                      <m:r>
                        <a:rPr lang="pt-BR" b="0" i="0">
                          <a:latin typeface="Cambria Math" panose="02040503050406030204" pitchFamily="18" charset="0"/>
                        </a:rPr>
                        <m:t>+</m:t>
                      </m:r>
                      <m:f>
                        <m:fPr>
                          <m:ctrlPr>
                            <a:rPr lang="pt-BR" b="0" i="1">
                              <a:solidFill>
                                <a:srgbClr val="836967"/>
                              </a:solidFill>
                              <a:latin typeface="Cambria Math" panose="02040503050406030204" pitchFamily="18" charset="0"/>
                            </a:rPr>
                          </m:ctrlPr>
                        </m:fPr>
                        <m:num>
                          <m:sSub>
                            <m:sSubPr>
                              <m:ctrlPr>
                                <a:rPr lang="pt-BR" b="0" i="1">
                                  <a:solidFill>
                                    <a:srgbClr val="836967"/>
                                  </a:solidFill>
                                  <a:latin typeface="Cambria Math" panose="02040503050406030204" pitchFamily="18" charset="0"/>
                                </a:rPr>
                              </m:ctrlPr>
                            </m:sSubPr>
                            <m:e>
                              <m:r>
                                <a:rPr lang="pt-BR" b="1" i="1">
                                  <a:latin typeface="Cambria Math" panose="02040503050406030204" pitchFamily="18" charset="0"/>
                                </a:rPr>
                                <m:t>𝑳</m:t>
                              </m:r>
                            </m:e>
                            <m:sub>
                              <m:r>
                                <a:rPr lang="pt-BR" b="0" i="0">
                                  <a:latin typeface="Cambria Math" panose="02040503050406030204" pitchFamily="18" charset="0"/>
                                </a:rPr>
                                <m:t>2</m:t>
                              </m:r>
                            </m:sub>
                          </m:sSub>
                        </m:num>
                        <m:den>
                          <m:acc>
                            <m:accPr>
                              <m:chr m:val="̅"/>
                              <m:ctrlPr>
                                <a:rPr lang="pt-BR" b="0" i="1">
                                  <a:solidFill>
                                    <a:srgbClr val="836967"/>
                                  </a:solidFill>
                                  <a:latin typeface="Cambria Math" panose="02040503050406030204" pitchFamily="18" charset="0"/>
                                </a:rPr>
                              </m:ctrlPr>
                            </m:accPr>
                            <m:e>
                              <m:r>
                                <a:rPr lang="pt-BR" b="1" i="1">
                                  <a:latin typeface="Cambria Math" panose="02040503050406030204" pitchFamily="18" charset="0"/>
                                </a:rPr>
                                <m:t>𝑳</m:t>
                              </m:r>
                            </m:e>
                          </m:acc>
                        </m:den>
                      </m:f>
                      <m:sSub>
                        <m:sSubPr>
                          <m:ctrlPr>
                            <a:rPr lang="pt-BR" b="0" i="1">
                              <a:solidFill>
                                <a:srgbClr val="836967"/>
                              </a:solidFill>
                              <a:latin typeface="Cambria Math" panose="02040503050406030204" pitchFamily="18" charset="0"/>
                            </a:rPr>
                          </m:ctrlPr>
                        </m:sSubPr>
                        <m:e>
                          <m:r>
                            <a:rPr lang="pt-BR" b="1" i="1">
                              <a:latin typeface="Cambria Math" panose="02040503050406030204" pitchFamily="18" charset="0"/>
                            </a:rPr>
                            <m:t>𝒌</m:t>
                          </m:r>
                        </m:e>
                        <m:sub>
                          <m:r>
                            <a:rPr lang="pt-BR" b="0" i="0">
                              <a:latin typeface="Cambria Math" panose="02040503050406030204" pitchFamily="18" charset="0"/>
                            </a:rPr>
                            <m:t>2</m:t>
                          </m:r>
                        </m:sub>
                      </m:sSub>
                      <m:r>
                        <a:rPr lang="pt-BR" b="0" i="0">
                          <a:latin typeface="Cambria Math" panose="02040503050406030204" pitchFamily="18" charset="0"/>
                        </a:rPr>
                        <m:t>=</m:t>
                      </m:r>
                      <m:f>
                        <m:fPr>
                          <m:ctrlPr>
                            <a:rPr lang="pt-BR" b="0" i="1">
                              <a:solidFill>
                                <a:srgbClr val="836967"/>
                              </a:solidFill>
                              <a:latin typeface="Cambria Math" panose="02040503050406030204" pitchFamily="18" charset="0"/>
                            </a:rPr>
                          </m:ctrlPr>
                        </m:fPr>
                        <m:num>
                          <m:acc>
                            <m:accPr>
                              <m:chr m:val="̅"/>
                              <m:ctrlPr>
                                <a:rPr lang="pt-BR" b="0" i="1">
                                  <a:solidFill>
                                    <a:srgbClr val="836967"/>
                                  </a:solidFill>
                                  <a:latin typeface="Cambria Math" panose="02040503050406030204" pitchFamily="18" charset="0"/>
                                </a:rPr>
                              </m:ctrlPr>
                            </m:accPr>
                            <m:e>
                              <m:r>
                                <a:rPr lang="pt-BR" b="1" i="1">
                                  <a:latin typeface="Cambria Math" panose="02040503050406030204" pitchFamily="18" charset="0"/>
                                </a:rPr>
                                <m:t>𝑲</m:t>
                              </m:r>
                            </m:e>
                          </m:acc>
                        </m:num>
                        <m:den>
                          <m:acc>
                            <m:accPr>
                              <m:chr m:val="̅"/>
                              <m:ctrlPr>
                                <a:rPr lang="pt-BR" b="0" i="1">
                                  <a:solidFill>
                                    <a:srgbClr val="836967"/>
                                  </a:solidFill>
                                  <a:latin typeface="Cambria Math" panose="02040503050406030204" pitchFamily="18" charset="0"/>
                                </a:rPr>
                              </m:ctrlPr>
                            </m:accPr>
                            <m:e>
                              <m:r>
                                <a:rPr lang="pt-BR" b="1" i="1">
                                  <a:latin typeface="Cambria Math" panose="02040503050406030204" pitchFamily="18" charset="0"/>
                                </a:rPr>
                                <m:t>𝑳</m:t>
                              </m:r>
                            </m:e>
                          </m:acc>
                        </m:den>
                      </m:f>
                    </m:oMath>
                  </m:oMathPara>
                </a14:m>
                <a:endParaRPr lang="pt-BR"/>
              </a:p>
            </p:txBody>
          </p:sp>
        </mc:Choice>
        <mc:Fallback xmlns="">
          <p:sp>
            <p:nvSpPr>
              <p:cNvPr id="8" name="CaixaDeTexto 7">
                <a:extLst>
                  <a:ext uri="{FF2B5EF4-FFF2-40B4-BE49-F238E27FC236}">
                    <a16:creationId xmlns:a16="http://schemas.microsoft.com/office/drawing/2014/main" id="{8A929E52-F302-B250-E0C4-0BA3FA714DF5}"/>
                  </a:ext>
                </a:extLst>
              </p:cNvPr>
              <p:cNvSpPr txBox="1">
                <a:spLocks noRot="1" noChangeAspect="1" noMove="1" noResize="1" noEditPoints="1" noAdjustHandles="1" noChangeArrowheads="1" noChangeShapeType="1" noTextEdit="1"/>
              </p:cNvSpPr>
              <p:nvPr/>
            </p:nvSpPr>
            <p:spPr>
              <a:xfrm>
                <a:off x="5451676" y="2449871"/>
                <a:ext cx="6099858" cy="652999"/>
              </a:xfrm>
              <a:prstGeom prst="rect">
                <a:avLst/>
              </a:prstGeom>
              <a:blipFill>
                <a:blip r:embed="rId2"/>
                <a:stretch>
                  <a:fillRect/>
                </a:stretch>
              </a:blipFill>
            </p:spPr>
            <p:txBody>
              <a:bodyPr/>
              <a:lstStyle/>
              <a:p>
                <a:r>
                  <a:rPr lang="en-US">
                    <a:noFill/>
                  </a:rPr>
                  <a:t> </a:t>
                </a:r>
              </a:p>
            </p:txBody>
          </p:sp>
        </mc:Fallback>
      </mc:AlternateContent>
      <p:sp>
        <p:nvSpPr>
          <p:cNvPr id="10" name="CaixaDeTexto 9">
            <a:extLst>
              <a:ext uri="{FF2B5EF4-FFF2-40B4-BE49-F238E27FC236}">
                <a16:creationId xmlns:a16="http://schemas.microsoft.com/office/drawing/2014/main" id="{6C1E8BA9-4BE4-E311-FC67-17443DDBDC13}"/>
              </a:ext>
            </a:extLst>
          </p:cNvPr>
          <p:cNvSpPr txBox="1"/>
          <p:nvPr/>
        </p:nvSpPr>
        <p:spPr>
          <a:xfrm>
            <a:off x="5949386" y="3906755"/>
            <a:ext cx="5289631" cy="1561005"/>
          </a:xfrm>
          <a:prstGeom prst="rect">
            <a:avLst/>
          </a:prstGeom>
          <a:noFill/>
        </p:spPr>
        <p:txBody>
          <a:bodyPr wrap="square">
            <a:spAutoFit/>
          </a:bodyPr>
          <a:lstStyle/>
          <a:p>
            <a:pPr algn="just">
              <a:lnSpc>
                <a:spcPct val="107000"/>
              </a:lnSpc>
              <a:spcAft>
                <a:spcPts val="800"/>
              </a:spcAft>
              <a:tabLst>
                <a:tab pos="2095500" algn="l"/>
              </a:tabLst>
            </a:pPr>
            <a:r>
              <a:rPr lang="pt-BR" sz="1800" b="1" kern="100">
                <a:effectLst/>
                <a:latin typeface="Calibri" panose="020F0502020204030204" pitchFamily="34" charset="0"/>
                <a:ea typeface="Times New Roman" panose="02020603050405020304" pitchFamily="18" charset="0"/>
                <a:cs typeface="Times New Roman" panose="02020603050405020304" pitchFamily="18" charset="0"/>
              </a:rPr>
              <a:t>Da qual, se interpreta: a razão entre as dotações de capital e trabalho está em função da razão capital-trabalho de cada setor, aplicada ao peso que a força de trabalho daquele dado setor tem sobre o total da força de trabalho daquela economia.</a:t>
            </a:r>
            <a:endParaRPr lang="pt-BR"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have Direita 10">
            <a:extLst>
              <a:ext uri="{FF2B5EF4-FFF2-40B4-BE49-F238E27FC236}">
                <a16:creationId xmlns:a16="http://schemas.microsoft.com/office/drawing/2014/main" id="{0101B053-CFE0-1FB4-C215-DAED44AAE66A}"/>
              </a:ext>
            </a:extLst>
          </p:cNvPr>
          <p:cNvSpPr/>
          <p:nvPr/>
        </p:nvSpPr>
        <p:spPr>
          <a:xfrm rot="5400000">
            <a:off x="8218026" y="1518968"/>
            <a:ext cx="567158" cy="400752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12" name="Retângulo 11">
            <a:extLst>
              <a:ext uri="{FF2B5EF4-FFF2-40B4-BE49-F238E27FC236}">
                <a16:creationId xmlns:a16="http://schemas.microsoft.com/office/drawing/2014/main" id="{3688F760-523E-8030-04B2-5B4ACC3ECF0B}"/>
              </a:ext>
            </a:extLst>
          </p:cNvPr>
          <p:cNvSpPr/>
          <p:nvPr/>
        </p:nvSpPr>
        <p:spPr>
          <a:xfrm>
            <a:off x="7307224" y="2388912"/>
            <a:ext cx="2392360" cy="7749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24524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F430190-365D-C1B4-EA27-2824099146DC}"/>
              </a:ext>
            </a:extLst>
          </p:cNvPr>
          <p:cNvSpPr txBox="1"/>
          <p:nvPr/>
        </p:nvSpPr>
        <p:spPr>
          <a:xfrm>
            <a:off x="594044" y="636145"/>
            <a:ext cx="1008140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600" b="0" i="0" u="none" strike="noStrike" kern="1200" cap="none" spc="0" normalizeH="0" baseline="0" noProof="0">
                <a:ln>
                  <a:noFill/>
                </a:ln>
                <a:solidFill>
                  <a:prstClr val="black"/>
                </a:solidFill>
                <a:effectLst/>
                <a:uLnTx/>
                <a:uFillTx/>
                <a:latin typeface="Britannic Bold" panose="020B0903060703020204" pitchFamily="34" charset="0"/>
                <a:ea typeface="+mn-ea"/>
                <a:cs typeface="Times New Roman" panose="02020603050405020304" pitchFamily="18" charset="0"/>
              </a:rPr>
              <a:t>Equilíbrio da Economia aberta</a:t>
            </a:r>
          </a:p>
        </p:txBody>
      </p:sp>
      <p:sp>
        <p:nvSpPr>
          <p:cNvPr id="2" name="Retângulo 1">
            <a:extLst>
              <a:ext uri="{FF2B5EF4-FFF2-40B4-BE49-F238E27FC236}">
                <a16:creationId xmlns:a16="http://schemas.microsoft.com/office/drawing/2014/main" id="{8AFEFDF1-A5CC-432E-54AF-5BB3C4E235A6}"/>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tângulo 3">
            <a:extLst>
              <a:ext uri="{FF2B5EF4-FFF2-40B4-BE49-F238E27FC236}">
                <a16:creationId xmlns:a16="http://schemas.microsoft.com/office/drawing/2014/main" id="{4B81243C-4849-34BA-9608-6DFBB6E9D0D8}"/>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solidFill>
                  <a:srgbClr val="DE4C4D"/>
                </a:solidFill>
              </a:ln>
              <a:solidFill>
                <a:prstClr val="white"/>
              </a:solidFill>
              <a:effectLst/>
              <a:uLnTx/>
              <a:uFillTx/>
              <a:latin typeface="Calibri" panose="020F0502020204030204"/>
              <a:ea typeface="+mn-ea"/>
              <a:cs typeface="+mn-cs"/>
            </a:endParaRPr>
          </a:p>
        </p:txBody>
      </p:sp>
      <p:sp>
        <p:nvSpPr>
          <p:cNvPr id="6" name="Retângulo: Cantos Arredondados 5">
            <a:extLst>
              <a:ext uri="{FF2B5EF4-FFF2-40B4-BE49-F238E27FC236}">
                <a16:creationId xmlns:a16="http://schemas.microsoft.com/office/drawing/2014/main" id="{955E7D80-FFCF-843E-6450-CEEB5A00ED16}"/>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PERGUNTA</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tângulo: Cantos Arredondados 6">
            <a:extLst>
              <a:ext uri="{FF2B5EF4-FFF2-40B4-BE49-F238E27FC236}">
                <a16:creationId xmlns:a16="http://schemas.microsoft.com/office/drawing/2014/main" id="{11FE762D-17B0-CB11-81FB-96665DC5FADE}"/>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TRABALHOS ANTERIORES </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Calibri"/>
            </a:endParaRPr>
          </a:p>
        </p:txBody>
      </p:sp>
      <p:sp>
        <p:nvSpPr>
          <p:cNvPr id="8" name="Retângulo: Cantos Arredondados 7">
            <a:extLst>
              <a:ext uri="{FF2B5EF4-FFF2-40B4-BE49-F238E27FC236}">
                <a16:creationId xmlns:a16="http://schemas.microsoft.com/office/drawing/2014/main" id="{D1C87AB8-3ED7-6001-6663-0AB4F71BF56D}"/>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HIPÓTESE</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tângulo: Cantos Arredondados 8">
            <a:extLst>
              <a:ext uri="{FF2B5EF4-FFF2-40B4-BE49-F238E27FC236}">
                <a16:creationId xmlns:a16="http://schemas.microsoft.com/office/drawing/2014/main" id="{6B466FD0-E1DB-6205-230C-1167BB9DD7E0}"/>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srgbClr val="FF0000"/>
                </a:solidFill>
                <a:effectLst/>
                <a:uLnTx/>
                <a:uFillTx/>
                <a:latin typeface="Calibri" panose="020F0502020204030204"/>
                <a:ea typeface="+mn-ea"/>
                <a:cs typeface="+mn-cs"/>
              </a:rPr>
              <a:t>MODELO</a:t>
            </a:r>
            <a:endParaRPr kumimoji="0" lang="pt-BR" sz="1800" b="1"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0" name="Retângulo: Cantos Arredondados 9">
            <a:extLst>
              <a:ext uri="{FF2B5EF4-FFF2-40B4-BE49-F238E27FC236}">
                <a16:creationId xmlns:a16="http://schemas.microsoft.com/office/drawing/2014/main" id="{E3455469-60A9-0463-7A68-17A8FBACD11A}"/>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CONTEXTUALIZAÇÃO</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38" name="Agrupar 1037">
            <a:extLst>
              <a:ext uri="{FF2B5EF4-FFF2-40B4-BE49-F238E27FC236}">
                <a16:creationId xmlns:a16="http://schemas.microsoft.com/office/drawing/2014/main" id="{91AD13C5-65E9-0642-A2CE-7AB5297BD25D}"/>
              </a:ext>
            </a:extLst>
          </p:cNvPr>
          <p:cNvGrpSpPr/>
          <p:nvPr/>
        </p:nvGrpSpPr>
        <p:grpSpPr>
          <a:xfrm>
            <a:off x="0" y="440804"/>
            <a:ext cx="8617146" cy="5668048"/>
            <a:chOff x="-387546" y="32146"/>
            <a:chExt cx="9732514" cy="6329975"/>
          </a:xfrm>
        </p:grpSpPr>
        <p:grpSp>
          <p:nvGrpSpPr>
            <p:cNvPr id="1035" name="Agrupar 1034">
              <a:extLst>
                <a:ext uri="{FF2B5EF4-FFF2-40B4-BE49-F238E27FC236}">
                  <a16:creationId xmlns:a16="http://schemas.microsoft.com/office/drawing/2014/main" id="{34289D8C-3122-57BD-25ED-E4F8C09C1479}"/>
                </a:ext>
              </a:extLst>
            </p:cNvPr>
            <p:cNvGrpSpPr/>
            <p:nvPr/>
          </p:nvGrpSpPr>
          <p:grpSpPr>
            <a:xfrm>
              <a:off x="-387546" y="32146"/>
              <a:ext cx="9732514" cy="6329975"/>
              <a:chOff x="-558368" y="18801"/>
              <a:chExt cx="9732514" cy="6329975"/>
            </a:xfrm>
          </p:grpSpPr>
          <p:grpSp>
            <p:nvGrpSpPr>
              <p:cNvPr id="1034" name="Agrupar 1033">
                <a:extLst>
                  <a:ext uri="{FF2B5EF4-FFF2-40B4-BE49-F238E27FC236}">
                    <a16:creationId xmlns:a16="http://schemas.microsoft.com/office/drawing/2014/main" id="{5438D946-ECFD-9A09-B67C-0735AF91BDE9}"/>
                  </a:ext>
                </a:extLst>
              </p:cNvPr>
              <p:cNvGrpSpPr/>
              <p:nvPr/>
            </p:nvGrpSpPr>
            <p:grpSpPr>
              <a:xfrm>
                <a:off x="-558368" y="18801"/>
                <a:ext cx="9732514" cy="6329975"/>
                <a:chOff x="-558368" y="18801"/>
                <a:chExt cx="9732514" cy="6329975"/>
              </a:xfrm>
            </p:grpSpPr>
            <p:grpSp>
              <p:nvGrpSpPr>
                <p:cNvPr id="55" name="Agrupar 54">
                  <a:extLst>
                    <a:ext uri="{FF2B5EF4-FFF2-40B4-BE49-F238E27FC236}">
                      <a16:creationId xmlns:a16="http://schemas.microsoft.com/office/drawing/2014/main" id="{E02705DD-715B-3884-DDEA-D7ABF8F15119}"/>
                    </a:ext>
                  </a:extLst>
                </p:cNvPr>
                <p:cNvGrpSpPr/>
                <p:nvPr/>
              </p:nvGrpSpPr>
              <p:grpSpPr>
                <a:xfrm>
                  <a:off x="-558368" y="18801"/>
                  <a:ext cx="9732514" cy="5228468"/>
                  <a:chOff x="-558368" y="732232"/>
                  <a:chExt cx="9732514" cy="5228468"/>
                </a:xfrm>
              </p:grpSpPr>
              <p:grpSp>
                <p:nvGrpSpPr>
                  <p:cNvPr id="35" name="Agrupar 34">
                    <a:extLst>
                      <a:ext uri="{FF2B5EF4-FFF2-40B4-BE49-F238E27FC236}">
                        <a16:creationId xmlns:a16="http://schemas.microsoft.com/office/drawing/2014/main" id="{DBB3D189-C9A4-3F6A-4133-D28AFBBC88B6}"/>
                      </a:ext>
                    </a:extLst>
                  </p:cNvPr>
                  <p:cNvGrpSpPr/>
                  <p:nvPr/>
                </p:nvGrpSpPr>
                <p:grpSpPr>
                  <a:xfrm>
                    <a:off x="-558368" y="732232"/>
                    <a:ext cx="9732514" cy="5228468"/>
                    <a:chOff x="-377499" y="704158"/>
                    <a:chExt cx="10394417" cy="5228468"/>
                  </a:xfrm>
                </p:grpSpPr>
                <p:grpSp>
                  <p:nvGrpSpPr>
                    <p:cNvPr id="32" name="Agrupar 31">
                      <a:extLst>
                        <a:ext uri="{FF2B5EF4-FFF2-40B4-BE49-F238E27FC236}">
                          <a16:creationId xmlns:a16="http://schemas.microsoft.com/office/drawing/2014/main" id="{7F7A8494-15F7-2B50-8609-80E458735CC3}"/>
                        </a:ext>
                      </a:extLst>
                    </p:cNvPr>
                    <p:cNvGrpSpPr/>
                    <p:nvPr/>
                  </p:nvGrpSpPr>
                  <p:grpSpPr>
                    <a:xfrm>
                      <a:off x="-377499" y="1108832"/>
                      <a:ext cx="7041497" cy="4823794"/>
                      <a:chOff x="-377499" y="1108832"/>
                      <a:chExt cx="7041497" cy="4823794"/>
                    </a:xfrm>
                  </p:grpSpPr>
                  <p:cxnSp>
                    <p:nvCxnSpPr>
                      <p:cNvPr id="15" name="Conector: Angulado 14">
                        <a:extLst>
                          <a:ext uri="{FF2B5EF4-FFF2-40B4-BE49-F238E27FC236}">
                            <a16:creationId xmlns:a16="http://schemas.microsoft.com/office/drawing/2014/main" id="{E0B36EAB-13F3-9EDB-0183-15B7F09E9438}"/>
                          </a:ext>
                        </a:extLst>
                      </p:cNvPr>
                      <p:cNvCxnSpPr>
                        <a:cxnSpLocks/>
                      </p:cNvCxnSpPr>
                      <p:nvPr/>
                    </p:nvCxnSpPr>
                    <p:spPr>
                      <a:xfrm>
                        <a:off x="941090" y="2635043"/>
                        <a:ext cx="4916133" cy="3106995"/>
                      </a:xfrm>
                      <a:prstGeom prst="bentConnector3">
                        <a:avLst>
                          <a:gd name="adj1" fmla="val -200"/>
                        </a:avLst>
                      </a:prstGeom>
                      <a:ln w="22225"/>
                    </p:spPr>
                    <p:style>
                      <a:lnRef idx="1">
                        <a:schemeClr val="dk1"/>
                      </a:lnRef>
                      <a:fillRef idx="0">
                        <a:schemeClr val="dk1"/>
                      </a:fillRef>
                      <a:effectRef idx="0">
                        <a:schemeClr val="dk1"/>
                      </a:effectRef>
                      <a:fontRef idx="minor">
                        <a:schemeClr val="tx1"/>
                      </a:fontRef>
                    </p:style>
                  </p:cxnSp>
                  <p:cxnSp>
                    <p:nvCxnSpPr>
                      <p:cNvPr id="20" name="Conector reto 19">
                        <a:extLst>
                          <a:ext uri="{FF2B5EF4-FFF2-40B4-BE49-F238E27FC236}">
                            <a16:creationId xmlns:a16="http://schemas.microsoft.com/office/drawing/2014/main" id="{56CEE68E-7702-B22D-EA24-C47A5DE6B5D0}"/>
                          </a:ext>
                        </a:extLst>
                      </p:cNvPr>
                      <p:cNvCxnSpPr>
                        <a:cxnSpLocks/>
                      </p:cNvCxnSpPr>
                      <p:nvPr/>
                    </p:nvCxnSpPr>
                    <p:spPr>
                      <a:xfrm flipH="1">
                        <a:off x="941090" y="4365523"/>
                        <a:ext cx="4771452" cy="0"/>
                      </a:xfrm>
                      <a:prstGeom prst="line">
                        <a:avLst/>
                      </a:prstGeom>
                      <a:ln w="19050"/>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AC458A09-5BC7-A3B4-A1A2-241C322DB294}"/>
                              </a:ext>
                            </a:extLst>
                          </p:cNvPr>
                          <p:cNvSpPr txBox="1"/>
                          <p:nvPr/>
                        </p:nvSpPr>
                        <p:spPr>
                          <a:xfrm>
                            <a:off x="5737122" y="3936326"/>
                            <a:ext cx="481781" cy="629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23" name="CaixaDeTexto 22">
                            <a:extLst>
                              <a:ext uri="{FF2B5EF4-FFF2-40B4-BE49-F238E27FC236}">
                                <a16:creationId xmlns:a16="http://schemas.microsoft.com/office/drawing/2014/main" id="{AC458A09-5BC7-A3B4-A1A2-241C322DB294}"/>
                              </a:ext>
                            </a:extLst>
                          </p:cNvPr>
                          <p:cNvSpPr txBox="1">
                            <a:spLocks noRot="1" noChangeAspect="1" noMove="1" noResize="1" noEditPoints="1" noAdjustHandles="1" noChangeArrowheads="1" noChangeShapeType="1" noTextEdit="1"/>
                          </p:cNvSpPr>
                          <p:nvPr/>
                        </p:nvSpPr>
                        <p:spPr>
                          <a:xfrm>
                            <a:off x="5737122" y="3936326"/>
                            <a:ext cx="481781" cy="629275"/>
                          </a:xfrm>
                          <a:prstGeom prst="rect">
                            <a:avLst/>
                          </a:prstGeom>
                          <a:blipFill>
                            <a:blip r:embed="rId2"/>
                            <a:stretch>
                              <a:fillRect r="-87692"/>
                            </a:stretch>
                          </a:blipFill>
                        </p:spPr>
                        <p:txBody>
                          <a:bodyPr/>
                          <a:lstStyle/>
                          <a:p>
                            <a:r>
                              <a:rPr lang="en-US">
                                <a:noFill/>
                              </a:rPr>
                              <a:t> </a:t>
                            </a:r>
                          </a:p>
                        </p:txBody>
                      </p:sp>
                    </mc:Fallback>
                  </mc:AlternateContent>
                  <p:sp>
                    <p:nvSpPr>
                      <p:cNvPr id="25" name="Arco 24">
                        <a:extLst>
                          <a:ext uri="{FF2B5EF4-FFF2-40B4-BE49-F238E27FC236}">
                            <a16:creationId xmlns:a16="http://schemas.microsoft.com/office/drawing/2014/main" id="{561A94F7-EF80-5940-592A-E0966E233C9C}"/>
                          </a:ext>
                        </a:extLst>
                      </p:cNvPr>
                      <p:cNvSpPr/>
                      <p:nvPr/>
                    </p:nvSpPr>
                    <p:spPr>
                      <a:xfrm rot="4802676">
                        <a:off x="619046" y="1750676"/>
                        <a:ext cx="4218039" cy="2934352"/>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Arco 25">
                        <a:extLst>
                          <a:ext uri="{FF2B5EF4-FFF2-40B4-BE49-F238E27FC236}">
                            <a16:creationId xmlns:a16="http://schemas.microsoft.com/office/drawing/2014/main" id="{47650B8A-2E02-4D7B-3277-27CA6138A442}"/>
                          </a:ext>
                        </a:extLst>
                      </p:cNvPr>
                      <p:cNvSpPr/>
                      <p:nvPr/>
                    </p:nvSpPr>
                    <p:spPr>
                      <a:xfrm rot="4802676">
                        <a:off x="-1019343" y="1750676"/>
                        <a:ext cx="4218039" cy="2934352"/>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CB534A91-68D3-8EAC-D7C2-E2CA31A0EAE6}"/>
                              </a:ext>
                            </a:extLst>
                          </p:cNvPr>
                          <p:cNvSpPr txBox="1"/>
                          <p:nvPr/>
                        </p:nvSpPr>
                        <p:spPr>
                          <a:xfrm>
                            <a:off x="578942" y="2020694"/>
                            <a:ext cx="629264" cy="5763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28" name="CaixaDeTexto 27">
                            <a:extLst>
                              <a:ext uri="{FF2B5EF4-FFF2-40B4-BE49-F238E27FC236}">
                                <a16:creationId xmlns:a16="http://schemas.microsoft.com/office/drawing/2014/main" id="{CB534A91-68D3-8EAC-D7C2-E2CA31A0EAE6}"/>
                              </a:ext>
                            </a:extLst>
                          </p:cNvPr>
                          <p:cNvSpPr txBox="1">
                            <a:spLocks noRot="1" noChangeAspect="1" noMove="1" noResize="1" noEditPoints="1" noAdjustHandles="1" noChangeArrowheads="1" noChangeShapeType="1" noTextEdit="1"/>
                          </p:cNvSpPr>
                          <p:nvPr/>
                        </p:nvSpPr>
                        <p:spPr>
                          <a:xfrm>
                            <a:off x="578942" y="2020694"/>
                            <a:ext cx="629264" cy="5763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2C7D30FC-6C2A-8E25-2D9E-26CBA03E9029}"/>
                              </a:ext>
                            </a:extLst>
                          </p:cNvPr>
                          <p:cNvSpPr txBox="1"/>
                          <p:nvPr/>
                        </p:nvSpPr>
                        <p:spPr>
                          <a:xfrm>
                            <a:off x="5592280" y="5356250"/>
                            <a:ext cx="1071718" cy="5763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29" name="CaixaDeTexto 28">
                            <a:extLst>
                              <a:ext uri="{FF2B5EF4-FFF2-40B4-BE49-F238E27FC236}">
                                <a16:creationId xmlns:a16="http://schemas.microsoft.com/office/drawing/2014/main" id="{2C7D30FC-6C2A-8E25-2D9E-26CBA03E9029}"/>
                              </a:ext>
                            </a:extLst>
                          </p:cNvPr>
                          <p:cNvSpPr txBox="1">
                            <a:spLocks noRot="1" noChangeAspect="1" noMove="1" noResize="1" noEditPoints="1" noAdjustHandles="1" noChangeArrowheads="1" noChangeShapeType="1" noTextEdit="1"/>
                          </p:cNvSpPr>
                          <p:nvPr/>
                        </p:nvSpPr>
                        <p:spPr>
                          <a:xfrm>
                            <a:off x="5592280" y="5356250"/>
                            <a:ext cx="1071718" cy="5763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22A550AA-2557-3B36-3169-020DA3088D19}"/>
                              </a:ext>
                            </a:extLst>
                          </p:cNvPr>
                          <p:cNvSpPr txBox="1"/>
                          <p:nvPr/>
                        </p:nvSpPr>
                        <p:spPr>
                          <a:xfrm>
                            <a:off x="2167084" y="2701901"/>
                            <a:ext cx="757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𝑂𝑅</m:t>
                                  </m:r>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30" name="CaixaDeTexto 29">
                            <a:extLst>
                              <a:ext uri="{FF2B5EF4-FFF2-40B4-BE49-F238E27FC236}">
                                <a16:creationId xmlns:a16="http://schemas.microsoft.com/office/drawing/2014/main" id="{22A550AA-2557-3B36-3169-020DA3088D19}"/>
                              </a:ext>
                            </a:extLst>
                          </p:cNvPr>
                          <p:cNvSpPr txBox="1">
                            <a:spLocks noRot="1" noChangeAspect="1" noMove="1" noResize="1" noEditPoints="1" noAdjustHandles="1" noChangeArrowheads="1" noChangeShapeType="1" noTextEdit="1"/>
                          </p:cNvSpPr>
                          <p:nvPr/>
                        </p:nvSpPr>
                        <p:spPr>
                          <a:xfrm>
                            <a:off x="2167084" y="2701901"/>
                            <a:ext cx="757084"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FF4D545E-96CB-B12A-8E51-2FD0DD1B12EC}"/>
                              </a:ext>
                            </a:extLst>
                          </p:cNvPr>
                          <p:cNvSpPr txBox="1"/>
                          <p:nvPr/>
                        </p:nvSpPr>
                        <p:spPr>
                          <a:xfrm>
                            <a:off x="3892176" y="2701901"/>
                            <a:ext cx="757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m:t>
                                  </m:r>
                                  <m:sSup>
                                    <m:s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31" name="CaixaDeTexto 30">
                            <a:extLst>
                              <a:ext uri="{FF2B5EF4-FFF2-40B4-BE49-F238E27FC236}">
                                <a16:creationId xmlns:a16="http://schemas.microsoft.com/office/drawing/2014/main" id="{FF4D545E-96CB-B12A-8E51-2FD0DD1B12EC}"/>
                              </a:ext>
                            </a:extLst>
                          </p:cNvPr>
                          <p:cNvSpPr txBox="1">
                            <a:spLocks noRot="1" noChangeAspect="1" noMove="1" noResize="1" noEditPoints="1" noAdjustHandles="1" noChangeArrowheads="1" noChangeShapeType="1" noTextEdit="1"/>
                          </p:cNvSpPr>
                          <p:nvPr/>
                        </p:nvSpPr>
                        <p:spPr>
                          <a:xfrm>
                            <a:off x="3892176" y="2701901"/>
                            <a:ext cx="757084" cy="307777"/>
                          </a:xfrm>
                          <a:prstGeom prst="rect">
                            <a:avLst/>
                          </a:prstGeom>
                          <a:blipFill>
                            <a:blip r:embed="rId6"/>
                            <a:stretch>
                              <a:fillRect/>
                            </a:stretch>
                          </a:blipFill>
                        </p:spPr>
                        <p:txBody>
                          <a:bodyPr/>
                          <a:lstStyle/>
                          <a:p>
                            <a:r>
                              <a:rPr lang="en-US">
                                <a:noFill/>
                              </a:rPr>
                              <a:t> </a:t>
                            </a:r>
                          </a:p>
                        </p:txBody>
                      </p:sp>
                    </mc:Fallback>
                  </mc:AlternateContent>
                </p:grpSp>
                <p:sp>
                  <p:nvSpPr>
                    <p:cNvPr id="33" name="Arco 32">
                      <a:extLst>
                        <a:ext uri="{FF2B5EF4-FFF2-40B4-BE49-F238E27FC236}">
                          <a16:creationId xmlns:a16="http://schemas.microsoft.com/office/drawing/2014/main" id="{838FCA90-079E-D455-FDB2-D32B35462D26}"/>
                        </a:ext>
                      </a:extLst>
                    </p:cNvPr>
                    <p:cNvSpPr/>
                    <p:nvPr/>
                  </p:nvSpPr>
                  <p:spPr>
                    <a:xfrm rot="11305244">
                      <a:off x="1686730" y="704158"/>
                      <a:ext cx="8330188" cy="4423336"/>
                    </a:xfrm>
                    <a:prstGeom prst="arc">
                      <a:avLst>
                        <a:gd name="adj1" fmla="val 16200000"/>
                        <a:gd name="adj2" fmla="val 2112067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CB3418-D98A-F4B6-B26F-440241F11B79}"/>
                            </a:ext>
                          </a:extLst>
                        </p:cNvPr>
                        <p:cNvSpPr txBox="1"/>
                        <p:nvPr/>
                      </p:nvSpPr>
                      <p:spPr>
                        <a:xfrm>
                          <a:off x="5304502" y="4907075"/>
                          <a:ext cx="13470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𝐷𝑅</m:t>
                                </m:r>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Sup>
                                  <m:s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34" name="CaixaDeTexto 33">
                          <a:extLst>
                            <a:ext uri="{FF2B5EF4-FFF2-40B4-BE49-F238E27FC236}">
                              <a16:creationId xmlns:a16="http://schemas.microsoft.com/office/drawing/2014/main" id="{18CB3418-D98A-F4B6-B26F-440241F11B79}"/>
                            </a:ext>
                          </a:extLst>
                        </p:cNvPr>
                        <p:cNvSpPr txBox="1">
                          <a:spLocks noRot="1" noChangeAspect="1" noMove="1" noResize="1" noEditPoints="1" noAdjustHandles="1" noChangeArrowheads="1" noChangeShapeType="1" noTextEdit="1"/>
                        </p:cNvSpPr>
                        <p:nvPr/>
                      </p:nvSpPr>
                      <p:spPr>
                        <a:xfrm>
                          <a:off x="5304502" y="4907075"/>
                          <a:ext cx="1347019" cy="307777"/>
                        </a:xfrm>
                        <a:prstGeom prst="rect">
                          <a:avLst/>
                        </a:prstGeom>
                        <a:blipFill>
                          <a:blip r:embed="rId7"/>
                          <a:stretch>
                            <a:fillRect/>
                          </a:stretch>
                        </a:blipFill>
                      </p:spPr>
                      <p:txBody>
                        <a:bodyPr/>
                        <a:lstStyle/>
                        <a:p>
                          <a:r>
                            <a:rPr lang="en-US">
                              <a:noFill/>
                            </a:rPr>
                            <a:t> </a:t>
                          </a:r>
                        </a:p>
                      </p:txBody>
                    </p:sp>
                  </mc:Fallback>
                </mc:AlternateContent>
              </p:grpSp>
              <p:cxnSp>
                <p:nvCxnSpPr>
                  <p:cNvPr id="37" name="Conector reto 36">
                    <a:extLst>
                      <a:ext uri="{FF2B5EF4-FFF2-40B4-BE49-F238E27FC236}">
                        <a16:creationId xmlns:a16="http://schemas.microsoft.com/office/drawing/2014/main" id="{BC7E036A-130A-222D-1BC4-BDFC28975299}"/>
                      </a:ext>
                    </a:extLst>
                  </p:cNvPr>
                  <p:cNvCxnSpPr>
                    <a:cxnSpLocks/>
                  </p:cNvCxnSpPr>
                  <p:nvPr/>
                </p:nvCxnSpPr>
                <p:spPr>
                  <a:xfrm>
                    <a:off x="3625630" y="4393597"/>
                    <a:ext cx="0" cy="1376087"/>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EB004AFF-7A90-B9F2-DAFA-E2DAA8298A2A}"/>
                      </a:ext>
                    </a:extLst>
                  </p:cNvPr>
                  <p:cNvCxnSpPr>
                    <a:cxnSpLocks/>
                  </p:cNvCxnSpPr>
                  <p:nvPr/>
                </p:nvCxnSpPr>
                <p:spPr>
                  <a:xfrm>
                    <a:off x="2765306" y="4398517"/>
                    <a:ext cx="0" cy="1376087"/>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135F4FF8-40D5-C322-2A60-2D61896C4DEF}"/>
                      </a:ext>
                    </a:extLst>
                  </p:cNvPr>
                  <p:cNvCxnSpPr>
                    <a:cxnSpLocks/>
                  </p:cNvCxnSpPr>
                  <p:nvPr/>
                </p:nvCxnSpPr>
                <p:spPr>
                  <a:xfrm>
                    <a:off x="2081966" y="4393600"/>
                    <a:ext cx="0" cy="1376087"/>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3" name="Conector reto 42">
                    <a:extLst>
                      <a:ext uri="{FF2B5EF4-FFF2-40B4-BE49-F238E27FC236}">
                        <a16:creationId xmlns:a16="http://schemas.microsoft.com/office/drawing/2014/main" id="{2E257054-CD59-FCF8-0F4E-EA9F7E88A1AF}"/>
                      </a:ext>
                    </a:extLst>
                  </p:cNvPr>
                  <p:cNvCxnSpPr>
                    <a:cxnSpLocks/>
                  </p:cNvCxnSpPr>
                  <p:nvPr/>
                </p:nvCxnSpPr>
                <p:spPr>
                  <a:xfrm flipH="1">
                    <a:off x="690551" y="4738932"/>
                    <a:ext cx="2748869" cy="0"/>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ector reto 47">
                    <a:extLst>
                      <a:ext uri="{FF2B5EF4-FFF2-40B4-BE49-F238E27FC236}">
                        <a16:creationId xmlns:a16="http://schemas.microsoft.com/office/drawing/2014/main" id="{CFD4C36C-D01F-3F13-C4B5-2342A1CCDA9B}"/>
                      </a:ext>
                    </a:extLst>
                  </p:cNvPr>
                  <p:cNvCxnSpPr>
                    <a:cxnSpLocks/>
                  </p:cNvCxnSpPr>
                  <p:nvPr/>
                </p:nvCxnSpPr>
                <p:spPr>
                  <a:xfrm flipH="1">
                    <a:off x="690551" y="3984064"/>
                    <a:ext cx="1476000" cy="0"/>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77270873-5102-7A32-4974-B05793F95D99}"/>
                      </a:ext>
                    </a:extLst>
                  </p:cNvPr>
                  <p:cNvSpPr/>
                  <p:nvPr/>
                </p:nvSpPr>
                <p:spPr>
                  <a:xfrm>
                    <a:off x="2042126" y="4356225"/>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Elipse 50">
                    <a:extLst>
                      <a:ext uri="{FF2B5EF4-FFF2-40B4-BE49-F238E27FC236}">
                        <a16:creationId xmlns:a16="http://schemas.microsoft.com/office/drawing/2014/main" id="{689FCE75-E4D9-78DA-B57E-BB3436F6C503}"/>
                      </a:ext>
                    </a:extLst>
                  </p:cNvPr>
                  <p:cNvSpPr/>
                  <p:nvPr/>
                </p:nvSpPr>
                <p:spPr>
                  <a:xfrm>
                    <a:off x="2725472" y="435131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Elipse 51">
                    <a:extLst>
                      <a:ext uri="{FF2B5EF4-FFF2-40B4-BE49-F238E27FC236}">
                        <a16:creationId xmlns:a16="http://schemas.microsoft.com/office/drawing/2014/main" id="{9F4E28A8-54C2-88DF-7D6F-3E2E068317D6}"/>
                      </a:ext>
                    </a:extLst>
                  </p:cNvPr>
                  <p:cNvSpPr/>
                  <p:nvPr/>
                </p:nvSpPr>
                <p:spPr>
                  <a:xfrm>
                    <a:off x="3580873" y="4351311"/>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Elipse 52">
                    <a:extLst>
                      <a:ext uri="{FF2B5EF4-FFF2-40B4-BE49-F238E27FC236}">
                        <a16:creationId xmlns:a16="http://schemas.microsoft.com/office/drawing/2014/main" id="{CD15998B-C458-704A-A9C3-CC509E6A494B}"/>
                      </a:ext>
                    </a:extLst>
                  </p:cNvPr>
                  <p:cNvSpPr/>
                  <p:nvPr/>
                </p:nvSpPr>
                <p:spPr>
                  <a:xfrm>
                    <a:off x="2145366" y="3938357"/>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Elipse 53">
                    <a:extLst>
                      <a:ext uri="{FF2B5EF4-FFF2-40B4-BE49-F238E27FC236}">
                        <a16:creationId xmlns:a16="http://schemas.microsoft.com/office/drawing/2014/main" id="{1FD17829-30DF-6EE2-FE73-4AD82BD726D3}"/>
                      </a:ext>
                    </a:extLst>
                  </p:cNvPr>
                  <p:cNvSpPr/>
                  <p:nvPr/>
                </p:nvSpPr>
                <p:spPr>
                  <a:xfrm>
                    <a:off x="3433394" y="4705268"/>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56" name="CaixaDeTexto 55">
                      <a:extLst>
                        <a:ext uri="{FF2B5EF4-FFF2-40B4-BE49-F238E27FC236}">
                          <a16:creationId xmlns:a16="http://schemas.microsoft.com/office/drawing/2014/main" id="{CD773928-1D44-4DA3-6BE0-3C4A64A18508}"/>
                        </a:ext>
                      </a:extLst>
                    </p:cNvPr>
                    <p:cNvSpPr txBox="1"/>
                    <p:nvPr/>
                  </p:nvSpPr>
                  <p:spPr>
                    <a:xfrm>
                      <a:off x="1792991" y="5080609"/>
                      <a:ext cx="285135" cy="629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56" name="CaixaDeTexto 55">
                      <a:extLst>
                        <a:ext uri="{FF2B5EF4-FFF2-40B4-BE49-F238E27FC236}">
                          <a16:creationId xmlns:a16="http://schemas.microsoft.com/office/drawing/2014/main" id="{CD773928-1D44-4DA3-6BE0-3C4A64A18508}"/>
                        </a:ext>
                      </a:extLst>
                    </p:cNvPr>
                    <p:cNvSpPr txBox="1">
                      <a:spLocks noRot="1" noChangeAspect="1" noMove="1" noResize="1" noEditPoints="1" noAdjustHandles="1" noChangeArrowheads="1" noChangeShapeType="1" noTextEdit="1"/>
                    </p:cNvSpPr>
                    <p:nvPr/>
                  </p:nvSpPr>
                  <p:spPr>
                    <a:xfrm>
                      <a:off x="1792991" y="5080609"/>
                      <a:ext cx="285135" cy="629275"/>
                    </a:xfrm>
                    <a:prstGeom prst="rect">
                      <a:avLst/>
                    </a:prstGeom>
                    <a:blipFill>
                      <a:blip r:embed="rId8"/>
                      <a:stretch>
                        <a:fillRect r="-20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CaixaDeTexto 56">
                      <a:extLst>
                        <a:ext uri="{FF2B5EF4-FFF2-40B4-BE49-F238E27FC236}">
                          <a16:creationId xmlns:a16="http://schemas.microsoft.com/office/drawing/2014/main" id="{74FF30D5-4880-1AE1-F14A-26DB55FA80E1}"/>
                        </a:ext>
                      </a:extLst>
                    </p:cNvPr>
                    <p:cNvSpPr txBox="1"/>
                    <p:nvPr/>
                  </p:nvSpPr>
                  <p:spPr>
                    <a:xfrm>
                      <a:off x="3341191" y="5069815"/>
                      <a:ext cx="285135" cy="629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num>
                                      <m:den>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57" name="CaixaDeTexto 56">
                      <a:extLst>
                        <a:ext uri="{FF2B5EF4-FFF2-40B4-BE49-F238E27FC236}">
                          <a16:creationId xmlns:a16="http://schemas.microsoft.com/office/drawing/2014/main" id="{74FF30D5-4880-1AE1-F14A-26DB55FA80E1}"/>
                        </a:ext>
                      </a:extLst>
                    </p:cNvPr>
                    <p:cNvSpPr txBox="1">
                      <a:spLocks noRot="1" noChangeAspect="1" noMove="1" noResize="1" noEditPoints="1" noAdjustHandles="1" noChangeArrowheads="1" noChangeShapeType="1" noTextEdit="1"/>
                    </p:cNvSpPr>
                    <p:nvPr/>
                  </p:nvSpPr>
                  <p:spPr>
                    <a:xfrm>
                      <a:off x="3341191" y="5069815"/>
                      <a:ext cx="285135" cy="629275"/>
                    </a:xfrm>
                    <a:prstGeom prst="rect">
                      <a:avLst/>
                    </a:prstGeom>
                    <a:blipFill>
                      <a:blip r:embed="rId9"/>
                      <a:stretch>
                        <a:fillRect r="-2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aixaDeTexto 57">
                      <a:extLst>
                        <a:ext uri="{FF2B5EF4-FFF2-40B4-BE49-F238E27FC236}">
                          <a16:creationId xmlns:a16="http://schemas.microsoft.com/office/drawing/2014/main" id="{74A30806-ED61-A183-46AC-4B3E6F7F3878}"/>
                        </a:ext>
                      </a:extLst>
                    </p:cNvPr>
                    <p:cNvSpPr txBox="1"/>
                    <p:nvPr/>
                  </p:nvSpPr>
                  <p:spPr>
                    <a:xfrm>
                      <a:off x="2090033" y="5731584"/>
                      <a:ext cx="1888748" cy="6171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num>
                                      <m:den>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58" name="CaixaDeTexto 57">
                      <a:extLst>
                        <a:ext uri="{FF2B5EF4-FFF2-40B4-BE49-F238E27FC236}">
                          <a16:creationId xmlns:a16="http://schemas.microsoft.com/office/drawing/2014/main" id="{74A30806-ED61-A183-46AC-4B3E6F7F3878}"/>
                        </a:ext>
                      </a:extLst>
                    </p:cNvPr>
                    <p:cNvSpPr txBox="1">
                      <a:spLocks noRot="1" noChangeAspect="1" noMove="1" noResize="1" noEditPoints="1" noAdjustHandles="1" noChangeArrowheads="1" noChangeShapeType="1" noTextEdit="1"/>
                    </p:cNvSpPr>
                    <p:nvPr/>
                  </p:nvSpPr>
                  <p:spPr>
                    <a:xfrm>
                      <a:off x="2090033" y="5731584"/>
                      <a:ext cx="1888748" cy="617192"/>
                    </a:xfrm>
                    <a:prstGeom prst="rect">
                      <a:avLst/>
                    </a:prstGeom>
                    <a:blipFill>
                      <a:blip r:embed="rId10"/>
                      <a:stretch>
                        <a:fillRect/>
                      </a:stretch>
                    </a:blipFill>
                  </p:spPr>
                  <p:txBody>
                    <a:bodyPr/>
                    <a:lstStyle/>
                    <a:p>
                      <a:r>
                        <a:rPr lang="en-US">
                          <a:noFill/>
                        </a:rPr>
                        <a:t> </a:t>
                      </a:r>
                    </a:p>
                  </p:txBody>
                </p:sp>
              </mc:Fallback>
            </mc:AlternateContent>
            <p:cxnSp>
              <p:nvCxnSpPr>
                <p:cNvPr id="60" name="Conector de Seta Reta 59">
                  <a:extLst>
                    <a:ext uri="{FF2B5EF4-FFF2-40B4-BE49-F238E27FC236}">
                      <a16:creationId xmlns:a16="http://schemas.microsoft.com/office/drawing/2014/main" id="{EA63DFDE-A575-A97D-0D8C-F7ABF003F5F7}"/>
                    </a:ext>
                  </a:extLst>
                </p:cNvPr>
                <p:cNvCxnSpPr>
                  <a:cxnSpLocks/>
                </p:cNvCxnSpPr>
                <p:nvPr/>
              </p:nvCxnSpPr>
              <p:spPr>
                <a:xfrm flipV="1">
                  <a:off x="2765306" y="5142044"/>
                  <a:ext cx="0" cy="622179"/>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Retângulo 62">
                <a:extLst>
                  <a:ext uri="{FF2B5EF4-FFF2-40B4-BE49-F238E27FC236}">
                    <a16:creationId xmlns:a16="http://schemas.microsoft.com/office/drawing/2014/main" id="{D0809398-CA80-6402-C508-44B9B79523A5}"/>
                  </a:ext>
                </a:extLst>
              </p:cNvPr>
              <p:cNvSpPr/>
              <p:nvPr/>
            </p:nvSpPr>
            <p:spPr>
              <a:xfrm>
                <a:off x="2170870" y="5771319"/>
                <a:ext cx="1758375" cy="552653"/>
              </a:xfrm>
              <a:prstGeom prst="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1033" name="CaixaDeTexto 1032">
                  <a:extLst>
                    <a:ext uri="{FF2B5EF4-FFF2-40B4-BE49-F238E27FC236}">
                      <a16:creationId xmlns:a16="http://schemas.microsoft.com/office/drawing/2014/main" id="{48144FFA-3F92-C6F2-4CF2-97BAC826E1D1}"/>
                    </a:ext>
                  </a:extLst>
                </p:cNvPr>
                <p:cNvSpPr txBox="1"/>
                <p:nvPr/>
              </p:nvSpPr>
              <p:spPr>
                <a:xfrm>
                  <a:off x="14079" y="2863183"/>
                  <a:ext cx="599768" cy="60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𝑎𝑢𝑡</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1033" name="CaixaDeTexto 1032">
                  <a:extLst>
                    <a:ext uri="{FF2B5EF4-FFF2-40B4-BE49-F238E27FC236}">
                      <a16:creationId xmlns:a16="http://schemas.microsoft.com/office/drawing/2014/main" id="{48144FFA-3F92-C6F2-4CF2-97BAC826E1D1}"/>
                    </a:ext>
                  </a:extLst>
                </p:cNvPr>
                <p:cNvSpPr txBox="1">
                  <a:spLocks noRot="1" noChangeAspect="1" noMove="1" noResize="1" noEditPoints="1" noAdjustHandles="1" noChangeArrowheads="1" noChangeShapeType="1" noTextEdit="1"/>
                </p:cNvSpPr>
                <p:nvPr/>
              </p:nvSpPr>
              <p:spPr>
                <a:xfrm>
                  <a:off x="14079" y="2863183"/>
                  <a:ext cx="599768" cy="605615"/>
                </a:xfrm>
                <a:prstGeom prst="rect">
                  <a:avLst/>
                </a:prstGeom>
                <a:blipFill>
                  <a:blip r:embed="rId11"/>
                  <a:stretch>
                    <a:fillRect r="-20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6" name="CaixaDeTexto 1035">
                  <a:extLst>
                    <a:ext uri="{FF2B5EF4-FFF2-40B4-BE49-F238E27FC236}">
                      <a16:creationId xmlns:a16="http://schemas.microsoft.com/office/drawing/2014/main" id="{AD7F912B-18F7-E44E-2827-8D2FFF8FEACF}"/>
                    </a:ext>
                  </a:extLst>
                </p:cNvPr>
                <p:cNvSpPr txBox="1"/>
                <p:nvPr/>
              </p:nvSpPr>
              <p:spPr>
                <a:xfrm>
                  <a:off x="2731" y="3765427"/>
                  <a:ext cx="599768" cy="60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num>
                                  <m:den>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𝑎𝑢𝑡</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1036" name="CaixaDeTexto 1035">
                  <a:extLst>
                    <a:ext uri="{FF2B5EF4-FFF2-40B4-BE49-F238E27FC236}">
                      <a16:creationId xmlns:a16="http://schemas.microsoft.com/office/drawing/2014/main" id="{AD7F912B-18F7-E44E-2827-8D2FFF8FEACF}"/>
                    </a:ext>
                  </a:extLst>
                </p:cNvPr>
                <p:cNvSpPr txBox="1">
                  <a:spLocks noRot="1" noChangeAspect="1" noMove="1" noResize="1" noEditPoints="1" noAdjustHandles="1" noChangeArrowheads="1" noChangeShapeType="1" noTextEdit="1"/>
                </p:cNvSpPr>
                <p:nvPr/>
              </p:nvSpPr>
              <p:spPr>
                <a:xfrm>
                  <a:off x="2731" y="3765427"/>
                  <a:ext cx="599768" cy="605615"/>
                </a:xfrm>
                <a:prstGeom prst="rect">
                  <a:avLst/>
                </a:prstGeom>
                <a:blipFill>
                  <a:blip r:embed="rId12"/>
                  <a:stretch>
                    <a:fillRect r="-22989"/>
                  </a:stretch>
                </a:blipFill>
              </p:spPr>
              <p:txBody>
                <a:bodyPr/>
                <a:lstStyle/>
                <a:p>
                  <a:r>
                    <a:rPr lang="en-US">
                      <a:noFill/>
                    </a:rPr>
                    <a:t> </a:t>
                  </a:r>
                </a:p>
              </p:txBody>
            </p:sp>
          </mc:Fallback>
        </mc:AlternateContent>
      </p:grpSp>
      <p:sp>
        <p:nvSpPr>
          <p:cNvPr id="1039" name="CaixaDeTexto 1038">
            <a:extLst>
              <a:ext uri="{FF2B5EF4-FFF2-40B4-BE49-F238E27FC236}">
                <a16:creationId xmlns:a16="http://schemas.microsoft.com/office/drawing/2014/main" id="{DF1AAE9C-AF40-249C-459E-E4FD2BC38BFE}"/>
              </a:ext>
            </a:extLst>
          </p:cNvPr>
          <p:cNvSpPr txBox="1"/>
          <p:nvPr/>
        </p:nvSpPr>
        <p:spPr>
          <a:xfrm>
            <a:off x="5931467" y="1887696"/>
            <a:ext cx="5955725" cy="369332"/>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nvGrpSpPr>
          <p:cNvPr id="12" name="Agrupar 11">
            <a:extLst>
              <a:ext uri="{FF2B5EF4-FFF2-40B4-BE49-F238E27FC236}">
                <a16:creationId xmlns:a16="http://schemas.microsoft.com/office/drawing/2014/main" id="{89BCA050-1469-AFF6-8132-33C30A7668A7}"/>
              </a:ext>
            </a:extLst>
          </p:cNvPr>
          <p:cNvGrpSpPr/>
          <p:nvPr/>
        </p:nvGrpSpPr>
        <p:grpSpPr>
          <a:xfrm>
            <a:off x="5964512" y="2642266"/>
            <a:ext cx="5955725" cy="2715378"/>
            <a:chOff x="5931467" y="1346562"/>
            <a:chExt cx="5955725" cy="3139321"/>
          </a:xfrm>
        </p:grpSpPr>
        <p:grpSp>
          <p:nvGrpSpPr>
            <p:cNvPr id="3" name="Agrupar 2">
              <a:extLst>
                <a:ext uri="{FF2B5EF4-FFF2-40B4-BE49-F238E27FC236}">
                  <a16:creationId xmlns:a16="http://schemas.microsoft.com/office/drawing/2014/main" id="{E1BE5EE6-B6E8-4F83-4B2E-403A155C8DA8}"/>
                </a:ext>
              </a:extLst>
            </p:cNvPr>
            <p:cNvGrpSpPr/>
            <p:nvPr/>
          </p:nvGrpSpPr>
          <p:grpSpPr>
            <a:xfrm>
              <a:off x="5931467" y="1346562"/>
              <a:ext cx="5955725" cy="3139321"/>
              <a:chOff x="5931467" y="1346562"/>
              <a:chExt cx="5955725" cy="3139321"/>
            </a:xfrm>
          </p:grpSpPr>
          <p:sp>
            <p:nvSpPr>
              <p:cNvPr id="1040" name="CaixaDeTexto 1039">
                <a:extLst>
                  <a:ext uri="{FF2B5EF4-FFF2-40B4-BE49-F238E27FC236}">
                    <a16:creationId xmlns:a16="http://schemas.microsoft.com/office/drawing/2014/main" id="{AB9E9CED-3534-9BC4-B432-DE1C6C18A0AA}"/>
                  </a:ext>
                </a:extLst>
              </p:cNvPr>
              <p:cNvSpPr txBox="1"/>
              <p:nvPr/>
            </p:nvSpPr>
            <p:spPr>
              <a:xfrm>
                <a:off x="5931467" y="1346562"/>
                <a:ext cx="5955725" cy="3139321"/>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nvGrpSpPr>
              <p:cNvPr id="1043" name="Agrupar 1042">
                <a:extLst>
                  <a:ext uri="{FF2B5EF4-FFF2-40B4-BE49-F238E27FC236}">
                    <a16:creationId xmlns:a16="http://schemas.microsoft.com/office/drawing/2014/main" id="{5B034BC6-679A-DBD4-787A-E5ED7BD29F3F}"/>
                  </a:ext>
                </a:extLst>
              </p:cNvPr>
              <p:cNvGrpSpPr/>
              <p:nvPr/>
            </p:nvGrpSpPr>
            <p:grpSpPr>
              <a:xfrm>
                <a:off x="6293360" y="2706258"/>
                <a:ext cx="5504012" cy="1170495"/>
                <a:chOff x="7691945" y="3397367"/>
                <a:chExt cx="2336958" cy="894922"/>
              </a:xfrm>
            </p:grpSpPr>
            <mc:AlternateContent xmlns:mc="http://schemas.openxmlformats.org/markup-compatibility/2006">
              <mc:Choice xmlns:a14="http://schemas.microsoft.com/office/drawing/2010/main" Requires="a14">
                <p:sp>
                  <p:nvSpPr>
                    <p:cNvPr id="1041" name="CaixaDeTexto 1040">
                      <a:extLst>
                        <a:ext uri="{FF2B5EF4-FFF2-40B4-BE49-F238E27FC236}">
                          <a16:creationId xmlns:a16="http://schemas.microsoft.com/office/drawing/2014/main" id="{D2481E17-22FF-5131-A2B3-B38B03DB8236}"/>
                        </a:ext>
                      </a:extLst>
                    </p:cNvPr>
                    <p:cNvSpPr txBox="1"/>
                    <p:nvPr/>
                  </p:nvSpPr>
                  <p:spPr>
                    <a:xfrm>
                      <a:off x="7812845" y="3534838"/>
                      <a:ext cx="2077640" cy="7574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acc>
                                  <m:accPr>
                                    <m:chr m:val="̅"/>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e>
                                </m:acc>
                              </m:num>
                              <m:den>
                                <m:acc>
                                  <m:accPr>
                                    <m:chr m:val="̅"/>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m:t>
                                    </m:r>
                                  </m:e>
                                </m:acc>
                              </m:den>
                            </m:f>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f>
                              <m:f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p>
                                  <m:sSup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acc>
                                      <m:accPr>
                                        <m:chr m:val="̅"/>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e>
                                    </m:acc>
                                  </m:e>
                                  <m:sup>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num>
                              <m:den>
                                <m:sSup>
                                  <m:sSup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acc>
                                      <m:accPr>
                                        <m:chr m:val="̅"/>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m:t>
                                        </m:r>
                                      </m:e>
                                    </m:acc>
                                  </m:e>
                                  <m:sup>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den>
                            </m:f>
                            <m: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𝑎𝑢𝑡</m:t>
                                </m:r>
                              </m:sub>
                            </m:s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b>
                              <m:sSub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num>
                                      <m:den>
                                        <m:sSubSup>
                                          <m:sSubSup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den>
                                    </m:f>
                                  </m:e>
                                </m:d>
                              </m:e>
                              <m: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𝑎𝑢𝑡</m:t>
                                </m:r>
                              </m:sub>
                            </m:s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Q</m:t>
                                    </m:r>
                                  </m:e>
                                  <m:sub>
                                    <m: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Q</m:t>
                                    </m:r>
                                  </m:e>
                                  <m:sub>
                                    <m: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m:t>
                            </m:r>
                            <m:f>
                              <m:f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m:rPr>
                                        <m:sty m:val="p"/>
                                      </m:rP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Q</m:t>
                                    </m:r>
                                  </m:e>
                                  <m:sub>
                                    <m: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num>
                              <m:den>
                                <m:sSubSup>
                                  <m:sSubSup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m:rPr>
                                        <m:sty m:val="p"/>
                                      </m:rP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Q</m:t>
                                    </m:r>
                                  </m:e>
                                  <m:sub>
                                    <m: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pt-B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den>
                            </m:f>
                          </m:oMath>
                        </m:oMathPara>
                      </a14:m>
                      <a:endPar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041" name="CaixaDeTexto 1040">
                      <a:extLst>
                        <a:ext uri="{FF2B5EF4-FFF2-40B4-BE49-F238E27FC236}">
                          <a16:creationId xmlns:a16="http://schemas.microsoft.com/office/drawing/2014/main" id="{D2481E17-22FF-5131-A2B3-B38B03DB8236}"/>
                        </a:ext>
                      </a:extLst>
                    </p:cNvPr>
                    <p:cNvSpPr txBox="1">
                      <a:spLocks noRot="1" noChangeAspect="1" noMove="1" noResize="1" noEditPoints="1" noAdjustHandles="1" noChangeArrowheads="1" noChangeShapeType="1" noTextEdit="1"/>
                    </p:cNvSpPr>
                    <p:nvPr/>
                  </p:nvSpPr>
                  <p:spPr>
                    <a:xfrm>
                      <a:off x="7812845" y="3534838"/>
                      <a:ext cx="2077640" cy="757451"/>
                    </a:xfrm>
                    <a:prstGeom prst="rect">
                      <a:avLst/>
                    </a:prstGeom>
                    <a:blipFill>
                      <a:blip r:embed="rId13"/>
                      <a:stretch>
                        <a:fillRect/>
                      </a:stretch>
                    </a:blipFill>
                  </p:spPr>
                  <p:txBody>
                    <a:bodyPr/>
                    <a:lstStyle/>
                    <a:p>
                      <a:r>
                        <a:rPr lang="pt-BR">
                          <a:noFill/>
                        </a:rPr>
                        <a:t> </a:t>
                      </a:r>
                    </a:p>
                  </p:txBody>
                </p:sp>
              </mc:Fallback>
            </mc:AlternateContent>
            <p:sp>
              <p:nvSpPr>
                <p:cNvPr id="1042" name="Retângulo 1041">
                  <a:extLst>
                    <a:ext uri="{FF2B5EF4-FFF2-40B4-BE49-F238E27FC236}">
                      <a16:creationId xmlns:a16="http://schemas.microsoft.com/office/drawing/2014/main" id="{085DC9A5-A964-6C1F-A1FF-37657330B652}"/>
                    </a:ext>
                  </a:extLst>
                </p:cNvPr>
                <p:cNvSpPr/>
                <p:nvPr/>
              </p:nvSpPr>
              <p:spPr>
                <a:xfrm>
                  <a:off x="7691945" y="3397367"/>
                  <a:ext cx="2336958" cy="7919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CaixaDeTexto 10">
              <a:extLst>
                <a:ext uri="{FF2B5EF4-FFF2-40B4-BE49-F238E27FC236}">
                  <a16:creationId xmlns:a16="http://schemas.microsoft.com/office/drawing/2014/main" id="{87B6AE2B-CDCF-D66F-246B-ECC26191DDBE}"/>
                </a:ext>
              </a:extLst>
            </p:cNvPr>
            <p:cNvSpPr txBox="1"/>
            <p:nvPr/>
          </p:nvSpPr>
          <p:spPr>
            <a:xfrm>
              <a:off x="6273825" y="2667920"/>
              <a:ext cx="28808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1" i="0" u="none" strike="noStrike" kern="1200" cap="none" spc="0" normalizeH="0" baseline="0" noProof="0">
                  <a:ln>
                    <a:noFill/>
                  </a:ln>
                  <a:solidFill>
                    <a:prstClr val="black"/>
                  </a:solidFill>
                  <a:effectLst/>
                  <a:uLnTx/>
                  <a:uFillTx/>
                  <a:latin typeface="Calibri" panose="020F0502020204030204"/>
                  <a:ea typeface="+mn-ea"/>
                  <a:cs typeface="+mn-cs"/>
                </a:rPr>
                <a:t>Teorema de </a:t>
              </a:r>
              <a:r>
                <a:rPr kumimoji="0" lang="pt-BR" sz="1200" b="1" i="0" u="none" strike="noStrike" kern="1200" cap="none" spc="0" normalizeH="0" baseline="0" noProof="0" err="1">
                  <a:ln>
                    <a:noFill/>
                  </a:ln>
                  <a:solidFill>
                    <a:prstClr val="black"/>
                  </a:solidFill>
                  <a:effectLst/>
                  <a:uLnTx/>
                  <a:uFillTx/>
                  <a:latin typeface="Calibri" panose="020F0502020204030204"/>
                  <a:ea typeface="+mn-ea"/>
                  <a:cs typeface="+mn-cs"/>
                </a:rPr>
                <a:t>Rybczynski</a:t>
              </a:r>
              <a:endParaRPr kumimoji="0" lang="pt-BR" sz="1200" b="1"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CaixaDeTexto 12">
            <a:extLst>
              <a:ext uri="{FF2B5EF4-FFF2-40B4-BE49-F238E27FC236}">
                <a16:creationId xmlns:a16="http://schemas.microsoft.com/office/drawing/2014/main" id="{FBD40B5D-CACB-56A6-D592-0F4056FBCCBB}"/>
              </a:ext>
            </a:extLst>
          </p:cNvPr>
          <p:cNvSpPr txBox="1"/>
          <p:nvPr/>
        </p:nvSpPr>
        <p:spPr>
          <a:xfrm>
            <a:off x="6174042" y="2021953"/>
            <a:ext cx="5656376"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 fundamento no </a:t>
            </a:r>
            <a:r>
              <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Teorema de </a:t>
            </a:r>
            <a:r>
              <a:rPr kumimoji="0" lang="pt-BR"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Rybczynski</a:t>
            </a:r>
            <a:r>
              <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(anexo)</a:t>
            </a:r>
            <a:r>
              <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as diferenças nas dotações de fatores da China para com os Tigres Asiáticos faz com que </a:t>
            </a:r>
            <a:r>
              <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China produza mais bens manufaturados e os Tigres produzam relativamente mais bens de ponta</a:t>
            </a:r>
            <a:r>
              <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30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F430190-365D-C1B4-EA27-2824099146DC}"/>
              </a:ext>
            </a:extLst>
          </p:cNvPr>
          <p:cNvSpPr txBox="1"/>
          <p:nvPr/>
        </p:nvSpPr>
        <p:spPr>
          <a:xfrm>
            <a:off x="594044" y="636145"/>
            <a:ext cx="1008140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600" b="0" i="0" u="none" strike="noStrike" kern="1200" cap="none" spc="0" normalizeH="0" baseline="0" noProof="0">
                <a:ln>
                  <a:noFill/>
                </a:ln>
                <a:solidFill>
                  <a:prstClr val="black"/>
                </a:solidFill>
                <a:effectLst/>
                <a:uLnTx/>
                <a:uFillTx/>
                <a:latin typeface="Britannic Bold" panose="020B0903060703020204" pitchFamily="34" charset="0"/>
                <a:ea typeface="+mn-ea"/>
                <a:cs typeface="Times New Roman" panose="02020603050405020304" pitchFamily="18" charset="0"/>
              </a:rPr>
              <a:t>Equilíbrio da Economia aberta</a:t>
            </a:r>
          </a:p>
        </p:txBody>
      </p:sp>
      <p:sp>
        <p:nvSpPr>
          <p:cNvPr id="2" name="Retângulo 1">
            <a:extLst>
              <a:ext uri="{FF2B5EF4-FFF2-40B4-BE49-F238E27FC236}">
                <a16:creationId xmlns:a16="http://schemas.microsoft.com/office/drawing/2014/main" id="{8AFEFDF1-A5CC-432E-54AF-5BB3C4E235A6}"/>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tângulo 3">
            <a:extLst>
              <a:ext uri="{FF2B5EF4-FFF2-40B4-BE49-F238E27FC236}">
                <a16:creationId xmlns:a16="http://schemas.microsoft.com/office/drawing/2014/main" id="{4B81243C-4849-34BA-9608-6DFBB6E9D0D8}"/>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solidFill>
                  <a:srgbClr val="DE4C4D"/>
                </a:solidFill>
              </a:ln>
              <a:solidFill>
                <a:prstClr val="white"/>
              </a:solidFill>
              <a:effectLst/>
              <a:uLnTx/>
              <a:uFillTx/>
              <a:latin typeface="Calibri" panose="020F0502020204030204"/>
              <a:ea typeface="+mn-ea"/>
              <a:cs typeface="+mn-cs"/>
            </a:endParaRPr>
          </a:p>
        </p:txBody>
      </p:sp>
      <p:sp>
        <p:nvSpPr>
          <p:cNvPr id="6" name="Retângulo: Cantos Arredondados 5">
            <a:extLst>
              <a:ext uri="{FF2B5EF4-FFF2-40B4-BE49-F238E27FC236}">
                <a16:creationId xmlns:a16="http://schemas.microsoft.com/office/drawing/2014/main" id="{955E7D80-FFCF-843E-6450-CEEB5A00ED16}"/>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PERGUNTA</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tângulo: Cantos Arredondados 6">
            <a:extLst>
              <a:ext uri="{FF2B5EF4-FFF2-40B4-BE49-F238E27FC236}">
                <a16:creationId xmlns:a16="http://schemas.microsoft.com/office/drawing/2014/main" id="{11FE762D-17B0-CB11-81FB-96665DC5FADE}"/>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TRABALHOS ANTERIORES </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Calibri"/>
            </a:endParaRPr>
          </a:p>
        </p:txBody>
      </p:sp>
      <p:sp>
        <p:nvSpPr>
          <p:cNvPr id="8" name="Retângulo: Cantos Arredondados 7">
            <a:extLst>
              <a:ext uri="{FF2B5EF4-FFF2-40B4-BE49-F238E27FC236}">
                <a16:creationId xmlns:a16="http://schemas.microsoft.com/office/drawing/2014/main" id="{D1C87AB8-3ED7-6001-6663-0AB4F71BF56D}"/>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HIPÓTESE</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tângulo: Cantos Arredondados 8">
            <a:extLst>
              <a:ext uri="{FF2B5EF4-FFF2-40B4-BE49-F238E27FC236}">
                <a16:creationId xmlns:a16="http://schemas.microsoft.com/office/drawing/2014/main" id="{6B466FD0-E1DB-6205-230C-1167BB9DD7E0}"/>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srgbClr val="FF0000"/>
                </a:solidFill>
                <a:effectLst/>
                <a:uLnTx/>
                <a:uFillTx/>
                <a:latin typeface="Calibri" panose="020F0502020204030204"/>
                <a:ea typeface="+mn-ea"/>
                <a:cs typeface="+mn-cs"/>
              </a:rPr>
              <a:t>MODELO</a:t>
            </a:r>
            <a:endParaRPr kumimoji="0" lang="pt-BR" sz="1800" b="1"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0" name="Retângulo: Cantos Arredondados 9">
            <a:extLst>
              <a:ext uri="{FF2B5EF4-FFF2-40B4-BE49-F238E27FC236}">
                <a16:creationId xmlns:a16="http://schemas.microsoft.com/office/drawing/2014/main" id="{E3455469-60A9-0463-7A68-17A8FBACD11A}"/>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1" i="0" u="none" strike="noStrike" kern="1200" cap="none" spc="0" normalizeH="0" baseline="0" noProof="0">
                <a:ln>
                  <a:noFill/>
                </a:ln>
                <a:solidFill>
                  <a:prstClr val="white"/>
                </a:solidFill>
                <a:effectLst/>
                <a:uLnTx/>
                <a:uFillTx/>
                <a:latin typeface="Calibri" panose="020F0502020204030204"/>
                <a:ea typeface="+mn-ea"/>
                <a:cs typeface="+mn-cs"/>
              </a:rPr>
              <a:t>CONTEXTUALIZAÇÃO</a:t>
            </a:r>
            <a:endParaRPr kumimoji="0" lang="pt-B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38" name="Agrupar 1037">
            <a:extLst>
              <a:ext uri="{FF2B5EF4-FFF2-40B4-BE49-F238E27FC236}">
                <a16:creationId xmlns:a16="http://schemas.microsoft.com/office/drawing/2014/main" id="{91AD13C5-65E9-0642-A2CE-7AB5297BD25D}"/>
              </a:ext>
            </a:extLst>
          </p:cNvPr>
          <p:cNvGrpSpPr/>
          <p:nvPr/>
        </p:nvGrpSpPr>
        <p:grpSpPr>
          <a:xfrm>
            <a:off x="0" y="440804"/>
            <a:ext cx="8617146" cy="5668048"/>
            <a:chOff x="-387546" y="32146"/>
            <a:chExt cx="9732514" cy="6329975"/>
          </a:xfrm>
        </p:grpSpPr>
        <p:grpSp>
          <p:nvGrpSpPr>
            <p:cNvPr id="1035" name="Agrupar 1034">
              <a:extLst>
                <a:ext uri="{FF2B5EF4-FFF2-40B4-BE49-F238E27FC236}">
                  <a16:creationId xmlns:a16="http://schemas.microsoft.com/office/drawing/2014/main" id="{34289D8C-3122-57BD-25ED-E4F8C09C1479}"/>
                </a:ext>
              </a:extLst>
            </p:cNvPr>
            <p:cNvGrpSpPr/>
            <p:nvPr/>
          </p:nvGrpSpPr>
          <p:grpSpPr>
            <a:xfrm>
              <a:off x="-387546" y="32146"/>
              <a:ext cx="9732514" cy="6329975"/>
              <a:chOff x="-558368" y="18801"/>
              <a:chExt cx="9732514" cy="6329975"/>
            </a:xfrm>
          </p:grpSpPr>
          <p:grpSp>
            <p:nvGrpSpPr>
              <p:cNvPr id="1034" name="Agrupar 1033">
                <a:extLst>
                  <a:ext uri="{FF2B5EF4-FFF2-40B4-BE49-F238E27FC236}">
                    <a16:creationId xmlns:a16="http://schemas.microsoft.com/office/drawing/2014/main" id="{5438D946-ECFD-9A09-B67C-0735AF91BDE9}"/>
                  </a:ext>
                </a:extLst>
              </p:cNvPr>
              <p:cNvGrpSpPr/>
              <p:nvPr/>
            </p:nvGrpSpPr>
            <p:grpSpPr>
              <a:xfrm>
                <a:off x="-558368" y="18801"/>
                <a:ext cx="9732514" cy="6329975"/>
                <a:chOff x="-558368" y="18801"/>
                <a:chExt cx="9732514" cy="6329975"/>
              </a:xfrm>
            </p:grpSpPr>
            <p:grpSp>
              <p:nvGrpSpPr>
                <p:cNvPr id="55" name="Agrupar 54">
                  <a:extLst>
                    <a:ext uri="{FF2B5EF4-FFF2-40B4-BE49-F238E27FC236}">
                      <a16:creationId xmlns:a16="http://schemas.microsoft.com/office/drawing/2014/main" id="{E02705DD-715B-3884-DDEA-D7ABF8F15119}"/>
                    </a:ext>
                  </a:extLst>
                </p:cNvPr>
                <p:cNvGrpSpPr/>
                <p:nvPr/>
              </p:nvGrpSpPr>
              <p:grpSpPr>
                <a:xfrm>
                  <a:off x="-558368" y="18801"/>
                  <a:ext cx="9732514" cy="5228468"/>
                  <a:chOff x="-558368" y="732232"/>
                  <a:chExt cx="9732514" cy="5228468"/>
                </a:xfrm>
              </p:grpSpPr>
              <p:grpSp>
                <p:nvGrpSpPr>
                  <p:cNvPr id="35" name="Agrupar 34">
                    <a:extLst>
                      <a:ext uri="{FF2B5EF4-FFF2-40B4-BE49-F238E27FC236}">
                        <a16:creationId xmlns:a16="http://schemas.microsoft.com/office/drawing/2014/main" id="{DBB3D189-C9A4-3F6A-4133-D28AFBBC88B6}"/>
                      </a:ext>
                    </a:extLst>
                  </p:cNvPr>
                  <p:cNvGrpSpPr/>
                  <p:nvPr/>
                </p:nvGrpSpPr>
                <p:grpSpPr>
                  <a:xfrm>
                    <a:off x="-558368" y="732232"/>
                    <a:ext cx="9732514" cy="5228468"/>
                    <a:chOff x="-377499" y="704158"/>
                    <a:chExt cx="10394417" cy="5228468"/>
                  </a:xfrm>
                </p:grpSpPr>
                <p:grpSp>
                  <p:nvGrpSpPr>
                    <p:cNvPr id="32" name="Agrupar 31">
                      <a:extLst>
                        <a:ext uri="{FF2B5EF4-FFF2-40B4-BE49-F238E27FC236}">
                          <a16:creationId xmlns:a16="http://schemas.microsoft.com/office/drawing/2014/main" id="{7F7A8494-15F7-2B50-8609-80E458735CC3}"/>
                        </a:ext>
                      </a:extLst>
                    </p:cNvPr>
                    <p:cNvGrpSpPr/>
                    <p:nvPr/>
                  </p:nvGrpSpPr>
                  <p:grpSpPr>
                    <a:xfrm>
                      <a:off x="-377499" y="1108832"/>
                      <a:ext cx="7041497" cy="4823794"/>
                      <a:chOff x="-377499" y="1108832"/>
                      <a:chExt cx="7041497" cy="4823794"/>
                    </a:xfrm>
                  </p:grpSpPr>
                  <p:cxnSp>
                    <p:nvCxnSpPr>
                      <p:cNvPr id="15" name="Conector: Angulado 14">
                        <a:extLst>
                          <a:ext uri="{FF2B5EF4-FFF2-40B4-BE49-F238E27FC236}">
                            <a16:creationId xmlns:a16="http://schemas.microsoft.com/office/drawing/2014/main" id="{E0B36EAB-13F3-9EDB-0183-15B7F09E9438}"/>
                          </a:ext>
                        </a:extLst>
                      </p:cNvPr>
                      <p:cNvCxnSpPr>
                        <a:cxnSpLocks/>
                      </p:cNvCxnSpPr>
                      <p:nvPr/>
                    </p:nvCxnSpPr>
                    <p:spPr>
                      <a:xfrm>
                        <a:off x="941090" y="2635043"/>
                        <a:ext cx="4916133" cy="3106995"/>
                      </a:xfrm>
                      <a:prstGeom prst="bentConnector3">
                        <a:avLst>
                          <a:gd name="adj1" fmla="val -200"/>
                        </a:avLst>
                      </a:prstGeom>
                      <a:ln w="22225"/>
                    </p:spPr>
                    <p:style>
                      <a:lnRef idx="1">
                        <a:schemeClr val="dk1"/>
                      </a:lnRef>
                      <a:fillRef idx="0">
                        <a:schemeClr val="dk1"/>
                      </a:fillRef>
                      <a:effectRef idx="0">
                        <a:schemeClr val="dk1"/>
                      </a:effectRef>
                      <a:fontRef idx="minor">
                        <a:schemeClr val="tx1"/>
                      </a:fontRef>
                    </p:style>
                  </p:cxnSp>
                  <p:cxnSp>
                    <p:nvCxnSpPr>
                      <p:cNvPr id="20" name="Conector reto 19">
                        <a:extLst>
                          <a:ext uri="{FF2B5EF4-FFF2-40B4-BE49-F238E27FC236}">
                            <a16:creationId xmlns:a16="http://schemas.microsoft.com/office/drawing/2014/main" id="{56CEE68E-7702-B22D-EA24-C47A5DE6B5D0}"/>
                          </a:ext>
                        </a:extLst>
                      </p:cNvPr>
                      <p:cNvCxnSpPr>
                        <a:cxnSpLocks/>
                      </p:cNvCxnSpPr>
                      <p:nvPr/>
                    </p:nvCxnSpPr>
                    <p:spPr>
                      <a:xfrm flipH="1">
                        <a:off x="941090" y="4365523"/>
                        <a:ext cx="4771452" cy="0"/>
                      </a:xfrm>
                      <a:prstGeom prst="line">
                        <a:avLst/>
                      </a:prstGeom>
                      <a:ln w="19050"/>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AC458A09-5BC7-A3B4-A1A2-241C322DB294}"/>
                              </a:ext>
                            </a:extLst>
                          </p:cNvPr>
                          <p:cNvSpPr txBox="1"/>
                          <p:nvPr/>
                        </p:nvSpPr>
                        <p:spPr>
                          <a:xfrm>
                            <a:off x="5737122" y="3936326"/>
                            <a:ext cx="481781" cy="629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23" name="CaixaDeTexto 22">
                            <a:extLst>
                              <a:ext uri="{FF2B5EF4-FFF2-40B4-BE49-F238E27FC236}">
                                <a16:creationId xmlns:a16="http://schemas.microsoft.com/office/drawing/2014/main" id="{AC458A09-5BC7-A3B4-A1A2-241C322DB294}"/>
                              </a:ext>
                            </a:extLst>
                          </p:cNvPr>
                          <p:cNvSpPr txBox="1">
                            <a:spLocks noRot="1" noChangeAspect="1" noMove="1" noResize="1" noEditPoints="1" noAdjustHandles="1" noChangeArrowheads="1" noChangeShapeType="1" noTextEdit="1"/>
                          </p:cNvSpPr>
                          <p:nvPr/>
                        </p:nvSpPr>
                        <p:spPr>
                          <a:xfrm>
                            <a:off x="5737122" y="3936326"/>
                            <a:ext cx="481781" cy="629275"/>
                          </a:xfrm>
                          <a:prstGeom prst="rect">
                            <a:avLst/>
                          </a:prstGeom>
                          <a:blipFill>
                            <a:blip r:embed="rId2"/>
                            <a:stretch>
                              <a:fillRect r="-87692"/>
                            </a:stretch>
                          </a:blipFill>
                        </p:spPr>
                        <p:txBody>
                          <a:bodyPr/>
                          <a:lstStyle/>
                          <a:p>
                            <a:r>
                              <a:rPr lang="pt-BR">
                                <a:noFill/>
                              </a:rPr>
                              <a:t> </a:t>
                            </a:r>
                          </a:p>
                        </p:txBody>
                      </p:sp>
                    </mc:Fallback>
                  </mc:AlternateContent>
                  <p:sp>
                    <p:nvSpPr>
                      <p:cNvPr id="25" name="Arco 24">
                        <a:extLst>
                          <a:ext uri="{FF2B5EF4-FFF2-40B4-BE49-F238E27FC236}">
                            <a16:creationId xmlns:a16="http://schemas.microsoft.com/office/drawing/2014/main" id="{561A94F7-EF80-5940-592A-E0966E233C9C}"/>
                          </a:ext>
                        </a:extLst>
                      </p:cNvPr>
                      <p:cNvSpPr/>
                      <p:nvPr/>
                    </p:nvSpPr>
                    <p:spPr>
                      <a:xfrm rot="4802676">
                        <a:off x="619046" y="1750676"/>
                        <a:ext cx="4218039" cy="2934352"/>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Arco 25">
                        <a:extLst>
                          <a:ext uri="{FF2B5EF4-FFF2-40B4-BE49-F238E27FC236}">
                            <a16:creationId xmlns:a16="http://schemas.microsoft.com/office/drawing/2014/main" id="{47650B8A-2E02-4D7B-3277-27CA6138A442}"/>
                          </a:ext>
                        </a:extLst>
                      </p:cNvPr>
                      <p:cNvSpPr/>
                      <p:nvPr/>
                    </p:nvSpPr>
                    <p:spPr>
                      <a:xfrm rot="4802676">
                        <a:off x="-1019343" y="1750676"/>
                        <a:ext cx="4218039" cy="2934352"/>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8" name="CaixaDeTexto 27">
                            <a:extLst>
                              <a:ext uri="{FF2B5EF4-FFF2-40B4-BE49-F238E27FC236}">
                                <a16:creationId xmlns:a16="http://schemas.microsoft.com/office/drawing/2014/main" id="{CB534A91-68D3-8EAC-D7C2-E2CA31A0EAE6}"/>
                              </a:ext>
                            </a:extLst>
                          </p:cNvPr>
                          <p:cNvSpPr txBox="1"/>
                          <p:nvPr/>
                        </p:nvSpPr>
                        <p:spPr>
                          <a:xfrm>
                            <a:off x="578942" y="2020694"/>
                            <a:ext cx="629264" cy="5763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28" name="CaixaDeTexto 27">
                            <a:extLst>
                              <a:ext uri="{FF2B5EF4-FFF2-40B4-BE49-F238E27FC236}">
                                <a16:creationId xmlns:a16="http://schemas.microsoft.com/office/drawing/2014/main" id="{CB534A91-68D3-8EAC-D7C2-E2CA31A0EAE6}"/>
                              </a:ext>
                            </a:extLst>
                          </p:cNvPr>
                          <p:cNvSpPr txBox="1">
                            <a:spLocks noRot="1" noChangeAspect="1" noMove="1" noResize="1" noEditPoints="1" noAdjustHandles="1" noChangeArrowheads="1" noChangeShapeType="1" noTextEdit="1"/>
                          </p:cNvSpPr>
                          <p:nvPr/>
                        </p:nvSpPr>
                        <p:spPr>
                          <a:xfrm>
                            <a:off x="578942" y="2020694"/>
                            <a:ext cx="629264" cy="57637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9" name="CaixaDeTexto 28">
                            <a:extLst>
                              <a:ext uri="{FF2B5EF4-FFF2-40B4-BE49-F238E27FC236}">
                                <a16:creationId xmlns:a16="http://schemas.microsoft.com/office/drawing/2014/main" id="{2C7D30FC-6C2A-8E25-2D9E-26CBA03E9029}"/>
                              </a:ext>
                            </a:extLst>
                          </p:cNvPr>
                          <p:cNvSpPr txBox="1"/>
                          <p:nvPr/>
                        </p:nvSpPr>
                        <p:spPr>
                          <a:xfrm>
                            <a:off x="5592280" y="5356250"/>
                            <a:ext cx="1071718" cy="5763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29" name="CaixaDeTexto 28">
                            <a:extLst>
                              <a:ext uri="{FF2B5EF4-FFF2-40B4-BE49-F238E27FC236}">
                                <a16:creationId xmlns:a16="http://schemas.microsoft.com/office/drawing/2014/main" id="{2C7D30FC-6C2A-8E25-2D9E-26CBA03E9029}"/>
                              </a:ext>
                            </a:extLst>
                          </p:cNvPr>
                          <p:cNvSpPr txBox="1">
                            <a:spLocks noRot="1" noChangeAspect="1" noMove="1" noResize="1" noEditPoints="1" noAdjustHandles="1" noChangeArrowheads="1" noChangeShapeType="1" noTextEdit="1"/>
                          </p:cNvSpPr>
                          <p:nvPr/>
                        </p:nvSpPr>
                        <p:spPr>
                          <a:xfrm>
                            <a:off x="5592280" y="5356250"/>
                            <a:ext cx="1071718" cy="57637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0" name="CaixaDeTexto 29">
                            <a:extLst>
                              <a:ext uri="{FF2B5EF4-FFF2-40B4-BE49-F238E27FC236}">
                                <a16:creationId xmlns:a16="http://schemas.microsoft.com/office/drawing/2014/main" id="{22A550AA-2557-3B36-3169-020DA3088D19}"/>
                              </a:ext>
                            </a:extLst>
                          </p:cNvPr>
                          <p:cNvSpPr txBox="1"/>
                          <p:nvPr/>
                        </p:nvSpPr>
                        <p:spPr>
                          <a:xfrm>
                            <a:off x="2167084" y="2701901"/>
                            <a:ext cx="757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𝑂𝑅</m:t>
                                  </m:r>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30" name="CaixaDeTexto 29">
                            <a:extLst>
                              <a:ext uri="{FF2B5EF4-FFF2-40B4-BE49-F238E27FC236}">
                                <a16:creationId xmlns:a16="http://schemas.microsoft.com/office/drawing/2014/main" id="{22A550AA-2557-3B36-3169-020DA3088D19}"/>
                              </a:ext>
                            </a:extLst>
                          </p:cNvPr>
                          <p:cNvSpPr txBox="1">
                            <a:spLocks noRot="1" noChangeAspect="1" noMove="1" noResize="1" noEditPoints="1" noAdjustHandles="1" noChangeArrowheads="1" noChangeShapeType="1" noTextEdit="1"/>
                          </p:cNvSpPr>
                          <p:nvPr/>
                        </p:nvSpPr>
                        <p:spPr>
                          <a:xfrm>
                            <a:off x="2167084" y="2701901"/>
                            <a:ext cx="757084" cy="307777"/>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1" name="CaixaDeTexto 30">
                            <a:extLst>
                              <a:ext uri="{FF2B5EF4-FFF2-40B4-BE49-F238E27FC236}">
                                <a16:creationId xmlns:a16="http://schemas.microsoft.com/office/drawing/2014/main" id="{FF4D545E-96CB-B12A-8E51-2FD0DD1B12EC}"/>
                              </a:ext>
                            </a:extLst>
                          </p:cNvPr>
                          <p:cNvSpPr txBox="1"/>
                          <p:nvPr/>
                        </p:nvSpPr>
                        <p:spPr>
                          <a:xfrm>
                            <a:off x="3892176" y="2701901"/>
                            <a:ext cx="757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m:t>
                                  </m:r>
                                  <m:sSup>
                                    <m:s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31" name="CaixaDeTexto 30">
                            <a:extLst>
                              <a:ext uri="{FF2B5EF4-FFF2-40B4-BE49-F238E27FC236}">
                                <a16:creationId xmlns:a16="http://schemas.microsoft.com/office/drawing/2014/main" id="{FF4D545E-96CB-B12A-8E51-2FD0DD1B12EC}"/>
                              </a:ext>
                            </a:extLst>
                          </p:cNvPr>
                          <p:cNvSpPr txBox="1">
                            <a:spLocks noRot="1" noChangeAspect="1" noMove="1" noResize="1" noEditPoints="1" noAdjustHandles="1" noChangeArrowheads="1" noChangeShapeType="1" noTextEdit="1"/>
                          </p:cNvSpPr>
                          <p:nvPr/>
                        </p:nvSpPr>
                        <p:spPr>
                          <a:xfrm>
                            <a:off x="3892176" y="2701901"/>
                            <a:ext cx="757084" cy="307777"/>
                          </a:xfrm>
                          <a:prstGeom prst="rect">
                            <a:avLst/>
                          </a:prstGeom>
                          <a:blipFill>
                            <a:blip r:embed="rId6"/>
                            <a:stretch>
                              <a:fillRect/>
                            </a:stretch>
                          </a:blipFill>
                        </p:spPr>
                        <p:txBody>
                          <a:bodyPr/>
                          <a:lstStyle/>
                          <a:p>
                            <a:r>
                              <a:rPr lang="pt-BR">
                                <a:noFill/>
                              </a:rPr>
                              <a:t> </a:t>
                            </a:r>
                          </a:p>
                        </p:txBody>
                      </p:sp>
                    </mc:Fallback>
                  </mc:AlternateContent>
                </p:grpSp>
                <p:sp>
                  <p:nvSpPr>
                    <p:cNvPr id="33" name="Arco 32">
                      <a:extLst>
                        <a:ext uri="{FF2B5EF4-FFF2-40B4-BE49-F238E27FC236}">
                          <a16:creationId xmlns:a16="http://schemas.microsoft.com/office/drawing/2014/main" id="{838FCA90-079E-D455-FDB2-D32B35462D26}"/>
                        </a:ext>
                      </a:extLst>
                    </p:cNvPr>
                    <p:cNvSpPr/>
                    <p:nvPr/>
                  </p:nvSpPr>
                  <p:spPr>
                    <a:xfrm rot="11305244">
                      <a:off x="1686730" y="704158"/>
                      <a:ext cx="8330188" cy="4423336"/>
                    </a:xfrm>
                    <a:prstGeom prst="arc">
                      <a:avLst>
                        <a:gd name="adj1" fmla="val 16200000"/>
                        <a:gd name="adj2" fmla="val 2112067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34" name="CaixaDeTexto 33">
                          <a:extLst>
                            <a:ext uri="{FF2B5EF4-FFF2-40B4-BE49-F238E27FC236}">
                              <a16:creationId xmlns:a16="http://schemas.microsoft.com/office/drawing/2014/main" id="{18CB3418-D98A-F4B6-B26F-440241F11B79}"/>
                            </a:ext>
                          </a:extLst>
                        </p:cNvPr>
                        <p:cNvSpPr txBox="1"/>
                        <p:nvPr/>
                      </p:nvSpPr>
                      <p:spPr>
                        <a:xfrm>
                          <a:off x="5304502" y="4907075"/>
                          <a:ext cx="134701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𝐷𝑅</m:t>
                                </m:r>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Sup>
                                  <m:s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oMath>
                            </m:oMathPara>
                          </a14:m>
                          <a:endParaRPr kumimoji="0" lang="pt-BR"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34" name="CaixaDeTexto 33">
                          <a:extLst>
                            <a:ext uri="{FF2B5EF4-FFF2-40B4-BE49-F238E27FC236}">
                              <a16:creationId xmlns:a16="http://schemas.microsoft.com/office/drawing/2014/main" id="{18CB3418-D98A-F4B6-B26F-440241F11B79}"/>
                            </a:ext>
                          </a:extLst>
                        </p:cNvPr>
                        <p:cNvSpPr txBox="1">
                          <a:spLocks noRot="1" noChangeAspect="1" noMove="1" noResize="1" noEditPoints="1" noAdjustHandles="1" noChangeArrowheads="1" noChangeShapeType="1" noTextEdit="1"/>
                        </p:cNvSpPr>
                        <p:nvPr/>
                      </p:nvSpPr>
                      <p:spPr>
                        <a:xfrm>
                          <a:off x="5304502" y="4907075"/>
                          <a:ext cx="1347019" cy="307777"/>
                        </a:xfrm>
                        <a:prstGeom prst="rect">
                          <a:avLst/>
                        </a:prstGeom>
                        <a:blipFill>
                          <a:blip r:embed="rId7"/>
                          <a:stretch>
                            <a:fillRect/>
                          </a:stretch>
                        </a:blipFill>
                      </p:spPr>
                      <p:txBody>
                        <a:bodyPr/>
                        <a:lstStyle/>
                        <a:p>
                          <a:r>
                            <a:rPr lang="pt-BR">
                              <a:noFill/>
                            </a:rPr>
                            <a:t> </a:t>
                          </a:r>
                        </a:p>
                      </p:txBody>
                    </p:sp>
                  </mc:Fallback>
                </mc:AlternateContent>
              </p:grpSp>
              <p:cxnSp>
                <p:nvCxnSpPr>
                  <p:cNvPr id="37" name="Conector reto 36">
                    <a:extLst>
                      <a:ext uri="{FF2B5EF4-FFF2-40B4-BE49-F238E27FC236}">
                        <a16:creationId xmlns:a16="http://schemas.microsoft.com/office/drawing/2014/main" id="{BC7E036A-130A-222D-1BC4-BDFC28975299}"/>
                      </a:ext>
                    </a:extLst>
                  </p:cNvPr>
                  <p:cNvCxnSpPr>
                    <a:cxnSpLocks/>
                  </p:cNvCxnSpPr>
                  <p:nvPr/>
                </p:nvCxnSpPr>
                <p:spPr>
                  <a:xfrm>
                    <a:off x="3625630" y="4393597"/>
                    <a:ext cx="0" cy="1376087"/>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EB004AFF-7A90-B9F2-DAFA-E2DAA8298A2A}"/>
                      </a:ext>
                    </a:extLst>
                  </p:cNvPr>
                  <p:cNvCxnSpPr>
                    <a:cxnSpLocks/>
                  </p:cNvCxnSpPr>
                  <p:nvPr/>
                </p:nvCxnSpPr>
                <p:spPr>
                  <a:xfrm>
                    <a:off x="2765306" y="4398517"/>
                    <a:ext cx="0" cy="1376087"/>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135F4FF8-40D5-C322-2A60-2D61896C4DEF}"/>
                      </a:ext>
                    </a:extLst>
                  </p:cNvPr>
                  <p:cNvCxnSpPr>
                    <a:cxnSpLocks/>
                  </p:cNvCxnSpPr>
                  <p:nvPr/>
                </p:nvCxnSpPr>
                <p:spPr>
                  <a:xfrm>
                    <a:off x="2081966" y="4393600"/>
                    <a:ext cx="0" cy="1376087"/>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3" name="Conector reto 42">
                    <a:extLst>
                      <a:ext uri="{FF2B5EF4-FFF2-40B4-BE49-F238E27FC236}">
                        <a16:creationId xmlns:a16="http://schemas.microsoft.com/office/drawing/2014/main" id="{2E257054-CD59-FCF8-0F4E-EA9F7E88A1AF}"/>
                      </a:ext>
                    </a:extLst>
                  </p:cNvPr>
                  <p:cNvCxnSpPr>
                    <a:cxnSpLocks/>
                  </p:cNvCxnSpPr>
                  <p:nvPr/>
                </p:nvCxnSpPr>
                <p:spPr>
                  <a:xfrm flipH="1">
                    <a:off x="690551" y="4738932"/>
                    <a:ext cx="2748869" cy="0"/>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ector reto 47">
                    <a:extLst>
                      <a:ext uri="{FF2B5EF4-FFF2-40B4-BE49-F238E27FC236}">
                        <a16:creationId xmlns:a16="http://schemas.microsoft.com/office/drawing/2014/main" id="{CFD4C36C-D01F-3F13-C4B5-2342A1CCDA9B}"/>
                      </a:ext>
                    </a:extLst>
                  </p:cNvPr>
                  <p:cNvCxnSpPr>
                    <a:cxnSpLocks/>
                  </p:cNvCxnSpPr>
                  <p:nvPr/>
                </p:nvCxnSpPr>
                <p:spPr>
                  <a:xfrm flipH="1">
                    <a:off x="690551" y="3984064"/>
                    <a:ext cx="1476000" cy="0"/>
                  </a:xfrm>
                  <a:prstGeom prst="line">
                    <a:avLst/>
                  </a:prstGeom>
                  <a:ln w="158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77270873-5102-7A32-4974-B05793F95D99}"/>
                      </a:ext>
                    </a:extLst>
                  </p:cNvPr>
                  <p:cNvSpPr/>
                  <p:nvPr/>
                </p:nvSpPr>
                <p:spPr>
                  <a:xfrm>
                    <a:off x="2042126" y="4356225"/>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Elipse 50">
                    <a:extLst>
                      <a:ext uri="{FF2B5EF4-FFF2-40B4-BE49-F238E27FC236}">
                        <a16:creationId xmlns:a16="http://schemas.microsoft.com/office/drawing/2014/main" id="{689FCE75-E4D9-78DA-B57E-BB3436F6C503}"/>
                      </a:ext>
                    </a:extLst>
                  </p:cNvPr>
                  <p:cNvSpPr/>
                  <p:nvPr/>
                </p:nvSpPr>
                <p:spPr>
                  <a:xfrm>
                    <a:off x="2725472" y="435131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Elipse 51">
                    <a:extLst>
                      <a:ext uri="{FF2B5EF4-FFF2-40B4-BE49-F238E27FC236}">
                        <a16:creationId xmlns:a16="http://schemas.microsoft.com/office/drawing/2014/main" id="{9F4E28A8-54C2-88DF-7D6F-3E2E068317D6}"/>
                      </a:ext>
                    </a:extLst>
                  </p:cNvPr>
                  <p:cNvSpPr/>
                  <p:nvPr/>
                </p:nvSpPr>
                <p:spPr>
                  <a:xfrm>
                    <a:off x="3580873" y="4351311"/>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Elipse 52">
                    <a:extLst>
                      <a:ext uri="{FF2B5EF4-FFF2-40B4-BE49-F238E27FC236}">
                        <a16:creationId xmlns:a16="http://schemas.microsoft.com/office/drawing/2014/main" id="{CD15998B-C458-704A-A9C3-CC509E6A494B}"/>
                      </a:ext>
                    </a:extLst>
                  </p:cNvPr>
                  <p:cNvSpPr/>
                  <p:nvPr/>
                </p:nvSpPr>
                <p:spPr>
                  <a:xfrm>
                    <a:off x="2145366" y="3938357"/>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Elipse 53">
                    <a:extLst>
                      <a:ext uri="{FF2B5EF4-FFF2-40B4-BE49-F238E27FC236}">
                        <a16:creationId xmlns:a16="http://schemas.microsoft.com/office/drawing/2014/main" id="{1FD17829-30DF-6EE2-FE73-4AD82BD726D3}"/>
                      </a:ext>
                    </a:extLst>
                  </p:cNvPr>
                  <p:cNvSpPr/>
                  <p:nvPr/>
                </p:nvSpPr>
                <p:spPr>
                  <a:xfrm>
                    <a:off x="3433394" y="4705268"/>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mc:AlternateContent xmlns:mc="http://schemas.openxmlformats.org/markup-compatibility/2006">
              <mc:Choice xmlns:a14="http://schemas.microsoft.com/office/drawing/2010/main" Requires="a14">
                <p:sp>
                  <p:nvSpPr>
                    <p:cNvPr id="56" name="CaixaDeTexto 55">
                      <a:extLst>
                        <a:ext uri="{FF2B5EF4-FFF2-40B4-BE49-F238E27FC236}">
                          <a16:creationId xmlns:a16="http://schemas.microsoft.com/office/drawing/2014/main" id="{CD773928-1D44-4DA3-6BE0-3C4A64A18508}"/>
                        </a:ext>
                      </a:extLst>
                    </p:cNvPr>
                    <p:cNvSpPr txBox="1"/>
                    <p:nvPr/>
                  </p:nvSpPr>
                  <p:spPr>
                    <a:xfrm>
                      <a:off x="1792991" y="5080609"/>
                      <a:ext cx="285135" cy="629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56" name="CaixaDeTexto 55">
                      <a:extLst>
                        <a:ext uri="{FF2B5EF4-FFF2-40B4-BE49-F238E27FC236}">
                          <a16:creationId xmlns:a16="http://schemas.microsoft.com/office/drawing/2014/main" id="{CD773928-1D44-4DA3-6BE0-3C4A64A18508}"/>
                        </a:ext>
                      </a:extLst>
                    </p:cNvPr>
                    <p:cNvSpPr txBox="1">
                      <a:spLocks noRot="1" noChangeAspect="1" noMove="1" noResize="1" noEditPoints="1" noAdjustHandles="1" noChangeArrowheads="1" noChangeShapeType="1" noTextEdit="1"/>
                    </p:cNvSpPr>
                    <p:nvPr/>
                  </p:nvSpPr>
                  <p:spPr>
                    <a:xfrm>
                      <a:off x="1792991" y="5080609"/>
                      <a:ext cx="285135" cy="629275"/>
                    </a:xfrm>
                    <a:prstGeom prst="rect">
                      <a:avLst/>
                    </a:prstGeom>
                    <a:blipFill>
                      <a:blip r:embed="rId8"/>
                      <a:stretch>
                        <a:fillRect r="-20731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57" name="CaixaDeTexto 56">
                      <a:extLst>
                        <a:ext uri="{FF2B5EF4-FFF2-40B4-BE49-F238E27FC236}">
                          <a16:creationId xmlns:a16="http://schemas.microsoft.com/office/drawing/2014/main" id="{74FF30D5-4880-1AE1-F14A-26DB55FA80E1}"/>
                        </a:ext>
                      </a:extLst>
                    </p:cNvPr>
                    <p:cNvSpPr txBox="1"/>
                    <p:nvPr/>
                  </p:nvSpPr>
                  <p:spPr>
                    <a:xfrm>
                      <a:off x="3341191" y="5069815"/>
                      <a:ext cx="285135" cy="629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num>
                                      <m:den>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57" name="CaixaDeTexto 56">
                      <a:extLst>
                        <a:ext uri="{FF2B5EF4-FFF2-40B4-BE49-F238E27FC236}">
                          <a16:creationId xmlns:a16="http://schemas.microsoft.com/office/drawing/2014/main" id="{74FF30D5-4880-1AE1-F14A-26DB55FA80E1}"/>
                        </a:ext>
                      </a:extLst>
                    </p:cNvPr>
                    <p:cNvSpPr txBox="1">
                      <a:spLocks noRot="1" noChangeAspect="1" noMove="1" noResize="1" noEditPoints="1" noAdjustHandles="1" noChangeArrowheads="1" noChangeShapeType="1" noTextEdit="1"/>
                    </p:cNvSpPr>
                    <p:nvPr/>
                  </p:nvSpPr>
                  <p:spPr>
                    <a:xfrm>
                      <a:off x="3341191" y="5069815"/>
                      <a:ext cx="285135" cy="629275"/>
                    </a:xfrm>
                    <a:prstGeom prst="rect">
                      <a:avLst/>
                    </a:prstGeom>
                    <a:blipFill>
                      <a:blip r:embed="rId9"/>
                      <a:stretch>
                        <a:fillRect r="-200000"/>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58" name="CaixaDeTexto 57">
                      <a:extLst>
                        <a:ext uri="{FF2B5EF4-FFF2-40B4-BE49-F238E27FC236}">
                          <a16:creationId xmlns:a16="http://schemas.microsoft.com/office/drawing/2014/main" id="{74A30806-ED61-A183-46AC-4B3E6F7F3878}"/>
                        </a:ext>
                      </a:extLst>
                    </p:cNvPr>
                    <p:cNvSpPr txBox="1"/>
                    <p:nvPr/>
                  </p:nvSpPr>
                  <p:spPr>
                    <a:xfrm>
                      <a:off x="2090033" y="5731584"/>
                      <a:ext cx="1888748" cy="6171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num>
                                      <m:den>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𝑂𝑝𝑒𝑛</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58" name="CaixaDeTexto 57">
                      <a:extLst>
                        <a:ext uri="{FF2B5EF4-FFF2-40B4-BE49-F238E27FC236}">
                          <a16:creationId xmlns:a16="http://schemas.microsoft.com/office/drawing/2014/main" id="{74A30806-ED61-A183-46AC-4B3E6F7F3878}"/>
                        </a:ext>
                      </a:extLst>
                    </p:cNvPr>
                    <p:cNvSpPr txBox="1">
                      <a:spLocks noRot="1" noChangeAspect="1" noMove="1" noResize="1" noEditPoints="1" noAdjustHandles="1" noChangeArrowheads="1" noChangeShapeType="1" noTextEdit="1"/>
                    </p:cNvSpPr>
                    <p:nvPr/>
                  </p:nvSpPr>
                  <p:spPr>
                    <a:xfrm>
                      <a:off x="2090033" y="5731584"/>
                      <a:ext cx="1888748" cy="617192"/>
                    </a:xfrm>
                    <a:prstGeom prst="rect">
                      <a:avLst/>
                    </a:prstGeom>
                    <a:blipFill>
                      <a:blip r:embed="rId10"/>
                      <a:stretch>
                        <a:fillRect/>
                      </a:stretch>
                    </a:blipFill>
                  </p:spPr>
                  <p:txBody>
                    <a:bodyPr/>
                    <a:lstStyle/>
                    <a:p>
                      <a:r>
                        <a:rPr lang="pt-BR">
                          <a:noFill/>
                        </a:rPr>
                        <a:t> </a:t>
                      </a:r>
                    </a:p>
                  </p:txBody>
                </p:sp>
              </mc:Fallback>
            </mc:AlternateContent>
            <p:cxnSp>
              <p:nvCxnSpPr>
                <p:cNvPr id="60" name="Conector de Seta Reta 59">
                  <a:extLst>
                    <a:ext uri="{FF2B5EF4-FFF2-40B4-BE49-F238E27FC236}">
                      <a16:creationId xmlns:a16="http://schemas.microsoft.com/office/drawing/2014/main" id="{EA63DFDE-A575-A97D-0D8C-F7ABF003F5F7}"/>
                    </a:ext>
                  </a:extLst>
                </p:cNvPr>
                <p:cNvCxnSpPr>
                  <a:cxnSpLocks/>
                </p:cNvCxnSpPr>
                <p:nvPr/>
              </p:nvCxnSpPr>
              <p:spPr>
                <a:xfrm flipV="1">
                  <a:off x="2765306" y="5142044"/>
                  <a:ext cx="0" cy="622179"/>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Retângulo 62">
                <a:extLst>
                  <a:ext uri="{FF2B5EF4-FFF2-40B4-BE49-F238E27FC236}">
                    <a16:creationId xmlns:a16="http://schemas.microsoft.com/office/drawing/2014/main" id="{D0809398-CA80-6402-C508-44B9B79523A5}"/>
                  </a:ext>
                </a:extLst>
              </p:cNvPr>
              <p:cNvSpPr/>
              <p:nvPr/>
            </p:nvSpPr>
            <p:spPr>
              <a:xfrm>
                <a:off x="2170870" y="5771319"/>
                <a:ext cx="1758375" cy="552653"/>
              </a:xfrm>
              <a:prstGeom prst="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mc:AlternateContent xmlns:mc="http://schemas.openxmlformats.org/markup-compatibility/2006">
          <mc:Choice xmlns:a14="http://schemas.microsoft.com/office/drawing/2010/main" Requires="a14">
            <p:sp>
              <p:nvSpPr>
                <p:cNvPr id="1033" name="CaixaDeTexto 1032">
                  <a:extLst>
                    <a:ext uri="{FF2B5EF4-FFF2-40B4-BE49-F238E27FC236}">
                      <a16:creationId xmlns:a16="http://schemas.microsoft.com/office/drawing/2014/main" id="{48144FFA-3F92-C6F2-4CF2-97BAC826E1D1}"/>
                    </a:ext>
                  </a:extLst>
                </p:cNvPr>
                <p:cNvSpPr txBox="1"/>
                <p:nvPr/>
              </p:nvSpPr>
              <p:spPr>
                <a:xfrm>
                  <a:off x="14079" y="2863183"/>
                  <a:ext cx="599768" cy="60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num>
                                  <m:den>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𝑎𝑢𝑡</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1033" name="CaixaDeTexto 1032">
                  <a:extLst>
                    <a:ext uri="{FF2B5EF4-FFF2-40B4-BE49-F238E27FC236}">
                      <a16:creationId xmlns:a16="http://schemas.microsoft.com/office/drawing/2014/main" id="{48144FFA-3F92-C6F2-4CF2-97BAC826E1D1}"/>
                    </a:ext>
                  </a:extLst>
                </p:cNvPr>
                <p:cNvSpPr txBox="1">
                  <a:spLocks noRot="1" noChangeAspect="1" noMove="1" noResize="1" noEditPoints="1" noAdjustHandles="1" noChangeArrowheads="1" noChangeShapeType="1" noTextEdit="1"/>
                </p:cNvSpPr>
                <p:nvPr/>
              </p:nvSpPr>
              <p:spPr>
                <a:xfrm>
                  <a:off x="14079" y="2863183"/>
                  <a:ext cx="599768" cy="605615"/>
                </a:xfrm>
                <a:prstGeom prst="rect">
                  <a:avLst/>
                </a:prstGeom>
                <a:blipFill>
                  <a:blip r:embed="rId11"/>
                  <a:stretch>
                    <a:fillRect r="-20690"/>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36" name="CaixaDeTexto 1035">
                  <a:extLst>
                    <a:ext uri="{FF2B5EF4-FFF2-40B4-BE49-F238E27FC236}">
                      <a16:creationId xmlns:a16="http://schemas.microsoft.com/office/drawing/2014/main" id="{AD7F912B-18F7-E44E-2827-8D2FFF8FEACF}"/>
                    </a:ext>
                  </a:extLst>
                </p:cNvPr>
                <p:cNvSpPr txBox="1"/>
                <p:nvPr/>
              </p:nvSpPr>
              <p:spPr>
                <a:xfrm>
                  <a:off x="2731" y="3765427"/>
                  <a:ext cx="599768" cy="605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d>
                              <m:d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num>
                                  <m:den>
                                    <m:sSubSup>
                                      <m:sSubSupPr>
                                        <m:ctrlP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bSup>
                                  </m:den>
                                </m:f>
                              </m:e>
                            </m:d>
                          </m:e>
                          <m:sub>
                            <m:r>
                              <a:rPr kumimoji="0" lang="pt-B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𝑎𝑢𝑡</m:t>
                            </m:r>
                          </m:sub>
                        </m:sSub>
                      </m:oMath>
                    </m:oMathPara>
                  </a14:m>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p:sp>
              <p:nvSpPr>
                <p:cNvPr id="1036" name="CaixaDeTexto 1035">
                  <a:extLst>
                    <a:ext uri="{FF2B5EF4-FFF2-40B4-BE49-F238E27FC236}">
                      <a16:creationId xmlns:a16="http://schemas.microsoft.com/office/drawing/2014/main" id="{AD7F912B-18F7-E44E-2827-8D2FFF8FEACF}"/>
                    </a:ext>
                  </a:extLst>
                </p:cNvPr>
                <p:cNvSpPr txBox="1">
                  <a:spLocks noRot="1" noChangeAspect="1" noMove="1" noResize="1" noEditPoints="1" noAdjustHandles="1" noChangeArrowheads="1" noChangeShapeType="1" noTextEdit="1"/>
                </p:cNvSpPr>
                <p:nvPr/>
              </p:nvSpPr>
              <p:spPr>
                <a:xfrm>
                  <a:off x="2731" y="3765427"/>
                  <a:ext cx="599768" cy="605615"/>
                </a:xfrm>
                <a:prstGeom prst="rect">
                  <a:avLst/>
                </a:prstGeom>
                <a:blipFill>
                  <a:blip r:embed="rId12"/>
                  <a:stretch>
                    <a:fillRect r="-22989"/>
                  </a:stretch>
                </a:blipFill>
              </p:spPr>
              <p:txBody>
                <a:bodyPr/>
                <a:lstStyle/>
                <a:p>
                  <a:r>
                    <a:rPr lang="pt-BR">
                      <a:noFill/>
                    </a:rPr>
                    <a:t> </a:t>
                  </a:r>
                </a:p>
              </p:txBody>
            </p:sp>
          </mc:Fallback>
        </mc:AlternateContent>
      </p:grpSp>
      <p:sp>
        <p:nvSpPr>
          <p:cNvPr id="1039" name="CaixaDeTexto 1038">
            <a:extLst>
              <a:ext uri="{FF2B5EF4-FFF2-40B4-BE49-F238E27FC236}">
                <a16:creationId xmlns:a16="http://schemas.microsoft.com/office/drawing/2014/main" id="{DF1AAE9C-AF40-249C-459E-E4FD2BC38BFE}"/>
              </a:ext>
            </a:extLst>
          </p:cNvPr>
          <p:cNvSpPr txBox="1"/>
          <p:nvPr/>
        </p:nvSpPr>
        <p:spPr>
          <a:xfrm>
            <a:off x="5931467" y="1887696"/>
            <a:ext cx="5955725" cy="369332"/>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CaixaDeTexto 13">
                <a:extLst>
                  <a:ext uri="{FF2B5EF4-FFF2-40B4-BE49-F238E27FC236}">
                    <a16:creationId xmlns:a16="http://schemas.microsoft.com/office/drawing/2014/main" id="{D6A3C6CD-135B-2DAF-7CC4-AA8D2128FA5C}"/>
                  </a:ext>
                </a:extLst>
              </p:cNvPr>
              <p:cNvSpPr txBox="1"/>
              <p:nvPr/>
            </p:nvSpPr>
            <p:spPr>
              <a:xfrm>
                <a:off x="6104076" y="2319625"/>
                <a:ext cx="5787642" cy="3157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Sob a FPP</a:t>
                </a:r>
                <a:r>
                  <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 fato de as quantidades relativas produzidas de bens chineses </a:t>
                </a:r>
                <a14:m>
                  <m:oMath xmlns:m="http://schemas.openxmlformats.org/officeDocument/2006/math">
                    <m:d>
                      <m:d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f>
                          <m:f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𝑄</m:t>
                                </m:r>
                              </m:e>
                              <m: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sub>
                              <m:sup>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num>
                          <m:den>
                            <m:sSubSup>
                              <m:sSubSupPr>
                                <m:ctrlP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𝑄</m:t>
                                </m:r>
                              </m:e>
                              <m:sub>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up>
                                <m:r>
                                  <a:rPr kumimoji="0" lang="pt-B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den>
                        </m:f>
                      </m:e>
                    </m:d>
                  </m:oMath>
                </a14:m>
                <a:r>
                  <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serem relativamente maiores do que a dos Tigres </a:t>
                </a:r>
                <a:r>
                  <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faz com que os </a:t>
                </a:r>
                <a:r>
                  <a:rPr kumimoji="0" lang="pt-BR"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preços relativos globais </a:t>
                </a:r>
                <a:r>
                  <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dos bens manufaturados que equilibram a demanda relativa em economia aberta </a:t>
                </a:r>
                <a:r>
                  <a:rPr kumimoji="0" lang="pt-BR"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caiam</a:t>
                </a:r>
                <a:r>
                  <a:rPr kumimoji="0" lang="pt-B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com a entrada chinesa à  OMC </a:t>
                </a:r>
                <a14:m>
                  <m:oMath xmlns:m="http://schemas.openxmlformats.org/officeDocument/2006/math">
                    <m:d>
                      <m:d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sSub>
                          <m:sSub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d>
                              <m:d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f>
                                  <m:f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bSup>
                                      <m:sSubSup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𝑃</m:t>
                                        </m:r>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sub>
                                      <m:sup>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num>
                                  <m:den>
                                    <m:sSubSup>
                                      <m:sSubSup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𝑃</m:t>
                                        </m:r>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up>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den>
                                </m:f>
                              </m:e>
                            </m:d>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𝑂𝑝𝑒𝑛</m:t>
                            </m:r>
                          </m:sub>
                        </m:s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&lt;</m:t>
                        </m:r>
                        <m:sSub>
                          <m:sSub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d>
                              <m:d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f>
                                  <m:f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b>
                                      <m:sSub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𝑃</m:t>
                                        </m:r>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sub>
                                    </m:sSub>
                                  </m:num>
                                  <m:den>
                                    <m:sSub>
                                      <m:sSub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𝑃</m:t>
                                        </m:r>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Sub>
                                  </m:den>
                                </m:f>
                              </m:e>
                            </m:d>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𝑂𝑝𝑒𝑛</m:t>
                            </m:r>
                          </m:sub>
                        </m:s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&lt;</m:t>
                        </m:r>
                        <m:sSub>
                          <m:sSub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d>
                              <m:d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f>
                                  <m:f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b>
                                      <m:sSub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𝑃</m:t>
                                        </m:r>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sub>
                                    </m:sSub>
                                  </m:num>
                                  <m:den>
                                    <m:sSub>
                                      <m:sSubPr>
                                        <m:ctrlP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𝑃</m:t>
                                        </m:r>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Sub>
                                  </m:den>
                                </m:f>
                              </m:e>
                            </m:d>
                          </m:e>
                          <m:sub>
                            <m:r>
                              <a:rPr kumimoji="0" lang="pt-B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𝑎𝑢𝑡</m:t>
                            </m:r>
                          </m:sub>
                        </m:sSub>
                      </m:e>
                    </m:d>
                  </m:oMath>
                </a14:m>
                <a:r>
                  <a:rPr kumimoji="0" lang="pt-B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pois fazem uma pressão comercial que até então não existia no setor de manufatura.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4" name="CaixaDeTexto 13">
                <a:extLst>
                  <a:ext uri="{FF2B5EF4-FFF2-40B4-BE49-F238E27FC236}">
                    <a16:creationId xmlns:a16="http://schemas.microsoft.com/office/drawing/2014/main" id="{D6A3C6CD-135B-2DAF-7CC4-AA8D2128FA5C}"/>
                  </a:ext>
                </a:extLst>
              </p:cNvPr>
              <p:cNvSpPr txBox="1">
                <a:spLocks noRot="1" noChangeAspect="1" noMove="1" noResize="1" noEditPoints="1" noAdjustHandles="1" noChangeArrowheads="1" noChangeShapeType="1" noTextEdit="1"/>
              </p:cNvSpPr>
              <p:nvPr/>
            </p:nvSpPr>
            <p:spPr>
              <a:xfrm>
                <a:off x="6104076" y="2319625"/>
                <a:ext cx="5787642" cy="3157659"/>
              </a:xfrm>
              <a:prstGeom prst="rect">
                <a:avLst/>
              </a:prstGeom>
              <a:blipFill>
                <a:blip r:embed="rId13"/>
                <a:stretch>
                  <a:fillRect l="-842" t="-1158" r="-842"/>
                </a:stretch>
              </a:blipFill>
            </p:spPr>
            <p:txBody>
              <a:bodyPr/>
              <a:lstStyle/>
              <a:p>
                <a:r>
                  <a:rPr lang="pt-BR">
                    <a:noFill/>
                  </a:rPr>
                  <a:t> </a:t>
                </a:r>
              </a:p>
            </p:txBody>
          </p:sp>
        </mc:Fallback>
      </mc:AlternateContent>
    </p:spTree>
    <p:extLst>
      <p:ext uri="{BB962C8B-B14F-4D97-AF65-F5344CB8AC3E}">
        <p14:creationId xmlns:p14="http://schemas.microsoft.com/office/powerpoint/2010/main" val="156422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ixaDeTexto 66">
            <a:extLst>
              <a:ext uri="{FF2B5EF4-FFF2-40B4-BE49-F238E27FC236}">
                <a16:creationId xmlns:a16="http://schemas.microsoft.com/office/drawing/2014/main" id="{3757DCF1-00EB-F48E-5896-22C4D39A948A}"/>
              </a:ext>
            </a:extLst>
          </p:cNvPr>
          <p:cNvSpPr txBox="1"/>
          <p:nvPr/>
        </p:nvSpPr>
        <p:spPr>
          <a:xfrm>
            <a:off x="1083902" y="515899"/>
            <a:ext cx="10031773" cy="584775"/>
          </a:xfrm>
          <a:prstGeom prst="rect">
            <a:avLst/>
          </a:prstGeom>
          <a:noFill/>
        </p:spPr>
        <p:txBody>
          <a:bodyPr wrap="square">
            <a:spAutoFit/>
          </a:bodyPr>
          <a:lstStyle/>
          <a:p>
            <a:r>
              <a:rPr lang="pt-BR" sz="3200">
                <a:latin typeface="Britannic Bold" panose="020B0903060703020204" pitchFamily="34" charset="0"/>
                <a:ea typeface="+mj-ea"/>
                <a:cs typeface="+mj-cs"/>
              </a:rPr>
              <a:t>Teorema de </a:t>
            </a:r>
            <a:r>
              <a:rPr lang="pt-BR" sz="3200" err="1">
                <a:latin typeface="Britannic Bold" panose="020B0903060703020204" pitchFamily="34" charset="0"/>
                <a:ea typeface="+mj-ea"/>
                <a:cs typeface="+mj-cs"/>
              </a:rPr>
              <a:t>Rybczynski</a:t>
            </a:r>
            <a:r>
              <a:rPr lang="pt-BR" sz="3200">
                <a:latin typeface="Britannic Bold" panose="020B0903060703020204" pitchFamily="34" charset="0"/>
                <a:ea typeface="+mj-ea"/>
                <a:cs typeface="+mj-cs"/>
              </a:rPr>
              <a:t> e FPP </a:t>
            </a:r>
          </a:p>
        </p:txBody>
      </p:sp>
      <p:sp>
        <p:nvSpPr>
          <p:cNvPr id="2" name="Retângulo 1">
            <a:extLst>
              <a:ext uri="{FF2B5EF4-FFF2-40B4-BE49-F238E27FC236}">
                <a16:creationId xmlns:a16="http://schemas.microsoft.com/office/drawing/2014/main" id="{81B771E4-D32C-5955-AF03-927F31E43FF6}"/>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A11FC6D7-065F-8985-94EE-1DB07D4CF71D}"/>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cxnSp>
        <p:nvCxnSpPr>
          <p:cNvPr id="6" name="Conector reto 5">
            <a:extLst>
              <a:ext uri="{FF2B5EF4-FFF2-40B4-BE49-F238E27FC236}">
                <a16:creationId xmlns:a16="http://schemas.microsoft.com/office/drawing/2014/main" id="{DF85E7A7-8B45-2324-802D-4E4FF8E25C2C}"/>
              </a:ext>
            </a:extLst>
          </p:cNvPr>
          <p:cNvCxnSpPr/>
          <p:nvPr/>
        </p:nvCxnSpPr>
        <p:spPr>
          <a:xfrm>
            <a:off x="6012115" y="1403786"/>
            <a:ext cx="0" cy="4716000"/>
          </a:xfrm>
          <a:prstGeom prst="line">
            <a:avLst/>
          </a:prstGeom>
        </p:spPr>
        <p:style>
          <a:lnRef idx="1">
            <a:schemeClr val="dk1"/>
          </a:lnRef>
          <a:fillRef idx="0">
            <a:schemeClr val="dk1"/>
          </a:fillRef>
          <a:effectRef idx="0">
            <a:schemeClr val="dk1"/>
          </a:effectRef>
          <a:fontRef idx="minor">
            <a:schemeClr val="tx1"/>
          </a:fontRef>
        </p:style>
      </p:cxnSp>
      <p:sp>
        <p:nvSpPr>
          <p:cNvPr id="30" name="CaixaDeTexto 29">
            <a:extLst>
              <a:ext uri="{FF2B5EF4-FFF2-40B4-BE49-F238E27FC236}">
                <a16:creationId xmlns:a16="http://schemas.microsoft.com/office/drawing/2014/main" id="{51ED2219-F982-92DE-12E0-8ECE7831F268}"/>
              </a:ext>
            </a:extLst>
          </p:cNvPr>
          <p:cNvSpPr txBox="1"/>
          <p:nvPr/>
        </p:nvSpPr>
        <p:spPr>
          <a:xfrm>
            <a:off x="1012723" y="1265696"/>
            <a:ext cx="4633128" cy="369332"/>
          </a:xfrm>
          <a:prstGeom prst="rect">
            <a:avLst/>
          </a:prstGeom>
          <a:noFill/>
        </p:spPr>
        <p:txBody>
          <a:bodyPr wrap="none" rtlCol="0">
            <a:spAutoFit/>
          </a:bodyPr>
          <a:lstStyle/>
          <a:p>
            <a:r>
              <a:rPr lang="pt-BR" b="1" u="sng"/>
              <a:t>Fronteira de Possibilidade de Produção (China)</a:t>
            </a:r>
          </a:p>
        </p:txBody>
      </p:sp>
      <p:grpSp>
        <p:nvGrpSpPr>
          <p:cNvPr id="69" name="Agrupar 68">
            <a:extLst>
              <a:ext uri="{FF2B5EF4-FFF2-40B4-BE49-F238E27FC236}">
                <a16:creationId xmlns:a16="http://schemas.microsoft.com/office/drawing/2014/main" id="{1604676B-CBCA-F9D0-1ABC-BC660B65387B}"/>
              </a:ext>
            </a:extLst>
          </p:cNvPr>
          <p:cNvGrpSpPr/>
          <p:nvPr/>
        </p:nvGrpSpPr>
        <p:grpSpPr>
          <a:xfrm>
            <a:off x="460323" y="1632833"/>
            <a:ext cx="5161585" cy="4540298"/>
            <a:chOff x="460323" y="1632833"/>
            <a:chExt cx="5161585" cy="4540298"/>
          </a:xfrm>
        </p:grpSpPr>
        <p:grpSp>
          <p:nvGrpSpPr>
            <p:cNvPr id="49" name="Agrupar 48">
              <a:extLst>
                <a:ext uri="{FF2B5EF4-FFF2-40B4-BE49-F238E27FC236}">
                  <a16:creationId xmlns:a16="http://schemas.microsoft.com/office/drawing/2014/main" id="{C46D7FA0-5526-EC8A-C5B3-588769B48CA4}"/>
                </a:ext>
              </a:extLst>
            </p:cNvPr>
            <p:cNvGrpSpPr/>
            <p:nvPr/>
          </p:nvGrpSpPr>
          <p:grpSpPr>
            <a:xfrm>
              <a:off x="460323" y="1632833"/>
              <a:ext cx="4868595" cy="4540298"/>
              <a:chOff x="460323" y="1632833"/>
              <a:chExt cx="4868595" cy="4540298"/>
            </a:xfrm>
          </p:grpSpPr>
          <p:grpSp>
            <p:nvGrpSpPr>
              <p:cNvPr id="42" name="Agrupar 41">
                <a:extLst>
                  <a:ext uri="{FF2B5EF4-FFF2-40B4-BE49-F238E27FC236}">
                    <a16:creationId xmlns:a16="http://schemas.microsoft.com/office/drawing/2014/main" id="{0BDDC220-E1AD-9FFA-424A-77E98CE6D973}"/>
                  </a:ext>
                </a:extLst>
              </p:cNvPr>
              <p:cNvGrpSpPr/>
              <p:nvPr/>
            </p:nvGrpSpPr>
            <p:grpSpPr>
              <a:xfrm>
                <a:off x="550764" y="1707424"/>
                <a:ext cx="4778154" cy="4465707"/>
                <a:chOff x="393452" y="1707424"/>
                <a:chExt cx="4778154" cy="4465707"/>
              </a:xfrm>
            </p:grpSpPr>
            <p:pic>
              <p:nvPicPr>
                <p:cNvPr id="19" name="Imagem 18">
                  <a:extLst>
                    <a:ext uri="{FF2B5EF4-FFF2-40B4-BE49-F238E27FC236}">
                      <a16:creationId xmlns:a16="http://schemas.microsoft.com/office/drawing/2014/main" id="{D15EAE09-300A-54AD-20DF-F3A42E0F0FAC}"/>
                    </a:ext>
                  </a:extLst>
                </p:cNvPr>
                <p:cNvPicPr>
                  <a:picLocks noChangeAspect="1"/>
                </p:cNvPicPr>
                <p:nvPr/>
              </p:nvPicPr>
              <p:blipFill>
                <a:blip r:embed="rId3"/>
                <a:stretch>
                  <a:fillRect/>
                </a:stretch>
              </p:blipFill>
              <p:spPr>
                <a:xfrm>
                  <a:off x="393452" y="1707424"/>
                  <a:ext cx="4778154" cy="4465707"/>
                </a:xfrm>
                <a:prstGeom prst="rect">
                  <a:avLst/>
                </a:prstGeom>
              </p:spPr>
            </p:pic>
            <p:cxnSp>
              <p:nvCxnSpPr>
                <p:cNvPr id="21" name="Conector reto 20">
                  <a:extLst>
                    <a:ext uri="{FF2B5EF4-FFF2-40B4-BE49-F238E27FC236}">
                      <a16:creationId xmlns:a16="http://schemas.microsoft.com/office/drawing/2014/main" id="{B835AACF-54EB-7C1A-5812-995021F18318}"/>
                    </a:ext>
                  </a:extLst>
                </p:cNvPr>
                <p:cNvCxnSpPr>
                  <a:cxnSpLocks/>
                </p:cNvCxnSpPr>
                <p:nvPr/>
              </p:nvCxnSpPr>
              <p:spPr>
                <a:xfrm>
                  <a:off x="2349910" y="2959510"/>
                  <a:ext cx="0" cy="2772696"/>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B6ECE502-708B-0AF9-9371-8899CDD142B2}"/>
                    </a:ext>
                  </a:extLst>
                </p:cNvPr>
                <p:cNvCxnSpPr>
                  <a:cxnSpLocks/>
                </p:cNvCxnSpPr>
                <p:nvPr/>
              </p:nvCxnSpPr>
              <p:spPr>
                <a:xfrm>
                  <a:off x="3210232" y="3524865"/>
                  <a:ext cx="0" cy="219600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16ADD12E-F7F5-894D-0C4A-8435B9128616}"/>
                    </a:ext>
                  </a:extLst>
                </p:cNvPr>
                <p:cNvSpPr txBox="1"/>
                <p:nvPr/>
              </p:nvSpPr>
              <p:spPr>
                <a:xfrm>
                  <a:off x="2191052" y="2493847"/>
                  <a:ext cx="317716" cy="369332"/>
                </a:xfrm>
                <a:prstGeom prst="rect">
                  <a:avLst/>
                </a:prstGeom>
                <a:noFill/>
              </p:spPr>
              <p:txBody>
                <a:bodyPr wrap="none" rtlCol="0">
                  <a:spAutoFit/>
                </a:bodyPr>
                <a:lstStyle/>
                <a:p>
                  <a:r>
                    <a:rPr lang="pt-BR"/>
                    <a:t>A</a:t>
                  </a:r>
                </a:p>
              </p:txBody>
            </p:sp>
            <p:sp>
              <p:nvSpPr>
                <p:cNvPr id="36" name="CaixaDeTexto 35">
                  <a:extLst>
                    <a:ext uri="{FF2B5EF4-FFF2-40B4-BE49-F238E27FC236}">
                      <a16:creationId xmlns:a16="http://schemas.microsoft.com/office/drawing/2014/main" id="{97186C24-FC79-9540-367E-EEB17E961C53}"/>
                    </a:ext>
                  </a:extLst>
                </p:cNvPr>
                <p:cNvSpPr txBox="1"/>
                <p:nvPr/>
              </p:nvSpPr>
              <p:spPr>
                <a:xfrm>
                  <a:off x="3284184" y="3244334"/>
                  <a:ext cx="309700" cy="369332"/>
                </a:xfrm>
                <a:prstGeom prst="rect">
                  <a:avLst/>
                </a:prstGeom>
                <a:noFill/>
              </p:spPr>
              <p:txBody>
                <a:bodyPr wrap="none" rtlCol="0">
                  <a:spAutoFit/>
                </a:bodyPr>
                <a:lstStyle/>
                <a:p>
                  <a:r>
                    <a:rPr lang="pt-BR"/>
                    <a:t>B</a:t>
                  </a:r>
                </a:p>
              </p:txBody>
            </p:sp>
            <p:cxnSp>
              <p:nvCxnSpPr>
                <p:cNvPr id="37" name="Conector reto 36">
                  <a:extLst>
                    <a:ext uri="{FF2B5EF4-FFF2-40B4-BE49-F238E27FC236}">
                      <a16:creationId xmlns:a16="http://schemas.microsoft.com/office/drawing/2014/main" id="{328418F0-284E-19BF-25DC-55C6B98B83E5}"/>
                    </a:ext>
                  </a:extLst>
                </p:cNvPr>
                <p:cNvCxnSpPr>
                  <a:cxnSpLocks/>
                </p:cNvCxnSpPr>
                <p:nvPr/>
              </p:nvCxnSpPr>
              <p:spPr>
                <a:xfrm flipH="1">
                  <a:off x="737419" y="2939846"/>
                  <a:ext cx="1612491"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9BEA0D91-C585-C019-EA05-BD9E77B55CB1}"/>
                    </a:ext>
                  </a:extLst>
                </p:cNvPr>
                <p:cNvCxnSpPr>
                  <a:cxnSpLocks/>
                </p:cNvCxnSpPr>
                <p:nvPr/>
              </p:nvCxnSpPr>
              <p:spPr>
                <a:xfrm flipH="1">
                  <a:off x="694711" y="3490453"/>
                  <a:ext cx="2520000"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CaixaDeTexto 42">
                    <a:extLst>
                      <a:ext uri="{FF2B5EF4-FFF2-40B4-BE49-F238E27FC236}">
                        <a16:creationId xmlns:a16="http://schemas.microsoft.com/office/drawing/2014/main" id="{66DEF1B5-68C6-8EC3-6226-BB3907FB92C6}"/>
                      </a:ext>
                    </a:extLst>
                  </p:cNvPr>
                  <p:cNvSpPr txBox="1"/>
                  <p:nvPr/>
                </p:nvSpPr>
                <p:spPr>
                  <a:xfrm>
                    <a:off x="2309026" y="5813538"/>
                    <a:ext cx="471604" cy="281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𝑄</m:t>
                              </m:r>
                            </m:e>
                            <m:sub>
                              <m:r>
                                <a:rPr lang="pt-BR" b="0" i="1" smtClean="0">
                                  <a:latin typeface="Cambria Math" panose="02040503050406030204" pitchFamily="18" charset="0"/>
                                </a:rPr>
                                <m:t>1</m:t>
                              </m:r>
                            </m:sub>
                            <m:sup>
                              <m:r>
                                <a:rPr lang="pt-BR" b="0" i="1" smtClean="0">
                                  <a:latin typeface="Cambria Math" panose="02040503050406030204" pitchFamily="18" charset="0"/>
                                </a:rPr>
                                <m:t>∗</m:t>
                              </m:r>
                              <m:r>
                                <a:rPr lang="pt-BR" b="0" i="1" smtClean="0">
                                  <a:latin typeface="Cambria Math" panose="02040503050406030204" pitchFamily="18" charset="0"/>
                                </a:rPr>
                                <m:t>𝐴</m:t>
                              </m:r>
                            </m:sup>
                          </m:sSubSup>
                          <m:r>
                            <a:rPr lang="pt-BR" b="0" i="1" smtClean="0">
                              <a:latin typeface="Cambria Math" panose="02040503050406030204" pitchFamily="18" charset="0"/>
                            </a:rPr>
                            <m:t> </m:t>
                          </m:r>
                        </m:oMath>
                      </m:oMathPara>
                    </a14:m>
                    <a:endParaRPr lang="pt-BR"/>
                  </a:p>
                </p:txBody>
              </p:sp>
            </mc:Choice>
            <mc:Fallback xmlns="">
              <p:sp>
                <p:nvSpPr>
                  <p:cNvPr id="43" name="CaixaDeTexto 42">
                    <a:extLst>
                      <a:ext uri="{FF2B5EF4-FFF2-40B4-BE49-F238E27FC236}">
                        <a16:creationId xmlns:a16="http://schemas.microsoft.com/office/drawing/2014/main" id="{66DEF1B5-68C6-8EC3-6226-BB3907FB92C6}"/>
                      </a:ext>
                    </a:extLst>
                  </p:cNvPr>
                  <p:cNvSpPr txBox="1">
                    <a:spLocks noRot="1" noChangeAspect="1" noMove="1" noResize="1" noEditPoints="1" noAdjustHandles="1" noChangeArrowheads="1" noChangeShapeType="1" noTextEdit="1"/>
                  </p:cNvSpPr>
                  <p:nvPr/>
                </p:nvSpPr>
                <p:spPr>
                  <a:xfrm>
                    <a:off x="2309026" y="5813538"/>
                    <a:ext cx="471604" cy="281744"/>
                  </a:xfrm>
                  <a:prstGeom prst="rect">
                    <a:avLst/>
                  </a:prstGeom>
                  <a:blipFill>
                    <a:blip r:embed="rId4"/>
                    <a:stretch>
                      <a:fillRect l="-15584" t="-2174"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aixaDeTexto 43">
                    <a:extLst>
                      <a:ext uri="{FF2B5EF4-FFF2-40B4-BE49-F238E27FC236}">
                        <a16:creationId xmlns:a16="http://schemas.microsoft.com/office/drawing/2014/main" id="{B6BDF51F-F372-A455-E6D0-1F24CABD78BD}"/>
                      </a:ext>
                    </a:extLst>
                  </p:cNvPr>
                  <p:cNvSpPr txBox="1"/>
                  <p:nvPr/>
                </p:nvSpPr>
                <p:spPr>
                  <a:xfrm>
                    <a:off x="3169348" y="5793874"/>
                    <a:ext cx="394274"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𝑄</m:t>
                              </m:r>
                            </m:e>
                            <m:sub>
                              <m:r>
                                <a:rPr lang="pt-BR" b="0" i="1" smtClean="0">
                                  <a:latin typeface="Cambria Math" panose="02040503050406030204" pitchFamily="18" charset="0"/>
                                </a:rPr>
                                <m:t>1</m:t>
                              </m:r>
                            </m:sub>
                            <m:sup>
                              <m:r>
                                <a:rPr lang="pt-BR" b="0" i="1" smtClean="0">
                                  <a:latin typeface="Cambria Math" panose="02040503050406030204" pitchFamily="18" charset="0"/>
                                </a:rPr>
                                <m:t>𝐵</m:t>
                              </m:r>
                            </m:sup>
                          </m:sSubSup>
                          <m:r>
                            <a:rPr lang="pt-BR" b="0" i="1" smtClean="0">
                              <a:latin typeface="Cambria Math" panose="02040503050406030204" pitchFamily="18" charset="0"/>
                            </a:rPr>
                            <m:t> </m:t>
                          </m:r>
                        </m:oMath>
                      </m:oMathPara>
                    </a14:m>
                    <a:endParaRPr lang="pt-BR"/>
                  </a:p>
                </p:txBody>
              </p:sp>
            </mc:Choice>
            <mc:Fallback xmlns="">
              <p:sp>
                <p:nvSpPr>
                  <p:cNvPr id="44" name="CaixaDeTexto 43">
                    <a:extLst>
                      <a:ext uri="{FF2B5EF4-FFF2-40B4-BE49-F238E27FC236}">
                        <a16:creationId xmlns:a16="http://schemas.microsoft.com/office/drawing/2014/main" id="{B6BDF51F-F372-A455-E6D0-1F24CABD78BD}"/>
                      </a:ext>
                    </a:extLst>
                  </p:cNvPr>
                  <p:cNvSpPr txBox="1">
                    <a:spLocks noRot="1" noChangeAspect="1" noMove="1" noResize="1" noEditPoints="1" noAdjustHandles="1" noChangeArrowheads="1" noChangeShapeType="1" noTextEdit="1"/>
                  </p:cNvSpPr>
                  <p:nvPr/>
                </p:nvSpPr>
                <p:spPr>
                  <a:xfrm>
                    <a:off x="3169348" y="5793874"/>
                    <a:ext cx="394274" cy="280333"/>
                  </a:xfrm>
                  <a:prstGeom prst="rect">
                    <a:avLst/>
                  </a:prstGeom>
                  <a:blipFill>
                    <a:blip r:embed="rId5"/>
                    <a:stretch>
                      <a:fillRect l="-18462" t="-2174"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aixaDeTexto 44">
                    <a:extLst>
                      <a:ext uri="{FF2B5EF4-FFF2-40B4-BE49-F238E27FC236}">
                        <a16:creationId xmlns:a16="http://schemas.microsoft.com/office/drawing/2014/main" id="{A87C55FA-25C4-4117-2E22-CB0F254D979B}"/>
                      </a:ext>
                    </a:extLst>
                  </p:cNvPr>
                  <p:cNvSpPr txBox="1"/>
                  <p:nvPr/>
                </p:nvSpPr>
                <p:spPr>
                  <a:xfrm>
                    <a:off x="4794255" y="5562692"/>
                    <a:ext cx="3064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𝑄</m:t>
                              </m:r>
                            </m:e>
                            <m:sub>
                              <m:r>
                                <a:rPr lang="pt-BR" b="0" i="1" smtClean="0">
                                  <a:latin typeface="Cambria Math" panose="02040503050406030204" pitchFamily="18" charset="0"/>
                                </a:rPr>
                                <m:t>1</m:t>
                              </m:r>
                            </m:sub>
                            <m:sup>
                              <m:r>
                                <a:rPr lang="pt-BR" b="0" i="1" smtClean="0">
                                  <a:latin typeface="Cambria Math" panose="02040503050406030204" pitchFamily="18" charset="0"/>
                                </a:rPr>
                                <m:t>∗</m:t>
                              </m:r>
                            </m:sup>
                          </m:sSubSup>
                        </m:oMath>
                      </m:oMathPara>
                    </a14:m>
                    <a:endParaRPr lang="pt-BR"/>
                  </a:p>
                </p:txBody>
              </p:sp>
            </mc:Choice>
            <mc:Fallback xmlns="">
              <p:sp>
                <p:nvSpPr>
                  <p:cNvPr id="45" name="CaixaDeTexto 44">
                    <a:extLst>
                      <a:ext uri="{FF2B5EF4-FFF2-40B4-BE49-F238E27FC236}">
                        <a16:creationId xmlns:a16="http://schemas.microsoft.com/office/drawing/2014/main" id="{A87C55FA-25C4-4117-2E22-CB0F254D979B}"/>
                      </a:ext>
                    </a:extLst>
                  </p:cNvPr>
                  <p:cNvSpPr txBox="1">
                    <a:spLocks noRot="1" noChangeAspect="1" noMove="1" noResize="1" noEditPoints="1" noAdjustHandles="1" noChangeArrowheads="1" noChangeShapeType="1" noTextEdit="1"/>
                  </p:cNvSpPr>
                  <p:nvPr/>
                </p:nvSpPr>
                <p:spPr>
                  <a:xfrm>
                    <a:off x="4794255" y="5562692"/>
                    <a:ext cx="306431" cy="276999"/>
                  </a:xfrm>
                  <a:prstGeom prst="rect">
                    <a:avLst/>
                  </a:prstGeom>
                  <a:blipFill>
                    <a:blip r:embed="rId6"/>
                    <a:stretch>
                      <a:fillRect l="-23529" r="-7843"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CaixaDeTexto 45">
                    <a:extLst>
                      <a:ext uri="{FF2B5EF4-FFF2-40B4-BE49-F238E27FC236}">
                        <a16:creationId xmlns:a16="http://schemas.microsoft.com/office/drawing/2014/main" id="{7A7D99FA-D337-9980-FF0C-3B1BBE226564}"/>
                      </a:ext>
                    </a:extLst>
                  </p:cNvPr>
                  <p:cNvSpPr txBox="1"/>
                  <p:nvPr/>
                </p:nvSpPr>
                <p:spPr>
                  <a:xfrm>
                    <a:off x="695137" y="1632833"/>
                    <a:ext cx="3084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𝑄</m:t>
                              </m:r>
                            </m:e>
                            <m:sub>
                              <m:r>
                                <a:rPr lang="pt-BR" b="0" i="1" smtClean="0">
                                  <a:latin typeface="Cambria Math" panose="02040503050406030204" pitchFamily="18" charset="0"/>
                                </a:rPr>
                                <m:t>2</m:t>
                              </m:r>
                            </m:sub>
                            <m:sup>
                              <m:r>
                                <a:rPr lang="pt-BR" b="0" i="1" smtClean="0">
                                  <a:latin typeface="Cambria Math" panose="02040503050406030204" pitchFamily="18" charset="0"/>
                                </a:rPr>
                                <m:t>∗</m:t>
                              </m:r>
                            </m:sup>
                          </m:sSubSup>
                        </m:oMath>
                      </m:oMathPara>
                    </a14:m>
                    <a:endParaRPr lang="pt-BR"/>
                  </a:p>
                </p:txBody>
              </p:sp>
            </mc:Choice>
            <mc:Fallback xmlns="">
              <p:sp>
                <p:nvSpPr>
                  <p:cNvPr id="46" name="CaixaDeTexto 45">
                    <a:extLst>
                      <a:ext uri="{FF2B5EF4-FFF2-40B4-BE49-F238E27FC236}">
                        <a16:creationId xmlns:a16="http://schemas.microsoft.com/office/drawing/2014/main" id="{7A7D99FA-D337-9980-FF0C-3B1BBE226564}"/>
                      </a:ext>
                    </a:extLst>
                  </p:cNvPr>
                  <p:cNvSpPr txBox="1">
                    <a:spLocks noRot="1" noChangeAspect="1" noMove="1" noResize="1" noEditPoints="1" noAdjustHandles="1" noChangeArrowheads="1" noChangeShapeType="1" noTextEdit="1"/>
                  </p:cNvSpPr>
                  <p:nvPr/>
                </p:nvSpPr>
                <p:spPr>
                  <a:xfrm>
                    <a:off x="695137" y="1632833"/>
                    <a:ext cx="308418" cy="276999"/>
                  </a:xfrm>
                  <a:prstGeom prst="rect">
                    <a:avLst/>
                  </a:prstGeom>
                  <a:blipFill>
                    <a:blip r:embed="rId7"/>
                    <a:stretch>
                      <a:fillRect l="-23529" r="-7843"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CaixaDeTexto 46">
                    <a:extLst>
                      <a:ext uri="{FF2B5EF4-FFF2-40B4-BE49-F238E27FC236}">
                        <a16:creationId xmlns:a16="http://schemas.microsoft.com/office/drawing/2014/main" id="{DCF16F6D-DB8B-60C6-6FE4-7BE5C3749A2D}"/>
                      </a:ext>
                    </a:extLst>
                  </p:cNvPr>
                  <p:cNvSpPr txBox="1"/>
                  <p:nvPr/>
                </p:nvSpPr>
                <p:spPr>
                  <a:xfrm>
                    <a:off x="465288" y="2818381"/>
                    <a:ext cx="420308" cy="2822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𝑄</m:t>
                              </m:r>
                            </m:e>
                            <m:sub>
                              <m:r>
                                <a:rPr lang="pt-BR" b="0" i="1" smtClean="0">
                                  <a:latin typeface="Cambria Math" panose="02040503050406030204" pitchFamily="18" charset="0"/>
                                </a:rPr>
                                <m:t>2</m:t>
                              </m:r>
                            </m:sub>
                            <m:sup>
                              <m:r>
                                <a:rPr lang="pt-BR" b="0" i="1" smtClean="0">
                                  <a:latin typeface="Cambria Math" panose="02040503050406030204" pitchFamily="18" charset="0"/>
                                </a:rPr>
                                <m:t>∗</m:t>
                              </m:r>
                              <m:r>
                                <a:rPr lang="pt-BR" b="0" i="1" smtClean="0">
                                  <a:latin typeface="Cambria Math" panose="02040503050406030204" pitchFamily="18" charset="0"/>
                                </a:rPr>
                                <m:t>𝐴</m:t>
                              </m:r>
                            </m:sup>
                          </m:sSubSup>
                        </m:oMath>
                      </m:oMathPara>
                    </a14:m>
                    <a:endParaRPr lang="pt-BR"/>
                  </a:p>
                </p:txBody>
              </p:sp>
            </mc:Choice>
            <mc:Fallback xmlns="">
              <p:sp>
                <p:nvSpPr>
                  <p:cNvPr id="47" name="CaixaDeTexto 46">
                    <a:extLst>
                      <a:ext uri="{FF2B5EF4-FFF2-40B4-BE49-F238E27FC236}">
                        <a16:creationId xmlns:a16="http://schemas.microsoft.com/office/drawing/2014/main" id="{DCF16F6D-DB8B-60C6-6FE4-7BE5C3749A2D}"/>
                      </a:ext>
                    </a:extLst>
                  </p:cNvPr>
                  <p:cNvSpPr txBox="1">
                    <a:spLocks noRot="1" noChangeAspect="1" noMove="1" noResize="1" noEditPoints="1" noAdjustHandles="1" noChangeArrowheads="1" noChangeShapeType="1" noTextEdit="1"/>
                  </p:cNvSpPr>
                  <p:nvPr/>
                </p:nvSpPr>
                <p:spPr>
                  <a:xfrm>
                    <a:off x="465288" y="2818381"/>
                    <a:ext cx="420308" cy="282257"/>
                  </a:xfrm>
                  <a:prstGeom prst="rect">
                    <a:avLst/>
                  </a:prstGeom>
                  <a:blipFill>
                    <a:blip r:embed="rId8"/>
                    <a:stretch>
                      <a:fillRect l="-17391" t="-2128" r="-5797" b="-27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CaixaDeTexto 47">
                    <a:extLst>
                      <a:ext uri="{FF2B5EF4-FFF2-40B4-BE49-F238E27FC236}">
                        <a16:creationId xmlns:a16="http://schemas.microsoft.com/office/drawing/2014/main" id="{F04BD0AD-E2CA-2571-98A7-00B87B49D006}"/>
                      </a:ext>
                    </a:extLst>
                  </p:cNvPr>
                  <p:cNvSpPr txBox="1"/>
                  <p:nvPr/>
                </p:nvSpPr>
                <p:spPr>
                  <a:xfrm>
                    <a:off x="460323" y="3384442"/>
                    <a:ext cx="424732"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𝑄</m:t>
                              </m:r>
                            </m:e>
                            <m:sub>
                              <m:r>
                                <a:rPr lang="pt-BR" b="0" i="1" smtClean="0">
                                  <a:latin typeface="Cambria Math" panose="02040503050406030204" pitchFamily="18" charset="0"/>
                                </a:rPr>
                                <m:t>2</m:t>
                              </m:r>
                            </m:sub>
                            <m:sup>
                              <m:r>
                                <a:rPr lang="pt-BR" b="0" i="1" smtClean="0">
                                  <a:latin typeface="Cambria Math" panose="02040503050406030204" pitchFamily="18" charset="0"/>
                                </a:rPr>
                                <m:t>∗</m:t>
                              </m:r>
                              <m:r>
                                <a:rPr lang="pt-BR" b="0" i="1" smtClean="0">
                                  <a:latin typeface="Cambria Math" panose="02040503050406030204" pitchFamily="18" charset="0"/>
                                </a:rPr>
                                <m:t>𝐵</m:t>
                              </m:r>
                            </m:sup>
                          </m:sSubSup>
                        </m:oMath>
                      </m:oMathPara>
                    </a14:m>
                    <a:endParaRPr lang="pt-BR"/>
                  </a:p>
                </p:txBody>
              </p:sp>
            </mc:Choice>
            <mc:Fallback xmlns="">
              <p:sp>
                <p:nvSpPr>
                  <p:cNvPr id="48" name="CaixaDeTexto 47">
                    <a:extLst>
                      <a:ext uri="{FF2B5EF4-FFF2-40B4-BE49-F238E27FC236}">
                        <a16:creationId xmlns:a16="http://schemas.microsoft.com/office/drawing/2014/main" id="{F04BD0AD-E2CA-2571-98A7-00B87B49D006}"/>
                      </a:ext>
                    </a:extLst>
                  </p:cNvPr>
                  <p:cNvSpPr txBox="1">
                    <a:spLocks noRot="1" noChangeAspect="1" noMove="1" noResize="1" noEditPoints="1" noAdjustHandles="1" noChangeArrowheads="1" noChangeShapeType="1" noTextEdit="1"/>
                  </p:cNvSpPr>
                  <p:nvPr/>
                </p:nvSpPr>
                <p:spPr>
                  <a:xfrm>
                    <a:off x="460323" y="3384442"/>
                    <a:ext cx="424732" cy="280846"/>
                  </a:xfrm>
                  <a:prstGeom prst="rect">
                    <a:avLst/>
                  </a:prstGeom>
                  <a:blipFill>
                    <a:blip r:embed="rId9"/>
                    <a:stretch>
                      <a:fillRect l="-17391" t="-2174" r="-5797" b="-3043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6" name="CaixaDeTexto 65">
                  <a:extLst>
                    <a:ext uri="{FF2B5EF4-FFF2-40B4-BE49-F238E27FC236}">
                      <a16:creationId xmlns:a16="http://schemas.microsoft.com/office/drawing/2014/main" id="{CAF3626F-0011-0B25-DFB6-4C26356917BE}"/>
                    </a:ext>
                  </a:extLst>
                </p:cNvPr>
                <p:cNvSpPr txBox="1"/>
                <p:nvPr/>
              </p:nvSpPr>
              <p:spPr>
                <a:xfrm>
                  <a:off x="4536611" y="4566610"/>
                  <a:ext cx="1085297"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𝑖𝑛𝑐𝑙</m:t>
                        </m:r>
                        <m:r>
                          <a:rPr lang="pt-BR" sz="1400" b="0" i="1" smtClean="0">
                            <a:latin typeface="Cambria Math" panose="02040503050406030204" pitchFamily="18" charset="0"/>
                          </a:rPr>
                          <m:t>. =</m:t>
                        </m:r>
                        <m:sSup>
                          <m:sSupPr>
                            <m:ctrlPr>
                              <a:rPr lang="pt-BR" sz="1400" b="0" i="1" smtClean="0">
                                <a:latin typeface="Cambria Math" panose="02040503050406030204" pitchFamily="18" charset="0"/>
                              </a:rPr>
                            </m:ctrlPr>
                          </m:sSupPr>
                          <m:e>
                            <m:d>
                              <m:dPr>
                                <m:ctrlPr>
                                  <a:rPr lang="pt-BR" sz="1400" b="0" i="1" smtClean="0">
                                    <a:latin typeface="Cambria Math" panose="02040503050406030204" pitchFamily="18" charset="0"/>
                                  </a:rPr>
                                </m:ctrlPr>
                              </m:dPr>
                              <m:e>
                                <m:f>
                                  <m:fPr>
                                    <m:ctrlPr>
                                      <a:rPr lang="pt-BR" sz="1400" b="0" i="1" smtClean="0">
                                        <a:latin typeface="Cambria Math" panose="02040503050406030204" pitchFamily="18" charset="0"/>
                                      </a:rPr>
                                    </m:ctrlPr>
                                  </m:fPr>
                                  <m:num>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𝑃</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m:t>
                                        </m:r>
                                      </m:sup>
                                    </m:sSubSup>
                                  </m:num>
                                  <m:den>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𝑃</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m:t>
                                        </m:r>
                                      </m:sup>
                                    </m:sSubSup>
                                  </m:den>
                                </m:f>
                              </m:e>
                            </m:d>
                          </m:e>
                          <m:sup>
                            <m:r>
                              <a:rPr lang="pt-BR" sz="1400" b="0" i="1" smtClean="0">
                                <a:latin typeface="Cambria Math" panose="02040503050406030204" pitchFamily="18" charset="0"/>
                              </a:rPr>
                              <m:t>𝐵</m:t>
                            </m:r>
                          </m:sup>
                        </m:sSup>
                      </m:oMath>
                    </m:oMathPara>
                  </a14:m>
                  <a:endParaRPr lang="pt-BR" sz="1400"/>
                </a:p>
              </p:txBody>
            </p:sp>
          </mc:Choice>
          <mc:Fallback xmlns="">
            <p:sp>
              <p:nvSpPr>
                <p:cNvPr id="66" name="CaixaDeTexto 65">
                  <a:extLst>
                    <a:ext uri="{FF2B5EF4-FFF2-40B4-BE49-F238E27FC236}">
                      <a16:creationId xmlns:a16="http://schemas.microsoft.com/office/drawing/2014/main" id="{CAF3626F-0011-0B25-DFB6-4C26356917BE}"/>
                    </a:ext>
                  </a:extLst>
                </p:cNvPr>
                <p:cNvSpPr txBox="1">
                  <a:spLocks noRot="1" noChangeAspect="1" noMove="1" noResize="1" noEditPoints="1" noAdjustHandles="1" noChangeArrowheads="1" noChangeShapeType="1" noTextEdit="1"/>
                </p:cNvSpPr>
                <p:nvPr/>
              </p:nvSpPr>
              <p:spPr>
                <a:xfrm>
                  <a:off x="4536611" y="4566610"/>
                  <a:ext cx="1085297" cy="52668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aixaDeTexto 67">
                  <a:extLst>
                    <a:ext uri="{FF2B5EF4-FFF2-40B4-BE49-F238E27FC236}">
                      <a16:creationId xmlns:a16="http://schemas.microsoft.com/office/drawing/2014/main" id="{6E2A38B1-4371-33E8-0AD1-A7244BDA9CC2}"/>
                    </a:ext>
                  </a:extLst>
                </p:cNvPr>
                <p:cNvSpPr txBox="1"/>
                <p:nvPr/>
              </p:nvSpPr>
              <p:spPr>
                <a:xfrm>
                  <a:off x="4009396" y="3035441"/>
                  <a:ext cx="1113831" cy="5456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𝑖𝑛𝑐𝑙</m:t>
                        </m:r>
                        <m:r>
                          <a:rPr lang="pt-BR" sz="1400" b="0" i="1" smtClean="0">
                            <a:solidFill>
                              <a:schemeClr val="tx1"/>
                            </a:solidFill>
                            <a:latin typeface="Cambria Math" panose="02040503050406030204" pitchFamily="18" charset="0"/>
                          </a:rPr>
                          <m:t>. =</m:t>
                        </m:r>
                        <m:sSup>
                          <m:sSupPr>
                            <m:ctrlPr>
                              <a:rPr lang="pt-BR" sz="1400" b="0" i="1" smtClean="0">
                                <a:solidFill>
                                  <a:schemeClr val="tx1"/>
                                </a:solidFill>
                                <a:latin typeface="Cambria Math" panose="02040503050406030204" pitchFamily="18" charset="0"/>
                              </a:rPr>
                            </m:ctrlPr>
                          </m:sSupPr>
                          <m:e>
                            <m:d>
                              <m:dPr>
                                <m:ctrlPr>
                                  <a:rPr lang="pt-BR" sz="1400" b="0" i="1" smtClean="0">
                                    <a:solidFill>
                                      <a:schemeClr val="tx1"/>
                                    </a:solidFill>
                                    <a:latin typeface="Cambria Math" panose="02040503050406030204" pitchFamily="18" charset="0"/>
                                  </a:rPr>
                                </m:ctrlPr>
                              </m:dPr>
                              <m:e>
                                <m:f>
                                  <m:fPr>
                                    <m:ctrlPr>
                                      <a:rPr lang="pt-BR" sz="1400" b="0" i="1" smtClean="0">
                                        <a:solidFill>
                                          <a:schemeClr val="tx1"/>
                                        </a:solidFill>
                                        <a:latin typeface="Cambria Math" panose="02040503050406030204" pitchFamily="18" charset="0"/>
                                      </a:rPr>
                                    </m:ctrlPr>
                                  </m:fPr>
                                  <m:num>
                                    <m:sSubSup>
                                      <m:sSubSupPr>
                                        <m:ctrlPr>
                                          <a:rPr lang="pt-BR" sz="1400" b="0" i="1" smtClean="0">
                                            <a:solidFill>
                                              <a:schemeClr val="tx1"/>
                                            </a:solidFill>
                                            <a:latin typeface="Cambria Math" panose="02040503050406030204" pitchFamily="18" charset="0"/>
                                          </a:rPr>
                                        </m:ctrlPr>
                                      </m:sSubSupPr>
                                      <m:e>
                                        <m:r>
                                          <a:rPr lang="pt-BR" sz="1400" b="0" i="1" smtClean="0">
                                            <a:solidFill>
                                              <a:schemeClr val="tx1"/>
                                            </a:solidFill>
                                            <a:latin typeface="Cambria Math" panose="02040503050406030204" pitchFamily="18" charset="0"/>
                                          </a:rPr>
                                          <m:t>𝑃</m:t>
                                        </m:r>
                                      </m:e>
                                      <m:sub>
                                        <m:r>
                                          <a:rPr lang="pt-BR" sz="1400" b="0" i="1" smtClean="0">
                                            <a:solidFill>
                                              <a:schemeClr val="tx1"/>
                                            </a:solidFill>
                                            <a:latin typeface="Cambria Math" panose="02040503050406030204" pitchFamily="18" charset="0"/>
                                          </a:rPr>
                                          <m:t>1</m:t>
                                        </m:r>
                                      </m:sub>
                                      <m:sup>
                                        <m:r>
                                          <a:rPr lang="pt-BR" sz="1400" b="0" i="1" smtClean="0">
                                            <a:solidFill>
                                              <a:schemeClr val="tx1"/>
                                            </a:solidFill>
                                            <a:latin typeface="Cambria Math" panose="02040503050406030204" pitchFamily="18" charset="0"/>
                                          </a:rPr>
                                          <m:t>∗</m:t>
                                        </m:r>
                                      </m:sup>
                                    </m:sSubSup>
                                  </m:num>
                                  <m:den>
                                    <m:sSubSup>
                                      <m:sSubSupPr>
                                        <m:ctrlPr>
                                          <a:rPr lang="pt-BR" sz="1400" b="0" i="1" smtClean="0">
                                            <a:solidFill>
                                              <a:schemeClr val="tx1"/>
                                            </a:solidFill>
                                            <a:latin typeface="Cambria Math" panose="02040503050406030204" pitchFamily="18" charset="0"/>
                                          </a:rPr>
                                        </m:ctrlPr>
                                      </m:sSubSupPr>
                                      <m:e>
                                        <m:r>
                                          <a:rPr lang="pt-BR" sz="1400" b="0" i="1" smtClean="0">
                                            <a:solidFill>
                                              <a:schemeClr val="tx1"/>
                                            </a:solidFill>
                                            <a:latin typeface="Cambria Math" panose="02040503050406030204" pitchFamily="18" charset="0"/>
                                          </a:rPr>
                                          <m:t>𝑃</m:t>
                                        </m:r>
                                      </m:e>
                                      <m:sub>
                                        <m:r>
                                          <a:rPr lang="pt-BR" sz="1400" b="0" i="1" smtClean="0">
                                            <a:solidFill>
                                              <a:schemeClr val="tx1"/>
                                            </a:solidFill>
                                            <a:latin typeface="Cambria Math" panose="02040503050406030204" pitchFamily="18" charset="0"/>
                                          </a:rPr>
                                          <m:t>2</m:t>
                                        </m:r>
                                      </m:sub>
                                      <m:sup>
                                        <m:r>
                                          <a:rPr lang="pt-BR" sz="1400" b="0" i="1" smtClean="0">
                                            <a:solidFill>
                                              <a:schemeClr val="tx1"/>
                                            </a:solidFill>
                                            <a:latin typeface="Cambria Math" panose="02040503050406030204" pitchFamily="18" charset="0"/>
                                          </a:rPr>
                                          <m:t>∗</m:t>
                                        </m:r>
                                      </m:sup>
                                    </m:sSubSup>
                                  </m:den>
                                </m:f>
                              </m:e>
                            </m:d>
                          </m:e>
                          <m:sup>
                            <m:r>
                              <a:rPr lang="pt-BR" sz="1400" b="0" i="1" smtClean="0">
                                <a:solidFill>
                                  <a:schemeClr val="tx1"/>
                                </a:solidFill>
                                <a:latin typeface="Cambria Math" panose="02040503050406030204" pitchFamily="18" charset="0"/>
                              </a:rPr>
                              <m:t>𝐴</m:t>
                            </m:r>
                          </m:sup>
                        </m:sSup>
                      </m:oMath>
                    </m:oMathPara>
                  </a14:m>
                  <a:endParaRPr lang="pt-BR" sz="1400">
                    <a:solidFill>
                      <a:schemeClr val="tx1"/>
                    </a:solidFill>
                  </a:endParaRPr>
                </a:p>
              </p:txBody>
            </p:sp>
          </mc:Choice>
          <mc:Fallback xmlns="">
            <p:sp>
              <p:nvSpPr>
                <p:cNvPr id="68" name="CaixaDeTexto 67">
                  <a:extLst>
                    <a:ext uri="{FF2B5EF4-FFF2-40B4-BE49-F238E27FC236}">
                      <a16:creationId xmlns:a16="http://schemas.microsoft.com/office/drawing/2014/main" id="{6E2A38B1-4371-33E8-0AD1-A7244BDA9CC2}"/>
                    </a:ext>
                  </a:extLst>
                </p:cNvPr>
                <p:cNvSpPr txBox="1">
                  <a:spLocks noRot="1" noChangeAspect="1" noMove="1" noResize="1" noEditPoints="1" noAdjustHandles="1" noChangeArrowheads="1" noChangeShapeType="1" noTextEdit="1"/>
                </p:cNvSpPr>
                <p:nvPr/>
              </p:nvSpPr>
              <p:spPr>
                <a:xfrm>
                  <a:off x="4009396" y="3035441"/>
                  <a:ext cx="1113831" cy="545662"/>
                </a:xfrm>
                <a:prstGeom prst="rect">
                  <a:avLst/>
                </a:prstGeom>
                <a:blipFill>
                  <a:blip r:embed="rId11"/>
                  <a:stretch>
                    <a:fillRect/>
                  </a:stretch>
                </a:blipFill>
              </p:spPr>
              <p:txBody>
                <a:bodyPr/>
                <a:lstStyle/>
                <a:p>
                  <a:r>
                    <a:rPr lang="en-US">
                      <a:noFill/>
                    </a:rPr>
                    <a:t> </a:t>
                  </a:r>
                </a:p>
              </p:txBody>
            </p:sp>
          </mc:Fallback>
        </mc:AlternateContent>
      </p:grpSp>
      <p:sp>
        <p:nvSpPr>
          <p:cNvPr id="70" name="Elipse 69">
            <a:extLst>
              <a:ext uri="{FF2B5EF4-FFF2-40B4-BE49-F238E27FC236}">
                <a16:creationId xmlns:a16="http://schemas.microsoft.com/office/drawing/2014/main" id="{0FF0DFC8-D8E9-DC40-384D-DFA729A3F48F}"/>
              </a:ext>
            </a:extLst>
          </p:cNvPr>
          <p:cNvSpPr/>
          <p:nvPr/>
        </p:nvSpPr>
        <p:spPr>
          <a:xfrm>
            <a:off x="4437537" y="4481100"/>
            <a:ext cx="1351427" cy="669476"/>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a:extLst>
              <a:ext uri="{FF2B5EF4-FFF2-40B4-BE49-F238E27FC236}">
                <a16:creationId xmlns:a16="http://schemas.microsoft.com/office/drawing/2014/main" id="{35288171-289F-3D9B-B935-72219B48FAD9}"/>
              </a:ext>
            </a:extLst>
          </p:cNvPr>
          <p:cNvSpPr/>
          <p:nvPr/>
        </p:nvSpPr>
        <p:spPr>
          <a:xfrm>
            <a:off x="3950622" y="2940352"/>
            <a:ext cx="1351427" cy="669476"/>
          </a:xfrm>
          <a:prstGeom prst="ellipse">
            <a:avLst/>
          </a:prstGeom>
          <a:no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solidFill>
                <a:schemeClr val="tx1"/>
              </a:solidFill>
            </a:endParaRPr>
          </a:p>
        </p:txBody>
      </p:sp>
      <p:sp>
        <p:nvSpPr>
          <p:cNvPr id="74" name="Seta: para a Direita Listrada 73">
            <a:extLst>
              <a:ext uri="{FF2B5EF4-FFF2-40B4-BE49-F238E27FC236}">
                <a16:creationId xmlns:a16="http://schemas.microsoft.com/office/drawing/2014/main" id="{F6E13B81-8D63-9220-2CFE-C8CBECE0372E}"/>
              </a:ext>
            </a:extLst>
          </p:cNvPr>
          <p:cNvSpPr/>
          <p:nvPr/>
        </p:nvSpPr>
        <p:spPr>
          <a:xfrm>
            <a:off x="5769449" y="4191587"/>
            <a:ext cx="614455" cy="368236"/>
          </a:xfrm>
          <a:prstGeom prst="stripedRightArrow">
            <a:avLst>
              <a:gd name="adj1" fmla="val 44660"/>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t-BR"/>
          </a:p>
        </p:txBody>
      </p:sp>
      <p:sp>
        <p:nvSpPr>
          <p:cNvPr id="75" name="Seta: para Cima 74">
            <a:extLst>
              <a:ext uri="{FF2B5EF4-FFF2-40B4-BE49-F238E27FC236}">
                <a16:creationId xmlns:a16="http://schemas.microsoft.com/office/drawing/2014/main" id="{360EF55C-A727-37F6-FDAC-FF238A1BFB3B}"/>
              </a:ext>
            </a:extLst>
          </p:cNvPr>
          <p:cNvSpPr/>
          <p:nvPr/>
        </p:nvSpPr>
        <p:spPr>
          <a:xfrm rot="10800000">
            <a:off x="937911" y="2981649"/>
            <a:ext cx="144000" cy="468000"/>
          </a:xfrm>
          <a:prstGeom prst="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pt-BR"/>
          </a:p>
        </p:txBody>
      </p:sp>
      <p:sp>
        <p:nvSpPr>
          <p:cNvPr id="76" name="Seta: para Cima 75">
            <a:extLst>
              <a:ext uri="{FF2B5EF4-FFF2-40B4-BE49-F238E27FC236}">
                <a16:creationId xmlns:a16="http://schemas.microsoft.com/office/drawing/2014/main" id="{24CC6DB8-D55F-22B0-55C5-D629F03B5B2C}"/>
              </a:ext>
            </a:extLst>
          </p:cNvPr>
          <p:cNvSpPr/>
          <p:nvPr/>
        </p:nvSpPr>
        <p:spPr>
          <a:xfrm rot="5400000">
            <a:off x="2873545" y="5328547"/>
            <a:ext cx="144000" cy="576000"/>
          </a:xfrm>
          <a:prstGeom prst="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pt-BR"/>
          </a:p>
        </p:txBody>
      </p:sp>
      <p:sp>
        <p:nvSpPr>
          <p:cNvPr id="77" name="CaixaDeTexto 76">
            <a:extLst>
              <a:ext uri="{FF2B5EF4-FFF2-40B4-BE49-F238E27FC236}">
                <a16:creationId xmlns:a16="http://schemas.microsoft.com/office/drawing/2014/main" id="{F9B308F0-4ECE-0B70-FC3C-E6826533955A}"/>
              </a:ext>
            </a:extLst>
          </p:cNvPr>
          <p:cNvSpPr txBox="1"/>
          <p:nvPr/>
        </p:nvSpPr>
        <p:spPr>
          <a:xfrm>
            <a:off x="7872380" y="1188547"/>
            <a:ext cx="2412678" cy="369332"/>
          </a:xfrm>
          <a:prstGeom prst="rect">
            <a:avLst/>
          </a:prstGeom>
          <a:noFill/>
        </p:spPr>
        <p:txBody>
          <a:bodyPr wrap="square" rtlCol="0">
            <a:spAutoFit/>
          </a:bodyPr>
          <a:lstStyle/>
          <a:p>
            <a:r>
              <a:rPr lang="pt-BR" b="1">
                <a:effectLst>
                  <a:outerShdw blurRad="38100" dist="38100" dir="2700000" algn="tl">
                    <a:srgbClr val="000000">
                      <a:alpha val="43137"/>
                    </a:srgbClr>
                  </a:outerShdw>
                </a:effectLst>
              </a:rPr>
              <a:t>Oferta Relativa (OR)</a:t>
            </a:r>
          </a:p>
        </p:txBody>
      </p:sp>
      <p:grpSp>
        <p:nvGrpSpPr>
          <p:cNvPr id="80" name="Agrupar 79">
            <a:extLst>
              <a:ext uri="{FF2B5EF4-FFF2-40B4-BE49-F238E27FC236}">
                <a16:creationId xmlns:a16="http://schemas.microsoft.com/office/drawing/2014/main" id="{123A3880-F54B-B862-923A-C6E785E4239B}"/>
              </a:ext>
            </a:extLst>
          </p:cNvPr>
          <p:cNvGrpSpPr/>
          <p:nvPr/>
        </p:nvGrpSpPr>
        <p:grpSpPr>
          <a:xfrm>
            <a:off x="6241872" y="1318181"/>
            <a:ext cx="4935193" cy="4970715"/>
            <a:chOff x="6241872" y="1318181"/>
            <a:chExt cx="4935193" cy="4970715"/>
          </a:xfrm>
        </p:grpSpPr>
        <p:grpSp>
          <p:nvGrpSpPr>
            <p:cNvPr id="78" name="Agrupar 77">
              <a:extLst>
                <a:ext uri="{FF2B5EF4-FFF2-40B4-BE49-F238E27FC236}">
                  <a16:creationId xmlns:a16="http://schemas.microsoft.com/office/drawing/2014/main" id="{4B73B541-4FBE-3023-544D-D88023C30550}"/>
                </a:ext>
              </a:extLst>
            </p:cNvPr>
            <p:cNvGrpSpPr/>
            <p:nvPr/>
          </p:nvGrpSpPr>
          <p:grpSpPr>
            <a:xfrm>
              <a:off x="6241872" y="1318181"/>
              <a:ext cx="4935193" cy="4970715"/>
              <a:chOff x="6241872" y="1318181"/>
              <a:chExt cx="4935193" cy="4970715"/>
            </a:xfrm>
          </p:grpSpPr>
          <p:grpSp>
            <p:nvGrpSpPr>
              <p:cNvPr id="65" name="Agrupar 64">
                <a:extLst>
                  <a:ext uri="{FF2B5EF4-FFF2-40B4-BE49-F238E27FC236}">
                    <a16:creationId xmlns:a16="http://schemas.microsoft.com/office/drawing/2014/main" id="{F234D254-5459-8D3E-7F0C-007F0B7FB69E}"/>
                  </a:ext>
                </a:extLst>
              </p:cNvPr>
              <p:cNvGrpSpPr/>
              <p:nvPr/>
            </p:nvGrpSpPr>
            <p:grpSpPr>
              <a:xfrm>
                <a:off x="6241872" y="1318181"/>
                <a:ext cx="4935193" cy="4970715"/>
                <a:chOff x="6241872" y="1318181"/>
                <a:chExt cx="4935193" cy="4970715"/>
              </a:xfrm>
            </p:grpSpPr>
            <p:grpSp>
              <p:nvGrpSpPr>
                <p:cNvPr id="60" name="Agrupar 59">
                  <a:extLst>
                    <a:ext uri="{FF2B5EF4-FFF2-40B4-BE49-F238E27FC236}">
                      <a16:creationId xmlns:a16="http://schemas.microsoft.com/office/drawing/2014/main" id="{851A7C14-B877-F884-A06B-016979D50A3C}"/>
                    </a:ext>
                  </a:extLst>
                </p:cNvPr>
                <p:cNvGrpSpPr/>
                <p:nvPr/>
              </p:nvGrpSpPr>
              <p:grpSpPr>
                <a:xfrm>
                  <a:off x="6241872" y="1737420"/>
                  <a:ext cx="4912937" cy="4551476"/>
                  <a:chOff x="6241872" y="1737420"/>
                  <a:chExt cx="4912937" cy="4551476"/>
                </a:xfrm>
              </p:grpSpPr>
              <p:pic>
                <p:nvPicPr>
                  <p:cNvPr id="51" name="Imagem 50">
                    <a:extLst>
                      <a:ext uri="{FF2B5EF4-FFF2-40B4-BE49-F238E27FC236}">
                        <a16:creationId xmlns:a16="http://schemas.microsoft.com/office/drawing/2014/main" id="{0CA110DB-3582-B7BF-640A-7BB4AEA9DC6A}"/>
                      </a:ext>
                    </a:extLst>
                  </p:cNvPr>
                  <p:cNvPicPr>
                    <a:picLocks noChangeAspect="1"/>
                  </p:cNvPicPr>
                  <p:nvPr/>
                </p:nvPicPr>
                <p:blipFill>
                  <a:blip r:embed="rId12"/>
                  <a:stretch>
                    <a:fillRect/>
                  </a:stretch>
                </p:blipFill>
                <p:spPr>
                  <a:xfrm>
                    <a:off x="6559551" y="1737420"/>
                    <a:ext cx="4595258" cy="4374259"/>
                  </a:xfrm>
                  <a:prstGeom prst="rect">
                    <a:avLst/>
                  </a:prstGeom>
                </p:spPr>
              </p:pic>
              <p:cxnSp>
                <p:nvCxnSpPr>
                  <p:cNvPr id="52" name="Conector reto 51">
                    <a:extLst>
                      <a:ext uri="{FF2B5EF4-FFF2-40B4-BE49-F238E27FC236}">
                        <a16:creationId xmlns:a16="http://schemas.microsoft.com/office/drawing/2014/main" id="{F0EE0067-C905-CC0C-F580-209B4FB7E98D}"/>
                      </a:ext>
                    </a:extLst>
                  </p:cNvPr>
                  <p:cNvCxnSpPr>
                    <a:cxnSpLocks/>
                  </p:cNvCxnSpPr>
                  <p:nvPr/>
                </p:nvCxnSpPr>
                <p:spPr>
                  <a:xfrm>
                    <a:off x="9350473" y="3878207"/>
                    <a:ext cx="0" cy="187200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Conector reto 52">
                    <a:extLst>
                      <a:ext uri="{FF2B5EF4-FFF2-40B4-BE49-F238E27FC236}">
                        <a16:creationId xmlns:a16="http://schemas.microsoft.com/office/drawing/2014/main" id="{CB52797B-A9A6-85AB-F690-B72FCADB9E1C}"/>
                      </a:ext>
                    </a:extLst>
                  </p:cNvPr>
                  <p:cNvCxnSpPr>
                    <a:cxnSpLocks/>
                  </p:cNvCxnSpPr>
                  <p:nvPr/>
                </p:nvCxnSpPr>
                <p:spPr>
                  <a:xfrm>
                    <a:off x="8372163" y="4934505"/>
                    <a:ext cx="0" cy="79200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07A0AC46-E22D-9CB8-D00C-35D3D1CBC2D3}"/>
                      </a:ext>
                    </a:extLst>
                  </p:cNvPr>
                  <p:cNvCxnSpPr>
                    <a:cxnSpLocks/>
                  </p:cNvCxnSpPr>
                  <p:nvPr/>
                </p:nvCxnSpPr>
                <p:spPr>
                  <a:xfrm flipH="1">
                    <a:off x="6877660" y="4909925"/>
                    <a:ext cx="1440000"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Conector reto 54">
                    <a:extLst>
                      <a:ext uri="{FF2B5EF4-FFF2-40B4-BE49-F238E27FC236}">
                        <a16:creationId xmlns:a16="http://schemas.microsoft.com/office/drawing/2014/main" id="{5B348DF9-341F-455C-B32A-7CFBEE607E1E}"/>
                      </a:ext>
                    </a:extLst>
                  </p:cNvPr>
                  <p:cNvCxnSpPr>
                    <a:cxnSpLocks/>
                  </p:cNvCxnSpPr>
                  <p:nvPr/>
                </p:nvCxnSpPr>
                <p:spPr>
                  <a:xfrm flipH="1">
                    <a:off x="6877660" y="3809383"/>
                    <a:ext cx="2448000"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CaixaDeTexto 55">
                        <a:extLst>
                          <a:ext uri="{FF2B5EF4-FFF2-40B4-BE49-F238E27FC236}">
                            <a16:creationId xmlns:a16="http://schemas.microsoft.com/office/drawing/2014/main" id="{65E16D88-5CFB-D635-BC0C-5CFAB6B8783A}"/>
                          </a:ext>
                        </a:extLst>
                      </p:cNvPr>
                      <p:cNvSpPr txBox="1"/>
                      <p:nvPr/>
                    </p:nvSpPr>
                    <p:spPr>
                      <a:xfrm>
                        <a:off x="8131157" y="5796197"/>
                        <a:ext cx="530915" cy="492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pt-BR" sz="1400" b="0" i="1" smtClean="0">
                                      <a:latin typeface="Cambria Math" panose="02040503050406030204" pitchFamily="18" charset="0"/>
                                    </a:rPr>
                                  </m:ctrlPr>
                                </m:dPr>
                                <m:e>
                                  <m:f>
                                    <m:fPr>
                                      <m:ctrlPr>
                                        <a:rPr lang="pt-BR" sz="1400" b="0" i="1" smtClean="0">
                                          <a:latin typeface="Cambria Math" panose="02040503050406030204" pitchFamily="18" charset="0"/>
                                        </a:rPr>
                                      </m:ctrlPr>
                                    </m:fPr>
                                    <m:num>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𝑄</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m:t>
                                          </m:r>
                                          <m:r>
                                            <a:rPr lang="pt-BR" sz="1400" b="0" i="1" smtClean="0">
                                              <a:latin typeface="Cambria Math" panose="02040503050406030204" pitchFamily="18" charset="0"/>
                                            </a:rPr>
                                            <m:t>𝐴</m:t>
                                          </m:r>
                                        </m:sup>
                                      </m:sSubSup>
                                    </m:num>
                                    <m:den>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𝑄</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m:t>
                                          </m:r>
                                          <m:r>
                                            <a:rPr lang="pt-BR" sz="1400" b="0" i="1" smtClean="0">
                                              <a:latin typeface="Cambria Math" panose="02040503050406030204" pitchFamily="18" charset="0"/>
                                            </a:rPr>
                                            <m:t>𝐴</m:t>
                                          </m:r>
                                        </m:sup>
                                      </m:sSubSup>
                                    </m:den>
                                  </m:f>
                                </m:e>
                              </m:d>
                            </m:oMath>
                          </m:oMathPara>
                        </a14:m>
                        <a:endParaRPr lang="pt-BR" sz="1400"/>
                      </a:p>
                    </p:txBody>
                  </p:sp>
                </mc:Choice>
                <mc:Fallback xmlns="">
                  <p:sp>
                    <p:nvSpPr>
                      <p:cNvPr id="56" name="CaixaDeTexto 55">
                        <a:extLst>
                          <a:ext uri="{FF2B5EF4-FFF2-40B4-BE49-F238E27FC236}">
                            <a16:creationId xmlns:a16="http://schemas.microsoft.com/office/drawing/2014/main" id="{65E16D88-5CFB-D635-BC0C-5CFAB6B8783A}"/>
                          </a:ext>
                        </a:extLst>
                      </p:cNvPr>
                      <p:cNvSpPr txBox="1">
                        <a:spLocks noRot="1" noChangeAspect="1" noMove="1" noResize="1" noEditPoints="1" noAdjustHandles="1" noChangeArrowheads="1" noChangeShapeType="1" noTextEdit="1"/>
                      </p:cNvSpPr>
                      <p:nvPr/>
                    </p:nvSpPr>
                    <p:spPr>
                      <a:xfrm>
                        <a:off x="8131157" y="5796197"/>
                        <a:ext cx="530915" cy="49269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CaixaDeTexto 56">
                        <a:extLst>
                          <a:ext uri="{FF2B5EF4-FFF2-40B4-BE49-F238E27FC236}">
                            <a16:creationId xmlns:a16="http://schemas.microsoft.com/office/drawing/2014/main" id="{8837C726-D999-CCE8-3D40-0756A23AC36A}"/>
                          </a:ext>
                        </a:extLst>
                      </p:cNvPr>
                      <p:cNvSpPr txBox="1"/>
                      <p:nvPr/>
                    </p:nvSpPr>
                    <p:spPr>
                      <a:xfrm>
                        <a:off x="9078719" y="5793874"/>
                        <a:ext cx="530915" cy="492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pt-BR" sz="1400" b="0" i="1" smtClean="0">
                                      <a:latin typeface="Cambria Math" panose="02040503050406030204" pitchFamily="18" charset="0"/>
                                    </a:rPr>
                                  </m:ctrlPr>
                                </m:dPr>
                                <m:e>
                                  <m:f>
                                    <m:fPr>
                                      <m:ctrlPr>
                                        <a:rPr lang="pt-BR" sz="1400" b="0" i="1" smtClean="0">
                                          <a:latin typeface="Cambria Math" panose="02040503050406030204" pitchFamily="18" charset="0"/>
                                        </a:rPr>
                                      </m:ctrlPr>
                                    </m:fPr>
                                    <m:num>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𝑄</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m:t>
                                          </m:r>
                                          <m:r>
                                            <a:rPr lang="pt-BR" sz="1400" b="0" i="1" smtClean="0">
                                              <a:latin typeface="Cambria Math" panose="02040503050406030204" pitchFamily="18" charset="0"/>
                                            </a:rPr>
                                            <m:t>𝐵</m:t>
                                          </m:r>
                                        </m:sup>
                                      </m:sSubSup>
                                    </m:num>
                                    <m:den>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𝑄</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m:t>
                                          </m:r>
                                          <m:r>
                                            <a:rPr lang="pt-BR" sz="1400" b="0" i="1" smtClean="0">
                                              <a:latin typeface="Cambria Math" panose="02040503050406030204" pitchFamily="18" charset="0"/>
                                            </a:rPr>
                                            <m:t>𝐵</m:t>
                                          </m:r>
                                        </m:sup>
                                      </m:sSubSup>
                                    </m:den>
                                  </m:f>
                                </m:e>
                              </m:d>
                            </m:oMath>
                          </m:oMathPara>
                        </a14:m>
                        <a:endParaRPr lang="pt-BR" sz="1400"/>
                      </a:p>
                    </p:txBody>
                  </p:sp>
                </mc:Choice>
                <mc:Fallback xmlns="">
                  <p:sp>
                    <p:nvSpPr>
                      <p:cNvPr id="57" name="CaixaDeTexto 56">
                        <a:extLst>
                          <a:ext uri="{FF2B5EF4-FFF2-40B4-BE49-F238E27FC236}">
                            <a16:creationId xmlns:a16="http://schemas.microsoft.com/office/drawing/2014/main" id="{8837C726-D999-CCE8-3D40-0756A23AC36A}"/>
                          </a:ext>
                        </a:extLst>
                      </p:cNvPr>
                      <p:cNvSpPr txBox="1">
                        <a:spLocks noRot="1" noChangeAspect="1" noMove="1" noResize="1" noEditPoints="1" noAdjustHandles="1" noChangeArrowheads="1" noChangeShapeType="1" noTextEdit="1"/>
                      </p:cNvSpPr>
                      <p:nvPr/>
                    </p:nvSpPr>
                    <p:spPr>
                      <a:xfrm>
                        <a:off x="9078719" y="5793874"/>
                        <a:ext cx="530915" cy="4926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aixaDeTexto 57">
                        <a:extLst>
                          <a:ext uri="{FF2B5EF4-FFF2-40B4-BE49-F238E27FC236}">
                            <a16:creationId xmlns:a16="http://schemas.microsoft.com/office/drawing/2014/main" id="{737BE9EA-2857-CBD8-8832-DD2E5D02865D}"/>
                          </a:ext>
                        </a:extLst>
                      </p:cNvPr>
                      <p:cNvSpPr txBox="1"/>
                      <p:nvPr/>
                    </p:nvSpPr>
                    <p:spPr>
                      <a:xfrm>
                        <a:off x="6241872" y="4688155"/>
                        <a:ext cx="518796" cy="492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pt-BR" sz="1400" b="0" i="1" smtClean="0">
                                      <a:latin typeface="Cambria Math" panose="02040503050406030204" pitchFamily="18" charset="0"/>
                                    </a:rPr>
                                  </m:ctrlPr>
                                </m:dPr>
                                <m:e>
                                  <m:f>
                                    <m:fPr>
                                      <m:ctrlPr>
                                        <a:rPr lang="pt-BR" sz="1400" b="0" i="1" smtClean="0">
                                          <a:latin typeface="Cambria Math" panose="02040503050406030204" pitchFamily="18" charset="0"/>
                                        </a:rPr>
                                      </m:ctrlPr>
                                    </m:fPr>
                                    <m:num>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𝑃</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m:t>
                                          </m:r>
                                          <m:r>
                                            <a:rPr lang="pt-BR" sz="1400" b="0" i="1" smtClean="0">
                                              <a:latin typeface="Cambria Math" panose="02040503050406030204" pitchFamily="18" charset="0"/>
                                            </a:rPr>
                                            <m:t>𝐴</m:t>
                                          </m:r>
                                        </m:sup>
                                      </m:sSubSup>
                                    </m:num>
                                    <m:den>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𝑃</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m:t>
                                          </m:r>
                                          <m:r>
                                            <a:rPr lang="pt-BR" sz="1400" b="0" i="1" smtClean="0">
                                              <a:latin typeface="Cambria Math" panose="02040503050406030204" pitchFamily="18" charset="0"/>
                                            </a:rPr>
                                            <m:t>𝐴</m:t>
                                          </m:r>
                                        </m:sup>
                                      </m:sSubSup>
                                    </m:den>
                                  </m:f>
                                </m:e>
                              </m:d>
                            </m:oMath>
                          </m:oMathPara>
                        </a14:m>
                        <a:endParaRPr lang="pt-BR" sz="1400"/>
                      </a:p>
                    </p:txBody>
                  </p:sp>
                </mc:Choice>
                <mc:Fallback xmlns="">
                  <p:sp>
                    <p:nvSpPr>
                      <p:cNvPr id="58" name="CaixaDeTexto 57">
                        <a:extLst>
                          <a:ext uri="{FF2B5EF4-FFF2-40B4-BE49-F238E27FC236}">
                            <a16:creationId xmlns:a16="http://schemas.microsoft.com/office/drawing/2014/main" id="{737BE9EA-2857-CBD8-8832-DD2E5D02865D}"/>
                          </a:ext>
                        </a:extLst>
                      </p:cNvPr>
                      <p:cNvSpPr txBox="1">
                        <a:spLocks noRot="1" noChangeAspect="1" noMove="1" noResize="1" noEditPoints="1" noAdjustHandles="1" noChangeArrowheads="1" noChangeShapeType="1" noTextEdit="1"/>
                      </p:cNvSpPr>
                      <p:nvPr/>
                    </p:nvSpPr>
                    <p:spPr>
                      <a:xfrm>
                        <a:off x="6241872" y="4688155"/>
                        <a:ext cx="518796" cy="4926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CaixaDeTexto 58">
                        <a:extLst>
                          <a:ext uri="{FF2B5EF4-FFF2-40B4-BE49-F238E27FC236}">
                            <a16:creationId xmlns:a16="http://schemas.microsoft.com/office/drawing/2014/main" id="{E998A51F-1B00-52C1-2613-F7DBAA3721C2}"/>
                          </a:ext>
                        </a:extLst>
                      </p:cNvPr>
                      <p:cNvSpPr txBox="1"/>
                      <p:nvPr/>
                    </p:nvSpPr>
                    <p:spPr>
                      <a:xfrm>
                        <a:off x="6241872" y="3608612"/>
                        <a:ext cx="518796" cy="492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pt-BR" sz="1400" b="0" i="1" smtClean="0">
                                      <a:latin typeface="Cambria Math" panose="02040503050406030204" pitchFamily="18" charset="0"/>
                                    </a:rPr>
                                  </m:ctrlPr>
                                </m:dPr>
                                <m:e>
                                  <m:f>
                                    <m:fPr>
                                      <m:ctrlPr>
                                        <a:rPr lang="pt-BR" sz="1400" b="0" i="1" smtClean="0">
                                          <a:latin typeface="Cambria Math" panose="02040503050406030204" pitchFamily="18" charset="0"/>
                                        </a:rPr>
                                      </m:ctrlPr>
                                    </m:fPr>
                                    <m:num>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𝑃</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m:t>
                                          </m:r>
                                          <m:r>
                                            <a:rPr lang="pt-BR" sz="1400" b="0" i="1" smtClean="0">
                                              <a:latin typeface="Cambria Math" panose="02040503050406030204" pitchFamily="18" charset="0"/>
                                            </a:rPr>
                                            <m:t>𝐵</m:t>
                                          </m:r>
                                        </m:sup>
                                      </m:sSubSup>
                                    </m:num>
                                    <m:den>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𝑃</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m:t>
                                          </m:r>
                                          <m:r>
                                            <a:rPr lang="pt-BR" sz="1400" b="0" i="1" smtClean="0">
                                              <a:latin typeface="Cambria Math" panose="02040503050406030204" pitchFamily="18" charset="0"/>
                                            </a:rPr>
                                            <m:t>𝐵</m:t>
                                          </m:r>
                                        </m:sup>
                                      </m:sSubSup>
                                    </m:den>
                                  </m:f>
                                </m:e>
                              </m:d>
                            </m:oMath>
                          </m:oMathPara>
                        </a14:m>
                        <a:endParaRPr lang="pt-BR" sz="1400"/>
                      </a:p>
                    </p:txBody>
                  </p:sp>
                </mc:Choice>
                <mc:Fallback xmlns="">
                  <p:sp>
                    <p:nvSpPr>
                      <p:cNvPr id="59" name="CaixaDeTexto 58">
                        <a:extLst>
                          <a:ext uri="{FF2B5EF4-FFF2-40B4-BE49-F238E27FC236}">
                            <a16:creationId xmlns:a16="http://schemas.microsoft.com/office/drawing/2014/main" id="{E998A51F-1B00-52C1-2613-F7DBAA3721C2}"/>
                          </a:ext>
                        </a:extLst>
                      </p:cNvPr>
                      <p:cNvSpPr txBox="1">
                        <a:spLocks noRot="1" noChangeAspect="1" noMove="1" noResize="1" noEditPoints="1" noAdjustHandles="1" noChangeArrowheads="1" noChangeShapeType="1" noTextEdit="1"/>
                      </p:cNvSpPr>
                      <p:nvPr/>
                    </p:nvSpPr>
                    <p:spPr>
                      <a:xfrm>
                        <a:off x="6241872" y="3608612"/>
                        <a:ext cx="518796" cy="492699"/>
                      </a:xfrm>
                      <a:prstGeom prst="rect">
                        <a:avLst/>
                      </a:prstGeom>
                      <a:blipFill>
                        <a:blip r:embed="rId1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CaixaDeTexto 60">
                      <a:extLst>
                        <a:ext uri="{FF2B5EF4-FFF2-40B4-BE49-F238E27FC236}">
                          <a16:creationId xmlns:a16="http://schemas.microsoft.com/office/drawing/2014/main" id="{77CD4EC1-BA26-26C0-2191-BBBD6755C15D}"/>
                        </a:ext>
                      </a:extLst>
                    </p:cNvPr>
                    <p:cNvSpPr txBox="1"/>
                    <p:nvPr/>
                  </p:nvSpPr>
                  <p:spPr>
                    <a:xfrm>
                      <a:off x="6642147" y="1318181"/>
                      <a:ext cx="471026"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 </m:t>
                            </m:r>
                            <m:d>
                              <m:dPr>
                                <m:ctrlPr>
                                  <a:rPr lang="pt-BR" sz="1400" b="0" i="1" smtClean="0">
                                    <a:latin typeface="Cambria Math" panose="02040503050406030204" pitchFamily="18" charset="0"/>
                                  </a:rPr>
                                </m:ctrlPr>
                              </m:dPr>
                              <m:e>
                                <m:f>
                                  <m:fPr>
                                    <m:ctrlPr>
                                      <a:rPr lang="pt-BR" sz="1400" b="0" i="1" smtClean="0">
                                        <a:latin typeface="Cambria Math" panose="02040503050406030204" pitchFamily="18" charset="0"/>
                                      </a:rPr>
                                    </m:ctrlPr>
                                  </m:fPr>
                                  <m:num>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𝑃</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m:t>
                                        </m:r>
                                      </m:sup>
                                    </m:sSubSup>
                                  </m:num>
                                  <m:den>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𝑃</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m:t>
                                        </m:r>
                                      </m:sup>
                                    </m:sSubSup>
                                  </m:den>
                                </m:f>
                              </m:e>
                            </m:d>
                          </m:oMath>
                        </m:oMathPara>
                      </a14:m>
                      <a:endParaRPr lang="pt-BR"/>
                    </a:p>
                  </p:txBody>
                </p:sp>
              </mc:Choice>
              <mc:Fallback xmlns="">
                <p:sp>
                  <p:nvSpPr>
                    <p:cNvPr id="61" name="CaixaDeTexto 60">
                      <a:extLst>
                        <a:ext uri="{FF2B5EF4-FFF2-40B4-BE49-F238E27FC236}">
                          <a16:creationId xmlns:a16="http://schemas.microsoft.com/office/drawing/2014/main" id="{77CD4EC1-BA26-26C0-2191-BBBD6755C15D}"/>
                        </a:ext>
                      </a:extLst>
                    </p:cNvPr>
                    <p:cNvSpPr txBox="1">
                      <a:spLocks noRot="1" noChangeAspect="1" noMove="1" noResize="1" noEditPoints="1" noAdjustHandles="1" noChangeArrowheads="1" noChangeShapeType="1" noTextEdit="1"/>
                    </p:cNvSpPr>
                    <p:nvPr/>
                  </p:nvSpPr>
                  <p:spPr>
                    <a:xfrm>
                      <a:off x="6642147" y="1318181"/>
                      <a:ext cx="471026" cy="484043"/>
                    </a:xfrm>
                    <a:prstGeom prst="rect">
                      <a:avLst/>
                    </a:prstGeom>
                    <a:blipFill>
                      <a:blip r:embed="rId17"/>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CaixaDeTexto 61">
                      <a:extLst>
                        <a:ext uri="{FF2B5EF4-FFF2-40B4-BE49-F238E27FC236}">
                          <a16:creationId xmlns:a16="http://schemas.microsoft.com/office/drawing/2014/main" id="{4B1FEEEA-5662-FBB4-4EC6-F104ECFCFD5C}"/>
                        </a:ext>
                      </a:extLst>
                    </p:cNvPr>
                    <p:cNvSpPr txBox="1"/>
                    <p:nvPr/>
                  </p:nvSpPr>
                  <p:spPr>
                    <a:xfrm>
                      <a:off x="10692060" y="5454003"/>
                      <a:ext cx="485005"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 </m:t>
                            </m:r>
                            <m:d>
                              <m:dPr>
                                <m:ctrlPr>
                                  <a:rPr lang="pt-BR" sz="1400" b="0" i="1" smtClean="0">
                                    <a:latin typeface="Cambria Math" panose="02040503050406030204" pitchFamily="18" charset="0"/>
                                  </a:rPr>
                                </m:ctrlPr>
                              </m:dPr>
                              <m:e>
                                <m:f>
                                  <m:fPr>
                                    <m:ctrlPr>
                                      <a:rPr lang="pt-BR" sz="1400" b="0" i="1" smtClean="0">
                                        <a:latin typeface="Cambria Math" panose="02040503050406030204" pitchFamily="18" charset="0"/>
                                      </a:rPr>
                                    </m:ctrlPr>
                                  </m:fPr>
                                  <m:num>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𝑄</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m:t>
                                        </m:r>
                                      </m:sup>
                                    </m:sSubSup>
                                  </m:num>
                                  <m:den>
                                    <m:sSubSup>
                                      <m:sSubSupPr>
                                        <m:ctrlPr>
                                          <a:rPr lang="pt-BR" sz="1400" b="0" i="1" smtClean="0">
                                            <a:latin typeface="Cambria Math" panose="02040503050406030204" pitchFamily="18" charset="0"/>
                                          </a:rPr>
                                        </m:ctrlPr>
                                      </m:sSubSupPr>
                                      <m:e>
                                        <m:r>
                                          <a:rPr lang="pt-BR" sz="1400" b="0" i="1" smtClean="0">
                                            <a:latin typeface="Cambria Math" panose="02040503050406030204" pitchFamily="18" charset="0"/>
                                          </a:rPr>
                                          <m:t>𝑄</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m:t>
                                        </m:r>
                                      </m:sup>
                                    </m:sSubSup>
                                  </m:den>
                                </m:f>
                              </m:e>
                            </m:d>
                          </m:oMath>
                        </m:oMathPara>
                      </a14:m>
                      <a:endParaRPr lang="pt-BR"/>
                    </a:p>
                  </p:txBody>
                </p:sp>
              </mc:Choice>
              <mc:Fallback xmlns="">
                <p:sp>
                  <p:nvSpPr>
                    <p:cNvPr id="62" name="CaixaDeTexto 61">
                      <a:extLst>
                        <a:ext uri="{FF2B5EF4-FFF2-40B4-BE49-F238E27FC236}">
                          <a16:creationId xmlns:a16="http://schemas.microsoft.com/office/drawing/2014/main" id="{4B1FEEEA-5662-FBB4-4EC6-F104ECFCFD5C}"/>
                        </a:ext>
                      </a:extLst>
                    </p:cNvPr>
                    <p:cNvSpPr txBox="1">
                      <a:spLocks noRot="1" noChangeAspect="1" noMove="1" noResize="1" noEditPoints="1" noAdjustHandles="1" noChangeArrowheads="1" noChangeShapeType="1" noTextEdit="1"/>
                    </p:cNvSpPr>
                    <p:nvPr/>
                  </p:nvSpPr>
                  <p:spPr>
                    <a:xfrm>
                      <a:off x="10692060" y="5454003"/>
                      <a:ext cx="485005" cy="484043"/>
                    </a:xfrm>
                    <a:prstGeom prst="rect">
                      <a:avLst/>
                    </a:prstGeom>
                    <a:blipFill>
                      <a:blip r:embed="rId18"/>
                      <a:stretch>
                        <a:fillRect b="-11392"/>
                      </a:stretch>
                    </a:blipFill>
                  </p:spPr>
                  <p:txBody>
                    <a:bodyPr/>
                    <a:lstStyle/>
                    <a:p>
                      <a:r>
                        <a:rPr lang="en-US">
                          <a:noFill/>
                        </a:rPr>
                        <a:t> </a:t>
                      </a:r>
                    </a:p>
                  </p:txBody>
                </p:sp>
              </mc:Fallback>
            </mc:AlternateContent>
          </p:grpSp>
          <p:sp>
            <p:nvSpPr>
              <p:cNvPr id="63" name="Seta: para Cima 62">
                <a:extLst>
                  <a:ext uri="{FF2B5EF4-FFF2-40B4-BE49-F238E27FC236}">
                    <a16:creationId xmlns:a16="http://schemas.microsoft.com/office/drawing/2014/main" id="{CBFE6FB2-C78B-21C6-FB3A-8B2372E34796}"/>
                  </a:ext>
                </a:extLst>
              </p:cNvPr>
              <p:cNvSpPr/>
              <p:nvPr/>
            </p:nvSpPr>
            <p:spPr>
              <a:xfrm>
                <a:off x="6881247" y="3940277"/>
                <a:ext cx="144000" cy="827605"/>
              </a:xfrm>
              <a:prstGeom prst="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pt-BR"/>
              </a:p>
            </p:txBody>
          </p:sp>
          <p:sp>
            <p:nvSpPr>
              <p:cNvPr id="64" name="Seta: para Cima 63">
                <a:extLst>
                  <a:ext uri="{FF2B5EF4-FFF2-40B4-BE49-F238E27FC236}">
                    <a16:creationId xmlns:a16="http://schemas.microsoft.com/office/drawing/2014/main" id="{EEB468EF-28B5-2072-27A4-0A9B33CF46B0}"/>
                  </a:ext>
                </a:extLst>
              </p:cNvPr>
              <p:cNvSpPr/>
              <p:nvPr/>
            </p:nvSpPr>
            <p:spPr>
              <a:xfrm rot="5400000">
                <a:off x="8792559" y="5171318"/>
                <a:ext cx="144000" cy="827605"/>
              </a:xfrm>
              <a:prstGeom prst="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pt-BR"/>
              </a:p>
            </p:txBody>
          </p:sp>
        </p:grpSp>
        <mc:AlternateContent xmlns:mc="http://schemas.openxmlformats.org/markup-compatibility/2006" xmlns:a14="http://schemas.microsoft.com/office/drawing/2010/main">
          <mc:Choice Requires="a14">
            <p:sp>
              <p:nvSpPr>
                <p:cNvPr id="79" name="CaixaDeTexto 78">
                  <a:extLst>
                    <a:ext uri="{FF2B5EF4-FFF2-40B4-BE49-F238E27FC236}">
                      <a16:creationId xmlns:a16="http://schemas.microsoft.com/office/drawing/2014/main" id="{4581D498-5452-5D5B-4633-84011FAAA737}"/>
                    </a:ext>
                  </a:extLst>
                </p:cNvPr>
                <p:cNvSpPr txBox="1"/>
                <p:nvPr/>
              </p:nvSpPr>
              <p:spPr>
                <a:xfrm>
                  <a:off x="9608924" y="2771064"/>
                  <a:ext cx="3626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𝑂𝑅</m:t>
                        </m:r>
                      </m:oMath>
                    </m:oMathPara>
                  </a14:m>
                  <a:endParaRPr lang="pt-BR"/>
                </a:p>
              </p:txBody>
            </p:sp>
          </mc:Choice>
          <mc:Fallback xmlns="">
            <p:sp>
              <p:nvSpPr>
                <p:cNvPr id="79" name="CaixaDeTexto 78">
                  <a:extLst>
                    <a:ext uri="{FF2B5EF4-FFF2-40B4-BE49-F238E27FC236}">
                      <a16:creationId xmlns:a16="http://schemas.microsoft.com/office/drawing/2014/main" id="{4581D498-5452-5D5B-4633-84011FAAA737}"/>
                    </a:ext>
                  </a:extLst>
                </p:cNvPr>
                <p:cNvSpPr txBox="1">
                  <a:spLocks noRot="1" noChangeAspect="1" noMove="1" noResize="1" noEditPoints="1" noAdjustHandles="1" noChangeArrowheads="1" noChangeShapeType="1" noTextEdit="1"/>
                </p:cNvSpPr>
                <p:nvPr/>
              </p:nvSpPr>
              <p:spPr>
                <a:xfrm>
                  <a:off x="9608924" y="2771064"/>
                  <a:ext cx="362600" cy="276999"/>
                </a:xfrm>
                <a:prstGeom prst="rect">
                  <a:avLst/>
                </a:prstGeom>
                <a:blipFill>
                  <a:blip r:embed="rId19"/>
                  <a:stretch>
                    <a:fillRect l="-13333" r="-15000" b="-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810034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tângulo 23">
            <a:extLst>
              <a:ext uri="{FF2B5EF4-FFF2-40B4-BE49-F238E27FC236}">
                <a16:creationId xmlns:a16="http://schemas.microsoft.com/office/drawing/2014/main" id="{722A0AB5-7C8D-4FC6-0ED7-E8EAA5B394EC}"/>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
        <p:nvSpPr>
          <p:cNvPr id="2" name="Título 1">
            <a:extLst>
              <a:ext uri="{FF2B5EF4-FFF2-40B4-BE49-F238E27FC236}">
                <a16:creationId xmlns:a16="http://schemas.microsoft.com/office/drawing/2014/main" id="{FD26A78C-4723-65AD-D2D1-48A303803084}"/>
              </a:ext>
            </a:extLst>
          </p:cNvPr>
          <p:cNvSpPr>
            <a:spLocks noGrp="1"/>
          </p:cNvSpPr>
          <p:nvPr>
            <p:ph type="title"/>
          </p:nvPr>
        </p:nvSpPr>
        <p:spPr>
          <a:xfrm>
            <a:off x="838200" y="365125"/>
            <a:ext cx="11353800" cy="1325563"/>
          </a:xfrm>
        </p:spPr>
        <p:txBody>
          <a:bodyPr/>
          <a:lstStyle/>
          <a:p>
            <a:r>
              <a:rPr lang="pt-BR">
                <a:latin typeface="Britannic Bold" panose="020B0903060703020204" pitchFamily="34" charset="0"/>
              </a:rPr>
              <a:t>Normalização das curvas (isoquantas e isocustos)</a:t>
            </a:r>
          </a:p>
        </p:txBody>
      </p:sp>
      <p:sp>
        <p:nvSpPr>
          <p:cNvPr id="3" name="Espaço Reservado para Conteúdo 2">
            <a:extLst>
              <a:ext uri="{FF2B5EF4-FFF2-40B4-BE49-F238E27FC236}">
                <a16:creationId xmlns:a16="http://schemas.microsoft.com/office/drawing/2014/main" id="{B9F7D0AE-0C01-2795-C649-8350320CDE3A}"/>
              </a:ext>
            </a:extLst>
          </p:cNvPr>
          <p:cNvSpPr>
            <a:spLocks noGrp="1"/>
          </p:cNvSpPr>
          <p:nvPr>
            <p:ph idx="1"/>
          </p:nvPr>
        </p:nvSpPr>
        <p:spPr>
          <a:xfrm>
            <a:off x="6533104" y="2350913"/>
            <a:ext cx="5396177" cy="2531597"/>
          </a:xfrm>
        </p:spPr>
        <p:txBody>
          <a:bodyPr>
            <a:normAutofit/>
          </a:bodyPr>
          <a:lstStyle/>
          <a:p>
            <a:pPr marL="0" indent="0" algn="just">
              <a:buNone/>
            </a:pPr>
            <a:r>
              <a:rPr lang="pt-BR" sz="1400" b="1"/>
              <a:t>Isoquantas agora estão na mesma altura:</a:t>
            </a:r>
          </a:p>
          <a:p>
            <a:pPr algn="just"/>
            <a:r>
              <a:rPr lang="pt-BR" sz="1400"/>
              <a:t>Vamos supor que ambos os bens são produzidos</a:t>
            </a:r>
          </a:p>
          <a:p>
            <a:pPr algn="just"/>
            <a:r>
              <a:rPr lang="pt-BR" sz="1400"/>
              <a:t>Importante: As isoquantas normalizadas em valores unitários não mostram o nível de produção.</a:t>
            </a:r>
          </a:p>
          <a:p>
            <a:pPr algn="just"/>
            <a:r>
              <a:rPr lang="pt-BR" sz="1400"/>
              <a:t>Agora temos os valores dos insumos  necessários para a produção de um real de cada bem.</a:t>
            </a:r>
          </a:p>
          <a:p>
            <a:pPr marL="0" indent="0">
              <a:buNone/>
            </a:pPr>
            <a:r>
              <a:rPr lang="pt-BR" sz="1400" b="1"/>
              <a:t>Nesse cenário, se ambos os bens são produzidos, a mesma isocusto passa por ambas as isoquantas:</a:t>
            </a:r>
          </a:p>
          <a:p>
            <a:r>
              <a:rPr lang="pt-BR" sz="1400"/>
              <a:t>Retorno constante de escala + competição perfeita  = lucro zero</a:t>
            </a:r>
          </a:p>
          <a:p>
            <a:endParaRPr lang="pt-BR" sz="140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C20720ED-953D-580E-8857-A6C2D996BF15}"/>
                  </a:ext>
                </a:extLst>
              </p:cNvPr>
              <p:cNvSpPr txBox="1"/>
              <p:nvPr/>
            </p:nvSpPr>
            <p:spPr>
              <a:xfrm>
                <a:off x="262719" y="1990877"/>
                <a:ext cx="5597603" cy="2000548"/>
              </a:xfrm>
              <a:prstGeom prst="rect">
                <a:avLst/>
              </a:prstGeom>
              <a:noFill/>
            </p:spPr>
            <p:txBody>
              <a:bodyPr wrap="square" rtlCol="0">
                <a:spAutoFit/>
              </a:bodyPr>
              <a:lstStyle/>
              <a:p>
                <a:r>
                  <a:rPr lang="pt-BR" b="1">
                    <a:latin typeface="Calibri" panose="020F0502020204030204" pitchFamily="34" charset="0"/>
                    <a:ea typeface="Times New Roman" panose="02020603050405020304" pitchFamily="18" charset="0"/>
                    <a:cs typeface="Times New Roman" panose="02020603050405020304" pitchFamily="18" charset="0"/>
                  </a:rPr>
                  <a:t>F</a:t>
                </a:r>
                <a:r>
                  <a:rPr lang="pt-BR" sz="1800" b="1">
                    <a:effectLst/>
                    <a:latin typeface="Calibri" panose="020F0502020204030204" pitchFamily="34" charset="0"/>
                    <a:ea typeface="Times New Roman" panose="02020603050405020304" pitchFamily="18" charset="0"/>
                    <a:cs typeface="Times New Roman" panose="02020603050405020304" pitchFamily="18" charset="0"/>
                  </a:rPr>
                  <a:t>ica a pergunta: Como tornar esses setores </a:t>
                </a:r>
                <a:r>
                  <a:rPr lang="pt-BR" sz="1800" b="1" u="sng">
                    <a:effectLst/>
                    <a:latin typeface="Calibri" panose="020F0502020204030204" pitchFamily="34" charset="0"/>
                    <a:ea typeface="Times New Roman" panose="02020603050405020304" pitchFamily="18" charset="0"/>
                    <a:cs typeface="Times New Roman" panose="02020603050405020304" pitchFamily="18" charset="0"/>
                  </a:rPr>
                  <a:t>comparáveis</a:t>
                </a:r>
                <a:r>
                  <a:rPr lang="pt-BR" sz="1800" b="1">
                    <a:effectLst/>
                    <a:latin typeface="Calibri" panose="020F0502020204030204" pitchFamily="34" charset="0"/>
                    <a:ea typeface="Times New Roman" panose="02020603050405020304" pitchFamily="18" charset="0"/>
                    <a:cs typeface="Times New Roman" panose="02020603050405020304" pitchFamily="18" charset="0"/>
                  </a:rPr>
                  <a:t>?</a:t>
                </a:r>
              </a:p>
              <a:p>
                <a:endParaRPr lang="pt-BR" b="1">
                  <a:latin typeface="Calibri" panose="020F0502020204030204" pitchFamily="34" charset="0"/>
                  <a:cs typeface="Times New Roman" panose="02020603050405020304" pitchFamily="18" charset="0"/>
                </a:endParaRPr>
              </a:p>
              <a:p>
                <a:pPr algn="just"/>
                <a:r>
                  <a:rPr lang="pt-BR" sz="1400" b="1">
                    <a:effectLst/>
                    <a:latin typeface="Calibri" panose="020F0502020204030204" pitchFamily="34" charset="0"/>
                    <a:ea typeface="Times New Roman" panose="02020603050405020304" pitchFamily="18" charset="0"/>
                    <a:cs typeface="Times New Roman" panose="02020603050405020304" pitchFamily="18" charset="0"/>
                  </a:rPr>
                  <a:t>R: </a:t>
                </a:r>
                <a:r>
                  <a:rPr lang="pt-BR" sz="1400">
                    <a:effectLst/>
                    <a:latin typeface="Calibri" panose="020F0502020204030204" pitchFamily="34" charset="0"/>
                    <a:ea typeface="Times New Roman" panose="02020603050405020304" pitchFamily="18" charset="0"/>
                    <a:cs typeface="Times New Roman" panose="02020603050405020304" pitchFamily="18" charset="0"/>
                  </a:rPr>
                  <a:t>Força-se artificialmente os setores a terem todos o mesmo custo, do valor unitário “1$”, torna-se possível a incorporação dos preços dos bens na análise, os quais podem ser afetados pelo comércio.</a:t>
                </a:r>
              </a:p>
              <a:p>
                <a:pPr algn="just"/>
                <a:endParaRPr lang="pt-BR" u="sng">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p>
                <a:pPr algn="just"/>
                <a:r>
                  <a:rPr lang="pt-BR" sz="1400" b="1">
                    <a:latin typeface="Calibri" panose="020F0502020204030204" pitchFamily="34" charset="0"/>
                    <a:ea typeface="Times New Roman" panose="02020603050405020304" pitchFamily="18" charset="0"/>
                    <a:cs typeface="Times New Roman" panose="02020603050405020304" pitchFamily="18" charset="0"/>
                  </a:rPr>
                  <a:t>Intuição: </a:t>
                </a:r>
                <a:r>
                  <a:rPr lang="pt-BR" sz="1400">
                    <a:latin typeface="Calibri" panose="020F0502020204030204" pitchFamily="34" charset="0"/>
                    <a:ea typeface="Times New Roman" panose="02020603050405020304" pitchFamily="18" charset="0"/>
                    <a:cs typeface="Times New Roman" panose="02020603050405020304" pitchFamily="18" charset="0"/>
                  </a:rPr>
                  <a:t>“Quantas unidades desse bem devem ser produzidas para, com um dado preço </a:t>
                </a:r>
                <a14:m>
                  <m:oMath xmlns:m="http://schemas.openxmlformats.org/officeDocument/2006/math">
                    <m:sSub>
                      <m:sSubPr>
                        <m:ctrlPr>
                          <a:rPr lang="pt-BR"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b="0" i="1" smtClean="0">
                            <a:latin typeface="Cambria Math" panose="02040503050406030204" pitchFamily="18" charset="0"/>
                            <a:ea typeface="Times New Roman" panose="02020603050405020304" pitchFamily="18" charset="0"/>
                            <a:cs typeface="Times New Roman" panose="02020603050405020304" pitchFamily="18" charset="0"/>
                          </a:rPr>
                          <m:t>𝑃</m:t>
                        </m:r>
                      </m:e>
                      <m:sub>
                        <m:r>
                          <a:rPr lang="pt-BR" sz="1400" b="0" i="1" smtClean="0">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pt-BR" sz="1400">
                    <a:latin typeface="Calibri" panose="020F0502020204030204" pitchFamily="34" charset="0"/>
                    <a:ea typeface="Times New Roman" panose="02020603050405020304" pitchFamily="18" charset="0"/>
                    <a:cs typeface="Times New Roman" panose="02020603050405020304" pitchFamily="18" charset="0"/>
                  </a:rPr>
                  <a:t>, se tenha uma receita igual a 1?”</a:t>
                </a:r>
              </a:p>
            </p:txBody>
          </p:sp>
        </mc:Choice>
        <mc:Fallback xmlns="">
          <p:sp>
            <p:nvSpPr>
              <p:cNvPr id="5" name="CaixaDeTexto 4">
                <a:extLst>
                  <a:ext uri="{FF2B5EF4-FFF2-40B4-BE49-F238E27FC236}">
                    <a16:creationId xmlns:a16="http://schemas.microsoft.com/office/drawing/2014/main" id="{C20720ED-953D-580E-8857-A6C2D996BF15}"/>
                  </a:ext>
                </a:extLst>
              </p:cNvPr>
              <p:cNvSpPr txBox="1">
                <a:spLocks noRot="1" noChangeAspect="1" noMove="1" noResize="1" noEditPoints="1" noAdjustHandles="1" noChangeArrowheads="1" noChangeShapeType="1" noTextEdit="1"/>
              </p:cNvSpPr>
              <p:nvPr/>
            </p:nvSpPr>
            <p:spPr>
              <a:xfrm>
                <a:off x="262719" y="1990877"/>
                <a:ext cx="5597603" cy="2000548"/>
              </a:xfrm>
              <a:prstGeom prst="rect">
                <a:avLst/>
              </a:prstGeom>
              <a:blipFill>
                <a:blip r:embed="rId2"/>
                <a:stretch>
                  <a:fillRect l="-871" t="-1829" r="-980" b="-2134"/>
                </a:stretch>
              </a:blipFill>
            </p:spPr>
            <p:txBody>
              <a:bodyPr/>
              <a:lstStyle/>
              <a:p>
                <a:r>
                  <a:rPr lang="en-US">
                    <a:noFill/>
                  </a:rPr>
                  <a:t> </a:t>
                </a:r>
              </a:p>
            </p:txBody>
          </p:sp>
        </mc:Fallback>
      </mc:AlternateContent>
      <p:grpSp>
        <p:nvGrpSpPr>
          <p:cNvPr id="11" name="Agrupar 10">
            <a:extLst>
              <a:ext uri="{FF2B5EF4-FFF2-40B4-BE49-F238E27FC236}">
                <a16:creationId xmlns:a16="http://schemas.microsoft.com/office/drawing/2014/main" id="{920C7680-B31C-6594-174B-0CCBC9B34F3B}"/>
              </a:ext>
            </a:extLst>
          </p:cNvPr>
          <p:cNvGrpSpPr/>
          <p:nvPr/>
        </p:nvGrpSpPr>
        <p:grpSpPr>
          <a:xfrm>
            <a:off x="-236973" y="4165250"/>
            <a:ext cx="3118661" cy="774916"/>
            <a:chOff x="-216877" y="4787333"/>
            <a:chExt cx="3118661" cy="774916"/>
          </a:xfrm>
        </p:grpSpPr>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FE3ED283-A4EC-9C0E-9039-E4501A6711E2}"/>
                    </a:ext>
                  </a:extLst>
                </p:cNvPr>
                <p:cNvSpPr txBox="1"/>
                <p:nvPr/>
              </p:nvSpPr>
              <p:spPr>
                <a:xfrm>
                  <a:off x="-216877" y="4844989"/>
                  <a:ext cx="3118661" cy="659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𝑄</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𝑖</m:t>
                            </m:r>
                          </m:sub>
                        </m:sSub>
                        <m:r>
                          <a:rPr lang="pt-BR" b="0" i="1" smtClean="0">
                            <a:latin typeface="Cambria Math" panose="02040503050406030204" pitchFamily="18" charset="0"/>
                          </a:rPr>
                          <m:t>=1→</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𝑄</m:t>
                            </m:r>
                          </m:e>
                          <m:sub>
                            <m:r>
                              <a:rPr lang="pt-BR" b="0" i="1" smtClean="0">
                                <a:latin typeface="Cambria Math" panose="02040503050406030204" pitchFamily="18" charset="0"/>
                              </a:rPr>
                              <m:t>𝑖</m:t>
                            </m:r>
                          </m:sub>
                        </m:sSub>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𝑖</m:t>
                                </m:r>
                              </m:sub>
                            </m:sSub>
                          </m:den>
                        </m:f>
                      </m:oMath>
                    </m:oMathPara>
                  </a14:m>
                  <a:endParaRPr lang="pt-BR"/>
                </a:p>
              </p:txBody>
            </p:sp>
          </mc:Choice>
          <mc:Fallback xmlns="">
            <p:sp>
              <p:nvSpPr>
                <p:cNvPr id="6" name="CaixaDeTexto 5">
                  <a:extLst>
                    <a:ext uri="{FF2B5EF4-FFF2-40B4-BE49-F238E27FC236}">
                      <a16:creationId xmlns:a16="http://schemas.microsoft.com/office/drawing/2014/main" id="{FE3ED283-A4EC-9C0E-9039-E4501A6711E2}"/>
                    </a:ext>
                  </a:extLst>
                </p:cNvPr>
                <p:cNvSpPr txBox="1">
                  <a:spLocks noRot="1" noChangeAspect="1" noMove="1" noResize="1" noEditPoints="1" noAdjustHandles="1" noChangeArrowheads="1" noChangeShapeType="1" noTextEdit="1"/>
                </p:cNvSpPr>
                <p:nvPr/>
              </p:nvSpPr>
              <p:spPr>
                <a:xfrm>
                  <a:off x="-216877" y="4844989"/>
                  <a:ext cx="3118661" cy="659604"/>
                </a:xfrm>
                <a:prstGeom prst="rect">
                  <a:avLst/>
                </a:prstGeom>
                <a:blipFill>
                  <a:blip r:embed="rId3"/>
                  <a:stretch>
                    <a:fillRect/>
                  </a:stretch>
                </a:blipFill>
              </p:spPr>
              <p:txBody>
                <a:bodyPr/>
                <a:lstStyle/>
                <a:p>
                  <a:r>
                    <a:rPr lang="en-US">
                      <a:noFill/>
                    </a:rPr>
                    <a:t> </a:t>
                  </a:r>
                </a:p>
              </p:txBody>
            </p:sp>
          </mc:Fallback>
        </mc:AlternateContent>
        <p:sp>
          <p:nvSpPr>
            <p:cNvPr id="7" name="Retângulo 6">
              <a:extLst>
                <a:ext uri="{FF2B5EF4-FFF2-40B4-BE49-F238E27FC236}">
                  <a16:creationId xmlns:a16="http://schemas.microsoft.com/office/drawing/2014/main" id="{8E39208E-5F99-A455-C066-E6EC38812EAA}"/>
                </a:ext>
              </a:extLst>
            </p:cNvPr>
            <p:cNvSpPr/>
            <p:nvPr/>
          </p:nvSpPr>
          <p:spPr>
            <a:xfrm>
              <a:off x="207570" y="4787333"/>
              <a:ext cx="2384905" cy="7749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grpSp>
      <p:grpSp>
        <p:nvGrpSpPr>
          <p:cNvPr id="10" name="Agrupar 9">
            <a:extLst>
              <a:ext uri="{FF2B5EF4-FFF2-40B4-BE49-F238E27FC236}">
                <a16:creationId xmlns:a16="http://schemas.microsoft.com/office/drawing/2014/main" id="{8CE33441-4C6D-ECE7-826A-7C2F4906BE03}"/>
              </a:ext>
            </a:extLst>
          </p:cNvPr>
          <p:cNvGrpSpPr/>
          <p:nvPr/>
        </p:nvGrpSpPr>
        <p:grpSpPr>
          <a:xfrm>
            <a:off x="2741662" y="4004194"/>
            <a:ext cx="2733164" cy="2331986"/>
            <a:chOff x="6165020" y="2349910"/>
            <a:chExt cx="4230141" cy="3832839"/>
          </a:xfrm>
        </p:grpSpPr>
        <p:pic>
          <p:nvPicPr>
            <p:cNvPr id="8" name="Imagem 7" descr="Gráfico, Gráfico de linhas&#10;&#10;Descrição gerada automaticamente">
              <a:extLst>
                <a:ext uri="{FF2B5EF4-FFF2-40B4-BE49-F238E27FC236}">
                  <a16:creationId xmlns:a16="http://schemas.microsoft.com/office/drawing/2014/main" id="{F37E77E1-1CE1-8802-E221-4C701C77D867}"/>
                </a:ext>
              </a:extLst>
            </p:cNvPr>
            <p:cNvPicPr>
              <a:picLocks noChangeAspect="1"/>
            </p:cNvPicPr>
            <p:nvPr/>
          </p:nvPicPr>
          <p:blipFill>
            <a:blip r:embed="rId4"/>
            <a:stretch>
              <a:fillRect/>
            </a:stretch>
          </p:blipFill>
          <p:spPr>
            <a:xfrm>
              <a:off x="6165020" y="2365476"/>
              <a:ext cx="4230141" cy="3817273"/>
            </a:xfrm>
            <a:prstGeom prst="rect">
              <a:avLst/>
            </a:prstGeom>
          </p:spPr>
        </p:pic>
        <p:sp>
          <p:nvSpPr>
            <p:cNvPr id="9" name="Retângulo 8">
              <a:extLst>
                <a:ext uri="{FF2B5EF4-FFF2-40B4-BE49-F238E27FC236}">
                  <a16:creationId xmlns:a16="http://schemas.microsoft.com/office/drawing/2014/main" id="{40787FE8-B381-68B1-BBB0-DE2F4AFFED34}"/>
                </a:ext>
              </a:extLst>
            </p:cNvPr>
            <p:cNvSpPr/>
            <p:nvPr/>
          </p:nvSpPr>
          <p:spPr>
            <a:xfrm>
              <a:off x="7423357" y="2349910"/>
              <a:ext cx="1612488" cy="4326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13" name="Conector reto 12">
            <a:extLst>
              <a:ext uri="{FF2B5EF4-FFF2-40B4-BE49-F238E27FC236}">
                <a16:creationId xmlns:a16="http://schemas.microsoft.com/office/drawing/2014/main" id="{7A0AC14D-3607-BC17-D2EE-4DEF2FE3C705}"/>
              </a:ext>
            </a:extLst>
          </p:cNvPr>
          <p:cNvCxnSpPr/>
          <p:nvPr/>
        </p:nvCxnSpPr>
        <p:spPr>
          <a:xfrm>
            <a:off x="6270171" y="1990877"/>
            <a:ext cx="0" cy="4320000"/>
          </a:xfrm>
          <a:prstGeom prst="line">
            <a:avLst/>
          </a:prstGeom>
        </p:spPr>
        <p:style>
          <a:lnRef idx="1">
            <a:schemeClr val="dk1"/>
          </a:lnRef>
          <a:fillRef idx="0">
            <a:schemeClr val="dk1"/>
          </a:fillRef>
          <a:effectRef idx="0">
            <a:schemeClr val="dk1"/>
          </a:effectRef>
          <a:fontRef idx="minor">
            <a:schemeClr val="tx1"/>
          </a:fontRef>
        </p:style>
      </p:cxnSp>
      <p:pic>
        <p:nvPicPr>
          <p:cNvPr id="15" name="Gráfico 14" descr="Seta: curva ligeira com preenchimento sólido">
            <a:extLst>
              <a:ext uri="{FF2B5EF4-FFF2-40B4-BE49-F238E27FC236}">
                <a16:creationId xmlns:a16="http://schemas.microsoft.com/office/drawing/2014/main" id="{4E6D97FD-4529-FC13-CA1B-0CF6BDDCE7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33104" y="1990877"/>
            <a:ext cx="457200" cy="457200"/>
          </a:xfrm>
          <a:prstGeom prst="rect">
            <a:avLst/>
          </a:prstGeom>
        </p:spPr>
      </p:pic>
      <p:sp>
        <p:nvSpPr>
          <p:cNvPr id="16" name="CaixaDeTexto 15">
            <a:extLst>
              <a:ext uri="{FF2B5EF4-FFF2-40B4-BE49-F238E27FC236}">
                <a16:creationId xmlns:a16="http://schemas.microsoft.com/office/drawing/2014/main" id="{45CF63A5-853D-0ADC-8E1A-A65BC60CA72A}"/>
              </a:ext>
            </a:extLst>
          </p:cNvPr>
          <p:cNvSpPr txBox="1"/>
          <p:nvPr/>
        </p:nvSpPr>
        <p:spPr>
          <a:xfrm>
            <a:off x="6975231" y="2034811"/>
            <a:ext cx="3053672" cy="369332"/>
          </a:xfrm>
          <a:prstGeom prst="rect">
            <a:avLst/>
          </a:prstGeom>
          <a:noFill/>
        </p:spPr>
        <p:txBody>
          <a:bodyPr wrap="square" rtlCol="0">
            <a:spAutoFit/>
          </a:bodyPr>
          <a:lstStyle/>
          <a:p>
            <a:r>
              <a:rPr lang="pt-BR" b="1"/>
              <a:t>Consequências e detalhes:</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5E448DFD-4B49-AE28-D4A7-0BD7138175F3}"/>
                  </a:ext>
                </a:extLst>
              </p:cNvPr>
              <p:cNvSpPr txBox="1"/>
              <p:nvPr/>
            </p:nvSpPr>
            <p:spPr>
              <a:xfrm>
                <a:off x="6515100" y="4899853"/>
                <a:ext cx="5319253"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𝐶</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𝑀</m:t>
                          </m:r>
                        </m:e>
                        <m:sub>
                          <m:r>
                            <a:rPr lang="pt-BR" b="0" i="1" smtClean="0">
                              <a:latin typeface="Cambria Math" panose="02040503050406030204" pitchFamily="18" charset="0"/>
                            </a:rPr>
                            <m:t>𝑔</m:t>
                          </m:r>
                        </m:sub>
                      </m:sSub>
                      <m:r>
                        <a:rPr lang="pt-BR" b="0" i="1" smtClean="0">
                          <a:latin typeface="Cambria Math" panose="02040503050406030204" pitchFamily="18" charset="0"/>
                        </a:rPr>
                        <m:t>=</m:t>
                      </m:r>
                      <m:r>
                        <a:rPr lang="pt-BR" b="0" i="1" smtClean="0">
                          <a:latin typeface="Cambria Math" panose="02040503050406030204" pitchFamily="18" charset="0"/>
                        </a:rPr>
                        <m:t>𝐶</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𝑀</m:t>
                          </m:r>
                        </m:e>
                        <m:sub>
                          <m:r>
                            <a:rPr lang="pt-BR" b="0" i="1" smtClean="0">
                              <a:latin typeface="Cambria Math" panose="02040503050406030204" pitchFamily="18" charset="0"/>
                            </a:rPr>
                            <m:t>𝑒</m:t>
                          </m:r>
                        </m:sub>
                      </m:sSub>
                      <m:r>
                        <a:rPr lang="pt-BR" b="0" i="1" smtClean="0">
                          <a:latin typeface="Cambria Math" panose="02040503050406030204" pitchFamily="18" charset="0"/>
                        </a:rPr>
                        <m:t>→</m:t>
                      </m:r>
                      <m:r>
                        <a:rPr lang="pt-BR" b="0" i="1" smtClean="0">
                          <a:latin typeface="Cambria Math" panose="02040503050406030204" pitchFamily="18" charset="0"/>
                        </a:rPr>
                        <m:t>𝑃</m:t>
                      </m:r>
                      <m:r>
                        <a:rPr lang="pt-BR" b="0" i="1" smtClean="0">
                          <a:latin typeface="Cambria Math" panose="02040503050406030204" pitchFamily="18" charset="0"/>
                        </a:rPr>
                        <m:t>∗</m:t>
                      </m:r>
                      <m:r>
                        <a:rPr lang="pt-BR" b="0" i="1" smtClean="0">
                          <a:latin typeface="Cambria Math" panose="02040503050406030204" pitchFamily="18" charset="0"/>
                        </a:rPr>
                        <m:t>𝑞</m:t>
                      </m:r>
                      <m:r>
                        <a:rPr lang="pt-BR" b="0" i="1" smtClean="0">
                          <a:latin typeface="Cambria Math" panose="02040503050406030204" pitchFamily="18" charset="0"/>
                        </a:rPr>
                        <m:t>=</m:t>
                      </m:r>
                      <m:r>
                        <a:rPr lang="pt-BR" b="0" i="1" smtClean="0">
                          <a:latin typeface="Cambria Math" panose="02040503050406030204" pitchFamily="18" charset="0"/>
                        </a:rPr>
                        <m:t>𝐶</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𝑀</m:t>
                          </m:r>
                        </m:e>
                        <m:sub>
                          <m:r>
                            <a:rPr lang="pt-BR" b="0" i="1" smtClean="0">
                              <a:latin typeface="Cambria Math" panose="02040503050406030204" pitchFamily="18" charset="0"/>
                            </a:rPr>
                            <m:t>𝑒</m:t>
                          </m:r>
                        </m:sub>
                      </m:sSub>
                      <m:r>
                        <a:rPr lang="pt-BR" b="0" i="1" smtClean="0">
                          <a:latin typeface="Cambria Math" panose="02040503050406030204" pitchFamily="18" charset="0"/>
                        </a:rPr>
                        <m:t>∗</m:t>
                      </m:r>
                      <m:r>
                        <a:rPr lang="pt-BR" b="0" i="1" smtClean="0">
                          <a:latin typeface="Cambria Math" panose="02040503050406030204" pitchFamily="18" charset="0"/>
                        </a:rPr>
                        <m:t>𝑞</m:t>
                      </m:r>
                      <m:r>
                        <a:rPr lang="pt-BR" b="0" i="1" smtClean="0">
                          <a:latin typeface="Cambria Math" panose="02040503050406030204" pitchFamily="18" charset="0"/>
                        </a:rPr>
                        <m:t>→</m:t>
                      </m:r>
                      <m:r>
                        <a:rPr lang="pt-BR" b="0" i="1" smtClean="0">
                          <a:latin typeface="Cambria Math" panose="02040503050406030204" pitchFamily="18" charset="0"/>
                        </a:rPr>
                        <m:t>𝑅𝑒𝑐𝑒𝑖𝑡𝑎</m:t>
                      </m:r>
                      <m:r>
                        <a:rPr lang="pt-BR" b="0" i="1" smtClean="0">
                          <a:latin typeface="Cambria Math" panose="02040503050406030204" pitchFamily="18" charset="0"/>
                        </a:rPr>
                        <m:t>=</m:t>
                      </m:r>
                      <m:r>
                        <a:rPr lang="pt-BR" b="0" i="1" smtClean="0">
                          <a:latin typeface="Cambria Math" panose="02040503050406030204" pitchFamily="18" charset="0"/>
                        </a:rPr>
                        <m:t>𝐶𝑢𝑠𝑡𝑜</m:t>
                      </m:r>
                    </m:oMath>
                  </m:oMathPara>
                </a14:m>
                <a:endParaRPr lang="pt-BR"/>
              </a:p>
            </p:txBody>
          </p:sp>
        </mc:Choice>
        <mc:Fallback xmlns="">
          <p:sp>
            <p:nvSpPr>
              <p:cNvPr id="18" name="CaixaDeTexto 17">
                <a:extLst>
                  <a:ext uri="{FF2B5EF4-FFF2-40B4-BE49-F238E27FC236}">
                    <a16:creationId xmlns:a16="http://schemas.microsoft.com/office/drawing/2014/main" id="{5E448DFD-4B49-AE28-D4A7-0BD7138175F3}"/>
                  </a:ext>
                </a:extLst>
              </p:cNvPr>
              <p:cNvSpPr txBox="1">
                <a:spLocks noRot="1" noChangeAspect="1" noMove="1" noResize="1" noEditPoints="1" noAdjustHandles="1" noChangeArrowheads="1" noChangeShapeType="1" noTextEdit="1"/>
              </p:cNvSpPr>
              <p:nvPr/>
            </p:nvSpPr>
            <p:spPr>
              <a:xfrm>
                <a:off x="6515100" y="4899853"/>
                <a:ext cx="5319253" cy="391902"/>
              </a:xfrm>
              <a:prstGeom prst="rect">
                <a:avLst/>
              </a:prstGeom>
              <a:blipFill>
                <a:blip r:embed="rId7"/>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6AE66B51-AD9B-B072-1FD4-FCD803628B5D}"/>
                  </a:ext>
                </a:extLst>
              </p:cNvPr>
              <p:cNvSpPr txBox="1"/>
              <p:nvPr/>
            </p:nvSpPr>
            <p:spPr>
              <a:xfrm>
                <a:off x="7682173" y="5966847"/>
                <a:ext cx="32047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𝑃</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𝑄</m:t>
                          </m:r>
                        </m:e>
                        <m:sub>
                          <m:r>
                            <a:rPr lang="pt-BR" b="0" i="1" smtClean="0">
                              <a:latin typeface="Cambria Math" panose="02040503050406030204" pitchFamily="18" charset="0"/>
                            </a:rPr>
                            <m:t>𝑖</m:t>
                          </m:r>
                        </m:sub>
                      </m:sSub>
                      <m:r>
                        <a:rPr lang="pt-BR" b="0" i="1" smtClean="0">
                          <a:latin typeface="Cambria Math" panose="02040503050406030204" pitchFamily="18" charset="0"/>
                        </a:rPr>
                        <m:t>=</m:t>
                      </m:r>
                      <m:r>
                        <a:rPr lang="pt-BR" b="0" i="1" smtClean="0">
                          <a:latin typeface="Cambria Math" panose="02040503050406030204" pitchFamily="18" charset="0"/>
                        </a:rPr>
                        <m:t>𝑤</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𝐿</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𝑟</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𝐾</m:t>
                          </m:r>
                        </m:e>
                        <m:sub>
                          <m:r>
                            <a:rPr lang="pt-BR" b="0" i="1" smtClean="0">
                              <a:latin typeface="Cambria Math" panose="02040503050406030204" pitchFamily="18" charset="0"/>
                            </a:rPr>
                            <m:t>𝑖</m:t>
                          </m:r>
                        </m:sub>
                      </m:sSub>
                      <m:r>
                        <a:rPr lang="pt-BR" b="0" i="1" smtClean="0">
                          <a:latin typeface="Cambria Math" panose="02040503050406030204" pitchFamily="18" charset="0"/>
                        </a:rPr>
                        <m:t>=1 </m:t>
                      </m:r>
                    </m:oMath>
                  </m:oMathPara>
                </a14:m>
                <a:endParaRPr lang="pt-BR"/>
              </a:p>
            </p:txBody>
          </p:sp>
        </mc:Choice>
        <mc:Fallback xmlns="">
          <p:sp>
            <p:nvSpPr>
              <p:cNvPr id="19" name="CaixaDeTexto 18">
                <a:extLst>
                  <a:ext uri="{FF2B5EF4-FFF2-40B4-BE49-F238E27FC236}">
                    <a16:creationId xmlns:a16="http://schemas.microsoft.com/office/drawing/2014/main" id="{6AE66B51-AD9B-B072-1FD4-FCD803628B5D}"/>
                  </a:ext>
                </a:extLst>
              </p:cNvPr>
              <p:cNvSpPr txBox="1">
                <a:spLocks noRot="1" noChangeAspect="1" noMove="1" noResize="1" noEditPoints="1" noAdjustHandles="1" noChangeArrowheads="1" noChangeShapeType="1" noTextEdit="1"/>
              </p:cNvSpPr>
              <p:nvPr/>
            </p:nvSpPr>
            <p:spPr>
              <a:xfrm>
                <a:off x="7682173" y="5966847"/>
                <a:ext cx="3204759" cy="369332"/>
              </a:xfrm>
              <a:prstGeom prst="rect">
                <a:avLst/>
              </a:prstGeom>
              <a:blipFill>
                <a:blip r:embed="rId8"/>
                <a:stretch>
                  <a:fillRect b="-10000"/>
                </a:stretch>
              </a:blipFill>
            </p:spPr>
            <p:txBody>
              <a:bodyPr/>
              <a:lstStyle/>
              <a:p>
                <a:r>
                  <a:rPr lang="en-US">
                    <a:noFill/>
                  </a:rPr>
                  <a:t> </a:t>
                </a:r>
              </a:p>
            </p:txBody>
          </p:sp>
        </mc:Fallback>
      </mc:AlternateContent>
      <p:sp>
        <p:nvSpPr>
          <p:cNvPr id="20" name="Chave Direita 19">
            <a:extLst>
              <a:ext uri="{FF2B5EF4-FFF2-40B4-BE49-F238E27FC236}">
                <a16:creationId xmlns:a16="http://schemas.microsoft.com/office/drawing/2014/main" id="{6A6D147E-589B-8124-294E-F3BDCD0A4499}"/>
              </a:ext>
            </a:extLst>
          </p:cNvPr>
          <p:cNvSpPr/>
          <p:nvPr/>
        </p:nvSpPr>
        <p:spPr>
          <a:xfrm rot="5400000">
            <a:off x="9037368" y="3174378"/>
            <a:ext cx="451412" cy="487785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21" name="Retângulo 20">
            <a:extLst>
              <a:ext uri="{FF2B5EF4-FFF2-40B4-BE49-F238E27FC236}">
                <a16:creationId xmlns:a16="http://schemas.microsoft.com/office/drawing/2014/main" id="{6B4CC4EA-CEC1-5770-70FC-13238EEA1DD6}"/>
              </a:ext>
            </a:extLst>
          </p:cNvPr>
          <p:cNvSpPr/>
          <p:nvPr/>
        </p:nvSpPr>
        <p:spPr>
          <a:xfrm>
            <a:off x="6533104" y="4834555"/>
            <a:ext cx="5310682" cy="457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2" name="Retângulo 21">
            <a:extLst>
              <a:ext uri="{FF2B5EF4-FFF2-40B4-BE49-F238E27FC236}">
                <a16:creationId xmlns:a16="http://schemas.microsoft.com/office/drawing/2014/main" id="{BFCC16E7-AE0C-D827-C093-9FFFDDF06E10}"/>
              </a:ext>
            </a:extLst>
          </p:cNvPr>
          <p:cNvSpPr/>
          <p:nvPr/>
        </p:nvSpPr>
        <p:spPr>
          <a:xfrm>
            <a:off x="7966710" y="5922913"/>
            <a:ext cx="2592728" cy="457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3" name="Retângulo 22">
            <a:extLst>
              <a:ext uri="{FF2B5EF4-FFF2-40B4-BE49-F238E27FC236}">
                <a16:creationId xmlns:a16="http://schemas.microsoft.com/office/drawing/2014/main" id="{72E500A1-8B32-BE35-9B70-E87E51FB79F6}"/>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Tree>
    <p:extLst>
      <p:ext uri="{BB962C8B-B14F-4D97-AF65-F5344CB8AC3E}">
        <p14:creationId xmlns:p14="http://schemas.microsoft.com/office/powerpoint/2010/main" val="1378937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D4D06-FEBB-F933-B605-E4EDA29BB4A8}"/>
              </a:ext>
            </a:extLst>
          </p:cNvPr>
          <p:cNvSpPr>
            <a:spLocks noGrp="1"/>
          </p:cNvSpPr>
          <p:nvPr>
            <p:ph type="title"/>
          </p:nvPr>
        </p:nvSpPr>
        <p:spPr/>
        <p:txBody>
          <a:bodyPr/>
          <a:lstStyle/>
          <a:p>
            <a:r>
              <a:rPr lang="pt-BR">
                <a:latin typeface="Britannic Bold" panose="020B0903060703020204" pitchFamily="34" charset="0"/>
              </a:rPr>
              <a:t>A narrativa</a:t>
            </a:r>
            <a:endParaRPr lang="pt-BR"/>
          </a:p>
        </p:txBody>
      </p:sp>
      <p:sp>
        <p:nvSpPr>
          <p:cNvPr id="3" name="Espaço Reservado para Conteúdo 2">
            <a:extLst>
              <a:ext uri="{FF2B5EF4-FFF2-40B4-BE49-F238E27FC236}">
                <a16:creationId xmlns:a16="http://schemas.microsoft.com/office/drawing/2014/main" id="{3ABEDBE7-C32D-701B-379B-BF88415EDEC1}"/>
              </a:ext>
            </a:extLst>
          </p:cNvPr>
          <p:cNvSpPr>
            <a:spLocks noGrp="1"/>
          </p:cNvSpPr>
          <p:nvPr>
            <p:ph idx="1"/>
          </p:nvPr>
        </p:nvSpPr>
        <p:spPr/>
        <p:txBody>
          <a:bodyPr>
            <a:normAutofit/>
          </a:bodyPr>
          <a:lstStyle/>
          <a:p>
            <a:pPr rtl="0">
              <a:spcBef>
                <a:spcPts val="0"/>
              </a:spcBef>
              <a:spcAft>
                <a:spcPts val="0"/>
              </a:spcAft>
            </a:pPr>
            <a:r>
              <a:rPr lang="pt-BR" sz="1800" b="0" i="0" u="none" strike="noStrike">
                <a:solidFill>
                  <a:srgbClr val="000000"/>
                </a:solidFill>
                <a:effectLst/>
                <a:latin typeface="Times New Roman" panose="02020603050405020304" pitchFamily="18" charset="0"/>
              </a:rPr>
              <a:t>Inicialmente, abordamos uma China com o seguinte suposto equilíbrio em autarquia (com ressalvas): A China, na verdade, foi gradualmente abrindo suas barreiras comerciais a partir do conjunto de medidas desenvolvimentistas dos anos 70. No entanto, consideramos ela como sendo um país pequeno antes de sua entrada na OMC, não sendo relevante para determinar as variações nos preços relativos de comércio nas indústrias manufatureira e de ponta. Assim, é mais simples considerá-la como uma autarquia. - 1</a:t>
            </a:r>
          </a:p>
          <a:p>
            <a:pPr rtl="0">
              <a:spcBef>
                <a:spcPts val="0"/>
              </a:spcBef>
              <a:spcAft>
                <a:spcPts val="0"/>
              </a:spcAft>
            </a:pPr>
            <a:endParaRPr lang="pt-BR" sz="1800">
              <a:solidFill>
                <a:srgbClr val="000000"/>
              </a:solidFill>
              <a:latin typeface="Times New Roman" panose="02020603050405020304" pitchFamily="18" charset="0"/>
            </a:endParaRPr>
          </a:p>
          <a:p>
            <a:pPr rtl="0">
              <a:spcBef>
                <a:spcPts val="0"/>
              </a:spcBef>
              <a:spcAft>
                <a:spcPts val="0"/>
              </a:spcAft>
            </a:pPr>
            <a:endParaRPr lang="pt-BR" sz="1800">
              <a:solidFill>
                <a:srgbClr val="000000"/>
              </a:solidFill>
              <a:latin typeface="Times New Roman" panose="02020603050405020304" pitchFamily="18" charset="0"/>
            </a:endParaRPr>
          </a:p>
          <a:p>
            <a:pPr rtl="0">
              <a:spcBef>
                <a:spcPts val="0"/>
              </a:spcBef>
              <a:spcAft>
                <a:spcPts val="0"/>
              </a:spcAft>
            </a:pPr>
            <a:endParaRPr lang="pt-BR" sz="1800">
              <a:solidFill>
                <a:srgbClr val="000000"/>
              </a:solidFill>
              <a:latin typeface="Times New Roman" panose="02020603050405020304" pitchFamily="18" charset="0"/>
            </a:endParaRPr>
          </a:p>
          <a:p>
            <a:pPr rtl="0">
              <a:spcBef>
                <a:spcPts val="0"/>
              </a:spcBef>
              <a:spcAft>
                <a:spcPts val="0"/>
              </a:spcAft>
            </a:pPr>
            <a:endParaRPr lang="pt-BR" sz="1800">
              <a:solidFill>
                <a:srgbClr val="000000"/>
              </a:solidFill>
              <a:latin typeface="Times New Roman" panose="02020603050405020304" pitchFamily="18" charset="0"/>
            </a:endParaRPr>
          </a:p>
          <a:p>
            <a:pPr rtl="0">
              <a:spcBef>
                <a:spcPts val="0"/>
              </a:spcBef>
              <a:spcAft>
                <a:spcPts val="0"/>
              </a:spcAft>
            </a:pPr>
            <a:r>
              <a:rPr lang="pt-BR" sz="1800" b="0" i="0" u="none" strike="noStrike">
                <a:solidFill>
                  <a:srgbClr val="000000"/>
                </a:solidFill>
                <a:effectLst/>
                <a:latin typeface="Times New Roman" panose="02020603050405020304" pitchFamily="18" charset="0"/>
              </a:rPr>
              <a:t>O crescimento da China de 2001, com taxas de 10,5% a.a. não foi do nada: vem de um histórico de altos níveis de investimento em desenvolvimento de longo prazo desde 1970 (aproximadamente). Assim, com as várias reformas no país na época, sua produtividade no setor manufatureiro tem crescido pelos anos, seguida por altas taxas de crescimento nos níveis de PIB per capita anual. Desse contexto, observa-se o seguinte choque de produtividade no setor, a partir dos anos 70: - um pouco de 1</a:t>
            </a:r>
          </a:p>
          <a:p>
            <a:pPr rtl="0">
              <a:spcBef>
                <a:spcPts val="0"/>
              </a:spcBef>
              <a:spcAft>
                <a:spcPts val="0"/>
              </a:spcAft>
            </a:pPr>
            <a:endParaRPr lang="pt-BR"/>
          </a:p>
        </p:txBody>
      </p:sp>
      <p:pic>
        <p:nvPicPr>
          <p:cNvPr id="1026" name="Picture 2">
            <a:extLst>
              <a:ext uri="{FF2B5EF4-FFF2-40B4-BE49-F238E27FC236}">
                <a16:creationId xmlns:a16="http://schemas.microsoft.com/office/drawing/2014/main" id="{E9150BFC-33AE-0277-1FE5-8780AD3F9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3124200"/>
            <a:ext cx="12763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A59989-C516-C064-489A-3152333CB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915" y="5853113"/>
            <a:ext cx="4943475" cy="323850"/>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4A820FA2-7787-4B74-6975-ADE7A8DB87B9}"/>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5" name="Retângulo 4">
            <a:extLst>
              <a:ext uri="{FF2B5EF4-FFF2-40B4-BE49-F238E27FC236}">
                <a16:creationId xmlns:a16="http://schemas.microsoft.com/office/drawing/2014/main" id="{B6C6E428-0FC9-B22E-E3EB-91F3365F1846}"/>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Tree>
    <p:extLst>
      <p:ext uri="{BB962C8B-B14F-4D97-AF65-F5344CB8AC3E}">
        <p14:creationId xmlns:p14="http://schemas.microsoft.com/office/powerpoint/2010/main" val="2271908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D4D06-FEBB-F933-B605-E4EDA29BB4A8}"/>
              </a:ext>
            </a:extLst>
          </p:cNvPr>
          <p:cNvSpPr>
            <a:spLocks noGrp="1"/>
          </p:cNvSpPr>
          <p:nvPr>
            <p:ph type="title"/>
          </p:nvPr>
        </p:nvSpPr>
        <p:spPr/>
        <p:txBody>
          <a:bodyPr/>
          <a:lstStyle/>
          <a:p>
            <a:r>
              <a:rPr lang="pt-BR">
                <a:latin typeface="Britannic Bold" panose="020B0903060703020204" pitchFamily="34" charset="0"/>
              </a:rPr>
              <a:t>A narrativa</a:t>
            </a:r>
            <a:endParaRPr lang="pt-BR"/>
          </a:p>
        </p:txBody>
      </p:sp>
      <p:sp>
        <p:nvSpPr>
          <p:cNvPr id="3" name="Espaço Reservado para Conteúdo 2">
            <a:extLst>
              <a:ext uri="{FF2B5EF4-FFF2-40B4-BE49-F238E27FC236}">
                <a16:creationId xmlns:a16="http://schemas.microsoft.com/office/drawing/2014/main" id="{3ABEDBE7-C32D-701B-379B-BF88415EDEC1}"/>
              </a:ext>
            </a:extLst>
          </p:cNvPr>
          <p:cNvSpPr>
            <a:spLocks noGrp="1"/>
          </p:cNvSpPr>
          <p:nvPr>
            <p:ph idx="1"/>
          </p:nvPr>
        </p:nvSpPr>
        <p:spPr/>
        <p:txBody>
          <a:bodyPr>
            <a:normAutofit/>
          </a:bodyPr>
          <a:lstStyle/>
          <a:p>
            <a:pPr algn="just" rtl="0">
              <a:spcBef>
                <a:spcPts val="1200"/>
              </a:spcBef>
              <a:spcAft>
                <a:spcPts val="1200"/>
              </a:spcAft>
            </a:pPr>
            <a:r>
              <a:rPr lang="pt-BR" sz="1800" b="0" i="0" u="none" strike="noStrike">
                <a:solidFill>
                  <a:srgbClr val="000000"/>
                </a:solidFill>
                <a:effectLst/>
                <a:latin typeface="Times New Roman" panose="02020603050405020304" pitchFamily="18" charset="0"/>
              </a:rPr>
              <a:t>Esse contexto desequilibrou a relação entre o custo de oportunidade entre produzir no setor industrial manufatureiro e produzir no setor industrial de tecnologia de ponta:</a:t>
            </a:r>
          </a:p>
          <a:p>
            <a:pPr algn="just" rtl="0">
              <a:spcBef>
                <a:spcPts val="1200"/>
              </a:spcBef>
              <a:spcAft>
                <a:spcPts val="1200"/>
              </a:spcAft>
            </a:pPr>
            <a:endParaRPr lang="pt-BR" sz="1800">
              <a:solidFill>
                <a:srgbClr val="000000"/>
              </a:solidFill>
              <a:latin typeface="Times New Roman" panose="02020603050405020304" pitchFamily="18" charset="0"/>
            </a:endParaRPr>
          </a:p>
          <a:p>
            <a:pPr algn="just" rtl="0">
              <a:spcBef>
                <a:spcPts val="1200"/>
              </a:spcBef>
              <a:spcAft>
                <a:spcPts val="1200"/>
              </a:spcAft>
            </a:pPr>
            <a:endParaRPr lang="pt-BR" sz="1800" b="0">
              <a:solidFill>
                <a:srgbClr val="000000"/>
              </a:solidFill>
              <a:effectLst/>
              <a:latin typeface="Times New Roman" panose="02020603050405020304" pitchFamily="18" charset="0"/>
            </a:endParaRPr>
          </a:p>
          <a:p>
            <a:pPr algn="just" rtl="0">
              <a:spcBef>
                <a:spcPts val="1200"/>
              </a:spcBef>
              <a:spcAft>
                <a:spcPts val="1200"/>
              </a:spcAft>
            </a:pPr>
            <a:r>
              <a:rPr lang="pt-BR" sz="1800" b="0" i="0" u="none" strike="noStrike">
                <a:solidFill>
                  <a:srgbClr val="000000"/>
                </a:solidFill>
                <a:effectLst/>
                <a:latin typeface="Times New Roman" panose="02020603050405020304" pitchFamily="18" charset="0"/>
              </a:rPr>
              <a:t>Essa mudança no nível de tecnologia do setor manufatureiro afetou a dinâmica das alocações de recursos, uma vez que impactou o custo de oportunidade mencionado. Dessa maneira, com um setor manufatureiro que, apresentando custos menores  e maior eficiência produtiva, ofertava mais, os preços do setor manufatureiro no mercado chinês se tornaram menores, visto a competição interna da produção com um excesso de oferta. Os novos preços relativos, que levam ao novo equilíbrio interno se expressam por:</a:t>
            </a:r>
            <a:endParaRPr lang="pt-BR" b="0">
              <a:effectLst/>
            </a:endParaRPr>
          </a:p>
        </p:txBody>
      </p:sp>
      <p:pic>
        <p:nvPicPr>
          <p:cNvPr id="2052" name="Picture 4">
            <a:extLst>
              <a:ext uri="{FF2B5EF4-FFF2-40B4-BE49-F238E27FC236}">
                <a16:creationId xmlns:a16="http://schemas.microsoft.com/office/drawing/2014/main" id="{6FEDCD1F-14F2-BBD7-4225-CED4A3802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7" y="2729988"/>
            <a:ext cx="1304925" cy="5524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4FA927C-FF6A-E0FE-2DE3-94272728E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348" y="5362729"/>
            <a:ext cx="1304926" cy="604933"/>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1DF5B95F-96D1-015C-CBBE-93E551BF6FB2}"/>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5" name="Retângulo 4">
            <a:extLst>
              <a:ext uri="{FF2B5EF4-FFF2-40B4-BE49-F238E27FC236}">
                <a16:creationId xmlns:a16="http://schemas.microsoft.com/office/drawing/2014/main" id="{84B55B8A-65A9-89F7-3ED8-C348DE79CC9D}"/>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Tree>
    <p:extLst>
      <p:ext uri="{BB962C8B-B14F-4D97-AF65-F5344CB8AC3E}">
        <p14:creationId xmlns:p14="http://schemas.microsoft.com/office/powerpoint/2010/main" val="191665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D4D06-FEBB-F933-B605-E4EDA29BB4A8}"/>
              </a:ext>
            </a:extLst>
          </p:cNvPr>
          <p:cNvSpPr>
            <a:spLocks noGrp="1"/>
          </p:cNvSpPr>
          <p:nvPr>
            <p:ph type="title"/>
          </p:nvPr>
        </p:nvSpPr>
        <p:spPr/>
        <p:txBody>
          <a:bodyPr/>
          <a:lstStyle/>
          <a:p>
            <a:r>
              <a:rPr lang="pt-BR">
                <a:latin typeface="Britannic Bold" panose="020B0903060703020204" pitchFamily="34" charset="0"/>
              </a:rPr>
              <a:t>A narrativa</a:t>
            </a:r>
            <a:endParaRPr lang="pt-BR"/>
          </a:p>
        </p:txBody>
      </p:sp>
      <p:sp>
        <p:nvSpPr>
          <p:cNvPr id="3" name="Espaço Reservado para Conteúdo 2">
            <a:extLst>
              <a:ext uri="{FF2B5EF4-FFF2-40B4-BE49-F238E27FC236}">
                <a16:creationId xmlns:a16="http://schemas.microsoft.com/office/drawing/2014/main" id="{3ABEDBE7-C32D-701B-379B-BF88415EDEC1}"/>
              </a:ext>
            </a:extLst>
          </p:cNvPr>
          <p:cNvSpPr>
            <a:spLocks noGrp="1"/>
          </p:cNvSpPr>
          <p:nvPr>
            <p:ph idx="1"/>
          </p:nvPr>
        </p:nvSpPr>
        <p:spPr/>
        <p:txBody>
          <a:bodyPr>
            <a:normAutofit/>
          </a:bodyPr>
          <a:lstStyle/>
          <a:p>
            <a:pPr algn="just" rtl="0">
              <a:spcBef>
                <a:spcPts val="1200"/>
              </a:spcBef>
              <a:spcAft>
                <a:spcPts val="1200"/>
              </a:spcAft>
            </a:pPr>
            <a:r>
              <a:rPr lang="pt-BR" sz="1600" b="0" i="0" u="none" strike="noStrike">
                <a:solidFill>
                  <a:srgbClr val="000000"/>
                </a:solidFill>
                <a:effectLst/>
                <a:latin typeface="Times New Roman" panose="02020603050405020304" pitchFamily="18" charset="0"/>
              </a:rPr>
              <a:t>Em 2001, a China passou por um longo processo de vantagens e concessões envolvendo o seu ingresso à Organização Mundial do Comércio (OMC), culminando em sua entrada na organização em novembro do mesmo ano (2001). Esse evento se tornou um marco para o mercado comercial do leste asiático: a entrada da China ao centro comercial do leste asiático, agora com uma produção manufatureira mais eficiente (fatores de produção mais abundantes e baratos), garantiu a ela uma competitividade de preços sem igual no setor, tornando-a um grande player comercial na região, que passou a ter peso na determinação do regime de preços comerciais de várias indústrias. Dessa forma, para facilitar o modelo microeconômico, admitimos esse marco histórico por ser o momento definidor da verdadeira abertura comercial do país, pois é o momento histórico que destacou a China como sendo um país relevante à determinação dos preços comerciais nos setores industriais exportadores. - 6</a:t>
            </a:r>
            <a:endParaRPr lang="pt-BR" sz="2400" b="0">
              <a:effectLst/>
            </a:endParaRPr>
          </a:p>
          <a:p>
            <a:pPr algn="just" rtl="0">
              <a:spcBef>
                <a:spcPts val="1200"/>
              </a:spcBef>
              <a:spcAft>
                <a:spcPts val="1200"/>
              </a:spcAft>
            </a:pPr>
            <a:r>
              <a:rPr lang="pt-BR" sz="1600" b="0" i="0" u="none" strike="noStrike">
                <a:solidFill>
                  <a:srgbClr val="000000"/>
                </a:solidFill>
                <a:effectLst/>
                <a:latin typeface="Times New Roman" panose="02020603050405020304" pitchFamily="18" charset="0"/>
              </a:rPr>
              <a:t>Disso, entende-se que a entrada da China na OMC impactou os preços comerciais do setor manufatureiro, partindo de um cenário de vantagem comparativa. A tabela a seguir expressa a maneira à qual a melhor produtividade chinesa a capacitou a ter ganhos de escala, visto seus melhores preços e custos. – 7 </a:t>
            </a:r>
            <a:endParaRPr lang="pt-BR" sz="2400" b="0">
              <a:effectLst/>
            </a:endParaRPr>
          </a:p>
          <a:p>
            <a:pPr marL="0" indent="0">
              <a:buNone/>
            </a:pPr>
            <a:endParaRPr lang="pt-BR" sz="2400" b="0">
              <a:effectLst/>
            </a:endParaRPr>
          </a:p>
        </p:txBody>
      </p:sp>
      <p:pic>
        <p:nvPicPr>
          <p:cNvPr id="3074" name="Picture 2">
            <a:extLst>
              <a:ext uri="{FF2B5EF4-FFF2-40B4-BE49-F238E27FC236}">
                <a16:creationId xmlns:a16="http://schemas.microsoft.com/office/drawing/2014/main" id="{77E0CDEE-D344-D80A-5F43-1F26D2529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371" y="4986882"/>
            <a:ext cx="2324100" cy="1343025"/>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Conteúdo 2">
            <a:extLst>
              <a:ext uri="{FF2B5EF4-FFF2-40B4-BE49-F238E27FC236}">
                <a16:creationId xmlns:a16="http://schemas.microsoft.com/office/drawing/2014/main" id="{91368E44-7009-623D-858E-301842767760}"/>
              </a:ext>
            </a:extLst>
          </p:cNvPr>
          <p:cNvSpPr txBox="1">
            <a:spLocks/>
          </p:cNvSpPr>
          <p:nvPr/>
        </p:nvSpPr>
        <p:spPr>
          <a:xfrm>
            <a:off x="2646714" y="5477104"/>
            <a:ext cx="9092381" cy="3178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800">
                <a:solidFill>
                  <a:srgbClr val="000000"/>
                </a:solidFill>
                <a:latin typeface="Times New Roman" panose="02020603050405020304" pitchFamily="18" charset="0"/>
              </a:rPr>
              <a:t>Nessa linha, tem-se resumidamente a seguinte relação:</a:t>
            </a:r>
          </a:p>
          <a:p>
            <a:pPr marL="0" indent="0">
              <a:buFont typeface="Arial" panose="020B0604020202020204" pitchFamily="34" charset="0"/>
              <a:buNone/>
            </a:pPr>
            <a:endParaRPr lang="pt-BR" sz="1800">
              <a:solidFill>
                <a:srgbClr val="000000"/>
              </a:solidFill>
              <a:latin typeface="Times New Roman" panose="02020603050405020304" pitchFamily="18" charset="0"/>
            </a:endParaRPr>
          </a:p>
        </p:txBody>
      </p:sp>
      <p:pic>
        <p:nvPicPr>
          <p:cNvPr id="5" name="Picture 2">
            <a:extLst>
              <a:ext uri="{FF2B5EF4-FFF2-40B4-BE49-F238E27FC236}">
                <a16:creationId xmlns:a16="http://schemas.microsoft.com/office/drawing/2014/main" id="{CE9E2CA5-3A58-8D53-2866-964B13EF4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4804" y="5303117"/>
            <a:ext cx="1981200" cy="657225"/>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AA933E54-DB09-7A99-0AED-9B3BB8788DA8}"/>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7" name="Retângulo 6">
            <a:extLst>
              <a:ext uri="{FF2B5EF4-FFF2-40B4-BE49-F238E27FC236}">
                <a16:creationId xmlns:a16="http://schemas.microsoft.com/office/drawing/2014/main" id="{8C19DA18-EFF1-BF61-9E13-653817FD0C32}"/>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Tree>
    <p:extLst>
      <p:ext uri="{BB962C8B-B14F-4D97-AF65-F5344CB8AC3E}">
        <p14:creationId xmlns:p14="http://schemas.microsoft.com/office/powerpoint/2010/main" val="116724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D4D06-FEBB-F933-B605-E4EDA29BB4A8}"/>
              </a:ext>
            </a:extLst>
          </p:cNvPr>
          <p:cNvSpPr>
            <a:spLocks noGrp="1"/>
          </p:cNvSpPr>
          <p:nvPr>
            <p:ph type="title"/>
          </p:nvPr>
        </p:nvSpPr>
        <p:spPr/>
        <p:txBody>
          <a:bodyPr/>
          <a:lstStyle/>
          <a:p>
            <a:r>
              <a:rPr lang="pt-BR">
                <a:latin typeface="Britannic Bold" panose="020B0903060703020204" pitchFamily="34" charset="0"/>
              </a:rPr>
              <a:t>A narrativa</a:t>
            </a:r>
            <a:endParaRPr lang="pt-BR"/>
          </a:p>
        </p:txBody>
      </p:sp>
      <p:sp>
        <p:nvSpPr>
          <p:cNvPr id="4" name="CaixaDeTexto 3">
            <a:extLst>
              <a:ext uri="{FF2B5EF4-FFF2-40B4-BE49-F238E27FC236}">
                <a16:creationId xmlns:a16="http://schemas.microsoft.com/office/drawing/2014/main" id="{CB3D5CB8-5D05-A9C3-3023-892108932119}"/>
              </a:ext>
            </a:extLst>
          </p:cNvPr>
          <p:cNvSpPr txBox="1"/>
          <p:nvPr/>
        </p:nvSpPr>
        <p:spPr>
          <a:xfrm>
            <a:off x="838199" y="1690688"/>
            <a:ext cx="4815347" cy="2462213"/>
          </a:xfrm>
          <a:prstGeom prst="rect">
            <a:avLst/>
          </a:prstGeom>
          <a:noFill/>
        </p:spPr>
        <p:txBody>
          <a:bodyPr wrap="square" rtlCol="0">
            <a:spAutoFit/>
          </a:bodyPr>
          <a:lstStyle/>
          <a:p>
            <a:pPr algn="just"/>
            <a:r>
              <a:rPr lang="pt-BR" sz="1400" b="0" i="0" u="none" strike="noStrike">
                <a:solidFill>
                  <a:srgbClr val="000000"/>
                </a:solidFill>
                <a:effectLst/>
                <a:latin typeface="Times New Roman" panose="02020603050405020304" pitchFamily="18" charset="0"/>
              </a:rPr>
              <a:t>Essa expressão colocada acima está em suma afirmando que a entrada da China na OMC criou um desequilíbrio nas relações comerciais globais, visto a sua relação de preços relativos entre a indústria manufatureira e a indústria de tecnologia de ponta mais baixos do que o relativo de preços do mercado comercial global. </a:t>
            </a:r>
            <a:r>
              <a:rPr lang="pt-BR" sz="1400" i="0" u="sng" strike="noStrike">
                <a:solidFill>
                  <a:srgbClr val="000000"/>
                </a:solidFill>
                <a:effectLst/>
                <a:latin typeface="Times New Roman" panose="02020603050405020304" pitchFamily="18" charset="0"/>
              </a:rPr>
              <a:t>Esses preços mais baixos, uma vez tendo a China como um grande player, pressionaram uma diminuição dos preços comerciais globais do setor manufatureiro no intuito de convergir a economia global ao equilíbrio de preços comerciais.</a:t>
            </a:r>
            <a:br>
              <a:rPr lang="pt-BR" sz="1400"/>
            </a:br>
            <a:endParaRPr lang="pt-BR" sz="1400">
              <a:effectLst/>
            </a:endParaRPr>
          </a:p>
          <a:p>
            <a:pPr algn="just"/>
            <a:endParaRPr lang="pt-BR" sz="1400"/>
          </a:p>
        </p:txBody>
      </p:sp>
      <p:cxnSp>
        <p:nvCxnSpPr>
          <p:cNvPr id="6" name="Conector reto 5">
            <a:extLst>
              <a:ext uri="{FF2B5EF4-FFF2-40B4-BE49-F238E27FC236}">
                <a16:creationId xmlns:a16="http://schemas.microsoft.com/office/drawing/2014/main" id="{1409DA2B-E6C2-9FD1-4C1C-516B3F584D24}"/>
              </a:ext>
            </a:extLst>
          </p:cNvPr>
          <p:cNvCxnSpPr>
            <a:cxnSpLocks/>
          </p:cNvCxnSpPr>
          <p:nvPr/>
        </p:nvCxnSpPr>
        <p:spPr>
          <a:xfrm>
            <a:off x="5919019" y="1838632"/>
            <a:ext cx="0" cy="4500000"/>
          </a:xfrm>
          <a:prstGeom prst="line">
            <a:avLst/>
          </a:prstGeom>
        </p:spPr>
        <p:style>
          <a:lnRef idx="1">
            <a:schemeClr val="dk1"/>
          </a:lnRef>
          <a:fillRef idx="0">
            <a:schemeClr val="dk1"/>
          </a:fillRef>
          <a:effectRef idx="0">
            <a:schemeClr val="dk1"/>
          </a:effectRef>
          <a:fontRef idx="minor">
            <a:schemeClr val="tx1"/>
          </a:fontRef>
        </p:style>
      </p:cxnSp>
      <p:sp>
        <p:nvSpPr>
          <p:cNvPr id="7" name="CaixaDeTexto 6">
            <a:extLst>
              <a:ext uri="{FF2B5EF4-FFF2-40B4-BE49-F238E27FC236}">
                <a16:creationId xmlns:a16="http://schemas.microsoft.com/office/drawing/2014/main" id="{5C76E831-72DA-BAD3-9D6E-244E6BF12E1C}"/>
              </a:ext>
            </a:extLst>
          </p:cNvPr>
          <p:cNvSpPr txBox="1"/>
          <p:nvPr/>
        </p:nvSpPr>
        <p:spPr>
          <a:xfrm>
            <a:off x="838200" y="3733891"/>
            <a:ext cx="4815345" cy="2616101"/>
          </a:xfrm>
          <a:prstGeom prst="rect">
            <a:avLst/>
          </a:prstGeom>
          <a:noFill/>
        </p:spPr>
        <p:txBody>
          <a:bodyPr wrap="square" rtlCol="0">
            <a:spAutoFit/>
          </a:bodyPr>
          <a:lstStyle/>
          <a:p>
            <a:pPr algn="just" rtl="0">
              <a:spcBef>
                <a:spcPts val="1200"/>
              </a:spcBef>
              <a:spcAft>
                <a:spcPts val="1200"/>
              </a:spcAft>
            </a:pPr>
            <a:r>
              <a:rPr lang="pt-BR" sz="1400" b="0" i="0" u="none" strike="noStrike">
                <a:solidFill>
                  <a:srgbClr val="000000"/>
                </a:solidFill>
                <a:effectLst/>
                <a:latin typeface="Times New Roman" panose="02020603050405020304" pitchFamily="18" charset="0"/>
              </a:rPr>
              <a:t>A queda dos preços manufaturados na economia global (preços comerciais) geraria, conforme o modelo de </a:t>
            </a:r>
            <a:r>
              <a:rPr lang="pt-BR" sz="1400" b="0" i="0" u="none" strike="noStrike" err="1">
                <a:solidFill>
                  <a:srgbClr val="000000"/>
                </a:solidFill>
                <a:effectLst/>
                <a:latin typeface="Times New Roman" panose="02020603050405020304" pitchFamily="18" charset="0"/>
              </a:rPr>
              <a:t>Heckscher</a:t>
            </a:r>
            <a:r>
              <a:rPr lang="pt-BR" sz="1400" b="0" i="0" u="none" strike="noStrike">
                <a:solidFill>
                  <a:srgbClr val="000000"/>
                </a:solidFill>
                <a:effectLst/>
                <a:latin typeface="Times New Roman" panose="02020603050405020304" pitchFamily="18" charset="0"/>
              </a:rPr>
              <a:t>-Ohlin, uma </a:t>
            </a:r>
            <a:r>
              <a:rPr lang="pt-BR" sz="1400" b="0" i="0" u="sng" strike="noStrike">
                <a:solidFill>
                  <a:srgbClr val="000000"/>
                </a:solidFill>
                <a:effectLst/>
                <a:latin typeface="Times New Roman" panose="02020603050405020304" pitchFamily="18" charset="0"/>
              </a:rPr>
              <a:t>tendência à reavaliação dos custos por parte das empresas manufatureiras globais, na intenção de tornar seus preços mais competitivos. Na prática, a redução dos preços comerciais globais dos bens do setor industrial manufatureiro virá a par de uma redução da remuneração do trabalho nesse setor, ou seja, uma queda no salário nominal dos trabalhadores do setor industrial manufatureiro</a:t>
            </a:r>
            <a:r>
              <a:rPr lang="pt-BR" sz="1400" b="0" i="0" u="none" strike="noStrike">
                <a:solidFill>
                  <a:srgbClr val="000000"/>
                </a:solidFill>
                <a:effectLst/>
                <a:latin typeface="Times New Roman" panose="02020603050405020304" pitchFamily="18" charset="0"/>
              </a:rPr>
              <a:t>. Isso se ilustra por:</a:t>
            </a:r>
            <a:endParaRPr lang="pt-BR" sz="1400" b="0">
              <a:effectLst/>
            </a:endParaRPr>
          </a:p>
          <a:p>
            <a:br>
              <a:rPr lang="pt-BR" sz="1400"/>
            </a:br>
            <a:endParaRPr lang="pt-BR" sz="1400"/>
          </a:p>
        </p:txBody>
      </p:sp>
      <p:pic>
        <p:nvPicPr>
          <p:cNvPr id="4100" name="Picture 4">
            <a:extLst>
              <a:ext uri="{FF2B5EF4-FFF2-40B4-BE49-F238E27FC236}">
                <a16:creationId xmlns:a16="http://schemas.microsoft.com/office/drawing/2014/main" id="{2F11DEB2-1B2B-F03A-F055-FC0CC2472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34" y="5740739"/>
            <a:ext cx="4638675" cy="800100"/>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0D2DAB6C-1E34-D67D-EC67-716820B536F8}"/>
              </a:ext>
            </a:extLst>
          </p:cNvPr>
          <p:cNvSpPr txBox="1"/>
          <p:nvPr/>
        </p:nvSpPr>
        <p:spPr>
          <a:xfrm>
            <a:off x="6096000" y="2044915"/>
            <a:ext cx="4984954" cy="2031325"/>
          </a:xfrm>
          <a:prstGeom prst="rect">
            <a:avLst/>
          </a:prstGeom>
          <a:noFill/>
        </p:spPr>
        <p:txBody>
          <a:bodyPr wrap="square" rtlCol="0">
            <a:spAutoFit/>
          </a:bodyPr>
          <a:lstStyle/>
          <a:p>
            <a:pPr algn="just" rtl="0">
              <a:spcBef>
                <a:spcPts val="0"/>
              </a:spcBef>
              <a:spcAft>
                <a:spcPts val="0"/>
              </a:spcAft>
            </a:pPr>
            <a:r>
              <a:rPr lang="pt-BR" sz="1400" b="0" i="0" u="none" strike="noStrike">
                <a:solidFill>
                  <a:srgbClr val="000000"/>
                </a:solidFill>
                <a:effectLst/>
                <a:latin typeface="Times New Roman" panose="02020603050405020304" pitchFamily="18" charset="0"/>
              </a:rPr>
              <a:t>A relação lógica acima também expressa o deslocamento da produção dos países dos </a:t>
            </a:r>
            <a:r>
              <a:rPr lang="pt-BR" sz="1400" b="0" i="0" u="sng" strike="noStrike">
                <a:solidFill>
                  <a:srgbClr val="000000"/>
                </a:solidFill>
                <a:effectLst/>
                <a:latin typeface="Times New Roman" panose="02020603050405020304" pitchFamily="18" charset="0"/>
              </a:rPr>
              <a:t>Tigres Asiáticos. Esses países, com a competição por preços dos bens manufaturados, foram perdendo mercado para a China no setor, migrando sua participação em indústrias manufatureiras intermediárias exportadoras para indústrias de tecnologia de ponta, redirecionando os seus investimentos para a segunda</a:t>
            </a:r>
            <a:r>
              <a:rPr lang="pt-BR" sz="1400" b="0" i="0" u="none" strike="noStrike">
                <a:solidFill>
                  <a:srgbClr val="000000"/>
                </a:solidFill>
                <a:effectLst/>
                <a:latin typeface="Times New Roman" panose="02020603050405020304" pitchFamily="18" charset="0"/>
              </a:rPr>
              <a:t>.</a:t>
            </a:r>
            <a:endParaRPr lang="pt-BR" sz="1400" b="0">
              <a:effectLst/>
            </a:endParaRPr>
          </a:p>
          <a:p>
            <a:br>
              <a:rPr lang="pt-BR" sz="1400"/>
            </a:br>
            <a:endParaRPr lang="pt-BR" sz="1400"/>
          </a:p>
        </p:txBody>
      </p:sp>
      <p:sp>
        <p:nvSpPr>
          <p:cNvPr id="13" name="CaixaDeTexto 12">
            <a:extLst>
              <a:ext uri="{FF2B5EF4-FFF2-40B4-BE49-F238E27FC236}">
                <a16:creationId xmlns:a16="http://schemas.microsoft.com/office/drawing/2014/main" id="{DEDDC9AB-A474-0B81-C4FF-BAD8E0AC5322}"/>
              </a:ext>
            </a:extLst>
          </p:cNvPr>
          <p:cNvSpPr txBox="1"/>
          <p:nvPr/>
        </p:nvSpPr>
        <p:spPr>
          <a:xfrm>
            <a:off x="6096001" y="4430468"/>
            <a:ext cx="4984953" cy="1384995"/>
          </a:xfrm>
          <a:prstGeom prst="rect">
            <a:avLst/>
          </a:prstGeom>
          <a:noFill/>
        </p:spPr>
        <p:txBody>
          <a:bodyPr wrap="square">
            <a:spAutoFit/>
          </a:bodyPr>
          <a:lstStyle/>
          <a:p>
            <a:r>
              <a:rPr lang="pt-BR" sz="1400" b="0" i="0" u="none" strike="noStrike">
                <a:solidFill>
                  <a:srgbClr val="000000"/>
                </a:solidFill>
                <a:effectLst/>
                <a:latin typeface="Times New Roman" panose="02020603050405020304" pitchFamily="18" charset="0"/>
              </a:rPr>
              <a:t>Em suma, como conclusão desse modelo, busca-se fundamentar que as reações à entrada da China na OMC dos preços comerciais globais da indústria manufatureira tiveram relevância para explicar as supostas quedas em salários de trabalhadores no setor, em empresas dos países que fazem parte dos Tigres Asiáticos. O estudo, portanto, irá testar essa afirmação.</a:t>
            </a:r>
            <a:endParaRPr lang="pt-BR" sz="1400"/>
          </a:p>
        </p:txBody>
      </p:sp>
      <p:sp>
        <p:nvSpPr>
          <p:cNvPr id="3" name="Retângulo 2">
            <a:extLst>
              <a:ext uri="{FF2B5EF4-FFF2-40B4-BE49-F238E27FC236}">
                <a16:creationId xmlns:a16="http://schemas.microsoft.com/office/drawing/2014/main" id="{96BC55F3-939D-7B7A-569E-ED938BB62819}"/>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5" name="Retângulo 4">
            <a:extLst>
              <a:ext uri="{FF2B5EF4-FFF2-40B4-BE49-F238E27FC236}">
                <a16:creationId xmlns:a16="http://schemas.microsoft.com/office/drawing/2014/main" id="{2EC8A058-50E6-EAA8-28A0-10428DFF7CF5}"/>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Tree>
    <p:extLst>
      <p:ext uri="{BB962C8B-B14F-4D97-AF65-F5344CB8AC3E}">
        <p14:creationId xmlns:p14="http://schemas.microsoft.com/office/powerpoint/2010/main" val="165809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55207-14ED-77CD-90B4-8C13A538DC48}"/>
              </a:ext>
            </a:extLst>
          </p:cNvPr>
          <p:cNvSpPr>
            <a:spLocks noGrp="1"/>
          </p:cNvSpPr>
          <p:nvPr>
            <p:ph type="title"/>
          </p:nvPr>
        </p:nvSpPr>
        <p:spPr>
          <a:xfrm>
            <a:off x="405687" y="387153"/>
            <a:ext cx="10515600" cy="1325563"/>
          </a:xfrm>
        </p:spPr>
        <p:txBody>
          <a:bodyPr/>
          <a:lstStyle/>
          <a:p>
            <a:r>
              <a:rPr lang="pt-BR" sz="3600">
                <a:latin typeface="Britannic Bold" panose="020B0903060703020204" pitchFamily="34" charset="0"/>
              </a:rPr>
              <a:t>Contextualização</a:t>
            </a:r>
            <a:r>
              <a:rPr lang="pt-BR">
                <a:latin typeface="Britannic Bold" panose="020B0903060703020204" pitchFamily="34" charset="0"/>
              </a:rPr>
              <a:t> </a:t>
            </a:r>
          </a:p>
        </p:txBody>
      </p:sp>
      <p:sp>
        <p:nvSpPr>
          <p:cNvPr id="8" name="Retângulo 7">
            <a:extLst>
              <a:ext uri="{FF2B5EF4-FFF2-40B4-BE49-F238E27FC236}">
                <a16:creationId xmlns:a16="http://schemas.microsoft.com/office/drawing/2014/main" id="{0A04835C-65E1-590F-BA4C-62C407C6140A}"/>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7F91F9A7-7EDD-91B2-AFC6-C61CDA1452B4}"/>
              </a:ext>
            </a:extLst>
          </p:cNvPr>
          <p:cNvSpPr/>
          <p:nvPr/>
        </p:nvSpPr>
        <p:spPr>
          <a:xfrm>
            <a:off x="0" y="6466114"/>
            <a:ext cx="12192000" cy="386885"/>
          </a:xfrm>
          <a:prstGeom prst="rect">
            <a:avLst/>
          </a:prstGeom>
          <a:solidFill>
            <a:srgbClr val="DE4C4D"/>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
        <p:nvSpPr>
          <p:cNvPr id="10" name="Retângulo: Cantos Arredondados 9">
            <a:extLst>
              <a:ext uri="{FF2B5EF4-FFF2-40B4-BE49-F238E27FC236}">
                <a16:creationId xmlns:a16="http://schemas.microsoft.com/office/drawing/2014/main" id="{0A607FC5-C66A-63D9-7F5D-DC17649A775F}"/>
              </a:ext>
            </a:extLst>
          </p:cNvPr>
          <p:cNvSpPr/>
          <p:nvPr/>
        </p:nvSpPr>
        <p:spPr>
          <a:xfrm>
            <a:off x="516402" y="6571253"/>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REFLEXÃO</a:t>
            </a:r>
            <a:endParaRPr lang="pt-BR"/>
          </a:p>
        </p:txBody>
      </p:sp>
      <p:sp>
        <p:nvSpPr>
          <p:cNvPr id="11" name="Retângulo: Cantos Arredondados 10">
            <a:extLst>
              <a:ext uri="{FF2B5EF4-FFF2-40B4-BE49-F238E27FC236}">
                <a16:creationId xmlns:a16="http://schemas.microsoft.com/office/drawing/2014/main" id="{648AE238-8700-D8B0-A68F-66398478FBBD}"/>
              </a:ext>
            </a:extLst>
          </p:cNvPr>
          <p:cNvSpPr/>
          <p:nvPr/>
        </p:nvSpPr>
        <p:spPr>
          <a:xfrm>
            <a:off x="5867055" y="6563821"/>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PERGUNTA</a:t>
            </a:r>
            <a:endParaRPr lang="pt-BR"/>
          </a:p>
        </p:txBody>
      </p:sp>
      <p:sp>
        <p:nvSpPr>
          <p:cNvPr id="12" name="Retângulo: Cantos Arredondados 11">
            <a:extLst>
              <a:ext uri="{FF2B5EF4-FFF2-40B4-BE49-F238E27FC236}">
                <a16:creationId xmlns:a16="http://schemas.microsoft.com/office/drawing/2014/main" id="{A8DBAA15-DD48-2469-F49B-E8FB3BA28CF7}"/>
              </a:ext>
            </a:extLst>
          </p:cNvPr>
          <p:cNvSpPr/>
          <p:nvPr/>
        </p:nvSpPr>
        <p:spPr>
          <a:xfrm>
            <a:off x="2677324" y="6531777"/>
            <a:ext cx="2551613" cy="255519"/>
          </a:xfrm>
          <a:prstGeom prst="round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rgbClr val="DE4C4D"/>
                </a:solidFill>
              </a:rPr>
              <a:t>TRABALHOS ANTERIORES </a:t>
            </a:r>
            <a:endParaRPr lang="pt-BR" b="1">
              <a:solidFill>
                <a:srgbClr val="DE4C4D"/>
              </a:solidFill>
              <a:cs typeface="Calibri"/>
            </a:endParaRPr>
          </a:p>
        </p:txBody>
      </p:sp>
      <p:sp>
        <p:nvSpPr>
          <p:cNvPr id="13" name="Retângulo: Cantos Arredondados 12">
            <a:extLst>
              <a:ext uri="{FF2B5EF4-FFF2-40B4-BE49-F238E27FC236}">
                <a16:creationId xmlns:a16="http://schemas.microsoft.com/office/drawing/2014/main" id="{A5DE1B7A-0656-1589-8B3B-D8ACD2902EF7}"/>
              </a:ext>
            </a:extLst>
          </p:cNvPr>
          <p:cNvSpPr/>
          <p:nvPr/>
        </p:nvSpPr>
        <p:spPr>
          <a:xfrm>
            <a:off x="10134937" y="6572274"/>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HIPÓTESE</a:t>
            </a:r>
            <a:endParaRPr lang="pt-BR"/>
          </a:p>
        </p:txBody>
      </p:sp>
      <p:sp>
        <p:nvSpPr>
          <p:cNvPr id="14" name="Retângulo: Cantos Arredondados 13">
            <a:extLst>
              <a:ext uri="{FF2B5EF4-FFF2-40B4-BE49-F238E27FC236}">
                <a16:creationId xmlns:a16="http://schemas.microsoft.com/office/drawing/2014/main" id="{8CE24431-7BA6-F1A9-3F31-CAA0051181C2}"/>
              </a:ext>
            </a:extLst>
          </p:cNvPr>
          <p:cNvSpPr/>
          <p:nvPr/>
        </p:nvSpPr>
        <p:spPr>
          <a:xfrm>
            <a:off x="7978081" y="6564895"/>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MODELO</a:t>
            </a:r>
            <a:endParaRPr lang="pt-BR"/>
          </a:p>
        </p:txBody>
      </p:sp>
      <p:sp>
        <p:nvSpPr>
          <p:cNvPr id="15" name="Retângulo 14">
            <a:extLst>
              <a:ext uri="{FF2B5EF4-FFF2-40B4-BE49-F238E27FC236}">
                <a16:creationId xmlns:a16="http://schemas.microsoft.com/office/drawing/2014/main" id="{F5ED1881-FAB2-4FF9-4AD9-5DCF36EA0483}"/>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BF5AAFFF-2D15-E0FA-9859-3F0AE97DCBB6}"/>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17" name="Retângulo: Cantos Arredondados 16">
            <a:extLst>
              <a:ext uri="{FF2B5EF4-FFF2-40B4-BE49-F238E27FC236}">
                <a16:creationId xmlns:a16="http://schemas.microsoft.com/office/drawing/2014/main" id="{158172C4-5F21-357A-6225-E82E59632423}"/>
              </a:ext>
            </a:extLst>
          </p:cNvPr>
          <p:cNvSpPr/>
          <p:nvPr/>
        </p:nvSpPr>
        <p:spPr>
          <a:xfrm>
            <a:off x="282685" y="6528281"/>
            <a:ext cx="2059649" cy="308775"/>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EF394A"/>
                </a:solidFill>
              </a:rPr>
              <a:t>CONTEXTUALIZAÇÃO</a:t>
            </a:r>
            <a:endParaRPr lang="pt-BR" b="1">
              <a:solidFill>
                <a:srgbClr val="EF394A"/>
              </a:solidFill>
            </a:endParaRPr>
          </a:p>
        </p:txBody>
      </p:sp>
      <p:sp>
        <p:nvSpPr>
          <p:cNvPr id="18" name="Retângulo: Cantos Arredondados 17">
            <a:extLst>
              <a:ext uri="{FF2B5EF4-FFF2-40B4-BE49-F238E27FC236}">
                <a16:creationId xmlns:a16="http://schemas.microsoft.com/office/drawing/2014/main" id="{4298C084-8E8D-87B7-12D6-92A6318DD30B}"/>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PERGUNTA</a:t>
            </a:r>
            <a:endParaRPr lang="pt-BR" b="1"/>
          </a:p>
        </p:txBody>
      </p:sp>
      <p:sp>
        <p:nvSpPr>
          <p:cNvPr id="19" name="Retângulo: Cantos Arredondados 18">
            <a:extLst>
              <a:ext uri="{FF2B5EF4-FFF2-40B4-BE49-F238E27FC236}">
                <a16:creationId xmlns:a16="http://schemas.microsoft.com/office/drawing/2014/main" id="{6F2EA895-EEF0-1729-B1EB-370526A9B336}"/>
              </a:ext>
            </a:extLst>
          </p:cNvPr>
          <p:cNvSpPr/>
          <p:nvPr/>
        </p:nvSpPr>
        <p:spPr>
          <a:xfrm>
            <a:off x="2916658" y="6493868"/>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20" name="Retângulo: Cantos Arredondados 19">
            <a:extLst>
              <a:ext uri="{FF2B5EF4-FFF2-40B4-BE49-F238E27FC236}">
                <a16:creationId xmlns:a16="http://schemas.microsoft.com/office/drawing/2014/main" id="{8F7AAB8C-6820-5198-255B-79DAF9EFCC9C}"/>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HIPÓTESE</a:t>
            </a:r>
            <a:endParaRPr lang="pt-BR" b="1"/>
          </a:p>
        </p:txBody>
      </p:sp>
      <p:sp>
        <p:nvSpPr>
          <p:cNvPr id="21" name="Retângulo: Cantos Arredondados 20">
            <a:extLst>
              <a:ext uri="{FF2B5EF4-FFF2-40B4-BE49-F238E27FC236}">
                <a16:creationId xmlns:a16="http://schemas.microsoft.com/office/drawing/2014/main" id="{C1351CD7-F9A9-5C4A-FAE3-7A2739D1F3DB}"/>
              </a:ext>
            </a:extLst>
          </p:cNvPr>
          <p:cNvSpPr/>
          <p:nvPr/>
        </p:nvSpPr>
        <p:spPr>
          <a:xfrm>
            <a:off x="7968249" y="6542867"/>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MODELO</a:t>
            </a:r>
            <a:endParaRPr lang="pt-BR" b="1"/>
          </a:p>
        </p:txBody>
      </p:sp>
      <p:sp>
        <p:nvSpPr>
          <p:cNvPr id="3" name="CaixaDeTexto 2">
            <a:extLst>
              <a:ext uri="{FF2B5EF4-FFF2-40B4-BE49-F238E27FC236}">
                <a16:creationId xmlns:a16="http://schemas.microsoft.com/office/drawing/2014/main" id="{EEF45BE7-2991-D5F8-BE5B-FBC5E4F9E175}"/>
              </a:ext>
            </a:extLst>
          </p:cNvPr>
          <p:cNvSpPr txBox="1"/>
          <p:nvPr/>
        </p:nvSpPr>
        <p:spPr>
          <a:xfrm>
            <a:off x="345614" y="1550259"/>
            <a:ext cx="4274468" cy="507831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latin typeface="Times New Roman" panose="02020603050405020304" pitchFamily="18" charset="0"/>
                <a:cs typeface="Times New Roman" panose="02020603050405020304" pitchFamily="18" charset="0"/>
              </a:rPr>
              <a:t>Com a entrada da </a:t>
            </a:r>
            <a:r>
              <a:rPr lang="pt-BR" b="1" dirty="0">
                <a:latin typeface="Times New Roman" panose="02020603050405020304" pitchFamily="18" charset="0"/>
                <a:cs typeface="Times New Roman" panose="02020603050405020304" pitchFamily="18" charset="0"/>
              </a:rPr>
              <a:t>China</a:t>
            </a:r>
            <a:r>
              <a:rPr lang="pt-BR" dirty="0">
                <a:latin typeface="Times New Roman" panose="02020603050405020304" pitchFamily="18" charset="0"/>
                <a:cs typeface="Times New Roman" panose="02020603050405020304" pitchFamily="18" charset="0"/>
              </a:rPr>
              <a:t>, as </a:t>
            </a:r>
            <a:r>
              <a:rPr lang="pt-BR" b="1" dirty="0">
                <a:latin typeface="Times New Roman" panose="02020603050405020304" pitchFamily="18" charset="0"/>
                <a:cs typeface="Times New Roman" panose="02020603050405020304" pitchFamily="18" charset="0"/>
              </a:rPr>
              <a:t>exportações</a:t>
            </a:r>
            <a:r>
              <a:rPr lang="pt-BR" dirty="0">
                <a:latin typeface="Times New Roman" panose="02020603050405020304" pitchFamily="18" charset="0"/>
                <a:cs typeface="Times New Roman" panose="02020603050405020304" pitchFamily="18" charset="0"/>
              </a:rPr>
              <a:t> de bens </a:t>
            </a:r>
            <a:r>
              <a:rPr lang="pt-BR" b="1" dirty="0">
                <a:latin typeface="Times New Roman" panose="02020603050405020304" pitchFamily="18" charset="0"/>
                <a:cs typeface="Times New Roman" panose="02020603050405020304" pitchFamily="18" charset="0"/>
              </a:rPr>
              <a:t>manufaturados</a:t>
            </a:r>
            <a:r>
              <a:rPr lang="pt-BR" dirty="0">
                <a:latin typeface="Times New Roman" panose="02020603050405020304" pitchFamily="18" charset="0"/>
                <a:cs typeface="Times New Roman" panose="02020603050405020304" pitchFamily="18" charset="0"/>
              </a:rPr>
              <a:t> chineses </a:t>
            </a:r>
            <a:r>
              <a:rPr lang="pt-BR" b="1" dirty="0">
                <a:latin typeface="Times New Roman" panose="02020603050405020304" pitchFamily="18" charset="0"/>
                <a:cs typeface="Times New Roman" panose="02020603050405020304" pitchFamily="18" charset="0"/>
              </a:rPr>
              <a:t>aumentaram</a:t>
            </a:r>
            <a:r>
              <a:rPr lang="pt-BR" dirty="0">
                <a:latin typeface="Times New Roman" panose="02020603050405020304" pitchFamily="18" charset="0"/>
                <a:cs typeface="Times New Roman" panose="02020603050405020304" pitchFamily="18" charset="0"/>
              </a:rPr>
              <a:t> enquanto de bens manufaturados da maioria dos </a:t>
            </a:r>
            <a:r>
              <a:rPr lang="pt-BR" b="1" dirty="0">
                <a:latin typeface="Times New Roman" panose="02020603050405020304" pitchFamily="18" charset="0"/>
                <a:cs typeface="Times New Roman" panose="02020603050405020304" pitchFamily="18" charset="0"/>
              </a:rPr>
              <a:t>Tigres Asiáticos caíram.</a:t>
            </a:r>
          </a:p>
          <a:p>
            <a:pPr marR="0" lvl="0" algn="just" defTabSz="914400" rtl="0" eaLnBrk="1" fontAlgn="auto" latinLnBrk="0" hangingPunct="1">
              <a:lnSpc>
                <a:spcPct val="100000"/>
              </a:lnSpc>
              <a:spcBef>
                <a:spcPts val="0"/>
              </a:spcBef>
              <a:spcAft>
                <a:spcPts val="0"/>
              </a:spcAft>
              <a:buClrTx/>
              <a:buSzTx/>
              <a:tabLst/>
              <a:defRPr/>
            </a:pPr>
            <a:endParaRPr lang="pt-BR"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latin typeface="Times New Roman" panose="02020603050405020304" pitchFamily="18" charset="0"/>
                <a:cs typeface="Times New Roman" panose="02020603050405020304" pitchFamily="18" charset="0"/>
              </a:rPr>
              <a:t>Será que, com a sua </a:t>
            </a:r>
            <a:r>
              <a:rPr lang="pt-BR" b="1" dirty="0">
                <a:latin typeface="Times New Roman" panose="02020603050405020304" pitchFamily="18" charset="0"/>
                <a:cs typeface="Times New Roman" panose="02020603050405020304" pitchFamily="18" charset="0"/>
              </a:rPr>
              <a:t>entrada na OMC</a:t>
            </a:r>
            <a:r>
              <a:rPr lang="pt-BR" dirty="0">
                <a:latin typeface="Times New Roman" panose="02020603050405020304" pitchFamily="18" charset="0"/>
                <a:cs typeface="Times New Roman" panose="02020603050405020304" pitchFamily="18" charset="0"/>
              </a:rPr>
              <a:t>, o aumento das exportações da China elevou o trabalho na manufatura? </a:t>
            </a:r>
          </a:p>
          <a:p>
            <a:pPr marR="0" lvl="0" algn="just" defTabSz="914400" rtl="0" eaLnBrk="1" fontAlgn="auto" latinLnBrk="0" hangingPunct="1">
              <a:lnSpc>
                <a:spcPct val="100000"/>
              </a:lnSpc>
              <a:spcBef>
                <a:spcPts val="0"/>
              </a:spcBef>
              <a:spcAft>
                <a:spcPts val="0"/>
              </a:spcAft>
              <a:buClrTx/>
              <a:buSzTx/>
              <a:tabLst/>
              <a:defRPr/>
            </a:pPr>
            <a:endParaRPr lang="pt-BR"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latin typeface="Times New Roman" panose="02020603050405020304" pitchFamily="18" charset="0"/>
                <a:cs typeface="Times New Roman" panose="02020603050405020304" pitchFamily="18" charset="0"/>
              </a:rPr>
              <a:t>Será que os Tigres </a:t>
            </a:r>
            <a:r>
              <a:rPr lang="pt-BR" b="1" dirty="0">
                <a:latin typeface="Times New Roman" panose="02020603050405020304" pitchFamily="18" charset="0"/>
                <a:cs typeface="Times New Roman" panose="02020603050405020304" pitchFamily="18" charset="0"/>
              </a:rPr>
              <a:t>alteraram sua estrutura de produção</a:t>
            </a:r>
            <a:r>
              <a:rPr lang="pt-BR" dirty="0">
                <a:latin typeface="Times New Roman" panose="02020603050405020304" pitchFamily="18" charset="0"/>
                <a:cs typeface="Times New Roman" panose="02020603050405020304" pitchFamily="18" charset="0"/>
              </a:rPr>
              <a:t> migrando, por exemplo, para um </a:t>
            </a:r>
            <a:r>
              <a:rPr lang="pt-BR" b="1" dirty="0">
                <a:latin typeface="Times New Roman" panose="02020603050405020304" pitchFamily="18" charset="0"/>
                <a:cs typeface="Times New Roman" panose="02020603050405020304" pitchFamily="18" charset="0"/>
              </a:rPr>
              <a:t>setor de ponta</a:t>
            </a:r>
            <a:r>
              <a:rPr lang="pt-BR" dirty="0">
                <a:latin typeface="Times New Roman" panose="02020603050405020304" pitchFamily="18" charset="0"/>
                <a:cs typeface="Times New Roman" panose="02020603050405020304" pitchFamily="18" charset="0"/>
              </a:rPr>
              <a: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latin typeface="Times New Roman" panose="02020603050405020304" pitchFamily="18" charset="0"/>
                <a:cs typeface="Times New Roman" panose="02020603050405020304" pitchFamily="18" charset="0"/>
              </a:rPr>
              <a:t>Essas mudanças levariam a </a:t>
            </a:r>
            <a:r>
              <a:rPr lang="pt-BR" b="1" dirty="0">
                <a:latin typeface="Times New Roman" panose="02020603050405020304" pitchFamily="18" charset="0"/>
                <a:cs typeface="Times New Roman" panose="02020603050405020304" pitchFamily="18" charset="0"/>
              </a:rPr>
              <a:t>variações no mercado de trabalho</a:t>
            </a:r>
            <a:r>
              <a:rPr lang="pt-BR" dirty="0">
                <a:latin typeface="Times New Roman" panose="02020603050405020304" pitchFamily="18" charset="0"/>
                <a:cs typeface="Times New Roman" panose="02020603050405020304" pitchFamily="18" charset="0"/>
              </a:rPr>
              <a:t>? </a:t>
            </a:r>
          </a:p>
          <a:p>
            <a:pPr marR="0" lvl="0" algn="just" defTabSz="914400" rtl="0" eaLnBrk="1" fontAlgn="auto" latinLnBrk="0" hangingPunct="1">
              <a:lnSpc>
                <a:spcPct val="100000"/>
              </a:lnSpc>
              <a:spcBef>
                <a:spcPts val="0"/>
              </a:spcBef>
              <a:spcAft>
                <a:spcPts val="0"/>
              </a:spcAft>
              <a:buClrTx/>
              <a:buSzTx/>
              <a:tabLst/>
              <a:defRPr/>
            </a:pPr>
            <a:endParaRPr lang="pt-BR" dirty="0"/>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p>
        </p:txBody>
      </p:sp>
      <p:sp>
        <p:nvSpPr>
          <p:cNvPr id="4" name="CaixaDeTexto 3">
            <a:extLst>
              <a:ext uri="{FF2B5EF4-FFF2-40B4-BE49-F238E27FC236}">
                <a16:creationId xmlns:a16="http://schemas.microsoft.com/office/drawing/2014/main" id="{96F542AB-48AD-47FC-3F5E-11F6990619D4}"/>
              </a:ext>
            </a:extLst>
          </p:cNvPr>
          <p:cNvSpPr txBox="1"/>
          <p:nvPr/>
        </p:nvSpPr>
        <p:spPr>
          <a:xfrm>
            <a:off x="105353" y="6084744"/>
            <a:ext cx="4820610" cy="338554"/>
          </a:xfrm>
          <a:prstGeom prst="rect">
            <a:avLst/>
          </a:prstGeom>
          <a:noFill/>
        </p:spPr>
        <p:txBody>
          <a:bodyPr wrap="square" rtlCol="0">
            <a:spAutoFit/>
          </a:bodyPr>
          <a:lstStyle/>
          <a:p>
            <a:r>
              <a:rPr lang="pt-BR" sz="800"/>
              <a:t>Fonte: World Bank. Disponível em: </a:t>
            </a:r>
            <a:r>
              <a:rPr lang="pt-BR" sz="800">
                <a:hlinkClick r:id="rId3"/>
              </a:rPr>
              <a:t>https://data.worldbank.org/indicator/TX.VAL.MANF.ZS.UN?end=2010&amp;locations=CN-SG-HK-KR&amp;start=1990</a:t>
            </a:r>
            <a:r>
              <a:rPr lang="pt-BR" sz="800"/>
              <a:t> </a:t>
            </a:r>
          </a:p>
        </p:txBody>
      </p:sp>
      <p:pic>
        <p:nvPicPr>
          <p:cNvPr id="6" name="Imagem 5">
            <a:extLst>
              <a:ext uri="{FF2B5EF4-FFF2-40B4-BE49-F238E27FC236}">
                <a16:creationId xmlns:a16="http://schemas.microsoft.com/office/drawing/2014/main" id="{52146442-D907-99DE-FA20-F1B18B0351D2}"/>
              </a:ext>
            </a:extLst>
          </p:cNvPr>
          <p:cNvPicPr>
            <a:picLocks noChangeAspect="1"/>
          </p:cNvPicPr>
          <p:nvPr/>
        </p:nvPicPr>
        <p:blipFill>
          <a:blip r:embed="rId4"/>
          <a:stretch>
            <a:fillRect/>
          </a:stretch>
        </p:blipFill>
        <p:spPr>
          <a:xfrm>
            <a:off x="5112045" y="365125"/>
            <a:ext cx="7079956" cy="6116940"/>
          </a:xfrm>
          <a:prstGeom prst="rect">
            <a:avLst/>
          </a:prstGeom>
        </p:spPr>
      </p:pic>
    </p:spTree>
    <p:extLst>
      <p:ext uri="{BB962C8B-B14F-4D97-AF65-F5344CB8AC3E}">
        <p14:creationId xmlns:p14="http://schemas.microsoft.com/office/powerpoint/2010/main" val="203716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32CC1085-298D-E459-E4E0-3D637A252273}"/>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18CB12C6-9070-2507-7A9D-209BECC81598}"/>
              </a:ext>
            </a:extLst>
          </p:cNvPr>
          <p:cNvSpPr/>
          <p:nvPr/>
        </p:nvSpPr>
        <p:spPr>
          <a:xfrm rot="5400000">
            <a:off x="2444213" y="4010624"/>
            <a:ext cx="5497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D56846EC-7B7C-C997-3E9E-D09FED09550F}"/>
              </a:ext>
            </a:extLst>
          </p:cNvPr>
          <p:cNvSpPr/>
          <p:nvPr/>
        </p:nvSpPr>
        <p:spPr>
          <a:xfrm rot="5400000">
            <a:off x="9359302" y="2727610"/>
            <a:ext cx="54975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17">
            <a:extLst>
              <a:ext uri="{FF2B5EF4-FFF2-40B4-BE49-F238E27FC236}">
                <a16:creationId xmlns:a16="http://schemas.microsoft.com/office/drawing/2014/main" id="{33C7CD81-7930-FC10-C132-61A2C602E1D1}"/>
              </a:ext>
            </a:extLst>
          </p:cNvPr>
          <p:cNvSpPr txBox="1"/>
          <p:nvPr/>
        </p:nvSpPr>
        <p:spPr>
          <a:xfrm>
            <a:off x="963606" y="4552945"/>
            <a:ext cx="3660260" cy="1569660"/>
          </a:xfrm>
          <a:prstGeom prst="rect">
            <a:avLst/>
          </a:prstGeom>
          <a:noFill/>
          <a:ln w="28575">
            <a:noFill/>
          </a:ln>
        </p:spPr>
        <p:txBody>
          <a:bodyPr wrap="square" lIns="91440" tIns="45720" rIns="91440" bIns="45720" rtlCol="0" anchor="t">
            <a:spAutoFit/>
          </a:bodyPr>
          <a:lstStyle/>
          <a:p>
            <a:pPr algn="ctr"/>
            <a:r>
              <a:rPr lang="en-US" sz="1600" b="1">
                <a:latin typeface="Times New Roman"/>
                <a:cs typeface="Times New Roman"/>
              </a:rPr>
              <a:t>“The China Shock: Learning from Labor-Market Adjustment to Large Changes in Trade</a:t>
            </a:r>
            <a:r>
              <a:rPr lang="pt-BR" sz="1600" b="1">
                <a:latin typeface="Times New Roman"/>
                <a:cs typeface="Times New Roman"/>
              </a:rPr>
              <a:t>”</a:t>
            </a:r>
            <a:endParaRPr lang="pt-BR">
              <a:ea typeface="Calibri"/>
              <a:cs typeface="Calibri"/>
            </a:endParaRPr>
          </a:p>
          <a:p>
            <a:pPr algn="ctr"/>
            <a:endParaRPr lang="pt-BR" sz="1600" b="1">
              <a:latin typeface="Times New Roman" panose="02020603050405020304" pitchFamily="18" charset="0"/>
              <a:cs typeface="Times New Roman" panose="02020603050405020304" pitchFamily="18" charset="0"/>
            </a:endParaRPr>
          </a:p>
          <a:p>
            <a:pPr algn="ctr"/>
            <a:r>
              <a:rPr lang="en-US" sz="1600">
                <a:latin typeface="Times New Roman"/>
                <a:cs typeface="Times New Roman"/>
              </a:rPr>
              <a:t>David H. Autor, David Dorn and Gordon H. Hanson</a:t>
            </a:r>
          </a:p>
        </p:txBody>
      </p:sp>
      <p:cxnSp>
        <p:nvCxnSpPr>
          <p:cNvPr id="17" name="Conector de Seta Reta 16">
            <a:extLst>
              <a:ext uri="{FF2B5EF4-FFF2-40B4-BE49-F238E27FC236}">
                <a16:creationId xmlns:a16="http://schemas.microsoft.com/office/drawing/2014/main" id="{F53AC0F3-3647-4F26-85A0-3D808E082214}"/>
              </a:ext>
            </a:extLst>
          </p:cNvPr>
          <p:cNvCxnSpPr/>
          <p:nvPr/>
        </p:nvCxnSpPr>
        <p:spPr>
          <a:xfrm>
            <a:off x="167148" y="3429000"/>
            <a:ext cx="116413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Elipse 21">
            <a:extLst>
              <a:ext uri="{FF2B5EF4-FFF2-40B4-BE49-F238E27FC236}">
                <a16:creationId xmlns:a16="http://schemas.microsoft.com/office/drawing/2014/main" id="{DEC1C5C8-AE53-F8CD-24FF-E9E726459644}"/>
              </a:ext>
            </a:extLst>
          </p:cNvPr>
          <p:cNvSpPr/>
          <p:nvPr/>
        </p:nvSpPr>
        <p:spPr>
          <a:xfrm>
            <a:off x="2376896" y="3113245"/>
            <a:ext cx="646184" cy="568100"/>
          </a:xfrm>
          <a:prstGeom prst="ellipse">
            <a:avLst/>
          </a:prstGeom>
          <a:solidFill>
            <a:schemeClr val="bg1"/>
          </a:solidFill>
          <a:ln w="38100">
            <a:solidFill>
              <a:srgbClr val="B2D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E42027A2-6C2C-C8CA-5663-62B8447DCD6A}"/>
              </a:ext>
            </a:extLst>
          </p:cNvPr>
          <p:cNvSpPr/>
          <p:nvPr/>
        </p:nvSpPr>
        <p:spPr>
          <a:xfrm>
            <a:off x="9323279" y="3144421"/>
            <a:ext cx="646184" cy="568100"/>
          </a:xfrm>
          <a:prstGeom prst="ellipse">
            <a:avLst/>
          </a:prstGeom>
          <a:solidFill>
            <a:schemeClr val="bg1"/>
          </a:solidFill>
          <a:ln w="38100">
            <a:solidFill>
              <a:srgbClr val="EF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a:extLst>
              <a:ext uri="{FF2B5EF4-FFF2-40B4-BE49-F238E27FC236}">
                <a16:creationId xmlns:a16="http://schemas.microsoft.com/office/drawing/2014/main" id="{FD4E3DE4-D331-164A-E08B-A041507FD45E}"/>
              </a:ext>
            </a:extLst>
          </p:cNvPr>
          <p:cNvSpPr/>
          <p:nvPr/>
        </p:nvSpPr>
        <p:spPr>
          <a:xfrm>
            <a:off x="2557821" y="3309499"/>
            <a:ext cx="284332" cy="225207"/>
          </a:xfrm>
          <a:prstGeom prst="ellipse">
            <a:avLst/>
          </a:prstGeom>
          <a:solidFill>
            <a:schemeClr val="bg1"/>
          </a:solidFill>
          <a:ln w="38100">
            <a:solidFill>
              <a:srgbClr val="B2D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a:extLst>
              <a:ext uri="{FF2B5EF4-FFF2-40B4-BE49-F238E27FC236}">
                <a16:creationId xmlns:a16="http://schemas.microsoft.com/office/drawing/2014/main" id="{AB263682-9836-70A1-92A5-1B684D7EF7EB}"/>
              </a:ext>
            </a:extLst>
          </p:cNvPr>
          <p:cNvSpPr/>
          <p:nvPr/>
        </p:nvSpPr>
        <p:spPr>
          <a:xfrm>
            <a:off x="9526398" y="3320995"/>
            <a:ext cx="284332" cy="225207"/>
          </a:xfrm>
          <a:prstGeom prst="ellipse">
            <a:avLst/>
          </a:prstGeom>
          <a:solidFill>
            <a:schemeClr val="bg1"/>
          </a:solidFill>
          <a:ln w="38100">
            <a:solidFill>
              <a:srgbClr val="EF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3" name="Conector reto 32">
            <a:extLst>
              <a:ext uri="{FF2B5EF4-FFF2-40B4-BE49-F238E27FC236}">
                <a16:creationId xmlns:a16="http://schemas.microsoft.com/office/drawing/2014/main" id="{6EFDD35C-326B-4FD8-6964-7E7B3CCF10F7}"/>
              </a:ext>
            </a:extLst>
          </p:cNvPr>
          <p:cNvCxnSpPr>
            <a:cxnSpLocks/>
          </p:cNvCxnSpPr>
          <p:nvPr/>
        </p:nvCxnSpPr>
        <p:spPr>
          <a:xfrm>
            <a:off x="1021518" y="4429294"/>
            <a:ext cx="3550562" cy="0"/>
          </a:xfrm>
          <a:prstGeom prst="line">
            <a:avLst/>
          </a:prstGeom>
          <a:ln w="38100">
            <a:solidFill>
              <a:srgbClr val="B2DDFF"/>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43CFABAA-CFB1-5269-8370-056BD5576411}"/>
              </a:ext>
            </a:extLst>
          </p:cNvPr>
          <p:cNvCxnSpPr>
            <a:cxnSpLocks/>
          </p:cNvCxnSpPr>
          <p:nvPr/>
        </p:nvCxnSpPr>
        <p:spPr>
          <a:xfrm>
            <a:off x="1021518" y="6195243"/>
            <a:ext cx="3550562" cy="0"/>
          </a:xfrm>
          <a:prstGeom prst="line">
            <a:avLst/>
          </a:prstGeom>
          <a:ln w="38100">
            <a:solidFill>
              <a:srgbClr val="B2DDFF"/>
            </a:solidFill>
          </a:ln>
        </p:spPr>
        <p:style>
          <a:lnRef idx="1">
            <a:schemeClr val="accent1"/>
          </a:lnRef>
          <a:fillRef idx="0">
            <a:schemeClr val="accent1"/>
          </a:fillRef>
          <a:effectRef idx="0">
            <a:schemeClr val="accent1"/>
          </a:effectRef>
          <a:fontRef idx="minor">
            <a:schemeClr val="tx1"/>
          </a:fontRef>
        </p:style>
      </p:cxnSp>
      <p:sp>
        <p:nvSpPr>
          <p:cNvPr id="25" name="Retângulo 24">
            <a:extLst>
              <a:ext uri="{FF2B5EF4-FFF2-40B4-BE49-F238E27FC236}">
                <a16:creationId xmlns:a16="http://schemas.microsoft.com/office/drawing/2014/main" id="{93FA4EDA-EBE9-D857-9167-E85925CB9BA4}"/>
              </a:ext>
            </a:extLst>
          </p:cNvPr>
          <p:cNvSpPr/>
          <p:nvPr/>
        </p:nvSpPr>
        <p:spPr>
          <a:xfrm>
            <a:off x="0" y="6466114"/>
            <a:ext cx="12192000" cy="386885"/>
          </a:xfrm>
          <a:prstGeom prst="rect">
            <a:avLst/>
          </a:prstGeom>
          <a:solidFill>
            <a:srgbClr val="DE4C4D"/>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
        <p:nvSpPr>
          <p:cNvPr id="28" name="Retângulo: Cantos Arredondados 27">
            <a:extLst>
              <a:ext uri="{FF2B5EF4-FFF2-40B4-BE49-F238E27FC236}">
                <a16:creationId xmlns:a16="http://schemas.microsoft.com/office/drawing/2014/main" id="{0A042EE6-F729-00FA-4963-004E803C1F14}"/>
              </a:ext>
            </a:extLst>
          </p:cNvPr>
          <p:cNvSpPr/>
          <p:nvPr/>
        </p:nvSpPr>
        <p:spPr>
          <a:xfrm>
            <a:off x="797276" y="6559420"/>
            <a:ext cx="1572700" cy="20527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CONCEITOS</a:t>
            </a:r>
            <a:endParaRPr lang="pt-BR"/>
          </a:p>
        </p:txBody>
      </p:sp>
      <p:sp>
        <p:nvSpPr>
          <p:cNvPr id="30" name="Retângulo: Cantos Arredondados 29">
            <a:extLst>
              <a:ext uri="{FF2B5EF4-FFF2-40B4-BE49-F238E27FC236}">
                <a16:creationId xmlns:a16="http://schemas.microsoft.com/office/drawing/2014/main" id="{E7AEF689-B977-368F-B3F6-57717266F679}"/>
              </a:ext>
            </a:extLst>
          </p:cNvPr>
          <p:cNvSpPr/>
          <p:nvPr/>
        </p:nvSpPr>
        <p:spPr>
          <a:xfrm>
            <a:off x="9780710" y="6559420"/>
            <a:ext cx="210165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DADOS E FONTES</a:t>
            </a:r>
            <a:endParaRPr lang="pt-BR"/>
          </a:p>
        </p:txBody>
      </p:sp>
      <p:sp>
        <p:nvSpPr>
          <p:cNvPr id="31" name="Retângulo: Cantos Arredondados 30">
            <a:extLst>
              <a:ext uri="{FF2B5EF4-FFF2-40B4-BE49-F238E27FC236}">
                <a16:creationId xmlns:a16="http://schemas.microsoft.com/office/drawing/2014/main" id="{E9C0955F-55CC-39B1-4284-A4221430B736}"/>
              </a:ext>
            </a:extLst>
          </p:cNvPr>
          <p:cNvSpPr/>
          <p:nvPr/>
        </p:nvSpPr>
        <p:spPr>
          <a:xfrm>
            <a:off x="5209592" y="6559420"/>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ARTIGO 2</a:t>
            </a:r>
            <a:endParaRPr lang="pt-BR"/>
          </a:p>
        </p:txBody>
      </p:sp>
      <p:sp>
        <p:nvSpPr>
          <p:cNvPr id="36" name="Retângulo: Cantos Arredondados 35">
            <a:extLst>
              <a:ext uri="{FF2B5EF4-FFF2-40B4-BE49-F238E27FC236}">
                <a16:creationId xmlns:a16="http://schemas.microsoft.com/office/drawing/2014/main" id="{4776A5BF-9F1A-8D48-72D4-86F9A18F9958}"/>
              </a:ext>
            </a:extLst>
          </p:cNvPr>
          <p:cNvSpPr/>
          <p:nvPr/>
        </p:nvSpPr>
        <p:spPr>
          <a:xfrm>
            <a:off x="7432431" y="6562499"/>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PERGUNTA</a:t>
            </a:r>
            <a:endParaRPr lang="pt-BR"/>
          </a:p>
        </p:txBody>
      </p:sp>
      <p:sp>
        <p:nvSpPr>
          <p:cNvPr id="38" name="Retângulo: Cantos Arredondados 37">
            <a:extLst>
              <a:ext uri="{FF2B5EF4-FFF2-40B4-BE49-F238E27FC236}">
                <a16:creationId xmlns:a16="http://schemas.microsoft.com/office/drawing/2014/main" id="{67738BEE-4002-6211-17F2-924FD249EABC}"/>
              </a:ext>
            </a:extLst>
          </p:cNvPr>
          <p:cNvSpPr/>
          <p:nvPr/>
        </p:nvSpPr>
        <p:spPr>
          <a:xfrm>
            <a:off x="2924033" y="6556919"/>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ARTIGO 1</a:t>
            </a:r>
            <a:endParaRPr lang="pt-BR"/>
          </a:p>
        </p:txBody>
      </p:sp>
      <p:sp>
        <p:nvSpPr>
          <p:cNvPr id="3" name="CaixaDeTexto 2">
            <a:extLst>
              <a:ext uri="{FF2B5EF4-FFF2-40B4-BE49-F238E27FC236}">
                <a16:creationId xmlns:a16="http://schemas.microsoft.com/office/drawing/2014/main" id="{BE67D019-B56A-D0C1-E1BE-B5B517867753}"/>
              </a:ext>
            </a:extLst>
          </p:cNvPr>
          <p:cNvSpPr txBox="1"/>
          <p:nvPr/>
        </p:nvSpPr>
        <p:spPr>
          <a:xfrm>
            <a:off x="7841039" y="689532"/>
            <a:ext cx="3645464" cy="1569660"/>
          </a:xfrm>
          <a:prstGeom prst="rect">
            <a:avLst/>
          </a:prstGeom>
          <a:noFill/>
          <a:ln w="28575">
            <a:noFill/>
          </a:ln>
        </p:spPr>
        <p:txBody>
          <a:bodyPr wrap="square" lIns="91440" tIns="45720" rIns="91440" bIns="45720" rtlCol="0" anchor="t">
            <a:spAutoFit/>
          </a:bodyPr>
          <a:lstStyle/>
          <a:p>
            <a:endParaRPr lang="pt-BR" sz="1400"/>
          </a:p>
          <a:p>
            <a:pPr algn="ctr"/>
            <a:r>
              <a:rPr lang="en-US" sz="1600" b="1">
                <a:latin typeface="Times New Roman"/>
                <a:cs typeface="Times New Roman"/>
              </a:rPr>
              <a:t>“</a:t>
            </a:r>
            <a:r>
              <a:rPr lang="pt-BR" sz="1600" b="1">
                <a:latin typeface="Times New Roman"/>
                <a:cs typeface="Times New Roman"/>
                <a:sym typeface="Wingdings" panose="05000000000000000000" pitchFamily="2" charset="2"/>
              </a:rPr>
              <a:t>Salários, comércio internacional e padrões tecnológicos</a:t>
            </a:r>
            <a:r>
              <a:rPr lang="en-US" sz="1600" b="1">
                <a:latin typeface="Times New Roman"/>
                <a:cs typeface="Times New Roman"/>
              </a:rPr>
              <a:t>”</a:t>
            </a:r>
            <a:endParaRPr lang="pt-BR" sz="1600" b="1">
              <a:latin typeface="Times New Roman"/>
              <a:cs typeface="Times New Roman"/>
            </a:endParaRPr>
          </a:p>
          <a:p>
            <a:pPr algn="ctr"/>
            <a:endParaRPr lang="pt-BR" sz="1600" b="1">
              <a:latin typeface="Times New Roman" panose="02020603050405020304" pitchFamily="18" charset="0"/>
              <a:cs typeface="Times New Roman" panose="02020603050405020304" pitchFamily="18" charset="0"/>
              <a:sym typeface="Wingdings" panose="05000000000000000000" pitchFamily="2" charset="2"/>
            </a:endParaRPr>
          </a:p>
          <a:p>
            <a:pPr algn="ctr"/>
            <a:r>
              <a:rPr lang="pt-BR" sz="1600">
                <a:latin typeface="Times New Roman"/>
                <a:cs typeface="Times New Roman"/>
                <a:sym typeface="Wingdings" panose="05000000000000000000" pitchFamily="2" charset="2"/>
              </a:rPr>
              <a:t>Daisy Assmann Lima</a:t>
            </a:r>
            <a:endParaRPr lang="pt-BR" sz="1600">
              <a:latin typeface="Times New Roman"/>
              <a:cs typeface="Times New Roman"/>
            </a:endParaRPr>
          </a:p>
          <a:p>
            <a:endParaRPr lang="pt-BR"/>
          </a:p>
        </p:txBody>
      </p:sp>
      <p:cxnSp>
        <p:nvCxnSpPr>
          <p:cNvPr id="5" name="Conector reto 4">
            <a:extLst>
              <a:ext uri="{FF2B5EF4-FFF2-40B4-BE49-F238E27FC236}">
                <a16:creationId xmlns:a16="http://schemas.microsoft.com/office/drawing/2014/main" id="{71AC398B-94F5-83CD-0368-6EF4E0D526DA}"/>
              </a:ext>
            </a:extLst>
          </p:cNvPr>
          <p:cNvCxnSpPr>
            <a:cxnSpLocks/>
          </p:cNvCxnSpPr>
          <p:nvPr/>
        </p:nvCxnSpPr>
        <p:spPr>
          <a:xfrm>
            <a:off x="7890888" y="585121"/>
            <a:ext cx="3550562" cy="0"/>
          </a:xfrm>
          <a:prstGeom prst="line">
            <a:avLst/>
          </a:prstGeom>
          <a:ln w="38100">
            <a:solidFill>
              <a:srgbClr val="EF394A"/>
            </a:solidFill>
          </a:ln>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47EB81C9-7EEC-ADAD-97AB-5AE42B6F323F}"/>
              </a:ext>
            </a:extLst>
          </p:cNvPr>
          <p:cNvCxnSpPr>
            <a:cxnSpLocks/>
          </p:cNvCxnSpPr>
          <p:nvPr/>
        </p:nvCxnSpPr>
        <p:spPr>
          <a:xfrm>
            <a:off x="7890888" y="2325431"/>
            <a:ext cx="3550562" cy="0"/>
          </a:xfrm>
          <a:prstGeom prst="line">
            <a:avLst/>
          </a:prstGeom>
          <a:ln w="38100">
            <a:solidFill>
              <a:srgbClr val="EF394A"/>
            </a:solidFill>
          </a:ln>
        </p:spPr>
        <p:style>
          <a:lnRef idx="1">
            <a:schemeClr val="accent1"/>
          </a:lnRef>
          <a:fillRef idx="0">
            <a:schemeClr val="accent1"/>
          </a:fillRef>
          <a:effectRef idx="0">
            <a:schemeClr val="accent1"/>
          </a:effectRef>
          <a:fontRef idx="minor">
            <a:schemeClr val="tx1"/>
          </a:fontRef>
        </p:style>
      </p:cxnSp>
      <p:sp>
        <p:nvSpPr>
          <p:cNvPr id="12" name="Retângulo 11">
            <a:extLst>
              <a:ext uri="{FF2B5EF4-FFF2-40B4-BE49-F238E27FC236}">
                <a16:creationId xmlns:a16="http://schemas.microsoft.com/office/drawing/2014/main" id="{DF1DD09F-AC28-7B76-6CC1-5D8AE57FD3B7}"/>
              </a:ext>
            </a:extLst>
          </p:cNvPr>
          <p:cNvSpPr/>
          <p:nvPr/>
        </p:nvSpPr>
        <p:spPr>
          <a:xfrm>
            <a:off x="0" y="6466114"/>
            <a:ext cx="12192000" cy="386885"/>
          </a:xfrm>
          <a:prstGeom prst="rect">
            <a:avLst/>
          </a:prstGeom>
          <a:solidFill>
            <a:srgbClr val="DE4C4D"/>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rgbClr val="DE4C4D"/>
              </a:solidFill>
            </a:endParaRPr>
          </a:p>
        </p:txBody>
      </p:sp>
      <p:sp>
        <p:nvSpPr>
          <p:cNvPr id="13" name="Retângulo: Cantos Arredondados 12">
            <a:extLst>
              <a:ext uri="{FF2B5EF4-FFF2-40B4-BE49-F238E27FC236}">
                <a16:creationId xmlns:a16="http://schemas.microsoft.com/office/drawing/2014/main" id="{00846F4C-B6FD-FE0B-1965-93EACA9AF019}"/>
              </a:ext>
            </a:extLst>
          </p:cNvPr>
          <p:cNvSpPr/>
          <p:nvPr/>
        </p:nvSpPr>
        <p:spPr>
          <a:xfrm>
            <a:off x="516402" y="6571253"/>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REFLEXÃO</a:t>
            </a:r>
            <a:endParaRPr lang="pt-BR"/>
          </a:p>
        </p:txBody>
      </p:sp>
      <p:sp>
        <p:nvSpPr>
          <p:cNvPr id="19" name="Retângulo: Cantos Arredondados 18">
            <a:extLst>
              <a:ext uri="{FF2B5EF4-FFF2-40B4-BE49-F238E27FC236}">
                <a16:creationId xmlns:a16="http://schemas.microsoft.com/office/drawing/2014/main" id="{B819DB0F-6C0F-F8C9-0D3E-6A9E06507B0E}"/>
              </a:ext>
            </a:extLst>
          </p:cNvPr>
          <p:cNvSpPr/>
          <p:nvPr/>
        </p:nvSpPr>
        <p:spPr>
          <a:xfrm>
            <a:off x="5867055" y="6563821"/>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PERGUNTA</a:t>
            </a:r>
            <a:endParaRPr lang="pt-BR"/>
          </a:p>
        </p:txBody>
      </p:sp>
      <p:sp>
        <p:nvSpPr>
          <p:cNvPr id="20" name="Retângulo: Cantos Arredondados 19">
            <a:extLst>
              <a:ext uri="{FF2B5EF4-FFF2-40B4-BE49-F238E27FC236}">
                <a16:creationId xmlns:a16="http://schemas.microsoft.com/office/drawing/2014/main" id="{7640A041-5CAF-F2A3-4F16-DE2BB068817F}"/>
              </a:ext>
            </a:extLst>
          </p:cNvPr>
          <p:cNvSpPr/>
          <p:nvPr/>
        </p:nvSpPr>
        <p:spPr>
          <a:xfrm>
            <a:off x="2677324" y="6531777"/>
            <a:ext cx="2551613" cy="255519"/>
          </a:xfrm>
          <a:prstGeom prst="round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rgbClr val="DE4C4D"/>
                </a:solidFill>
              </a:rPr>
              <a:t>TRABALHOS ANTERIORES </a:t>
            </a:r>
            <a:endParaRPr lang="pt-BR" b="1">
              <a:solidFill>
                <a:srgbClr val="DE4C4D"/>
              </a:solidFill>
              <a:cs typeface="Calibri"/>
            </a:endParaRPr>
          </a:p>
        </p:txBody>
      </p:sp>
      <p:sp>
        <p:nvSpPr>
          <p:cNvPr id="32" name="CaixaDeTexto 31">
            <a:extLst>
              <a:ext uri="{FF2B5EF4-FFF2-40B4-BE49-F238E27FC236}">
                <a16:creationId xmlns:a16="http://schemas.microsoft.com/office/drawing/2014/main" id="{19134D2D-6B73-2437-7158-0792D9CE5AD8}"/>
              </a:ext>
            </a:extLst>
          </p:cNvPr>
          <p:cNvSpPr txBox="1"/>
          <p:nvPr/>
        </p:nvSpPr>
        <p:spPr>
          <a:xfrm>
            <a:off x="6007682" y="4205236"/>
            <a:ext cx="5796129" cy="2023927"/>
          </a:xfrm>
          <a:prstGeom prst="rect">
            <a:avLst/>
          </a:prstGeom>
          <a:noFill/>
        </p:spPr>
        <p:txBody>
          <a:bodyPr wrap="square" lIns="91440" tIns="45720" rIns="91440" bIns="45720" anchor="t">
            <a:spAutoFit/>
          </a:bodyPr>
          <a:lstStyle/>
          <a:p>
            <a:pPr marL="742950" lvl="1" indent="-285750" algn="just">
              <a:buFont typeface="Arial" panose="020B0604020202020204" pitchFamily="34" charset="0"/>
              <a:buChar char="•"/>
            </a:pPr>
            <a:r>
              <a:rPr lang="pt-BR">
                <a:latin typeface="Times New Roman"/>
                <a:cs typeface="Times New Roman"/>
                <a:sym typeface="Wingdings" panose="05000000000000000000" pitchFamily="2" charset="2"/>
              </a:rPr>
              <a:t>Comenta o </a:t>
            </a:r>
            <a:r>
              <a:rPr lang="pt-BR" b="1">
                <a:latin typeface="Times New Roman"/>
                <a:cs typeface="Times New Roman"/>
                <a:sym typeface="Wingdings" panose="05000000000000000000" pitchFamily="2" charset="2"/>
              </a:rPr>
              <a:t>impacto do choque comercial chinês (OMC) sobre o mercado de trabalho americano,</a:t>
            </a:r>
            <a:r>
              <a:rPr lang="pt-BR">
                <a:latin typeface="Times New Roman"/>
                <a:cs typeface="Times New Roman"/>
                <a:sym typeface="Wingdings" panose="05000000000000000000" pitchFamily="2" charset="2"/>
              </a:rPr>
              <a:t> utiliza um modelo sobre indústria e a atividade econômica regional do país;</a:t>
            </a:r>
          </a:p>
          <a:p>
            <a:pPr marL="742950" lvl="1" indent="-285750" algn="just">
              <a:buFont typeface="Arial" panose="020B0604020202020204" pitchFamily="34" charset="0"/>
              <a:buChar char="•"/>
            </a:pPr>
            <a:r>
              <a:rPr lang="pt-BR">
                <a:latin typeface="Times New Roman"/>
                <a:cs typeface="Times New Roman"/>
                <a:sym typeface="Wingdings" panose="05000000000000000000" pitchFamily="2" charset="2"/>
              </a:rPr>
              <a:t>Analisa as </a:t>
            </a:r>
            <a:r>
              <a:rPr lang="pt-BR" b="1">
                <a:latin typeface="Times New Roman"/>
                <a:cs typeface="Times New Roman"/>
                <a:sym typeface="Wingdings" panose="05000000000000000000" pitchFamily="2" charset="2"/>
              </a:rPr>
              <a:t>vendas agregadas</a:t>
            </a:r>
            <a:r>
              <a:rPr lang="pt-BR">
                <a:latin typeface="Times New Roman"/>
                <a:cs typeface="Times New Roman"/>
                <a:sym typeface="Wingdings" panose="05000000000000000000" pitchFamily="2" charset="2"/>
              </a:rPr>
              <a:t>, a </a:t>
            </a:r>
            <a:r>
              <a:rPr lang="pt-BR" b="1">
                <a:latin typeface="Times New Roman"/>
                <a:cs typeface="Times New Roman"/>
                <a:sym typeface="Wingdings" panose="05000000000000000000" pitchFamily="2" charset="2"/>
              </a:rPr>
              <a:t>competitividade agregada,</a:t>
            </a:r>
            <a:r>
              <a:rPr lang="pt-BR">
                <a:latin typeface="Times New Roman"/>
                <a:cs typeface="Times New Roman"/>
                <a:sym typeface="Wingdings" panose="05000000000000000000" pitchFamily="2" charset="2"/>
              </a:rPr>
              <a:t> a </a:t>
            </a:r>
            <a:r>
              <a:rPr lang="pt-BR" b="1">
                <a:latin typeface="Times New Roman"/>
                <a:cs typeface="Times New Roman"/>
                <a:sym typeface="Wingdings" panose="05000000000000000000" pitchFamily="2" charset="2"/>
              </a:rPr>
              <a:t>produtividade</a:t>
            </a:r>
            <a:r>
              <a:rPr lang="pt-BR">
                <a:latin typeface="Times New Roman"/>
                <a:cs typeface="Times New Roman"/>
                <a:sym typeface="Wingdings" panose="05000000000000000000" pitchFamily="2" charset="2"/>
              </a:rPr>
              <a:t> e a </a:t>
            </a:r>
            <a:r>
              <a:rPr lang="pt-BR" b="1">
                <a:latin typeface="Times New Roman"/>
                <a:cs typeface="Times New Roman"/>
                <a:sym typeface="Wingdings" panose="05000000000000000000" pitchFamily="2" charset="2"/>
              </a:rPr>
              <a:t>capacidade de produção</a:t>
            </a:r>
            <a:r>
              <a:rPr lang="pt-BR">
                <a:latin typeface="Times New Roman"/>
                <a:cs typeface="Times New Roman"/>
                <a:sym typeface="Wingdings" panose="05000000000000000000" pitchFamily="2" charset="2"/>
              </a:rPr>
              <a:t>. </a:t>
            </a:r>
            <a:endParaRPr lang="pt-BR">
              <a:latin typeface="Times New Roman" panose="02020603050405020304" pitchFamily="18" charset="0"/>
              <a:cs typeface="Times New Roman" panose="02020603050405020304" pitchFamily="18" charset="0"/>
            </a:endParaRPr>
          </a:p>
        </p:txBody>
      </p:sp>
      <p:sp>
        <p:nvSpPr>
          <p:cNvPr id="35" name="Seta: para a Direita 34">
            <a:extLst>
              <a:ext uri="{FF2B5EF4-FFF2-40B4-BE49-F238E27FC236}">
                <a16:creationId xmlns:a16="http://schemas.microsoft.com/office/drawing/2014/main" id="{1C20A260-226D-B120-8C8D-C153186CF35E}"/>
              </a:ext>
            </a:extLst>
          </p:cNvPr>
          <p:cNvSpPr/>
          <p:nvPr/>
        </p:nvSpPr>
        <p:spPr>
          <a:xfrm>
            <a:off x="4572080" y="4957414"/>
            <a:ext cx="962036" cy="386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37" name="Seta: para a Direita 36">
            <a:extLst>
              <a:ext uri="{FF2B5EF4-FFF2-40B4-BE49-F238E27FC236}">
                <a16:creationId xmlns:a16="http://schemas.microsoft.com/office/drawing/2014/main" id="{2E52C3DC-A961-FC65-EAEC-8B62AE1B261B}"/>
              </a:ext>
            </a:extLst>
          </p:cNvPr>
          <p:cNvSpPr/>
          <p:nvPr/>
        </p:nvSpPr>
        <p:spPr>
          <a:xfrm rot="10800000">
            <a:off x="6782292" y="1275253"/>
            <a:ext cx="962036" cy="386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D51BE0E-B9B6-F00B-3618-C63B9447710C}"/>
              </a:ext>
            </a:extLst>
          </p:cNvPr>
          <p:cNvSpPr txBox="1"/>
          <p:nvPr/>
        </p:nvSpPr>
        <p:spPr>
          <a:xfrm>
            <a:off x="164967" y="620264"/>
            <a:ext cx="5838105" cy="2308324"/>
          </a:xfrm>
          <a:prstGeom prst="rect">
            <a:avLst/>
          </a:prstGeom>
          <a:noFill/>
        </p:spPr>
        <p:txBody>
          <a:bodyPr wrap="square" lIns="91440" tIns="45720" rIns="91440" bIns="45720" anchor="t">
            <a:spAutoFit/>
          </a:bodyPr>
          <a:lstStyle/>
          <a:p>
            <a:pPr marL="742950" lvl="1" indent="-285750" algn="just">
              <a:buFont typeface="Arial" panose="020B0604020202020204" pitchFamily="34" charset="0"/>
              <a:buChar char="•"/>
            </a:pPr>
            <a:r>
              <a:rPr lang="pt-BR">
                <a:sym typeface="Wingdings" panose="05000000000000000000" pitchFamily="2" charset="2"/>
              </a:rPr>
              <a:t>Análise acerca do </a:t>
            </a:r>
            <a:r>
              <a:rPr lang="pt-BR" b="1">
                <a:sym typeface="Wingdings" panose="05000000000000000000" pitchFamily="2" charset="2"/>
              </a:rPr>
              <a:t>mercado de trabalho, especialização produtiva e padrão tecnológico </a:t>
            </a:r>
            <a:r>
              <a:rPr lang="pt-BR">
                <a:sym typeface="Wingdings" panose="05000000000000000000" pitchFamily="2" charset="2"/>
              </a:rPr>
              <a:t>sobre o comércio internacional: </a:t>
            </a:r>
            <a:r>
              <a:rPr lang="pt-BR" b="1">
                <a:sym typeface="Wingdings" panose="05000000000000000000" pitchFamily="2" charset="2"/>
              </a:rPr>
              <a:t>modelo de </a:t>
            </a:r>
            <a:r>
              <a:rPr lang="pt-BR" b="1" err="1">
                <a:sym typeface="Wingdings" panose="05000000000000000000" pitchFamily="2" charset="2"/>
              </a:rPr>
              <a:t>Heckscher</a:t>
            </a:r>
            <a:r>
              <a:rPr lang="pt-BR" b="1">
                <a:sym typeface="Wingdings" panose="05000000000000000000" pitchFamily="2" charset="2"/>
              </a:rPr>
              <a:t>-Ohlin;</a:t>
            </a:r>
          </a:p>
          <a:p>
            <a:pPr marL="742950" lvl="1" indent="-285750" algn="just">
              <a:buFont typeface="Arial" panose="020B0604020202020204" pitchFamily="34" charset="0"/>
              <a:buChar char="•"/>
            </a:pPr>
            <a:r>
              <a:rPr lang="pt-BR">
                <a:sym typeface="Wingdings" panose="05000000000000000000" pitchFamily="2" charset="2"/>
              </a:rPr>
              <a:t>Comenta como a </a:t>
            </a:r>
            <a:r>
              <a:rPr lang="pt-BR" b="1">
                <a:sym typeface="Wingdings" panose="05000000000000000000" pitchFamily="2" charset="2"/>
              </a:rPr>
              <a:t>abertura comercial afeta os salários, considerando a abundância de diferentes fatores de produção </a:t>
            </a:r>
            <a:r>
              <a:rPr lang="pt-BR">
                <a:sym typeface="Wingdings" panose="05000000000000000000" pitchFamily="2" charset="2"/>
              </a:rPr>
              <a:t>(como capital e trabalho), além do </a:t>
            </a:r>
            <a:r>
              <a:rPr lang="pt-BR" b="1">
                <a:sym typeface="Wingdings" panose="05000000000000000000" pitchFamily="2" charset="2"/>
              </a:rPr>
              <a:t>impacto da tecnologia no mercado de trabalho</a:t>
            </a:r>
            <a:r>
              <a:rPr lang="pt-BR">
                <a:sym typeface="Wingdings" panose="05000000000000000000" pitchFamily="2" charset="2"/>
              </a:rPr>
              <a:t>.</a:t>
            </a:r>
            <a:endParaRPr lang="pt-BR">
              <a:ea typeface="Calibri"/>
              <a:cs typeface="Calibri"/>
            </a:endParaRPr>
          </a:p>
        </p:txBody>
      </p:sp>
      <p:sp>
        <p:nvSpPr>
          <p:cNvPr id="21" name="Retângulo: Cantos Arredondados 20">
            <a:extLst>
              <a:ext uri="{FF2B5EF4-FFF2-40B4-BE49-F238E27FC236}">
                <a16:creationId xmlns:a16="http://schemas.microsoft.com/office/drawing/2014/main" id="{098F3777-5C73-FD89-71BD-53D43D0966EB}"/>
              </a:ext>
            </a:extLst>
          </p:cNvPr>
          <p:cNvSpPr/>
          <p:nvPr/>
        </p:nvSpPr>
        <p:spPr>
          <a:xfrm>
            <a:off x="10134937" y="6572274"/>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HIPÓTESE</a:t>
            </a:r>
            <a:endParaRPr lang="pt-BR"/>
          </a:p>
        </p:txBody>
      </p:sp>
      <p:sp>
        <p:nvSpPr>
          <p:cNvPr id="24" name="Retângulo: Cantos Arredondados 23">
            <a:extLst>
              <a:ext uri="{FF2B5EF4-FFF2-40B4-BE49-F238E27FC236}">
                <a16:creationId xmlns:a16="http://schemas.microsoft.com/office/drawing/2014/main" id="{D47F6770-CFAB-0C6C-D8FF-30840C556367}"/>
              </a:ext>
            </a:extLst>
          </p:cNvPr>
          <p:cNvSpPr/>
          <p:nvPr/>
        </p:nvSpPr>
        <p:spPr>
          <a:xfrm>
            <a:off x="7978081" y="6564895"/>
            <a:ext cx="1572700" cy="205274"/>
          </a:xfrm>
          <a:prstGeom prst="roundRect">
            <a:avLst/>
          </a:prstGeom>
          <a:solidFill>
            <a:srgbClr val="DE4C4D"/>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a:t>MODELO</a:t>
            </a:r>
            <a:endParaRPr lang="pt-BR"/>
          </a:p>
        </p:txBody>
      </p:sp>
      <p:sp>
        <p:nvSpPr>
          <p:cNvPr id="29" name="Retângulo 28">
            <a:extLst>
              <a:ext uri="{FF2B5EF4-FFF2-40B4-BE49-F238E27FC236}">
                <a16:creationId xmlns:a16="http://schemas.microsoft.com/office/drawing/2014/main" id="{1B9FC5B0-7EEB-9E38-7458-89A212010E26}"/>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3B35F9E4-569B-53B5-BD84-886CDFEF8422}"/>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40" name="Retângulo: Cantos Arredondados 39">
            <a:extLst>
              <a:ext uri="{FF2B5EF4-FFF2-40B4-BE49-F238E27FC236}">
                <a16:creationId xmlns:a16="http://schemas.microsoft.com/office/drawing/2014/main" id="{7D8F040A-E026-4CCC-2F8E-09DDB7505C4B}"/>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
        <p:nvSpPr>
          <p:cNvPr id="41" name="Retângulo: Cantos Arredondados 40">
            <a:extLst>
              <a:ext uri="{FF2B5EF4-FFF2-40B4-BE49-F238E27FC236}">
                <a16:creationId xmlns:a16="http://schemas.microsoft.com/office/drawing/2014/main" id="{707C7EDB-7EB6-8CC2-4C6E-0AE8C25826F1}"/>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PERGUNTA</a:t>
            </a:r>
            <a:endParaRPr lang="pt-BR" b="1"/>
          </a:p>
        </p:txBody>
      </p:sp>
      <p:sp>
        <p:nvSpPr>
          <p:cNvPr id="42" name="Retângulo: Cantos Arredondados 41">
            <a:extLst>
              <a:ext uri="{FF2B5EF4-FFF2-40B4-BE49-F238E27FC236}">
                <a16:creationId xmlns:a16="http://schemas.microsoft.com/office/drawing/2014/main" id="{39414C30-F22C-DF1E-6EB6-A5D6058197D0}"/>
              </a:ext>
            </a:extLst>
          </p:cNvPr>
          <p:cNvSpPr/>
          <p:nvPr/>
        </p:nvSpPr>
        <p:spPr>
          <a:xfrm>
            <a:off x="2687156" y="6525158"/>
            <a:ext cx="2551613" cy="282378"/>
          </a:xfrm>
          <a:prstGeom prst="round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rgbClr val="EF394A"/>
                </a:solidFill>
              </a:rPr>
              <a:t>TRABALHOS ANTERIORES </a:t>
            </a:r>
            <a:endParaRPr lang="pt-BR" b="1">
              <a:solidFill>
                <a:srgbClr val="EF394A"/>
              </a:solidFill>
              <a:cs typeface="Calibri"/>
            </a:endParaRPr>
          </a:p>
        </p:txBody>
      </p:sp>
      <p:sp>
        <p:nvSpPr>
          <p:cNvPr id="43" name="Retângulo: Cantos Arredondados 42">
            <a:extLst>
              <a:ext uri="{FF2B5EF4-FFF2-40B4-BE49-F238E27FC236}">
                <a16:creationId xmlns:a16="http://schemas.microsoft.com/office/drawing/2014/main" id="{8754C886-DBFA-49D6-441A-2A5B45831179}"/>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HIPÓTESE</a:t>
            </a:r>
            <a:endParaRPr lang="pt-BR" b="1"/>
          </a:p>
        </p:txBody>
      </p:sp>
      <p:sp>
        <p:nvSpPr>
          <p:cNvPr id="44" name="Retângulo: Cantos Arredondados 43">
            <a:extLst>
              <a:ext uri="{FF2B5EF4-FFF2-40B4-BE49-F238E27FC236}">
                <a16:creationId xmlns:a16="http://schemas.microsoft.com/office/drawing/2014/main" id="{2EB90C31-FF9E-D4C1-98DE-498EB3D84766}"/>
              </a:ext>
            </a:extLst>
          </p:cNvPr>
          <p:cNvSpPr/>
          <p:nvPr/>
        </p:nvSpPr>
        <p:spPr>
          <a:xfrm>
            <a:off x="7968249" y="6542867"/>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t>MODELO</a:t>
            </a:r>
            <a:endParaRPr lang="pt-BR" b="1"/>
          </a:p>
        </p:txBody>
      </p:sp>
    </p:spTree>
    <p:extLst>
      <p:ext uri="{BB962C8B-B14F-4D97-AF65-F5344CB8AC3E}">
        <p14:creationId xmlns:p14="http://schemas.microsoft.com/office/powerpoint/2010/main" val="299543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8" grpId="0"/>
      <p:bldP spid="22" grpId="0" animBg="1"/>
      <p:bldP spid="23" grpId="0" animBg="1"/>
      <p:bldP spid="26" grpId="0" animBg="1"/>
      <p:bldP spid="27" grpId="0" animBg="1"/>
      <p:bldP spid="3" grpId="0"/>
      <p:bldP spid="32" grpId="0"/>
      <p:bldP spid="35" grpId="0" animBg="1"/>
      <p:bldP spid="37"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568CF7-F0FD-5D58-2282-9C3F891C570C}"/>
              </a:ext>
            </a:extLst>
          </p:cNvPr>
          <p:cNvSpPr>
            <a:spLocks noGrp="1"/>
          </p:cNvSpPr>
          <p:nvPr>
            <p:ph type="ctrTitle"/>
          </p:nvPr>
        </p:nvSpPr>
        <p:spPr>
          <a:xfrm>
            <a:off x="1270518" y="2221819"/>
            <a:ext cx="9650963" cy="2387600"/>
          </a:xfrm>
        </p:spPr>
        <p:txBody>
          <a:bodyPr>
            <a:noAutofit/>
          </a:bodyPr>
          <a:lstStyle/>
          <a:p>
            <a:r>
              <a:rPr lang="pt-BR" sz="4400" b="0" i="0" u="none" strike="noStrike">
                <a:solidFill>
                  <a:srgbClr val="000000"/>
                </a:solidFill>
                <a:effectLst/>
                <a:latin typeface="Britannic Bold" panose="020B0903060703020204" pitchFamily="34" charset="0"/>
              </a:rPr>
              <a:t>Qual a influência da entrada da China na Organização Mundial do Comércio no mercado de trabalho dos Tigres Asiáticos?</a:t>
            </a:r>
            <a:endParaRPr lang="pt-BR" sz="4400">
              <a:latin typeface="Britannic Bold" panose="020B0903060703020204" pitchFamily="34" charset="0"/>
            </a:endParaRPr>
          </a:p>
        </p:txBody>
      </p:sp>
      <p:sp>
        <p:nvSpPr>
          <p:cNvPr id="4" name="Retângulo 3">
            <a:extLst>
              <a:ext uri="{FF2B5EF4-FFF2-40B4-BE49-F238E27FC236}">
                <a16:creationId xmlns:a16="http://schemas.microsoft.com/office/drawing/2014/main" id="{8930EBFC-5F18-2F4B-886D-73BC2732382E}"/>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5" name="Retângulo 4">
            <a:extLst>
              <a:ext uri="{FF2B5EF4-FFF2-40B4-BE49-F238E27FC236}">
                <a16:creationId xmlns:a16="http://schemas.microsoft.com/office/drawing/2014/main" id="{97F27A37-E9AC-7041-7797-A007EDCBEE8E}"/>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B84D2856-73F0-27DF-1802-D8B4359B8422}"/>
              </a:ext>
            </a:extLst>
          </p:cNvPr>
          <p:cNvSpPr/>
          <p:nvPr/>
        </p:nvSpPr>
        <p:spPr>
          <a:xfrm>
            <a:off x="506570" y="6549225"/>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REFLEXÃO</a:t>
            </a:r>
            <a:endParaRPr lang="pt-BR" b="1">
              <a:solidFill>
                <a:schemeClr val="bg1"/>
              </a:solidFill>
            </a:endParaRPr>
          </a:p>
        </p:txBody>
      </p:sp>
      <p:sp>
        <p:nvSpPr>
          <p:cNvPr id="7" name="Retângulo: Cantos Arredondados 6">
            <a:extLst>
              <a:ext uri="{FF2B5EF4-FFF2-40B4-BE49-F238E27FC236}">
                <a16:creationId xmlns:a16="http://schemas.microsoft.com/office/drawing/2014/main" id="{CF2A3398-0A59-0146-A7E7-F25C9DCC18AA}"/>
              </a:ext>
            </a:extLst>
          </p:cNvPr>
          <p:cNvSpPr/>
          <p:nvPr/>
        </p:nvSpPr>
        <p:spPr>
          <a:xfrm>
            <a:off x="5857223" y="6541793"/>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EF394A"/>
                </a:solidFill>
              </a:rPr>
              <a:t>PERGUNTA</a:t>
            </a:r>
            <a:endParaRPr lang="pt-BR" b="1">
              <a:solidFill>
                <a:srgbClr val="EF394A"/>
              </a:solidFill>
            </a:endParaRPr>
          </a:p>
        </p:txBody>
      </p:sp>
      <p:sp>
        <p:nvSpPr>
          <p:cNvPr id="8" name="Retângulo: Cantos Arredondados 7">
            <a:extLst>
              <a:ext uri="{FF2B5EF4-FFF2-40B4-BE49-F238E27FC236}">
                <a16:creationId xmlns:a16="http://schemas.microsoft.com/office/drawing/2014/main" id="{77C5F6EF-BD47-A4B3-F7B6-3482190711B2}"/>
              </a:ext>
            </a:extLst>
          </p:cNvPr>
          <p:cNvSpPr/>
          <p:nvPr/>
        </p:nvSpPr>
        <p:spPr>
          <a:xfrm>
            <a:off x="2663426" y="6504918"/>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9" name="Retângulo: Cantos Arredondados 8">
            <a:extLst>
              <a:ext uri="{FF2B5EF4-FFF2-40B4-BE49-F238E27FC236}">
                <a16:creationId xmlns:a16="http://schemas.microsoft.com/office/drawing/2014/main" id="{44572D9A-0E3F-CC31-2EF2-158631557DC9}"/>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0" name="Retângulo: Cantos Arredondados 9">
            <a:extLst>
              <a:ext uri="{FF2B5EF4-FFF2-40B4-BE49-F238E27FC236}">
                <a16:creationId xmlns:a16="http://schemas.microsoft.com/office/drawing/2014/main" id="{EFD4CD2F-7419-007F-CD8F-A4FC9AA07A15}"/>
              </a:ext>
            </a:extLst>
          </p:cNvPr>
          <p:cNvSpPr/>
          <p:nvPr/>
        </p:nvSpPr>
        <p:spPr>
          <a:xfrm>
            <a:off x="7968249" y="6542867"/>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MODELO</a:t>
            </a:r>
            <a:endParaRPr lang="pt-BR" b="1">
              <a:solidFill>
                <a:schemeClr val="bg1"/>
              </a:solidFill>
            </a:endParaRPr>
          </a:p>
        </p:txBody>
      </p:sp>
      <p:pic>
        <p:nvPicPr>
          <p:cNvPr id="11" name="Picture 6" descr="ano Novo Chinês Download grátis transparente de imagens PNG | PNG Mart">
            <a:extLst>
              <a:ext uri="{FF2B5EF4-FFF2-40B4-BE49-F238E27FC236}">
                <a16:creationId xmlns:a16="http://schemas.microsoft.com/office/drawing/2014/main" id="{199411EE-F6D4-03EB-5CDE-49FB3F8D7664}"/>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l="1264"/>
          <a:stretch/>
        </p:blipFill>
        <p:spPr bwMode="auto">
          <a:xfrm>
            <a:off x="0" y="365124"/>
            <a:ext cx="12192000" cy="3601544"/>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Cantos Arredondados 11">
            <a:extLst>
              <a:ext uri="{FF2B5EF4-FFF2-40B4-BE49-F238E27FC236}">
                <a16:creationId xmlns:a16="http://schemas.microsoft.com/office/drawing/2014/main" id="{6A7013C9-DE60-1C31-7A12-21C13AC20B4E}"/>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312775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casa chinesa de 2 andares com lanterna e sinal preto no centro e estilo de  cor branca vermelha 10923232 PNG">
            <a:extLst>
              <a:ext uri="{FF2B5EF4-FFF2-40B4-BE49-F238E27FC236}">
                <a16:creationId xmlns:a16="http://schemas.microsoft.com/office/drawing/2014/main" id="{B1F76E09-DB89-D789-56A4-F46D8A140F1D}"/>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49237" y="0"/>
            <a:ext cx="1169352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12">
            <a:extLst>
              <a:ext uri="{FF2B5EF4-FFF2-40B4-BE49-F238E27FC236}">
                <a16:creationId xmlns:a16="http://schemas.microsoft.com/office/drawing/2014/main" id="{70A0ABDB-9AB2-BB40-BEE5-38C29BF9DE8D}"/>
              </a:ext>
            </a:extLst>
          </p:cNvPr>
          <p:cNvSpPr/>
          <p:nvPr/>
        </p:nvSpPr>
        <p:spPr>
          <a:xfrm>
            <a:off x="4178710" y="2477729"/>
            <a:ext cx="3789539" cy="2045110"/>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F6568CF7-F0FD-5D58-2282-9C3F891C570C}"/>
              </a:ext>
            </a:extLst>
          </p:cNvPr>
          <p:cNvSpPr>
            <a:spLocks noGrp="1"/>
          </p:cNvSpPr>
          <p:nvPr>
            <p:ph type="ctrTitle"/>
          </p:nvPr>
        </p:nvSpPr>
        <p:spPr>
          <a:xfrm>
            <a:off x="1524000" y="1299645"/>
            <a:ext cx="9144000" cy="2387600"/>
          </a:xfrm>
        </p:spPr>
        <p:txBody>
          <a:bodyPr/>
          <a:lstStyle/>
          <a:p>
            <a:r>
              <a:rPr lang="pt-BR">
                <a:latin typeface="Britannic Bold" panose="020B0903060703020204" pitchFamily="34" charset="0"/>
              </a:rPr>
              <a:t>MODELO</a:t>
            </a:r>
          </a:p>
        </p:txBody>
      </p:sp>
      <p:sp>
        <p:nvSpPr>
          <p:cNvPr id="3" name="CaixaDeTexto 2">
            <a:extLst>
              <a:ext uri="{FF2B5EF4-FFF2-40B4-BE49-F238E27FC236}">
                <a16:creationId xmlns:a16="http://schemas.microsoft.com/office/drawing/2014/main" id="{3D57B4F8-C961-8E61-652E-C2807EAA11ED}"/>
              </a:ext>
            </a:extLst>
          </p:cNvPr>
          <p:cNvSpPr txBox="1"/>
          <p:nvPr/>
        </p:nvSpPr>
        <p:spPr>
          <a:xfrm>
            <a:off x="4872384" y="3762924"/>
            <a:ext cx="2447229" cy="461665"/>
          </a:xfrm>
          <a:prstGeom prst="rect">
            <a:avLst/>
          </a:prstGeom>
          <a:noFill/>
        </p:spPr>
        <p:txBody>
          <a:bodyPr wrap="square" rtlCol="0">
            <a:spAutoFit/>
          </a:bodyPr>
          <a:lstStyle/>
          <a:p>
            <a:r>
              <a:rPr lang="pt-BR" sz="2400" b="1" i="1" u="sng" err="1">
                <a:latin typeface="Times New Roman" panose="02020603050405020304" pitchFamily="18" charset="0"/>
                <a:cs typeface="Times New Roman" panose="02020603050405020304" pitchFamily="18" charset="0"/>
              </a:rPr>
              <a:t>Heckscher</a:t>
            </a:r>
            <a:r>
              <a:rPr lang="pt-BR" sz="2400" b="1" i="1" u="sng">
                <a:latin typeface="Times New Roman" panose="02020603050405020304" pitchFamily="18" charset="0"/>
                <a:cs typeface="Times New Roman" panose="02020603050405020304" pitchFamily="18" charset="0"/>
              </a:rPr>
              <a:t>-Ohlin</a:t>
            </a:r>
          </a:p>
        </p:txBody>
      </p:sp>
      <p:sp>
        <p:nvSpPr>
          <p:cNvPr id="5" name="Retângulo 4">
            <a:extLst>
              <a:ext uri="{FF2B5EF4-FFF2-40B4-BE49-F238E27FC236}">
                <a16:creationId xmlns:a16="http://schemas.microsoft.com/office/drawing/2014/main" id="{9D9DA915-4E5E-AF37-B9A5-79F3E3D66D97}"/>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6" name="Retângulo 5">
            <a:extLst>
              <a:ext uri="{FF2B5EF4-FFF2-40B4-BE49-F238E27FC236}">
                <a16:creationId xmlns:a16="http://schemas.microsoft.com/office/drawing/2014/main" id="{52F9807D-24EA-CAAA-4727-C779852C7876}"/>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7" name="Retângulo: Cantos Arredondados 6">
            <a:extLst>
              <a:ext uri="{FF2B5EF4-FFF2-40B4-BE49-F238E27FC236}">
                <a16:creationId xmlns:a16="http://schemas.microsoft.com/office/drawing/2014/main" id="{148982D1-C856-B5B8-E539-E476613909AD}"/>
              </a:ext>
            </a:extLst>
          </p:cNvPr>
          <p:cNvSpPr/>
          <p:nvPr/>
        </p:nvSpPr>
        <p:spPr>
          <a:xfrm>
            <a:off x="506570" y="6549225"/>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REFLEXÃO</a:t>
            </a:r>
            <a:endParaRPr lang="pt-BR" b="1">
              <a:solidFill>
                <a:schemeClr val="bg1"/>
              </a:solidFill>
            </a:endParaRPr>
          </a:p>
        </p:txBody>
      </p:sp>
      <p:sp>
        <p:nvSpPr>
          <p:cNvPr id="8" name="Retângulo: Cantos Arredondados 7">
            <a:extLst>
              <a:ext uri="{FF2B5EF4-FFF2-40B4-BE49-F238E27FC236}">
                <a16:creationId xmlns:a16="http://schemas.microsoft.com/office/drawing/2014/main" id="{7A6633F9-ADA3-D1BF-D9FA-B106166DA05D}"/>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9" name="Retângulo: Cantos Arredondados 8">
            <a:extLst>
              <a:ext uri="{FF2B5EF4-FFF2-40B4-BE49-F238E27FC236}">
                <a16:creationId xmlns:a16="http://schemas.microsoft.com/office/drawing/2014/main" id="{26C3A759-22C1-49F8-9CDE-552A92B9BB02}"/>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10" name="Retângulo: Cantos Arredondados 9">
            <a:extLst>
              <a:ext uri="{FF2B5EF4-FFF2-40B4-BE49-F238E27FC236}">
                <a16:creationId xmlns:a16="http://schemas.microsoft.com/office/drawing/2014/main" id="{C8635B98-3C4B-45D6-22DA-41E0647248D5}"/>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11" name="Retângulo: Cantos Arredondados 10">
            <a:extLst>
              <a:ext uri="{FF2B5EF4-FFF2-40B4-BE49-F238E27FC236}">
                <a16:creationId xmlns:a16="http://schemas.microsoft.com/office/drawing/2014/main" id="{203C07A4-2651-F669-2C0A-C412F9C69B32}"/>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8" name="Retângulo: Cantos Arredondados 17">
            <a:extLst>
              <a:ext uri="{FF2B5EF4-FFF2-40B4-BE49-F238E27FC236}">
                <a16:creationId xmlns:a16="http://schemas.microsoft.com/office/drawing/2014/main" id="{3BACCF40-4CA8-1B42-9D9B-333491A7CA01}"/>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178550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09FC58-6FBF-0AD4-839A-78D641BFEBF5}"/>
              </a:ext>
            </a:extLst>
          </p:cNvPr>
          <p:cNvSpPr>
            <a:spLocks noChangeArrowheads="1"/>
          </p:cNvSpPr>
          <p:nvPr/>
        </p:nvSpPr>
        <p:spPr bwMode="auto">
          <a:xfrm>
            <a:off x="633663" y="1708660"/>
            <a:ext cx="10562844"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ts val="0"/>
              </a:spcBef>
              <a:spcAft>
                <a:spcPct val="0"/>
              </a:spcAft>
              <a:buClrTx/>
              <a:buSzTx/>
              <a:buFontTx/>
              <a:buNone/>
              <a:tabLst/>
            </a:pPr>
            <a:endParaRPr kumimoji="0" lang="pt-BR" altLang="pt-BR"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R="0" lvl="0" indent="0" algn="just" defTabSz="914400" rtl="0" eaLnBrk="0" fontAlgn="base" latinLnBrk="0" hangingPunct="0">
              <a:lnSpc>
                <a:spcPct val="100000"/>
              </a:lnSpc>
              <a:spcBef>
                <a:spcPts val="0"/>
              </a:spcBef>
              <a:spcAft>
                <a:spcPct val="0"/>
              </a:spcAft>
              <a:buClrTx/>
              <a:buSzTx/>
              <a:tabLst/>
            </a:pPr>
            <a:r>
              <a:rPr kumimoji="0" lang="pt-BR" altLang="pt-BR" b="1" i="0" u="none" strike="noStrike" cap="none" normalizeH="0" baseline="0">
                <a:ln>
                  <a:noFill/>
                </a:ln>
                <a:solidFill>
                  <a:srgbClr val="000000"/>
                </a:solidFill>
                <a:effectLst/>
                <a:latin typeface="Times New Roman"/>
                <a:cs typeface="Times New Roman"/>
              </a:rPr>
              <a:t>1. A China antes do ingresso à OMC </a:t>
            </a:r>
            <a:r>
              <a:rPr kumimoji="0" lang="pt-BR" altLang="pt-BR" b="0" i="0" u="none" strike="noStrike" cap="none" normalizeH="0" baseline="0">
                <a:ln>
                  <a:noFill/>
                </a:ln>
                <a:solidFill>
                  <a:srgbClr val="000000"/>
                </a:solidFill>
                <a:effectLst/>
                <a:latin typeface="Times New Roman"/>
                <a:cs typeface="Times New Roman"/>
              </a:rPr>
              <a:t>tinha comércio pouco relevante para explicar variações em preços comerciais de bens manufaturados;</a:t>
            </a:r>
            <a:endParaRPr lang="pt-BR" altLang="pt-BR" b="0" i="0" u="none" strike="noStrike" cap="none" normalizeH="0" baseline="0">
              <a:ln>
                <a:noFill/>
              </a:ln>
              <a:solidFill>
                <a:srgbClr val="000000"/>
              </a:solidFill>
              <a:effectLst/>
              <a:latin typeface="Times New Roman"/>
              <a:cs typeface="Times New Roman"/>
            </a:endParaRPr>
          </a:p>
          <a:p>
            <a:pPr marL="285750" indent="-285750" algn="just">
              <a:spcBef>
                <a:spcPts val="0"/>
              </a:spcBef>
              <a:buFont typeface="Arial" panose="020B0604020202020204" pitchFamily="34" charset="0"/>
              <a:buChar char="•"/>
            </a:pPr>
            <a:r>
              <a:rPr lang="pt-BR" sz="1600" b="1" u="sng">
                <a:latin typeface="Times New Roman"/>
                <a:cs typeface="Times New Roman"/>
              </a:rPr>
              <a:t>Artigo</a:t>
            </a:r>
            <a:r>
              <a:rPr lang="pt-BR" sz="1600">
                <a:latin typeface="Times New Roman"/>
                <a:cs typeface="Times New Roman"/>
              </a:rPr>
              <a:t>: </a:t>
            </a:r>
            <a:r>
              <a:rPr lang="pt-BR" sz="1600" i="1">
                <a:latin typeface="Times New Roman"/>
                <a:cs typeface="Times New Roman"/>
              </a:rPr>
              <a:t>Acessão da China à OMC: A questão da Economia de Não Mercado</a:t>
            </a:r>
            <a:endParaRPr lang="pt-BR" altLang="pt-BR" sz="1600" i="1">
              <a:latin typeface="Times New Roman"/>
              <a:cs typeface="Times New Roman"/>
            </a:endParaRPr>
          </a:p>
          <a:p>
            <a:pPr marR="0" lvl="0" indent="0" algn="just" defTabSz="914400" rtl="0" eaLnBrk="0" fontAlgn="base" latinLnBrk="0" hangingPunct="0">
              <a:lnSpc>
                <a:spcPct val="100000"/>
              </a:lnSpc>
              <a:spcBef>
                <a:spcPts val="0"/>
              </a:spcBef>
              <a:spcAft>
                <a:spcPct val="0"/>
              </a:spcAft>
              <a:buClrTx/>
              <a:buSzTx/>
              <a:tabLst/>
            </a:pPr>
            <a:endParaRPr lang="pt-BR" altLang="pt-BR">
              <a:solidFill>
                <a:srgbClr val="000000"/>
              </a:solidFill>
              <a:latin typeface="Times New Roman" panose="02020603050405020304" pitchFamily="18" charset="0"/>
              <a:cs typeface="Times New Roman" panose="02020603050405020304" pitchFamily="18" charset="0"/>
            </a:endParaRPr>
          </a:p>
          <a:p>
            <a:pPr marR="0" lvl="0" indent="0" algn="just" defTabSz="914400" rtl="0" eaLnBrk="0" fontAlgn="base" latinLnBrk="0" hangingPunct="0">
              <a:lnSpc>
                <a:spcPct val="100000"/>
              </a:lnSpc>
              <a:spcBef>
                <a:spcPts val="0"/>
              </a:spcBef>
              <a:spcAft>
                <a:spcPct val="0"/>
              </a:spcAft>
              <a:buClrTx/>
              <a:buSzTx/>
              <a:tabLst/>
            </a:pPr>
            <a:r>
              <a:rPr kumimoji="0" lang="pt-BR" altLang="pt-BR" b="1" i="0" u="none" strike="noStrike" cap="none" normalizeH="0" baseline="0">
                <a:ln>
                  <a:noFill/>
                </a:ln>
                <a:solidFill>
                  <a:srgbClr val="000000"/>
                </a:solidFill>
                <a:effectLst/>
                <a:latin typeface="Times New Roman"/>
                <a:cs typeface="Times New Roman"/>
              </a:rPr>
              <a:t>2. </a:t>
            </a:r>
            <a:r>
              <a:rPr kumimoji="0" lang="pt-BR" altLang="pt-BR" b="0" i="0" u="none" strike="noStrike" cap="none" normalizeH="0" baseline="0">
                <a:ln>
                  <a:noFill/>
                </a:ln>
                <a:solidFill>
                  <a:srgbClr val="000000"/>
                </a:solidFill>
                <a:effectLst/>
                <a:latin typeface="Times New Roman"/>
                <a:cs typeface="Times New Roman"/>
              </a:rPr>
              <a:t>A </a:t>
            </a:r>
            <a:r>
              <a:rPr kumimoji="0" lang="pt-BR" altLang="pt-BR" b="1" i="0" u="none" strike="noStrike" cap="none" normalizeH="0" baseline="0">
                <a:ln>
                  <a:noFill/>
                </a:ln>
                <a:solidFill>
                  <a:srgbClr val="000000"/>
                </a:solidFill>
                <a:effectLst/>
                <a:latin typeface="Times New Roman"/>
                <a:cs typeface="Times New Roman"/>
              </a:rPr>
              <a:t>China</a:t>
            </a:r>
            <a:r>
              <a:rPr kumimoji="0" lang="pt-BR" altLang="pt-BR" b="0" i="0" u="none" strike="noStrike" cap="none" normalizeH="0" baseline="0">
                <a:ln>
                  <a:noFill/>
                </a:ln>
                <a:solidFill>
                  <a:srgbClr val="000000"/>
                </a:solidFill>
                <a:effectLst/>
                <a:latin typeface="Times New Roman"/>
                <a:cs typeface="Times New Roman"/>
              </a:rPr>
              <a:t>, com as </a:t>
            </a:r>
            <a:r>
              <a:rPr kumimoji="0" lang="pt-BR" altLang="pt-BR" b="1" i="0" u="none" strike="noStrike" cap="none" normalizeH="0" baseline="0">
                <a:ln>
                  <a:noFill/>
                </a:ln>
                <a:solidFill>
                  <a:srgbClr val="000000"/>
                </a:solidFill>
                <a:effectLst/>
                <a:latin typeface="Times New Roman"/>
                <a:cs typeface="Times New Roman"/>
              </a:rPr>
              <a:t>reformas que ocorreram desde 1970, teve uma especialização em manufatura</a:t>
            </a:r>
            <a:r>
              <a:rPr kumimoji="0" lang="pt-BR" altLang="pt-BR" b="0" i="0" u="none" strike="noStrike" cap="none" normalizeH="0" baseline="0">
                <a:ln>
                  <a:noFill/>
                </a:ln>
                <a:solidFill>
                  <a:srgbClr val="000000"/>
                </a:solidFill>
                <a:effectLst/>
                <a:latin typeface="Times New Roman"/>
                <a:cs typeface="Times New Roman"/>
              </a:rPr>
              <a:t>. </a:t>
            </a:r>
            <a:r>
              <a:rPr kumimoji="0" lang="pt-BR" altLang="pt-BR" b="0" i="0" u="none" strike="noStrike" cap="none" normalizeH="0" baseline="0" err="1">
                <a:ln>
                  <a:noFill/>
                </a:ln>
                <a:solidFill>
                  <a:srgbClr val="000000"/>
                </a:solidFill>
                <a:effectLst/>
                <a:latin typeface="Times New Roman"/>
                <a:cs typeface="Times New Roman"/>
              </a:rPr>
              <a:t>Heckscher</a:t>
            </a:r>
            <a:r>
              <a:rPr kumimoji="0" lang="pt-BR" altLang="pt-BR" b="0" i="0" u="none" strike="noStrike" cap="none" normalizeH="0" baseline="0">
                <a:ln>
                  <a:noFill/>
                </a:ln>
                <a:solidFill>
                  <a:srgbClr val="000000"/>
                </a:solidFill>
                <a:effectLst/>
                <a:latin typeface="Times New Roman"/>
                <a:cs typeface="Times New Roman"/>
              </a:rPr>
              <a:t>-Ohlin explica isso via abundância em trabalho (escassez em capital);</a:t>
            </a:r>
            <a:endParaRPr lang="pt-BR" altLang="pt-BR" b="0" i="0" u="none" strike="noStrike" cap="none" normalizeH="0" baseline="0">
              <a:ln>
                <a:noFill/>
              </a:ln>
              <a:solidFill>
                <a:srgbClr val="000000"/>
              </a:solidFill>
              <a:effectLst/>
              <a:latin typeface="Times New Roman"/>
              <a:cs typeface="Times New Roman"/>
            </a:endParaRPr>
          </a:p>
          <a:p>
            <a:pPr marL="285750" indent="-285750" algn="just">
              <a:spcBef>
                <a:spcPts val="0"/>
              </a:spcBef>
              <a:buFont typeface="Arial" panose="020B0604020202020204" pitchFamily="34" charset="0"/>
              <a:buChar char="•"/>
            </a:pPr>
            <a:r>
              <a:rPr lang="pt-BR" sz="1600" b="1" u="sng">
                <a:latin typeface="Times New Roman"/>
                <a:cs typeface="Times New Roman"/>
              </a:rPr>
              <a:t>Artigo</a:t>
            </a:r>
            <a:r>
              <a:rPr lang="pt-BR" sz="1600">
                <a:latin typeface="Times New Roman"/>
                <a:cs typeface="Times New Roman"/>
              </a:rPr>
              <a:t>: </a:t>
            </a:r>
            <a:r>
              <a:rPr lang="pt-BR" sz="1600" i="1">
                <a:latin typeface="Times New Roman"/>
                <a:cs typeface="Times New Roman"/>
              </a:rPr>
              <a:t>A inserção da China na economia mundial – da adesão à Organização Mundial do Comércio (OMC) à guerra mundial</a:t>
            </a:r>
            <a:r>
              <a:rPr lang="pt-BR" sz="1600">
                <a:latin typeface="Times New Roman"/>
                <a:cs typeface="Times New Roman"/>
              </a:rPr>
              <a:t>.</a:t>
            </a:r>
            <a:endParaRPr kumimoji="0" lang="pt-BR" altLang="pt-BR" sz="1600" b="0" i="0" u="none" strike="noStrike" cap="none" normalizeH="0" baseline="0">
              <a:ln>
                <a:noFill/>
              </a:ln>
              <a:solidFill>
                <a:srgbClr val="000000"/>
              </a:solidFill>
              <a:effectLst/>
              <a:latin typeface="Times New Roman"/>
              <a:cs typeface="Times New Roman"/>
            </a:endParaRPr>
          </a:p>
          <a:p>
            <a:pPr marR="0" lvl="0" indent="0" algn="just" defTabSz="914400" rtl="0" eaLnBrk="0" fontAlgn="base" latinLnBrk="0" hangingPunct="0">
              <a:lnSpc>
                <a:spcPct val="100000"/>
              </a:lnSpc>
              <a:spcBef>
                <a:spcPts val="0"/>
              </a:spcBef>
              <a:spcAft>
                <a:spcPct val="0"/>
              </a:spcAft>
              <a:buClrTx/>
              <a:buSzTx/>
              <a:tabLst/>
            </a:pPr>
            <a:endParaRPr lang="pt-BR" altLang="pt-BR">
              <a:solidFill>
                <a:srgbClr val="000000"/>
              </a:solidFill>
              <a:latin typeface="Times New Roman" panose="02020603050405020304" pitchFamily="18" charset="0"/>
              <a:cs typeface="Times New Roman" panose="02020603050405020304" pitchFamily="18" charset="0"/>
            </a:endParaRPr>
          </a:p>
          <a:p>
            <a:pPr marR="0" lvl="0" indent="0" algn="just" defTabSz="914400" rtl="0" eaLnBrk="0" fontAlgn="base" latinLnBrk="0" hangingPunct="0">
              <a:lnSpc>
                <a:spcPct val="100000"/>
              </a:lnSpc>
              <a:spcBef>
                <a:spcPts val="0"/>
              </a:spcBef>
              <a:spcAft>
                <a:spcPct val="0"/>
              </a:spcAft>
              <a:buClrTx/>
              <a:buSzTx/>
              <a:tabLst/>
            </a:pPr>
            <a:r>
              <a:rPr kumimoji="0" lang="pt-BR" altLang="pt-BR" b="1" i="0" u="none" strike="noStrike" cap="none" normalizeH="0" baseline="0">
                <a:ln>
                  <a:noFill/>
                </a:ln>
                <a:solidFill>
                  <a:srgbClr val="000000"/>
                </a:solidFill>
                <a:effectLst/>
                <a:latin typeface="Times New Roman"/>
                <a:cs typeface="Times New Roman"/>
              </a:rPr>
              <a:t>3. </a:t>
            </a:r>
            <a:r>
              <a:rPr kumimoji="0" lang="pt-BR" altLang="pt-BR" b="0" i="0" u="none" strike="noStrike" cap="none" normalizeH="0" baseline="0">
                <a:ln>
                  <a:noFill/>
                </a:ln>
                <a:solidFill>
                  <a:srgbClr val="000000"/>
                </a:solidFill>
                <a:effectLst/>
                <a:latin typeface="Times New Roman"/>
                <a:cs typeface="Times New Roman"/>
              </a:rPr>
              <a:t>A </a:t>
            </a:r>
            <a:r>
              <a:rPr kumimoji="0" lang="pt-BR" altLang="pt-BR" b="1" i="0" u="none" strike="noStrike" cap="none" normalizeH="0" baseline="0">
                <a:ln>
                  <a:noFill/>
                </a:ln>
                <a:solidFill>
                  <a:srgbClr val="000000"/>
                </a:solidFill>
                <a:effectLst/>
                <a:latin typeface="Times New Roman"/>
                <a:cs typeface="Times New Roman"/>
              </a:rPr>
              <a:t>China</a:t>
            </a:r>
            <a:r>
              <a:rPr kumimoji="0" lang="pt-BR" altLang="pt-BR" b="0" i="0" u="none" strike="noStrike" cap="none" normalizeH="0" baseline="0">
                <a:ln>
                  <a:noFill/>
                </a:ln>
                <a:solidFill>
                  <a:srgbClr val="000000"/>
                </a:solidFill>
                <a:effectLst/>
                <a:latin typeface="Times New Roman"/>
                <a:cs typeface="Times New Roman"/>
              </a:rPr>
              <a:t> é mais </a:t>
            </a:r>
            <a:r>
              <a:rPr kumimoji="0" lang="pt-BR" altLang="pt-BR" b="1" i="0" u="none" strike="noStrike" cap="none" normalizeH="0" baseline="0">
                <a:ln>
                  <a:noFill/>
                </a:ln>
                <a:solidFill>
                  <a:srgbClr val="000000"/>
                </a:solidFill>
                <a:effectLst/>
                <a:latin typeface="Times New Roman"/>
                <a:cs typeface="Times New Roman"/>
              </a:rPr>
              <a:t>abundante em Trabalho</a:t>
            </a:r>
            <a:r>
              <a:rPr kumimoji="0" lang="pt-BR" altLang="pt-BR" b="0" i="0" u="none" strike="noStrike" cap="none" normalizeH="0" baseline="0">
                <a:ln>
                  <a:noFill/>
                </a:ln>
                <a:solidFill>
                  <a:srgbClr val="000000"/>
                </a:solidFill>
                <a:effectLst/>
                <a:latin typeface="Times New Roman"/>
                <a:cs typeface="Times New Roman"/>
              </a:rPr>
              <a:t> do que em Capital.;</a:t>
            </a:r>
            <a:endParaRPr lang="pt-BR" altLang="pt-BR">
              <a:latin typeface="Times New Roman"/>
              <a:cs typeface="Times New Roman"/>
            </a:endParaRPr>
          </a:p>
          <a:p>
            <a:pPr marL="285750" indent="-285750" algn="just">
              <a:spcBef>
                <a:spcPts val="0"/>
              </a:spcBef>
              <a:buFont typeface="Arial" panose="020B0604020202020204" pitchFamily="34" charset="0"/>
              <a:buChar char="•"/>
            </a:pPr>
            <a:r>
              <a:rPr lang="pt-BR" sz="1600" b="1" u="sng">
                <a:latin typeface="Times New Roman"/>
                <a:cs typeface="Times New Roman"/>
              </a:rPr>
              <a:t>Artigo</a:t>
            </a:r>
            <a:r>
              <a:rPr lang="pt-BR" sz="1600">
                <a:latin typeface="Times New Roman"/>
                <a:cs typeface="Times New Roman"/>
              </a:rPr>
              <a:t>: </a:t>
            </a:r>
            <a:r>
              <a:rPr lang="pt-BR" sz="1600" i="1">
                <a:latin typeface="Times New Roman"/>
                <a:cs typeface="Times New Roman"/>
              </a:rPr>
              <a:t>Mudanças na estrutura das relações comerciais do Brasil: Uma análise do comércio Brasil-China sob a ótica do teorema de </a:t>
            </a:r>
            <a:r>
              <a:rPr lang="pt-BR" sz="1600" i="1" err="1">
                <a:latin typeface="Times New Roman"/>
                <a:cs typeface="Times New Roman"/>
              </a:rPr>
              <a:t>Heckscher</a:t>
            </a:r>
            <a:r>
              <a:rPr lang="pt-BR" sz="1600" i="1">
                <a:latin typeface="Times New Roman"/>
                <a:cs typeface="Times New Roman"/>
              </a:rPr>
              <a:t>-Ohlin</a:t>
            </a:r>
          </a:p>
          <a:p>
            <a:pPr marL="285750" marR="0" lvl="0" indent="-285750" algn="just" defTabSz="914400">
              <a:lnSpc>
                <a:spcPct val="100000"/>
              </a:lnSpc>
              <a:spcBef>
                <a:spcPts val="0"/>
              </a:spcBef>
              <a:spcAft>
                <a:spcPct val="0"/>
              </a:spcAft>
              <a:buClrTx/>
              <a:buSzTx/>
              <a:buFont typeface="Arial" panose="020B0604020202020204" pitchFamily="34" charset="0"/>
              <a:buChar char="•"/>
              <a:tabLst/>
            </a:pPr>
            <a:endParaRPr lang="pt-BR" sz="1600" i="1">
              <a:solidFill>
                <a:srgbClr val="000000"/>
              </a:solidFill>
              <a:latin typeface="Times New Roman" panose="02020603050405020304" pitchFamily="18" charset="0"/>
              <a:cs typeface="Times New Roman" panose="02020603050405020304" pitchFamily="18" charset="0"/>
            </a:endParaRPr>
          </a:p>
          <a:p>
            <a:pPr indent="0" algn="just"/>
            <a:r>
              <a:rPr lang="pt-BR">
                <a:solidFill>
                  <a:srgbClr val="000000"/>
                </a:solidFill>
                <a:latin typeface="Times New Roman"/>
                <a:cs typeface="Times New Roman"/>
              </a:rPr>
              <a:t>4. Os países dos </a:t>
            </a:r>
            <a:r>
              <a:rPr lang="pt-BR" b="1">
                <a:solidFill>
                  <a:srgbClr val="000000"/>
                </a:solidFill>
                <a:latin typeface="Times New Roman"/>
                <a:cs typeface="Times New Roman"/>
              </a:rPr>
              <a:t>Tigres Asiáticos  são mais abundantes em Capital </a:t>
            </a:r>
            <a:r>
              <a:rPr lang="pt-BR">
                <a:solidFill>
                  <a:srgbClr val="000000"/>
                </a:solidFill>
                <a:latin typeface="Times New Roman"/>
                <a:cs typeface="Times New Roman"/>
              </a:rPr>
              <a:t>do que em Trabalho;</a:t>
            </a:r>
            <a:endParaRPr lang="en-US">
              <a:solidFill>
                <a:srgbClr val="000000"/>
              </a:solidFill>
              <a:latin typeface="Times New Roman"/>
              <a:cs typeface="Times New Roman"/>
            </a:endParaRPr>
          </a:p>
          <a:p>
            <a:pPr marL="285750" indent="-285750" algn="just">
              <a:buFont typeface="Arial,Sans-Serif" panose="020B0604020202020204" pitchFamily="34" charset="0"/>
              <a:buChar char="•"/>
            </a:pPr>
            <a:r>
              <a:rPr lang="pt-BR" sz="1600" b="1" u="sng">
                <a:solidFill>
                  <a:srgbClr val="000000"/>
                </a:solidFill>
                <a:latin typeface="Times New Roman"/>
                <a:cs typeface="Times New Roman"/>
              </a:rPr>
              <a:t>Artigo</a:t>
            </a:r>
            <a:r>
              <a:rPr lang="pt-BR" sz="1600">
                <a:solidFill>
                  <a:srgbClr val="000000"/>
                </a:solidFill>
                <a:latin typeface="Times New Roman"/>
                <a:cs typeface="Times New Roman"/>
              </a:rPr>
              <a:t>: </a:t>
            </a:r>
            <a:r>
              <a:rPr lang="pt-BR" sz="1600" i="1">
                <a:solidFill>
                  <a:srgbClr val="000000"/>
                </a:solidFill>
                <a:latin typeface="Times New Roman"/>
                <a:cs typeface="Times New Roman"/>
              </a:rPr>
              <a:t>The </a:t>
            </a:r>
            <a:r>
              <a:rPr lang="pt-BR" sz="1600" i="1" err="1">
                <a:solidFill>
                  <a:srgbClr val="000000"/>
                </a:solidFill>
                <a:latin typeface="Times New Roman"/>
                <a:cs typeface="Times New Roman"/>
              </a:rPr>
              <a:t>Asian</a:t>
            </a:r>
            <a:r>
              <a:rPr lang="pt-BR" sz="1600" i="1">
                <a:solidFill>
                  <a:srgbClr val="000000"/>
                </a:solidFill>
                <a:latin typeface="Times New Roman"/>
                <a:cs typeface="Times New Roman"/>
              </a:rPr>
              <a:t> </a:t>
            </a:r>
            <a:r>
              <a:rPr lang="pt-BR" sz="1600" i="1" err="1">
                <a:solidFill>
                  <a:srgbClr val="000000"/>
                </a:solidFill>
                <a:latin typeface="Times New Roman"/>
                <a:cs typeface="Times New Roman"/>
              </a:rPr>
              <a:t>miracle</a:t>
            </a:r>
            <a:r>
              <a:rPr lang="pt-BR" sz="1600" i="1">
                <a:solidFill>
                  <a:srgbClr val="000000"/>
                </a:solidFill>
                <a:latin typeface="Times New Roman"/>
                <a:cs typeface="Times New Roman"/>
              </a:rPr>
              <a:t>: </a:t>
            </a:r>
            <a:r>
              <a:rPr lang="pt-BR" sz="1600" i="1" err="1">
                <a:solidFill>
                  <a:srgbClr val="000000"/>
                </a:solidFill>
                <a:latin typeface="Times New Roman"/>
                <a:cs typeface="Times New Roman"/>
              </a:rPr>
              <a:t>Was</a:t>
            </a:r>
            <a:r>
              <a:rPr lang="pt-BR" sz="1600" i="1">
                <a:solidFill>
                  <a:srgbClr val="000000"/>
                </a:solidFill>
                <a:latin typeface="Times New Roman"/>
                <a:cs typeface="Times New Roman"/>
              </a:rPr>
              <a:t> it a capital-</a:t>
            </a:r>
            <a:r>
              <a:rPr lang="pt-BR" sz="1600" i="1" err="1">
                <a:solidFill>
                  <a:srgbClr val="000000"/>
                </a:solidFill>
                <a:latin typeface="Times New Roman"/>
                <a:cs typeface="Times New Roman"/>
              </a:rPr>
              <a:t>intensive</a:t>
            </a:r>
            <a:r>
              <a:rPr lang="pt-BR" sz="1600" i="1">
                <a:solidFill>
                  <a:srgbClr val="000000"/>
                </a:solidFill>
                <a:latin typeface="Times New Roman"/>
                <a:cs typeface="Times New Roman"/>
              </a:rPr>
              <a:t> </a:t>
            </a:r>
            <a:r>
              <a:rPr lang="pt-BR" sz="1600" i="1" err="1">
                <a:solidFill>
                  <a:srgbClr val="000000"/>
                </a:solidFill>
                <a:latin typeface="Times New Roman"/>
                <a:cs typeface="Times New Roman"/>
              </a:rPr>
              <a:t>structural</a:t>
            </a:r>
            <a:r>
              <a:rPr lang="pt-BR" sz="1600" i="1">
                <a:solidFill>
                  <a:srgbClr val="000000"/>
                </a:solidFill>
                <a:latin typeface="Times New Roman"/>
                <a:cs typeface="Times New Roman"/>
              </a:rPr>
              <a:t> </a:t>
            </a:r>
            <a:r>
              <a:rPr lang="pt-BR" sz="1600" i="1" err="1">
                <a:solidFill>
                  <a:srgbClr val="000000"/>
                </a:solidFill>
                <a:latin typeface="Times New Roman"/>
                <a:cs typeface="Times New Roman"/>
              </a:rPr>
              <a:t>change</a:t>
            </a:r>
            <a:r>
              <a:rPr lang="pt-BR" sz="1600" i="1">
                <a:solidFill>
                  <a:srgbClr val="000000"/>
                </a:solidFill>
                <a:latin typeface="Times New Roman"/>
                <a:cs typeface="Times New Roman"/>
              </a:rPr>
              <a:t>?</a:t>
            </a:r>
            <a:endParaRPr lang="pt-BR">
              <a:latin typeface="Times New Roman"/>
              <a:cs typeface="Times New Roman"/>
            </a:endParaRPr>
          </a:p>
          <a:p>
            <a:pPr indent="0" algn="just">
              <a:spcBef>
                <a:spcPts val="0"/>
              </a:spcBef>
            </a:pPr>
            <a:endParaRPr lang="pt-BR" sz="1600">
              <a:solidFill>
                <a:srgbClr val="000000"/>
              </a:solidFill>
              <a:latin typeface="Times New Roman" panose="02020603050405020304" pitchFamily="18" charset="0"/>
              <a:cs typeface="Times New Roman" panose="02020603050405020304" pitchFamily="18" charset="0"/>
            </a:endParaRPr>
          </a:p>
        </p:txBody>
      </p:sp>
      <p:sp>
        <p:nvSpPr>
          <p:cNvPr id="2" name="Retângulo 1">
            <a:extLst>
              <a:ext uri="{FF2B5EF4-FFF2-40B4-BE49-F238E27FC236}">
                <a16:creationId xmlns:a16="http://schemas.microsoft.com/office/drawing/2014/main" id="{607810D2-095A-5340-7792-6794EBDFF60F}"/>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1F82E7DE-B40E-5A54-6FAC-631FDD64501C}"/>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8E6051FA-8342-75E8-905B-39F7B049CD36}"/>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7" name="Retângulo: Cantos Arredondados 6">
            <a:extLst>
              <a:ext uri="{FF2B5EF4-FFF2-40B4-BE49-F238E27FC236}">
                <a16:creationId xmlns:a16="http://schemas.microsoft.com/office/drawing/2014/main" id="{CACB5F39-78FA-CA26-9C9B-A0A4B20BD50D}"/>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8" name="Retângulo: Cantos Arredondados 7">
            <a:extLst>
              <a:ext uri="{FF2B5EF4-FFF2-40B4-BE49-F238E27FC236}">
                <a16:creationId xmlns:a16="http://schemas.microsoft.com/office/drawing/2014/main" id="{7B18A9CD-D0AD-E79E-2476-7581BF1EAF93}"/>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9" name="Retângulo: Cantos Arredondados 8">
            <a:extLst>
              <a:ext uri="{FF2B5EF4-FFF2-40B4-BE49-F238E27FC236}">
                <a16:creationId xmlns:a16="http://schemas.microsoft.com/office/drawing/2014/main" id="{EF87CD5C-A0A1-C633-37BE-CAB3C62BF844}"/>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0" name="Retângulo: Cantos Arredondados 9">
            <a:extLst>
              <a:ext uri="{FF2B5EF4-FFF2-40B4-BE49-F238E27FC236}">
                <a16:creationId xmlns:a16="http://schemas.microsoft.com/office/drawing/2014/main" id="{0D3B9877-87C4-B915-D1A9-CEDC2631623F}"/>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
        <p:nvSpPr>
          <p:cNvPr id="12" name="CaixaDeTexto 11">
            <a:extLst>
              <a:ext uri="{FF2B5EF4-FFF2-40B4-BE49-F238E27FC236}">
                <a16:creationId xmlns:a16="http://schemas.microsoft.com/office/drawing/2014/main" id="{8DD99F04-03AA-6C57-37D9-FEBCCFABF35E}"/>
              </a:ext>
            </a:extLst>
          </p:cNvPr>
          <p:cNvSpPr txBox="1"/>
          <p:nvPr/>
        </p:nvSpPr>
        <p:spPr>
          <a:xfrm>
            <a:off x="633663" y="609133"/>
            <a:ext cx="10081403" cy="646331"/>
          </a:xfrm>
          <a:prstGeom prst="rect">
            <a:avLst/>
          </a:prstGeom>
          <a:noFill/>
        </p:spPr>
        <p:txBody>
          <a:bodyPr wrap="square">
            <a:spAutoFit/>
          </a:bodyPr>
          <a:lstStyle/>
          <a:p>
            <a:r>
              <a:rPr lang="pt-BR" sz="3600">
                <a:latin typeface="Britannic Bold" panose="020B0903060703020204" pitchFamily="34" charset="0"/>
              </a:rPr>
              <a:t>Suposições</a:t>
            </a:r>
            <a:endParaRPr lang="pt-BR"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378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09FC58-6FBF-0AD4-839A-78D641BFEBF5}"/>
              </a:ext>
            </a:extLst>
          </p:cNvPr>
          <p:cNvSpPr>
            <a:spLocks noChangeArrowheads="1"/>
          </p:cNvSpPr>
          <p:nvPr/>
        </p:nvSpPr>
        <p:spPr bwMode="auto">
          <a:xfrm>
            <a:off x="633663" y="1174537"/>
            <a:ext cx="10924674" cy="450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pt-BR" altLang="pt-BR" sz="1500" b="0" i="0" u="none" strike="noStrike" cap="none" normalizeH="0" baseline="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pt-BR" altLang="pt-BR"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indent="0" algn="just">
              <a:spcBef>
                <a:spcPts val="0"/>
              </a:spcBef>
            </a:pPr>
            <a:r>
              <a:rPr lang="pt-BR" b="1">
                <a:solidFill>
                  <a:srgbClr val="000000"/>
                </a:solidFill>
                <a:latin typeface="Times New Roman"/>
                <a:cs typeface="Times New Roman"/>
              </a:rPr>
              <a:t>5. </a:t>
            </a:r>
            <a:r>
              <a:rPr kumimoji="0" lang="pt-BR" b="0" i="0" u="none" strike="noStrike" cap="none" normalizeH="0" baseline="0">
                <a:ln>
                  <a:noFill/>
                </a:ln>
                <a:solidFill>
                  <a:srgbClr val="000000"/>
                </a:solidFill>
                <a:effectLst/>
                <a:latin typeface="Times New Roman"/>
                <a:cs typeface="Times New Roman"/>
              </a:rPr>
              <a:t>Os</a:t>
            </a:r>
            <a:r>
              <a:rPr lang="pt-BR">
                <a:solidFill>
                  <a:srgbClr val="000000"/>
                </a:solidFill>
                <a:latin typeface="Times New Roman"/>
                <a:cs typeface="Times New Roman"/>
              </a:rPr>
              <a:t> </a:t>
            </a:r>
            <a:r>
              <a:rPr kumimoji="0" lang="pt-BR" b="1" i="0" u="none" strike="noStrike" cap="none" normalizeH="0" baseline="0">
                <a:ln>
                  <a:noFill/>
                </a:ln>
                <a:solidFill>
                  <a:srgbClr val="000000"/>
                </a:solidFill>
                <a:effectLst/>
                <a:latin typeface="Times New Roman"/>
                <a:cs typeface="Times New Roman"/>
              </a:rPr>
              <a:t>Tigres Asiáticos</a:t>
            </a:r>
            <a:r>
              <a:rPr lang="pt-BR">
                <a:solidFill>
                  <a:srgbClr val="000000"/>
                </a:solidFill>
                <a:latin typeface="Times New Roman"/>
                <a:cs typeface="Times New Roman"/>
              </a:rPr>
              <a:t>, com a entrada da China na OMC, tiveram um </a:t>
            </a:r>
            <a:r>
              <a:rPr lang="pt-BR" b="1">
                <a:solidFill>
                  <a:srgbClr val="000000"/>
                </a:solidFill>
                <a:latin typeface="Times New Roman"/>
                <a:cs typeface="Times New Roman"/>
              </a:rPr>
              <a:t>deslocamento de produção</a:t>
            </a:r>
            <a:r>
              <a:rPr lang="pt-BR">
                <a:solidFill>
                  <a:srgbClr val="000000"/>
                </a:solidFill>
                <a:latin typeface="Times New Roman"/>
                <a:cs typeface="Times New Roman"/>
              </a:rPr>
              <a:t>, saindo de indústrias exportadoras manufatureiras e se especializando em indústrias de ponta. </a:t>
            </a:r>
            <a:r>
              <a:rPr lang="pt-BR" b="1" err="1">
                <a:solidFill>
                  <a:srgbClr val="000000"/>
                </a:solidFill>
                <a:latin typeface="Times New Roman"/>
                <a:cs typeface="Times New Roman"/>
              </a:rPr>
              <a:t>Heckscher</a:t>
            </a:r>
            <a:r>
              <a:rPr lang="pt-BR" b="1">
                <a:solidFill>
                  <a:srgbClr val="000000"/>
                </a:solidFill>
                <a:latin typeface="Times New Roman"/>
                <a:cs typeface="Times New Roman"/>
              </a:rPr>
              <a:t>-Ohlin explica </a:t>
            </a:r>
            <a:r>
              <a:rPr lang="pt-BR">
                <a:solidFill>
                  <a:srgbClr val="000000"/>
                </a:solidFill>
                <a:latin typeface="Times New Roman"/>
                <a:cs typeface="Times New Roman"/>
              </a:rPr>
              <a:t>isso via abundância </a:t>
            </a:r>
            <a:r>
              <a:rPr kumimoji="0" lang="pt-BR" i="0" u="none" strike="noStrike" cap="none" normalizeH="0" baseline="0">
                <a:ln>
                  <a:noFill/>
                </a:ln>
                <a:solidFill>
                  <a:srgbClr val="000000"/>
                </a:solidFill>
                <a:effectLst/>
                <a:latin typeface="Times New Roman"/>
                <a:cs typeface="Times New Roman"/>
              </a:rPr>
              <a:t>em </a:t>
            </a:r>
            <a:r>
              <a:rPr lang="pt-BR">
                <a:solidFill>
                  <a:srgbClr val="000000"/>
                </a:solidFill>
                <a:latin typeface="Times New Roman"/>
                <a:cs typeface="Times New Roman"/>
              </a:rPr>
              <a:t>capital (escassez </a:t>
            </a:r>
            <a:r>
              <a:rPr kumimoji="0" lang="pt-BR" b="0" i="0" u="none" strike="noStrike" cap="none" normalizeH="0" baseline="0">
                <a:ln>
                  <a:noFill/>
                </a:ln>
                <a:solidFill>
                  <a:srgbClr val="000000"/>
                </a:solidFill>
                <a:effectLst/>
                <a:latin typeface="Times New Roman"/>
                <a:cs typeface="Times New Roman"/>
              </a:rPr>
              <a:t>em </a:t>
            </a:r>
            <a:r>
              <a:rPr lang="pt-BR">
                <a:solidFill>
                  <a:srgbClr val="000000"/>
                </a:solidFill>
                <a:latin typeface="Times New Roman"/>
                <a:cs typeface="Times New Roman"/>
              </a:rPr>
              <a:t>trabalho).</a:t>
            </a:r>
            <a:endParaRPr lang="en-US"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285750" indent="-285750" algn="just">
              <a:spcBef>
                <a:spcPts val="0"/>
              </a:spcBef>
              <a:buFont typeface="Arial,Sans-Serif"/>
              <a:buChar char="•"/>
            </a:pPr>
            <a:r>
              <a:rPr lang="pt-BR" sz="1600" b="1" u="sng">
                <a:latin typeface="Times New Roman"/>
                <a:cs typeface="Times New Roman"/>
              </a:rPr>
              <a:t>Artigo</a:t>
            </a:r>
            <a:r>
              <a:rPr lang="pt-BR" sz="1600">
                <a:latin typeface="Times New Roman"/>
                <a:cs typeface="Times New Roman"/>
              </a:rPr>
              <a:t>: </a:t>
            </a:r>
            <a:r>
              <a:rPr lang="en-US" sz="1600">
                <a:latin typeface="Times New Roman"/>
                <a:cs typeface="Times New Roman"/>
              </a:rPr>
              <a:t>Explaining Change in National HRD Strategies: The Case of Three Asian Tigers</a:t>
            </a:r>
            <a:endParaRPr lang="pt-BR" sz="1600">
              <a:latin typeface="Times New Roman"/>
              <a:cs typeface="Times New Roman"/>
            </a:endParaRPr>
          </a:p>
          <a:p>
            <a:pPr marL="285750" indent="-285750" algn="just">
              <a:buFont typeface="Arial,Sans-Serif"/>
              <a:buChar char="•"/>
            </a:pPr>
            <a:endParaRPr lang="pt-BR">
              <a:latin typeface="Times New Roman" panose="02020603050405020304" pitchFamily="18" charset="0"/>
              <a:cs typeface="Times New Roman" panose="02020603050405020304" pitchFamily="18" charset="0"/>
            </a:endParaRPr>
          </a:p>
          <a:p>
            <a:pPr marR="0" lvl="0" indent="0" algn="just" defTabSz="914400" rtl="0" eaLnBrk="0" fontAlgn="base" latinLnBrk="0" hangingPunct="0">
              <a:lnSpc>
                <a:spcPct val="100000"/>
              </a:lnSpc>
              <a:spcBef>
                <a:spcPct val="0"/>
              </a:spcBef>
              <a:spcAft>
                <a:spcPct val="0"/>
              </a:spcAft>
              <a:buClrTx/>
              <a:buSzTx/>
              <a:tabLst/>
            </a:pPr>
            <a:r>
              <a:rPr kumimoji="0" lang="pt-BR" altLang="pt-BR" b="0" i="0" u="none" strike="noStrike" cap="none" normalizeH="0" baseline="0">
                <a:ln>
                  <a:noFill/>
                </a:ln>
                <a:solidFill>
                  <a:srgbClr val="000000"/>
                </a:solidFill>
                <a:effectLst/>
                <a:latin typeface="Times New Roman"/>
                <a:cs typeface="Times New Roman"/>
              </a:rPr>
              <a:t>6. Um choque de abertura comercial, quando traz um </a:t>
            </a:r>
            <a:r>
              <a:rPr kumimoji="0" lang="pt-BR" altLang="pt-BR" b="1" i="0" u="none" strike="noStrike" cap="none" normalizeH="0" baseline="0">
                <a:ln>
                  <a:noFill/>
                </a:ln>
                <a:solidFill>
                  <a:srgbClr val="000000"/>
                </a:solidFill>
                <a:effectLst/>
                <a:latin typeface="Times New Roman"/>
                <a:cs typeface="Times New Roman"/>
              </a:rPr>
              <a:t>grande player ao mercado internacional</a:t>
            </a:r>
            <a:r>
              <a:rPr kumimoji="0" lang="pt-BR" altLang="pt-BR" b="0" i="0" u="none" strike="noStrike" cap="none" normalizeH="0" baseline="0">
                <a:ln>
                  <a:noFill/>
                </a:ln>
                <a:solidFill>
                  <a:srgbClr val="000000"/>
                </a:solidFill>
                <a:effectLst/>
                <a:latin typeface="Times New Roman"/>
                <a:cs typeface="Times New Roman"/>
              </a:rPr>
              <a:t>, </a:t>
            </a:r>
            <a:r>
              <a:rPr kumimoji="0" lang="pt-BR" altLang="pt-BR" b="1" i="0" u="none" strike="noStrike" cap="none" normalizeH="0" baseline="0">
                <a:ln>
                  <a:noFill/>
                </a:ln>
                <a:solidFill>
                  <a:srgbClr val="000000"/>
                </a:solidFill>
                <a:effectLst/>
                <a:latin typeface="Times New Roman"/>
                <a:cs typeface="Times New Roman"/>
              </a:rPr>
              <a:t>impacta os preços dos setores </a:t>
            </a:r>
            <a:r>
              <a:rPr kumimoji="0" lang="pt-BR" altLang="pt-BR" b="0" i="0" u="none" strike="noStrike" cap="none" normalizeH="0" baseline="0">
                <a:ln>
                  <a:noFill/>
                </a:ln>
                <a:solidFill>
                  <a:srgbClr val="000000"/>
                </a:solidFill>
                <a:effectLst/>
                <a:latin typeface="Times New Roman"/>
                <a:cs typeface="Times New Roman"/>
              </a:rPr>
              <a:t>nos quais esse </a:t>
            </a:r>
            <a:r>
              <a:rPr kumimoji="0" lang="pt-BR" altLang="pt-BR" b="1" i="0" u="none" strike="noStrike" cap="none" normalizeH="0" baseline="0">
                <a:ln>
                  <a:noFill/>
                </a:ln>
                <a:solidFill>
                  <a:srgbClr val="000000"/>
                </a:solidFill>
                <a:effectLst/>
                <a:latin typeface="Times New Roman"/>
                <a:cs typeface="Times New Roman"/>
              </a:rPr>
              <a:t>país é mais produtivo </a:t>
            </a:r>
            <a:r>
              <a:rPr kumimoji="0" lang="pt-BR" altLang="pt-BR" b="0" i="0" u="none" strike="noStrike" cap="none" normalizeH="0" baseline="0">
                <a:ln>
                  <a:noFill/>
                </a:ln>
                <a:solidFill>
                  <a:srgbClr val="000000"/>
                </a:solidFill>
                <a:effectLst/>
                <a:latin typeface="Times New Roman"/>
                <a:cs typeface="Times New Roman"/>
              </a:rPr>
              <a:t>e competitivo (vantagem comparativa).</a:t>
            </a:r>
            <a:endParaRPr lang="pt-BR" altLang="pt-BR" b="0" i="0" u="none" strike="noStrike" cap="none" normalizeH="0" baseline="0">
              <a:ln>
                <a:noFill/>
              </a:ln>
              <a:solidFill>
                <a:srgbClr val="000000"/>
              </a:solidFill>
              <a:effectLst/>
              <a:latin typeface="Times New Roman"/>
              <a:cs typeface="Times New Roman"/>
            </a:endParaRPr>
          </a:p>
          <a:p>
            <a:pPr marL="285750" indent="-285750" algn="just">
              <a:buFont typeface="Arial" panose="020B0604020202020204" pitchFamily="34" charset="0"/>
              <a:buChar char="•"/>
            </a:pPr>
            <a:r>
              <a:rPr lang="pt-BR" sz="1600" b="1" u="sng">
                <a:latin typeface="Times New Roman"/>
                <a:cs typeface="Times New Roman"/>
              </a:rPr>
              <a:t>Artigo</a:t>
            </a:r>
            <a:r>
              <a:rPr lang="pt-BR" sz="1600">
                <a:latin typeface="Times New Roman"/>
                <a:cs typeface="Times New Roman"/>
              </a:rPr>
              <a:t>: </a:t>
            </a:r>
            <a:r>
              <a:rPr lang="pt-BR" sz="1600" i="1" err="1">
                <a:latin typeface="Times New Roman"/>
                <a:cs typeface="Times New Roman"/>
              </a:rPr>
              <a:t>Disentangling</a:t>
            </a:r>
            <a:r>
              <a:rPr lang="pt-BR" sz="1600" i="1">
                <a:latin typeface="Times New Roman"/>
                <a:cs typeface="Times New Roman"/>
              </a:rPr>
              <a:t> trade </a:t>
            </a:r>
            <a:r>
              <a:rPr lang="pt-BR" sz="1600" i="1" err="1">
                <a:latin typeface="Times New Roman"/>
                <a:cs typeface="Times New Roman"/>
              </a:rPr>
              <a:t>reform</a:t>
            </a:r>
            <a:r>
              <a:rPr lang="pt-BR" sz="1600" i="1">
                <a:latin typeface="Times New Roman"/>
                <a:cs typeface="Times New Roman"/>
              </a:rPr>
              <a:t> </a:t>
            </a:r>
            <a:r>
              <a:rPr lang="pt-BR" sz="1600" i="1" err="1">
                <a:latin typeface="Times New Roman"/>
                <a:cs typeface="Times New Roman"/>
              </a:rPr>
              <a:t>impacts</a:t>
            </a:r>
            <a:r>
              <a:rPr lang="pt-BR" sz="1600" i="1">
                <a:latin typeface="Times New Roman"/>
                <a:cs typeface="Times New Roman"/>
              </a:rPr>
              <a:t> </a:t>
            </a:r>
            <a:r>
              <a:rPr lang="pt-BR" sz="1600" i="1" err="1">
                <a:latin typeface="Times New Roman"/>
                <a:cs typeface="Times New Roman"/>
              </a:rPr>
              <a:t>on</a:t>
            </a:r>
            <a:r>
              <a:rPr lang="pt-BR" sz="1600" i="1">
                <a:latin typeface="Times New Roman"/>
                <a:cs typeface="Times New Roman"/>
              </a:rPr>
              <a:t> </a:t>
            </a:r>
            <a:r>
              <a:rPr lang="pt-BR" sz="1600" i="1" err="1">
                <a:latin typeface="Times New Roman"/>
                <a:cs typeface="Times New Roman"/>
              </a:rPr>
              <a:t>firm</a:t>
            </a:r>
            <a:r>
              <a:rPr lang="pt-BR" sz="1600" i="1">
                <a:latin typeface="Times New Roman"/>
                <a:cs typeface="Times New Roman"/>
              </a:rPr>
              <a:t> </a:t>
            </a:r>
            <a:r>
              <a:rPr lang="pt-BR" sz="1600" i="1" err="1">
                <a:latin typeface="Times New Roman"/>
                <a:cs typeface="Times New Roman"/>
              </a:rPr>
              <a:t>market</a:t>
            </a:r>
            <a:r>
              <a:rPr lang="pt-BR" sz="1600" i="1">
                <a:latin typeface="Times New Roman"/>
                <a:cs typeface="Times New Roman"/>
              </a:rPr>
              <a:t> </a:t>
            </a:r>
            <a:r>
              <a:rPr lang="pt-BR" sz="1600" i="1" err="1">
                <a:latin typeface="Times New Roman"/>
                <a:cs typeface="Times New Roman"/>
              </a:rPr>
              <a:t>and</a:t>
            </a:r>
            <a:r>
              <a:rPr lang="pt-BR" sz="1600" i="1">
                <a:latin typeface="Times New Roman"/>
                <a:cs typeface="Times New Roman"/>
              </a:rPr>
              <a:t> </a:t>
            </a:r>
            <a:r>
              <a:rPr lang="pt-BR" sz="1600" i="1" err="1">
                <a:latin typeface="Times New Roman"/>
                <a:cs typeface="Times New Roman"/>
              </a:rPr>
              <a:t>production</a:t>
            </a:r>
            <a:r>
              <a:rPr lang="pt-BR" sz="1600" i="1">
                <a:latin typeface="Times New Roman"/>
                <a:cs typeface="Times New Roman"/>
              </a:rPr>
              <a:t> </a:t>
            </a:r>
            <a:r>
              <a:rPr lang="pt-BR" sz="1600" i="1" err="1">
                <a:latin typeface="Times New Roman"/>
                <a:cs typeface="Times New Roman"/>
              </a:rPr>
              <a:t>decisions</a:t>
            </a:r>
            <a:endParaRPr lang="pt-BR" sz="1600" i="1">
              <a:latin typeface="Times New Roman"/>
              <a:cs typeface="Times New Roman"/>
            </a:endParaRPr>
          </a:p>
          <a:p>
            <a:pPr marL="285750" indent="-285750" algn="just">
              <a:buFont typeface="Arial" panose="020B0604020202020204" pitchFamily="34" charset="0"/>
              <a:buChar char="•"/>
            </a:pPr>
            <a:endParaRPr lang="pt-BR" sz="1600" i="1">
              <a:latin typeface="Times New Roman" panose="02020603050405020304" pitchFamily="18" charset="0"/>
              <a:cs typeface="Times New Roman" panose="02020603050405020304" pitchFamily="18" charset="0"/>
            </a:endParaRPr>
          </a:p>
          <a:p>
            <a:pPr marR="0" lvl="0" indent="0" algn="just" defTabSz="914400" rtl="0" eaLnBrk="0" fontAlgn="base" latinLnBrk="0" hangingPunct="0">
              <a:lnSpc>
                <a:spcPct val="100000"/>
              </a:lnSpc>
              <a:spcBef>
                <a:spcPct val="0"/>
              </a:spcBef>
              <a:spcAft>
                <a:spcPct val="0"/>
              </a:spcAft>
              <a:buClrTx/>
              <a:buSzTx/>
              <a:tabLst/>
            </a:pPr>
            <a:endParaRPr lang="pt-BR" altLang="pt-BR">
              <a:solidFill>
                <a:srgbClr val="000000"/>
              </a:solidFill>
              <a:latin typeface="Times New Roman" panose="02020603050405020304" pitchFamily="18" charset="0"/>
              <a:cs typeface="Times New Roman" panose="02020603050405020304" pitchFamily="18" charset="0"/>
            </a:endParaRPr>
          </a:p>
          <a:p>
            <a:pPr marR="0" lvl="0" indent="0" algn="just" defTabSz="914400" rtl="0" eaLnBrk="0" fontAlgn="base" latinLnBrk="0" hangingPunct="0">
              <a:lnSpc>
                <a:spcPct val="100000"/>
              </a:lnSpc>
              <a:spcBef>
                <a:spcPct val="0"/>
              </a:spcBef>
              <a:spcAft>
                <a:spcPct val="0"/>
              </a:spcAft>
              <a:buClrTx/>
              <a:buSzTx/>
              <a:tabLst/>
            </a:pPr>
            <a:r>
              <a:rPr kumimoji="0" lang="pt-BR" altLang="pt-BR" b="0" i="0" u="none" strike="noStrike" cap="none" normalizeH="0" baseline="0">
                <a:ln>
                  <a:noFill/>
                </a:ln>
                <a:solidFill>
                  <a:srgbClr val="000000"/>
                </a:solidFill>
                <a:effectLst/>
                <a:latin typeface="Times New Roman"/>
                <a:cs typeface="Times New Roman"/>
              </a:rPr>
              <a:t>7. </a:t>
            </a:r>
            <a:r>
              <a:rPr kumimoji="0" lang="pt-BR" altLang="pt-BR" b="1" i="0" u="none" strike="noStrike" cap="none" normalizeH="0" baseline="0">
                <a:ln>
                  <a:noFill/>
                </a:ln>
                <a:solidFill>
                  <a:srgbClr val="000000"/>
                </a:solidFill>
                <a:effectLst/>
                <a:latin typeface="Times New Roman"/>
                <a:cs typeface="Times New Roman"/>
              </a:rPr>
              <a:t>Mudanças em preços </a:t>
            </a:r>
            <a:r>
              <a:rPr kumimoji="0" lang="pt-BR" altLang="pt-BR" b="0" i="0" u="none" strike="noStrike" cap="none" normalizeH="0" baseline="0">
                <a:ln>
                  <a:noFill/>
                </a:ln>
                <a:solidFill>
                  <a:srgbClr val="000000"/>
                </a:solidFill>
                <a:effectLst/>
                <a:latin typeface="Times New Roman"/>
                <a:cs typeface="Times New Roman"/>
              </a:rPr>
              <a:t>ligadas à abertura comercial de um país grande </a:t>
            </a:r>
            <a:r>
              <a:rPr kumimoji="0" lang="pt-BR" altLang="pt-BR" b="1" i="0" u="none" strike="noStrike" cap="none" normalizeH="0" baseline="0">
                <a:ln>
                  <a:noFill/>
                </a:ln>
                <a:solidFill>
                  <a:srgbClr val="000000"/>
                </a:solidFill>
                <a:effectLst/>
                <a:latin typeface="Times New Roman"/>
                <a:cs typeface="Times New Roman"/>
              </a:rPr>
              <a:t>afetam os salários e níveis de emprego </a:t>
            </a:r>
            <a:r>
              <a:rPr kumimoji="0" lang="pt-BR" altLang="pt-BR" b="0" i="0" u="none" strike="noStrike" cap="none" normalizeH="0" baseline="0">
                <a:ln>
                  <a:noFill/>
                </a:ln>
                <a:solidFill>
                  <a:srgbClr val="000000"/>
                </a:solidFill>
                <a:effectLst/>
                <a:latin typeface="Times New Roman"/>
                <a:cs typeface="Times New Roman"/>
              </a:rPr>
              <a:t>da economia global.</a:t>
            </a:r>
            <a:endParaRPr lang="pt-BR" altLang="pt-BR">
              <a:solidFill>
                <a:srgbClr val="000000"/>
              </a:solidFill>
              <a:latin typeface="Times New Roman"/>
              <a:cs typeface="Times New Roman"/>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BR" sz="1600" b="1" u="sng">
                <a:latin typeface="Times New Roman"/>
                <a:cs typeface="Times New Roman"/>
              </a:rPr>
              <a:t>Artigo</a:t>
            </a:r>
            <a:r>
              <a:rPr lang="pt-BR" sz="1600">
                <a:latin typeface="Times New Roman"/>
                <a:cs typeface="Times New Roman"/>
              </a:rPr>
              <a:t>: </a:t>
            </a:r>
            <a:r>
              <a:rPr lang="pt-BR" sz="1600" i="1">
                <a:latin typeface="Times New Roman"/>
                <a:cs typeface="Times New Roman"/>
              </a:rPr>
              <a:t>The </a:t>
            </a:r>
            <a:r>
              <a:rPr lang="pt-BR" sz="1600" i="1" err="1">
                <a:latin typeface="Times New Roman"/>
                <a:cs typeface="Times New Roman"/>
              </a:rPr>
              <a:t>Impact</a:t>
            </a:r>
            <a:r>
              <a:rPr lang="pt-BR" sz="1600" i="1">
                <a:latin typeface="Times New Roman"/>
                <a:cs typeface="Times New Roman"/>
              </a:rPr>
              <a:t> </a:t>
            </a:r>
            <a:r>
              <a:rPr lang="pt-BR" sz="1600" i="1" err="1">
                <a:latin typeface="Times New Roman"/>
                <a:cs typeface="Times New Roman"/>
              </a:rPr>
              <a:t>of</a:t>
            </a:r>
            <a:r>
              <a:rPr lang="pt-BR" sz="1600" i="1">
                <a:latin typeface="Times New Roman"/>
                <a:cs typeface="Times New Roman"/>
              </a:rPr>
              <a:t> Trade </a:t>
            </a:r>
            <a:r>
              <a:rPr lang="pt-BR" sz="1600" i="1" err="1">
                <a:latin typeface="Times New Roman"/>
                <a:cs typeface="Times New Roman"/>
              </a:rPr>
              <a:t>Prices</a:t>
            </a:r>
            <a:r>
              <a:rPr lang="pt-BR" sz="1600" i="1">
                <a:latin typeface="Times New Roman"/>
                <a:cs typeface="Times New Roman"/>
              </a:rPr>
              <a:t> </a:t>
            </a:r>
            <a:r>
              <a:rPr lang="pt-BR" sz="1600" i="1" err="1">
                <a:latin typeface="Times New Roman"/>
                <a:cs typeface="Times New Roman"/>
              </a:rPr>
              <a:t>on</a:t>
            </a:r>
            <a:r>
              <a:rPr lang="pt-BR" sz="1600" i="1">
                <a:latin typeface="Times New Roman"/>
                <a:cs typeface="Times New Roman"/>
              </a:rPr>
              <a:t> </a:t>
            </a:r>
            <a:r>
              <a:rPr lang="pt-BR" sz="1600" i="1" err="1">
                <a:latin typeface="Times New Roman"/>
                <a:cs typeface="Times New Roman"/>
              </a:rPr>
              <a:t>Employment</a:t>
            </a:r>
            <a:r>
              <a:rPr lang="pt-BR" sz="1600" i="1">
                <a:latin typeface="Times New Roman"/>
                <a:cs typeface="Times New Roman"/>
              </a:rPr>
              <a:t> </a:t>
            </a:r>
            <a:r>
              <a:rPr lang="pt-BR" sz="1600" i="1" err="1">
                <a:latin typeface="Times New Roman"/>
                <a:cs typeface="Times New Roman"/>
              </a:rPr>
              <a:t>and</a:t>
            </a:r>
            <a:r>
              <a:rPr lang="pt-BR" sz="1600" i="1">
                <a:latin typeface="Times New Roman"/>
                <a:cs typeface="Times New Roman"/>
              </a:rPr>
              <a:t> </a:t>
            </a:r>
            <a:r>
              <a:rPr lang="pt-BR" sz="1600" i="1" err="1">
                <a:latin typeface="Times New Roman"/>
                <a:cs typeface="Times New Roman"/>
              </a:rPr>
              <a:t>Wages</a:t>
            </a:r>
            <a:r>
              <a:rPr lang="pt-BR" sz="1600" i="1">
                <a:latin typeface="Times New Roman"/>
                <a:cs typeface="Times New Roman"/>
              </a:rPr>
              <a:t> in </a:t>
            </a:r>
            <a:r>
              <a:rPr lang="pt-BR" sz="1600" i="1" err="1">
                <a:latin typeface="Times New Roman"/>
                <a:cs typeface="Times New Roman"/>
              </a:rPr>
              <a:t>the</a:t>
            </a:r>
            <a:r>
              <a:rPr lang="pt-BR" sz="1600" i="1">
                <a:latin typeface="Times New Roman"/>
                <a:cs typeface="Times New Roman"/>
              </a:rPr>
              <a:t> United States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BR" sz="1600" b="1" u="sng">
                <a:latin typeface="Times New Roman"/>
                <a:cs typeface="Times New Roman"/>
              </a:rPr>
              <a:t>Artigo</a:t>
            </a:r>
            <a:r>
              <a:rPr lang="pt-BR" sz="1600">
                <a:latin typeface="Times New Roman"/>
                <a:cs typeface="Times New Roman"/>
              </a:rPr>
              <a:t> </a:t>
            </a:r>
            <a:r>
              <a:rPr lang="pt-BR" sz="1600" b="1" u="sng">
                <a:latin typeface="Times New Roman"/>
                <a:cs typeface="Times New Roman"/>
              </a:rPr>
              <a:t>2</a:t>
            </a:r>
            <a:r>
              <a:rPr lang="pt-BR" sz="1600">
                <a:latin typeface="Times New Roman"/>
                <a:cs typeface="Times New Roman"/>
              </a:rPr>
              <a:t>: </a:t>
            </a:r>
            <a:r>
              <a:rPr lang="pt-BR" sz="1600" i="1">
                <a:latin typeface="Times New Roman"/>
                <a:cs typeface="Times New Roman"/>
              </a:rPr>
              <a:t>Salários, comércio internacional e padrões tecnológicos</a:t>
            </a:r>
            <a:endParaRPr lang="pt-BR" altLang="pt-BR" sz="1600" i="1">
              <a:solidFill>
                <a:srgbClr val="000000"/>
              </a:solidFill>
              <a:latin typeface="Times New Roman"/>
              <a:cs typeface="Times New Roman"/>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pt-BR" altLang="pt-BR"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DF430190-365D-C1B4-EA27-2824099146DC}"/>
              </a:ext>
            </a:extLst>
          </p:cNvPr>
          <p:cNvSpPr txBox="1"/>
          <p:nvPr/>
        </p:nvSpPr>
        <p:spPr>
          <a:xfrm>
            <a:off x="633663" y="609133"/>
            <a:ext cx="10081403" cy="646331"/>
          </a:xfrm>
          <a:prstGeom prst="rect">
            <a:avLst/>
          </a:prstGeom>
          <a:noFill/>
        </p:spPr>
        <p:txBody>
          <a:bodyPr wrap="square">
            <a:spAutoFit/>
          </a:bodyPr>
          <a:lstStyle/>
          <a:p>
            <a:r>
              <a:rPr lang="pt-BR" sz="3600">
                <a:latin typeface="Britannic Bold" panose="020B0903060703020204" pitchFamily="34" charset="0"/>
              </a:rPr>
              <a:t>Suposições</a:t>
            </a:r>
            <a:endParaRPr lang="pt-BR" sz="2000" b="1">
              <a:latin typeface="Times New Roman" panose="02020603050405020304" pitchFamily="18" charset="0"/>
              <a:cs typeface="Times New Roman" panose="02020603050405020304" pitchFamily="18" charset="0"/>
            </a:endParaRPr>
          </a:p>
        </p:txBody>
      </p:sp>
      <p:sp>
        <p:nvSpPr>
          <p:cNvPr id="2" name="Retângulo 1">
            <a:extLst>
              <a:ext uri="{FF2B5EF4-FFF2-40B4-BE49-F238E27FC236}">
                <a16:creationId xmlns:a16="http://schemas.microsoft.com/office/drawing/2014/main" id="{607810D2-095A-5340-7792-6794EBDFF60F}"/>
              </a:ext>
            </a:extLst>
          </p:cNvPr>
          <p:cNvSpPr/>
          <p:nvPr/>
        </p:nvSpPr>
        <p:spPr>
          <a:xfrm>
            <a:off x="0" y="0"/>
            <a:ext cx="12192000" cy="365125"/>
          </a:xfrm>
          <a:prstGeom prst="rect">
            <a:avLst/>
          </a:prstGeom>
          <a:solidFill>
            <a:srgbClr val="B2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3" name="Retângulo 2">
            <a:extLst>
              <a:ext uri="{FF2B5EF4-FFF2-40B4-BE49-F238E27FC236}">
                <a16:creationId xmlns:a16="http://schemas.microsoft.com/office/drawing/2014/main" id="{1F82E7DE-B40E-5A54-6FAC-631FDD64501C}"/>
              </a:ext>
            </a:extLst>
          </p:cNvPr>
          <p:cNvSpPr/>
          <p:nvPr/>
        </p:nvSpPr>
        <p:spPr>
          <a:xfrm>
            <a:off x="0" y="6466114"/>
            <a:ext cx="12192000" cy="386885"/>
          </a:xfrm>
          <a:prstGeom prst="rect">
            <a:avLst/>
          </a:prstGeom>
          <a:solidFill>
            <a:srgbClr val="EF394A"/>
          </a:solidFill>
          <a:ln>
            <a:solidFill>
              <a:srgbClr val="DE4C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DE4C4D"/>
                </a:solidFill>
              </a:ln>
              <a:solidFill>
                <a:schemeClr val="bg1"/>
              </a:solidFill>
            </a:endParaRPr>
          </a:p>
        </p:txBody>
      </p:sp>
      <p:sp>
        <p:nvSpPr>
          <p:cNvPr id="6" name="Retângulo: Cantos Arredondados 5">
            <a:extLst>
              <a:ext uri="{FF2B5EF4-FFF2-40B4-BE49-F238E27FC236}">
                <a16:creationId xmlns:a16="http://schemas.microsoft.com/office/drawing/2014/main" id="{8E6051FA-8342-75E8-905B-39F7B049CD36}"/>
              </a:ext>
            </a:extLst>
          </p:cNvPr>
          <p:cNvSpPr/>
          <p:nvPr/>
        </p:nvSpPr>
        <p:spPr>
          <a:xfrm>
            <a:off x="5857223" y="6541793"/>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PERGUNTA</a:t>
            </a:r>
            <a:endParaRPr lang="pt-BR" b="1">
              <a:solidFill>
                <a:schemeClr val="bg1"/>
              </a:solidFill>
            </a:endParaRPr>
          </a:p>
        </p:txBody>
      </p:sp>
      <p:sp>
        <p:nvSpPr>
          <p:cNvPr id="7" name="Retângulo: Cantos Arredondados 6">
            <a:extLst>
              <a:ext uri="{FF2B5EF4-FFF2-40B4-BE49-F238E27FC236}">
                <a16:creationId xmlns:a16="http://schemas.microsoft.com/office/drawing/2014/main" id="{CACB5F39-78FA-CA26-9C9B-A0A4B20BD50D}"/>
              </a:ext>
            </a:extLst>
          </p:cNvPr>
          <p:cNvSpPr/>
          <p:nvPr/>
        </p:nvSpPr>
        <p:spPr>
          <a:xfrm>
            <a:off x="2767284" y="6485537"/>
            <a:ext cx="2551613" cy="353082"/>
          </a:xfrm>
          <a:prstGeom prst="roundRect">
            <a:avLst/>
          </a:prstGeom>
          <a:solidFill>
            <a:srgbClr val="EF394A"/>
          </a:solidFill>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pt-BR" sz="1600" b="1">
                <a:solidFill>
                  <a:schemeClr val="bg1"/>
                </a:solidFill>
              </a:rPr>
              <a:t>TRABALHOS ANTERIORES </a:t>
            </a:r>
            <a:endParaRPr lang="pt-BR" b="1">
              <a:solidFill>
                <a:schemeClr val="bg1"/>
              </a:solidFill>
              <a:cs typeface="Calibri"/>
            </a:endParaRPr>
          </a:p>
        </p:txBody>
      </p:sp>
      <p:sp>
        <p:nvSpPr>
          <p:cNvPr id="8" name="Retângulo: Cantos Arredondados 7">
            <a:extLst>
              <a:ext uri="{FF2B5EF4-FFF2-40B4-BE49-F238E27FC236}">
                <a16:creationId xmlns:a16="http://schemas.microsoft.com/office/drawing/2014/main" id="{7B18A9CD-D0AD-E79E-2476-7581BF1EAF93}"/>
              </a:ext>
            </a:extLst>
          </p:cNvPr>
          <p:cNvSpPr/>
          <p:nvPr/>
        </p:nvSpPr>
        <p:spPr>
          <a:xfrm>
            <a:off x="10125105" y="6550246"/>
            <a:ext cx="1572700" cy="283652"/>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HIPÓTESE</a:t>
            </a:r>
            <a:endParaRPr lang="pt-BR" b="1">
              <a:solidFill>
                <a:schemeClr val="bg1"/>
              </a:solidFill>
            </a:endParaRPr>
          </a:p>
        </p:txBody>
      </p:sp>
      <p:sp>
        <p:nvSpPr>
          <p:cNvPr id="9" name="Retângulo: Cantos Arredondados 8">
            <a:extLst>
              <a:ext uri="{FF2B5EF4-FFF2-40B4-BE49-F238E27FC236}">
                <a16:creationId xmlns:a16="http://schemas.microsoft.com/office/drawing/2014/main" id="{EF87CD5C-A0A1-C633-37BE-CAB3C62BF844}"/>
              </a:ext>
            </a:extLst>
          </p:cNvPr>
          <p:cNvSpPr/>
          <p:nvPr/>
        </p:nvSpPr>
        <p:spPr>
          <a:xfrm>
            <a:off x="7968249" y="6542867"/>
            <a:ext cx="1572700" cy="283652"/>
          </a:xfrm>
          <a:prstGeom prst="roundRect">
            <a:avLst/>
          </a:prstGeom>
          <a:solidFill>
            <a:schemeClr val="bg1"/>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rgbClr val="FF0000"/>
                </a:solidFill>
              </a:rPr>
              <a:t>MODELO</a:t>
            </a:r>
            <a:endParaRPr lang="pt-BR" b="1">
              <a:solidFill>
                <a:srgbClr val="FF0000"/>
              </a:solidFill>
            </a:endParaRPr>
          </a:p>
        </p:txBody>
      </p:sp>
      <p:sp>
        <p:nvSpPr>
          <p:cNvPr id="10" name="Retângulo: Cantos Arredondados 9">
            <a:extLst>
              <a:ext uri="{FF2B5EF4-FFF2-40B4-BE49-F238E27FC236}">
                <a16:creationId xmlns:a16="http://schemas.microsoft.com/office/drawing/2014/main" id="{0D3B9877-87C4-B915-D1A9-CEDC2631623F}"/>
              </a:ext>
            </a:extLst>
          </p:cNvPr>
          <p:cNvSpPr/>
          <p:nvPr/>
        </p:nvSpPr>
        <p:spPr>
          <a:xfrm>
            <a:off x="212016" y="6479804"/>
            <a:ext cx="2051251" cy="359465"/>
          </a:xfrm>
          <a:prstGeom prst="roundRect">
            <a:avLst/>
          </a:prstGeom>
          <a:solidFill>
            <a:srgbClr val="EF394A"/>
          </a:solidFill>
          <a:ln>
            <a:solidFill>
              <a:srgbClr val="DE4C4D"/>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600" b="1">
                <a:solidFill>
                  <a:schemeClr val="bg1"/>
                </a:solidFill>
              </a:rPr>
              <a:t>CONTEXTUALIZAÇÃO</a:t>
            </a:r>
            <a:endParaRPr lang="pt-BR" b="1">
              <a:solidFill>
                <a:schemeClr val="bg1"/>
              </a:solidFill>
            </a:endParaRPr>
          </a:p>
        </p:txBody>
      </p:sp>
    </p:spTree>
    <p:extLst>
      <p:ext uri="{BB962C8B-B14F-4D97-AF65-F5344CB8AC3E}">
        <p14:creationId xmlns:p14="http://schemas.microsoft.com/office/powerpoint/2010/main" val="67650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6AED47213C3C4292760708C0DF822D" ma:contentTypeVersion="7" ma:contentTypeDescription="Create a new document." ma:contentTypeScope="" ma:versionID="aeacf4698f46bd8024fb0e3522567cff">
  <xsd:schema xmlns:xsd="http://www.w3.org/2001/XMLSchema" xmlns:xs="http://www.w3.org/2001/XMLSchema" xmlns:p="http://schemas.microsoft.com/office/2006/metadata/properties" xmlns:ns2="0801d8ea-5f6f-4247-a7e2-8e67c22095c4" targetNamespace="http://schemas.microsoft.com/office/2006/metadata/properties" ma:root="true" ma:fieldsID="5b71eba14105526bf0f18f96c39262a9" ns2:_="">
    <xsd:import namespace="0801d8ea-5f6f-4247-a7e2-8e67c22095c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01d8ea-5f6f-4247-a7e2-8e67c22095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4C2B78-F512-4236-9C14-067C14E042C9}">
  <ds:schemaRefs>
    <ds:schemaRef ds:uri="http://schemas.microsoft.com/sharepoint/v3/contenttype/forms"/>
  </ds:schemaRefs>
</ds:datastoreItem>
</file>

<file path=customXml/itemProps2.xml><?xml version="1.0" encoding="utf-8"?>
<ds:datastoreItem xmlns:ds="http://schemas.openxmlformats.org/officeDocument/2006/customXml" ds:itemID="{7C2229EE-14FD-4AF1-9925-627702802133}">
  <ds:schemaRefs>
    <ds:schemaRef ds:uri="0801d8ea-5f6f-4247-a7e2-8e67c22095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E0C0B0C-08C8-4DC9-B9C8-96A3C1948CBD}">
  <ds:schemaRefs>
    <ds:schemaRef ds:uri="http://schemas.microsoft.com/office/2006/metadata/properties"/>
    <ds:schemaRef ds:uri="http://schemas.openxmlformats.org/package/2006/metadata/core-properties"/>
    <ds:schemaRef ds:uri="http://purl.org/dc/elements/1.1/"/>
    <ds:schemaRef ds:uri="http://purl.org/dc/dcmitype/"/>
    <ds:schemaRef ds:uri="http://purl.org/dc/terms/"/>
    <ds:schemaRef ds:uri="http://schemas.microsoft.com/office/2006/documentManagement/types"/>
    <ds:schemaRef ds:uri="http://schemas.microsoft.com/office/infopath/2007/PartnerControls"/>
    <ds:schemaRef ds:uri="0801d8ea-5f6f-4247-a7e2-8e67c22095c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4556</Words>
  <Application>Microsoft Office PowerPoint</Application>
  <PresentationFormat>Widescreen</PresentationFormat>
  <Paragraphs>662</Paragraphs>
  <Slides>39</Slides>
  <Notes>11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39</vt:i4>
      </vt:variant>
    </vt:vector>
  </HeadingPairs>
  <TitlesOfParts>
    <vt:vector size="47" baseType="lpstr">
      <vt:lpstr>Arial</vt:lpstr>
      <vt:lpstr>Arial,Sans-Serif</vt:lpstr>
      <vt:lpstr>Britannic Bold</vt:lpstr>
      <vt:lpstr>Calibri</vt:lpstr>
      <vt:lpstr>Calibri Light</vt:lpstr>
      <vt:lpstr>Cambria Math</vt:lpstr>
      <vt:lpstr>Times New Roman</vt:lpstr>
      <vt:lpstr>Tema do Office</vt:lpstr>
      <vt:lpstr>Apresentação do PowerPoint</vt:lpstr>
      <vt:lpstr>Contextualização </vt:lpstr>
      <vt:lpstr>Contextualização </vt:lpstr>
      <vt:lpstr>Contextualização </vt:lpstr>
      <vt:lpstr>Apresentação do PowerPoint</vt:lpstr>
      <vt:lpstr>Qual a influência da entrada da China na Organização Mundial do Comércio no mercado de trabalho dos Tigres Asiáticos?</vt:lpstr>
      <vt:lpstr>MODELO</vt:lpstr>
      <vt:lpstr>Apresentação do PowerPoint</vt:lpstr>
      <vt:lpstr>Apresentação do PowerPoint</vt:lpstr>
      <vt:lpstr>Apresentação do PowerPoint</vt:lpstr>
      <vt:lpstr>Apresentação do PowerPoint</vt:lpstr>
      <vt:lpstr>Funções de Produção</vt:lpstr>
      <vt:lpstr>Funções de Produção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Hipótese econômica</vt:lpstr>
      <vt:lpstr>Obrigada</vt:lpstr>
      <vt:lpstr>Referências</vt:lpstr>
      <vt:lpstr>Anexos</vt:lpstr>
      <vt:lpstr>Apresentação do PowerPoint</vt:lpstr>
      <vt:lpstr>Apresentação do PowerPoint</vt:lpstr>
      <vt:lpstr>Apresentação do PowerPoint</vt:lpstr>
      <vt:lpstr>Apresentação do PowerPoint</vt:lpstr>
      <vt:lpstr>Apresentação do PowerPoint</vt:lpstr>
      <vt:lpstr>Normalização das curvas (isoquantas e isocustos)</vt:lpstr>
      <vt:lpstr>A narrativa</vt:lpstr>
      <vt:lpstr>A narrativa</vt:lpstr>
      <vt:lpstr>A narrativa</vt:lpstr>
      <vt:lpstr>A narrativa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Valentina Badaró Pedrosa Guida</dc:creator>
  <cp:lastModifiedBy>João Alonso Casella</cp:lastModifiedBy>
  <cp:revision>2</cp:revision>
  <dcterms:created xsi:type="dcterms:W3CDTF">2023-09-14T18:01:28Z</dcterms:created>
  <dcterms:modified xsi:type="dcterms:W3CDTF">2023-09-28T00:46:40Z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0x010100AD6AED47213C3C4292760708C0DF822D</vt:lpwstr>
  </property>
</Properties>
</file>