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207"/>
    <a:srgbClr val="3A82F8"/>
    <a:srgbClr val="3A6FE4"/>
    <a:srgbClr val="2F69D7"/>
    <a:srgbClr val="2C64D5"/>
    <a:srgbClr val="3F88FB"/>
    <a:srgbClr val="317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" y="-10795"/>
            <a:ext cx="12040870" cy="6879590"/>
          </a:xfrm>
          <a:prstGeom prst="rect">
            <a:avLst/>
          </a:prstGeom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3522345" y="3242310"/>
            <a:ext cx="4679950" cy="1546860"/>
          </a:xfrm>
          <a:prstGeom prst="rect">
            <a:avLst/>
          </a:prstGeom>
          <a:solidFill>
            <a:srgbClr val="317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7925" b="10567"/>
          <a:stretch>
            <a:fillRect/>
          </a:stretch>
        </p:blipFill>
        <p:spPr>
          <a:xfrm>
            <a:off x="10683875" y="3634740"/>
            <a:ext cx="1889760" cy="14890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7925" b="10567"/>
          <a:stretch>
            <a:fillRect/>
          </a:stretch>
        </p:blipFill>
        <p:spPr>
          <a:xfrm>
            <a:off x="6692265" y="3242310"/>
            <a:ext cx="1889760" cy="1489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3E3">
                  <a:alpha val="100000"/>
                </a:srgbClr>
              </a:clrFrom>
              <a:clrTo>
                <a:srgbClr val="FFF3E3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9040" y="2870835"/>
            <a:ext cx="2551430" cy="223202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918845" y="2082165"/>
            <a:ext cx="1149350" cy="677545"/>
          </a:xfrm>
          <a:prstGeom prst="rect">
            <a:avLst/>
          </a:prstGeom>
          <a:solidFill>
            <a:srgbClr val="3A6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741680" y="3705860"/>
            <a:ext cx="1149350" cy="677545"/>
          </a:xfrm>
          <a:prstGeom prst="rect">
            <a:avLst/>
          </a:prstGeom>
          <a:solidFill>
            <a:srgbClr val="3A8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432675" y="1824990"/>
            <a:ext cx="1149350" cy="677545"/>
          </a:xfrm>
          <a:prstGeom prst="rect">
            <a:avLst/>
          </a:prstGeom>
          <a:solidFill>
            <a:srgbClr val="2C6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200400" y="1824990"/>
            <a:ext cx="1149350" cy="677545"/>
          </a:xfrm>
          <a:prstGeom prst="rect">
            <a:avLst/>
          </a:prstGeom>
          <a:solidFill>
            <a:srgbClr val="2F6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11760" y="5294630"/>
            <a:ext cx="11934825" cy="1574165"/>
          </a:xfrm>
          <a:prstGeom prst="rect">
            <a:avLst/>
          </a:prstGeom>
          <a:solidFill>
            <a:srgbClr val="290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pt-BR" altLang="en-US">
              <a:sym typeface="+mn-ea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EFBEA">
                  <a:alpha val="100000"/>
                </a:srgbClr>
              </a:clrFrom>
              <a:clrTo>
                <a:srgbClr val="FEFBEA">
                  <a:alpha val="100000"/>
                  <a:alpha val="0"/>
                </a:srgbClr>
              </a:clrTo>
            </a:clrChange>
          </a:blip>
          <a:srcRect l="14873" t="11568" r="14873" b="12482"/>
          <a:stretch>
            <a:fillRect/>
          </a:stretch>
        </p:blipFill>
        <p:spPr>
          <a:xfrm>
            <a:off x="3288665" y="3272790"/>
            <a:ext cx="1061085" cy="1543685"/>
          </a:xfrm>
          <a:prstGeom prst="rect">
            <a:avLst/>
          </a:prstGeom>
        </p:spPr>
      </p:pic>
      <p:sp>
        <p:nvSpPr>
          <p:cNvPr id="18" name="Texto explicativo em elipse 17"/>
          <p:cNvSpPr/>
          <p:nvPr/>
        </p:nvSpPr>
        <p:spPr>
          <a:xfrm>
            <a:off x="7432675" y="910590"/>
            <a:ext cx="2910840" cy="233172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Caixa de Texto 18"/>
          <p:cNvSpPr txBox="1"/>
          <p:nvPr/>
        </p:nvSpPr>
        <p:spPr>
          <a:xfrm>
            <a:off x="7575550" y="1530350"/>
            <a:ext cx="2767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Olá amiguinhos, eu sou o Worm. Bem-vindos a internet. Sou eu quem mando nessa porra.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Presentation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igsan</cp:lastModifiedBy>
  <cp:revision>2</cp:revision>
  <dcterms:created xsi:type="dcterms:W3CDTF">2020-02-03T11:19:19Z</dcterms:created>
  <dcterms:modified xsi:type="dcterms:W3CDTF">2020-02-03T11:20:29Z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1046-11.2.0.9144</vt:lpwstr>
  </property>
</Properties>
</file>