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4" r:id="rId10"/>
    <p:sldId id="266" r:id="rId11"/>
    <p:sldId id="267" r:id="rId12"/>
    <p:sldId id="271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7AA7-F1C5-4210-B99B-893616B6685C}" type="datetimeFigureOut">
              <a:rPr lang="pt-BR" smtClean="0"/>
              <a:pPr/>
              <a:t>14/08/2016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5C0E-8349-49AC-9420-4AE56B5B8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AGNER PRATA\Desktop\PROJETO G4\LOGO G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88640"/>
            <a:ext cx="6348413" cy="6348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Metodologia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</p:spPr>
        <p:txBody>
          <a:bodyPr>
            <a:normAutofit fontScale="25000" lnSpcReduction="20000"/>
          </a:bodyPr>
          <a:lstStyle/>
          <a:p>
            <a:pPr indent="12700" algn="just">
              <a:buNone/>
            </a:pP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O código do programa foi desenvolvido em C. Com base em conhecimentos obtidos através de leituras anteriores, na atual disciplina de programação II e na anterior, programação I.</a:t>
            </a:r>
          </a:p>
          <a:p>
            <a:pPr indent="12700" algn="just">
              <a:buNone/>
            </a:pP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As interfaces de desenvolvimento </a:t>
            </a:r>
            <a:r>
              <a:rPr lang="pt-BR" sz="11200" i="1" dirty="0" err="1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pt-BR" sz="11200" i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pt-BR" sz="11200" i="1" dirty="0" err="1" smtClean="0">
                <a:latin typeface="Times New Roman" pitchFamily="18" charset="0"/>
                <a:cs typeface="Times New Roman" pitchFamily="18" charset="0"/>
              </a:rPr>
              <a:t>Blocks</a:t>
            </a: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 16.01 e </a:t>
            </a:r>
            <a:r>
              <a:rPr lang="pt-BR" sz="11200" i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pt-BR" sz="11200" i="1" dirty="0" smtClean="0">
                <a:latin typeface="Times New Roman" pitchFamily="18" charset="0"/>
                <a:cs typeface="Times New Roman" pitchFamily="18" charset="0"/>
              </a:rPr>
              <a:t> C++</a:t>
            </a: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 5.11 e o compilador </a:t>
            </a:r>
            <a:r>
              <a:rPr lang="pt-BR" sz="11200" i="1" dirty="0" err="1" smtClean="0">
                <a:latin typeface="Times New Roman" pitchFamily="18" charset="0"/>
                <a:cs typeface="Times New Roman" pitchFamily="18" charset="0"/>
              </a:rPr>
              <a:t>MinGW</a:t>
            </a:r>
            <a:r>
              <a:rPr lang="pt-BR" sz="11200" i="1" dirty="0" smtClean="0">
                <a:latin typeface="Times New Roman" pitchFamily="18" charset="0"/>
                <a:cs typeface="Times New Roman" pitchFamily="18" charset="0"/>
              </a:rPr>
              <a:t>-W64</a:t>
            </a: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 foram as ferramentas utilizadas para concepção e finalização do código do SICEL.  Resultando na finalização do código e no término do artigo.</a:t>
            </a:r>
          </a:p>
          <a:p>
            <a:pPr algn="ctr">
              <a:buNone/>
            </a:pPr>
            <a:endParaRPr lang="pt-BR" sz="2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Conclusão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277072"/>
          </a:xfrm>
        </p:spPr>
        <p:txBody>
          <a:bodyPr>
            <a:normAutofit fontScale="25000" lnSpcReduction="20000"/>
          </a:bodyPr>
          <a:lstStyle/>
          <a:p>
            <a:pPr marL="0" indent="355600" algn="just">
              <a:buNone/>
            </a:pP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Existem inúmeras linguagens de programação na atualidade. No entanto, C destaca-se pela sua adaptabilidade aos problemas, sua portabilidade, compatibilidade, opções de resolução de problemas de baixo e alto nível e muitas outras características, tornando-a poderosa e flexível. </a:t>
            </a:r>
          </a:p>
          <a:p>
            <a:pPr marL="0" indent="355600" algn="just">
              <a:buNone/>
            </a:pP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Portanto</a:t>
            </a:r>
            <a:r>
              <a:rPr lang="pt-BR" sz="11200" dirty="0" smtClean="0">
                <a:latin typeface="Times New Roman" pitchFamily="18" charset="0"/>
                <a:cs typeface="Times New Roman" pitchFamily="18" charset="0"/>
              </a:rPr>
              <a:t>, fica claro que o SICEL é uma prova de que a linguagem de programação C pode estar presente no desenvolvimento de projetos simples, mas também de projetos superiormente complexos. </a:t>
            </a:r>
          </a:p>
          <a:p>
            <a:pPr indent="196850" algn="just">
              <a:buNone/>
            </a:pPr>
            <a:endParaRPr lang="pt-BR" sz="2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71600" y="548680"/>
            <a:ext cx="7715200" cy="86895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As 20 Linguagens de Programação mais requisitadas pelo mercado.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6" name="Espaço Reservado para Conteúdo 5" descr="tumblr_inline_n9w5grlOcK1r1azxg.pn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2123728" y="1412031"/>
            <a:ext cx="4549247" cy="518532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itchFamily="18" charset="0"/>
                <a:cs typeface="Times New Roman" pitchFamily="18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277072"/>
          </a:xfrm>
        </p:spPr>
        <p:txBody>
          <a:bodyPr>
            <a:normAutofit/>
          </a:bodyPr>
          <a:lstStyle/>
          <a:p>
            <a:r>
              <a:rPr lang="pt-BR" sz="2800" dirty="0"/>
              <a:t>VAREJÃO, Flávio Miguel. </a:t>
            </a:r>
            <a:r>
              <a:rPr lang="pt-BR" sz="2800" b="1" dirty="0"/>
              <a:t>Introdução à Programação / Flávio Miguel Varejão</a:t>
            </a:r>
            <a:r>
              <a:rPr lang="pt-BR" sz="2800" dirty="0"/>
              <a:t> – 1</a:t>
            </a:r>
            <a:r>
              <a:rPr lang="pt-BR" sz="2800" baseline="30000" dirty="0"/>
              <a:t>a</a:t>
            </a:r>
            <a:r>
              <a:rPr lang="pt-BR" sz="2800" dirty="0"/>
              <a:t> ed. – Rio de Janeiro – RJ: </a:t>
            </a:r>
            <a:r>
              <a:rPr lang="pt-BR" sz="2800" dirty="0" err="1"/>
              <a:t>Elsevier</a:t>
            </a:r>
            <a:r>
              <a:rPr lang="pt-BR" sz="2800" dirty="0"/>
              <a:t>, 2015.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AGNER PRATA\Desktop\PROJETO G4\te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26624"/>
            <a:ext cx="9625068" cy="721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GNER PRATA\Desktop\PROJETO G4\SICEL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071" y="692696"/>
            <a:ext cx="8387409" cy="4717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GNER PRATA\Desktop\PROJETO G4\UFS-Final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0360" y="692696"/>
            <a:ext cx="4826336" cy="5040560"/>
          </a:xfrm>
          <a:prstGeom prst="rect">
            <a:avLst/>
          </a:prstGeom>
          <a:noFill/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347864" y="1052736"/>
            <a:ext cx="5615806" cy="507342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Universidade Federal de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Sergipe -UFS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pt-BR" sz="2800" dirty="0" smtClean="0"/>
          </a:p>
          <a:p>
            <a:pPr algn="ctr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Departamento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 Sistemas 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Informação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- Itabaiana -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DSI/Ita</a:t>
            </a:r>
          </a:p>
          <a:p>
            <a:pPr algn="ctr">
              <a:buNone/>
            </a:pP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Programação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II - SINF0064</a:t>
            </a:r>
          </a:p>
          <a:p>
            <a:pPr algn="ctr">
              <a:buNone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PROJETO 01 DE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PROGRAMACÃO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II</a:t>
            </a:r>
          </a:p>
          <a:p>
            <a:pPr algn="ctr">
              <a:buNone/>
            </a:pPr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Prof. Dr. Alcides Xavier </a:t>
            </a:r>
            <a:r>
              <a:rPr lang="pt-BR" sz="2800" b="1" dirty="0" err="1">
                <a:latin typeface="Times New Roman" pitchFamily="18" charset="0"/>
                <a:cs typeface="Times New Roman" pitchFamily="18" charset="0"/>
              </a:rPr>
              <a:t>Benicasa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Componentes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1044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Adriano Cirino da Silva </a:t>
            </a:r>
          </a:p>
          <a:p>
            <a:pPr algn="ctr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Bruna Cardoso da Silva </a:t>
            </a:r>
          </a:p>
          <a:p>
            <a:pPr algn="ctr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Carlos Augusto Lima </a:t>
            </a:r>
          </a:p>
          <a:p>
            <a:pPr algn="ctr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João Alves de Mendonça Júnior </a:t>
            </a:r>
          </a:p>
          <a:p>
            <a:pPr algn="ctr">
              <a:buNone/>
            </a:pP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Lucielma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Andrade Santos </a:t>
            </a:r>
          </a:p>
          <a:p>
            <a:pPr algn="ctr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Wagner Santos Prata </a:t>
            </a:r>
          </a:p>
          <a:p>
            <a:pPr algn="ctr">
              <a:buNone/>
            </a:pP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Willame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Santos Silva Almeida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1044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Projeto : </a:t>
            </a:r>
          </a:p>
          <a:p>
            <a:pPr algn="ctr">
              <a:buNone/>
            </a:pP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Implementação de uma Biblioteca em C++</a:t>
            </a:r>
            <a:endParaRPr lang="pt-BR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small" dirty="0" smtClean="0"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Contexto Histórico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WAGNER PRATA\Desktop\PROJETO G4\ARTES\bibliotec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1961"/>
            <a:ext cx="5959563" cy="39633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GNER PRATA\Desktop\PROJETO G4\SICEL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071" y="692696"/>
            <a:ext cx="8387409" cy="4717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SICEL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4277072"/>
          </a:xfrm>
        </p:spPr>
        <p:txBody>
          <a:bodyPr>
            <a:normAutofit/>
          </a:bodyPr>
          <a:lstStyle/>
          <a:p>
            <a:pPr indent="17463" algn="ctr">
              <a:buNone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Principais Funções do Programa</a:t>
            </a:r>
          </a:p>
          <a:p>
            <a:pPr indent="17463" algn="ctr">
              <a:buNone/>
            </a:pP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indent="17463"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Cadastro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livros</a:t>
            </a:r>
          </a:p>
          <a:p>
            <a:pPr indent="17463"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Listagem de Livros e Alunos</a:t>
            </a:r>
          </a:p>
          <a:p>
            <a:pPr indent="17463"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Contabilizar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empréstimo</a:t>
            </a:r>
          </a:p>
          <a:p>
            <a:pPr indent="17463"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Devolução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dos livros.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Fluxograma 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177800" indent="1588" algn="just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O objetivo é mostrar de forma descomplicada o fluxo das informações 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elementos.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AGNER PRATA\Desktop\PROJETO G4\Projeto G4 - SIN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5"/>
            <a:ext cx="8926067" cy="5081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299</Words>
  <Application>Microsoft Office PowerPoint</Application>
  <PresentationFormat>Apresentação na tela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Componentes </vt:lpstr>
      <vt:lpstr>Slide 4</vt:lpstr>
      <vt:lpstr>Introdução</vt:lpstr>
      <vt:lpstr>Slide 6</vt:lpstr>
      <vt:lpstr>SICEL</vt:lpstr>
      <vt:lpstr>Fluxograma </vt:lpstr>
      <vt:lpstr>Slide 9</vt:lpstr>
      <vt:lpstr>Metodologia</vt:lpstr>
      <vt:lpstr>Conclusão</vt:lpstr>
      <vt:lpstr>As 20 Linguagens de Programação mais requisitadas pelo mercado. </vt:lpstr>
      <vt:lpstr>Referências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WAGNER PRATA</dc:creator>
  <cp:lastModifiedBy>WAGNER PRATA</cp:lastModifiedBy>
  <cp:revision>19</cp:revision>
  <dcterms:created xsi:type="dcterms:W3CDTF">2016-08-11T23:21:08Z</dcterms:created>
  <dcterms:modified xsi:type="dcterms:W3CDTF">2016-08-15T00:48:46Z</dcterms:modified>
</cp:coreProperties>
</file>