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3" r:id="rId4"/>
    <p:sldId id="258" r:id="rId5"/>
    <p:sldId id="257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1" r:id="rId15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b87541-570c-491b-ad08-5b4b7493947a}">
          <p14:sldIdLst>
            <p14:sldId id="256"/>
            <p14:sldId id="273"/>
            <p14:sldId id="258"/>
            <p14:sldId id="257"/>
            <p14:sldId id="262"/>
            <p14:sldId id="263"/>
            <p14:sldId id="260"/>
            <p14:sldId id="264"/>
            <p14:sldId id="266"/>
            <p14:sldId id="267"/>
          </p14:sldIdLst>
        </p14:section>
        <p14:section name="Seção Sem Título" id="{61109349-c5ff-423d-9dc4-0f041b87b308}">
          <p14:sldIdLst>
            <p14:sldId id="268"/>
            <p14:sldId id="269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80" y="1122680"/>
            <a:ext cx="10386060" cy="1391285"/>
          </a:xfrm>
        </p:spPr>
        <p:txBody>
          <a:bodyPr>
            <a:normAutofit fontScale="90000"/>
          </a:bodyPr>
          <a:p>
            <a:r>
              <a:rPr lang="en-US" altLang="pt-BR" sz="4800"/>
              <a:t>DATA WAREHOUSE DE UMA REDE DE CINEMA</a:t>
            </a:r>
            <a:endParaRPr lang="en-US" alt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815590"/>
          </a:xfrm>
        </p:spPr>
        <p:txBody>
          <a:bodyPr>
            <a:normAutofit/>
          </a:bodyPr>
          <a:p>
            <a:pPr algn="l"/>
            <a:endParaRPr lang="en-US" altLang="pt-BR"/>
          </a:p>
          <a:p>
            <a:pPr algn="l"/>
            <a:r>
              <a:rPr lang="en-US" altLang="pt-BR"/>
              <a:t>Clovijan Bispo</a:t>
            </a:r>
            <a:endParaRPr lang="en-US" altLang="pt-BR"/>
          </a:p>
          <a:p>
            <a:pPr algn="l"/>
            <a:r>
              <a:rPr lang="en-US" altLang="pt-BR"/>
              <a:t>Igor Terriaga</a:t>
            </a:r>
            <a:endParaRPr lang="en-US" altLang="pt-BR"/>
          </a:p>
          <a:p>
            <a:pPr algn="l"/>
            <a:r>
              <a:rPr lang="en-US" altLang="pt-BR"/>
              <a:t>João Alves</a:t>
            </a:r>
            <a:endParaRPr lang="en-US" altLang="pt-BR"/>
          </a:p>
          <a:p>
            <a:pPr algn="l"/>
            <a:r>
              <a:rPr lang="en-US" altLang="pt-BR"/>
              <a:t>Sistemas de Apoio à Decisão</a:t>
            </a:r>
            <a:endParaRPr lang="en-US" altLang="pt-BR"/>
          </a:p>
          <a:p>
            <a:pPr algn="l"/>
            <a:r>
              <a:rPr lang="en-US" altLang="pt-BR"/>
              <a:t>Profº Msc. André Vinícius</a:t>
            </a:r>
            <a:endParaRPr lang="en-US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642620"/>
          </a:xfrm>
        </p:spPr>
        <p:txBody>
          <a:bodyPr>
            <a:normAutofit/>
          </a:bodyPr>
          <a:p>
            <a:pPr algn="ctr"/>
            <a:r>
              <a:rPr lang="en-US" altLang="pt-BR" sz="3200"/>
              <a:t>MODELO LÓGICO FATO PRODUTO</a:t>
            </a:r>
            <a:endParaRPr lang="en-US" altLang="pt-BR" sz="3200"/>
          </a:p>
        </p:txBody>
      </p:sp>
      <p:pic>
        <p:nvPicPr>
          <p:cNvPr id="4" name="Espaço Reservado para Conteúdo 3" descr="fato-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496570"/>
            <a:ext cx="12206605" cy="6300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AGREGADOS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/>
              <a:t>G</a:t>
            </a:r>
            <a:r>
              <a:rPr lang="en-US" altLang="pt-BR"/>
              <a:t>RANULARIDADE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Uma linha da tabela do agregado fato produto representa a venda de produtos por plataforma, em um determinado mês de um determinado ano.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>
              <a:buNone/>
            </a:pPr>
            <a:r>
              <a:rPr lang="pt-BR" altLang="en-US"/>
              <a:t>Uma linha da tabela do agregado fato ingresso representa a venda de ingressos por plataforma, em um determinado mês de um determinado ano.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2065"/>
            <a:ext cx="10515600" cy="705485"/>
          </a:xfrm>
        </p:spPr>
        <p:txBody>
          <a:bodyPr/>
          <a:p>
            <a:pPr algn="ctr"/>
            <a:r>
              <a:rPr lang="en-US" altLang="pt-BR" sz="3200"/>
              <a:t>ESQUEMA LÓGICO DO AGREGADO PRODUTO</a:t>
            </a:r>
            <a:endParaRPr lang="en-US" altLang="pt-BR" sz="3200"/>
          </a:p>
        </p:txBody>
      </p:sp>
      <p:pic>
        <p:nvPicPr>
          <p:cNvPr id="4" name="Espaço Reservado para Conteúdo 3" descr="agregado_produ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" y="512445"/>
            <a:ext cx="12086590" cy="6374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500"/>
            <a:ext cx="10515600" cy="601345"/>
          </a:xfrm>
        </p:spPr>
        <p:txBody>
          <a:bodyPr/>
          <a:p>
            <a:pPr algn="ctr"/>
            <a:r>
              <a:rPr lang="en-US" altLang="pt-BR" sz="3200">
                <a:sym typeface="+mn-ea"/>
              </a:rPr>
              <a:t>ESQUEMA LÓGICO DO AGREGADO INGRESSO</a:t>
            </a:r>
            <a:endParaRPr lang="pt-BR" altLang="en-US" sz="3200"/>
          </a:p>
        </p:txBody>
      </p:sp>
      <p:pic>
        <p:nvPicPr>
          <p:cNvPr id="4" name="Espaço Reservado para Conteúdo 3" descr="agregado_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45" y="544195"/>
            <a:ext cx="12146915" cy="6299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pPr marL="0" indent="0" algn="ctr">
              <a:buNone/>
            </a:pPr>
            <a:endParaRPr lang="en-US" altLang="pt-BR" sz="5400"/>
          </a:p>
          <a:p>
            <a:pPr marL="0" indent="0" algn="ctr">
              <a:buNone/>
            </a:pPr>
            <a:r>
              <a:rPr lang="en-US" altLang="pt-BR" sz="5400"/>
              <a:t>OBRIGADO!</a:t>
            </a:r>
            <a:endParaRPr lang="en-US" altLang="pt-BR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AGENDA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Por que fazer um data warehouse?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Ambiente operacional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Indicadores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Fatos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Área de staging</a:t>
            </a: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Agregados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fazer um data warehouse?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	Uma rede de cinema necessita de resultados expressivos em um determinado período.  Então este data warehouse ajuda na tomada de decisão de uma rede de cinema, o que pode dar certa vantagem aos concorrentes que podem não ter um data warehouse para tomada de decisão.</a:t>
            </a:r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565" y="-2540"/>
            <a:ext cx="10515600" cy="610235"/>
          </a:xfrm>
        </p:spPr>
        <p:txBody>
          <a:bodyPr>
            <a:normAutofit fontScale="90000"/>
          </a:bodyPr>
          <a:p>
            <a:pPr algn="ctr"/>
            <a:r>
              <a:rPr lang="en-US" altLang="pt-BR" sz="3600"/>
              <a:t>AMBIENTE OPERACIONAL</a:t>
            </a:r>
            <a:endParaRPr lang="en-US" altLang="pt-BR" sz="36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335" y="607695"/>
            <a:ext cx="12220575" cy="6216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gênero de filme?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2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dias, meses e anos que mais venderam ingressos?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3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ingressos vendidos por filme e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4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Quantidade de ingressos vendidos por plataformas por período?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5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total de produtos vendidos em determinados períodos?</a:t>
            </a:r>
            <a:endParaRPr lang="pt-BR" altLang="en-US" sz="2600"/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6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Quais os filmes que mais venderam ingressos no ano?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842645"/>
          </a:xfrm>
        </p:spPr>
        <p:txBody>
          <a:bodyPr/>
          <a:p>
            <a:pPr algn="ctr"/>
            <a:r>
              <a:rPr lang="en-US" altLang="pt-BR"/>
              <a:t>INDICADORES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45185"/>
            <a:ext cx="10515600" cy="59810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pt-BR" altLang="en-US" sz="2600">
                <a:sym typeface="+mn-ea"/>
              </a:rPr>
              <a:t>7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valor total de ingressos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8- </a:t>
            </a:r>
            <a:r>
              <a:rPr lang="pt-BR" altLang="en-US" sz="2600">
                <a:sym typeface="+mn-ea"/>
              </a:rPr>
              <a:t>Qual o valor total de produtos do snack bar vendidos por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9 - </a:t>
            </a:r>
            <a:r>
              <a:rPr lang="pt-BR" altLang="en-US" sz="2600">
                <a:sym typeface="+mn-ea"/>
              </a:rPr>
              <a:t>Qual o valor total de ingressos vendidos por plataformas em dias, meses e anos?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10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a quantidade de clientes por determinado bairro, cidade e estado?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>
              <a:sym typeface="+mn-ea"/>
            </a:endParaRPr>
          </a:p>
          <a:p>
            <a:pPr marL="0" indent="0">
              <a:buNone/>
            </a:pPr>
            <a:r>
              <a:rPr lang="pt-BR" altLang="en-US" sz="2600">
                <a:sym typeface="+mn-ea"/>
              </a:rPr>
              <a:t>11 </a:t>
            </a:r>
            <a:r>
              <a:rPr lang="en-US" altLang="pt-BR" sz="2600">
                <a:sym typeface="+mn-ea"/>
              </a:rPr>
              <a:t>- </a:t>
            </a:r>
            <a:r>
              <a:rPr lang="pt-BR" altLang="en-US" sz="2600">
                <a:sym typeface="+mn-ea"/>
              </a:rPr>
              <a:t>Qual o turno que mais vendeu ingressos?</a:t>
            </a:r>
            <a:endParaRPr lang="pt-BR" altLang="en-US" sz="2600">
              <a:sym typeface="+mn-ea"/>
            </a:endParaRPr>
          </a:p>
          <a:p>
            <a:pPr marL="0" indent="0">
              <a:buNone/>
            </a:pPr>
            <a:endParaRPr lang="pt-BR" altLang="en-US" sz="2600"/>
          </a:p>
          <a:p>
            <a:pPr marL="0" indent="0">
              <a:buNone/>
            </a:pPr>
            <a:r>
              <a:rPr lang="en-US" altLang="pt-BR" sz="2600">
                <a:sym typeface="+mn-ea"/>
              </a:rPr>
              <a:t>12 - </a:t>
            </a:r>
            <a:r>
              <a:rPr lang="pt-BR" altLang="en-US" sz="2600">
                <a:sym typeface="+mn-ea"/>
              </a:rPr>
              <a:t>Total de clientes por plano utilizado?</a:t>
            </a:r>
            <a:endParaRPr lang="pt-BR" altLang="en-US" sz="26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962660"/>
          </a:xfrm>
        </p:spPr>
        <p:txBody>
          <a:bodyPr/>
          <a:p>
            <a:pPr algn="ctr"/>
            <a:r>
              <a:rPr lang="en-US" altLang="pt-BR"/>
              <a:t>DEFINIÇÃO DOS FATOS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302885"/>
          </a:xfrm>
        </p:spPr>
        <p:txBody>
          <a:bodyPr/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Ingresso: Uma linha da tabela de fato produto representa a venda de produtos por plataforma, em um determinado dia.	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Produto: Uma linha da tabela de fato ingresso representa a venda de ingressos por plataforma, em um determinado dia.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614680"/>
          </a:xfrm>
        </p:spPr>
        <p:txBody>
          <a:bodyPr/>
          <a:p>
            <a:pPr algn="ctr"/>
            <a:r>
              <a:rPr lang="en-US" altLang="pt-BR" sz="3200"/>
              <a:t>MODELO LÓGICO AMBIENTE OPERACIONAL</a:t>
            </a:r>
            <a:endParaRPr lang="en-US" altLang="pt-BR" sz="3200"/>
          </a:p>
        </p:txBody>
      </p:sp>
      <p:pic>
        <p:nvPicPr>
          <p:cNvPr id="4" name="Espaço Reservado para Conteúdo 3" descr="modelo-logico-ambien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" y="466725"/>
            <a:ext cx="12101830" cy="636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795"/>
            <a:ext cx="10515600" cy="673735"/>
          </a:xfrm>
        </p:spPr>
        <p:txBody>
          <a:bodyPr>
            <a:normAutofit/>
          </a:bodyPr>
          <a:p>
            <a:pPr algn="ctr"/>
            <a:r>
              <a:rPr lang="en-US" altLang="pt-BR" sz="3200"/>
              <a:t>MODELO LÓGICO FATO INGRESSO</a:t>
            </a:r>
            <a:endParaRPr lang="en-US" altLang="pt-BR" sz="3200"/>
          </a:p>
        </p:txBody>
      </p:sp>
      <p:pic>
        <p:nvPicPr>
          <p:cNvPr id="5" name="Espaço Reservado para Conteúdo 4" descr="fato-ingress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" y="527050"/>
            <a:ext cx="12190095" cy="6329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WPS Presentation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do Office</vt:lpstr>
      <vt:lpstr>DATA WAREHOUSE DE UMA REDE DE CINEMA</vt:lpstr>
      <vt:lpstr>PowerPoint 演示文稿</vt:lpstr>
      <vt:lpstr>Por que fazer um data warehouse?</vt:lpstr>
      <vt:lpstr>AMBIENTE OPERACIONAL</vt:lpstr>
      <vt:lpstr>INDICADORES</vt:lpstr>
      <vt:lpstr>INDICADORES</vt:lpstr>
      <vt:lpstr>DEFINIÇÃO DOS FATOS</vt:lpstr>
      <vt:lpstr>MODELO LÓGICO AMBIENTE OPERACIONAL</vt:lpstr>
      <vt:lpstr>MODELO LÓGICO FATO INGRESSO</vt:lpstr>
      <vt:lpstr>MODELO LÓGICO FATO PRODUTO</vt:lpstr>
      <vt:lpstr>AGREGADOS</vt:lpstr>
      <vt:lpstr>ESQUEMA LÓGICO DO AGREGADO PRODUTO</vt:lpstr>
      <vt:lpstr>ESQUEMA LÓGICO DO AGREGADO INGRESSO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 UM CINEMA</dc:title>
  <dc:creator>joaoa</dc:creator>
  <cp:lastModifiedBy>joaoa</cp:lastModifiedBy>
  <cp:revision>19</cp:revision>
  <dcterms:created xsi:type="dcterms:W3CDTF">2019-08-20T17:32:00Z</dcterms:created>
  <dcterms:modified xsi:type="dcterms:W3CDTF">2019-09-03T14:01:23Z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1046-10.2.0.7646</vt:lpwstr>
  </property>
</Properties>
</file>