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  <p:sldId id="257" r:id="rId5"/>
    <p:sldId id="262" r:id="rId6"/>
    <p:sldId id="263" r:id="rId7"/>
    <p:sldId id="260" r:id="rId8"/>
    <p:sldId id="264" r:id="rId9"/>
    <p:sldId id="266" r:id="rId10"/>
    <p:sldId id="267" r:id="rId11"/>
    <p:sldId id="268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30" autoAdjust="0"/>
    <p:restoredTop sz="94660"/>
  </p:normalViewPr>
  <p:slideViewPr>
    <p:cSldViewPr snapToGrid="0">
      <p:cViewPr varScale="1">
        <p:scale>
          <a:sx n="74" d="100"/>
          <a:sy n="74" d="100"/>
        </p:scale>
        <p:origin x="78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9" d="100"/>
          <a:sy n="59" d="100"/>
        </p:scale>
        <p:origin x="2286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9BC54-1CDC-4473-9720-F58E1E464D2A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2030-28A4-485C-A222-4952DDFF562A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9BC54-1CDC-4473-9720-F58E1E464D2A}" type="datetimeFigureOut">
              <a:rPr lang="pt-BR" smtClean="0"/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2030-28A4-485C-A222-4952DDFF562A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9BC54-1CDC-4473-9720-F58E1E464D2A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2030-28A4-485C-A222-4952DDFF562A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  <a:endParaRPr lang="pt-BR" smtClean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9BC54-1CDC-4473-9720-F58E1E464D2A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2030-28A4-485C-A222-4952DDFF562A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9BC54-1CDC-4473-9720-F58E1E464D2A}" type="datetimeFigureOut">
              <a:rPr lang="pt-BR" smtClean="0"/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2030-28A4-485C-A222-4952DDFF562A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  <a:endParaRPr lang="pt-BR" smtClean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  <a:endParaRPr lang="pt-BR" smtClean="0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9BC54-1CDC-4473-9720-F58E1E464D2A}" type="datetimeFigureOut">
              <a:rPr lang="pt-BR" smtClean="0"/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2030-28A4-485C-A222-4952DDFF562A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9BC54-1CDC-4473-9720-F58E1E464D2A}" type="datetimeFigureOut">
              <a:rPr lang="pt-BR" smtClean="0"/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2030-28A4-485C-A222-4952DDFF562A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9BC54-1CDC-4473-9720-F58E1E464D2A}" type="datetimeFigureOut">
              <a:rPr lang="pt-BR" smtClean="0"/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2030-28A4-485C-A222-4952DDFF562A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  <a:endParaRPr lang="pt-BR" smtClean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9BC54-1CDC-4473-9720-F58E1E464D2A}" type="datetimeFigureOut">
              <a:rPr lang="pt-BR" smtClean="0"/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2030-28A4-485C-A222-4952DDFF562A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9BC54-1CDC-4473-9720-F58E1E464D2A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2030-28A4-485C-A222-4952DDFF562A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89BC54-1CDC-4473-9720-F58E1E464D2A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682030-28A4-485C-A222-4952DDFF562A}" type="slidenum">
              <a:rPr lang="pt-BR" smtClean="0"/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55980" y="1122680"/>
            <a:ext cx="10386060" cy="1391285"/>
          </a:xfrm>
        </p:spPr>
        <p:txBody>
          <a:bodyPr>
            <a:normAutofit fontScale="90000"/>
          </a:bodyPr>
          <a:p>
            <a:r>
              <a:rPr lang="en-US" altLang="pt-BR" sz="4800"/>
              <a:t>DATA WAREHOUSE DE UMA REDE DE CINEMA</a:t>
            </a:r>
            <a:endParaRPr lang="en-US" altLang="pt-BR" sz="480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355"/>
            <a:ext cx="9144000" cy="2815590"/>
          </a:xfrm>
        </p:spPr>
        <p:txBody>
          <a:bodyPr>
            <a:normAutofit/>
          </a:bodyPr>
          <a:p>
            <a:pPr algn="l"/>
            <a:endParaRPr lang="en-US" altLang="pt-BR"/>
          </a:p>
          <a:p>
            <a:pPr algn="l"/>
            <a:r>
              <a:rPr lang="en-US" altLang="pt-BR"/>
              <a:t>Clovijan Bispo</a:t>
            </a:r>
            <a:endParaRPr lang="en-US" altLang="pt-BR"/>
          </a:p>
          <a:p>
            <a:pPr algn="l"/>
            <a:r>
              <a:rPr lang="en-US" altLang="pt-BR"/>
              <a:t>Igor Terriaga</a:t>
            </a:r>
            <a:endParaRPr lang="en-US" altLang="pt-BR"/>
          </a:p>
          <a:p>
            <a:pPr algn="l"/>
            <a:r>
              <a:rPr lang="en-US" altLang="pt-BR"/>
              <a:t>João Alves</a:t>
            </a:r>
            <a:endParaRPr lang="en-US" altLang="pt-BR"/>
          </a:p>
          <a:p>
            <a:pPr algn="l"/>
            <a:r>
              <a:rPr lang="en-US" altLang="pt-BR"/>
              <a:t>Sistemas de Apoio à Decisão</a:t>
            </a:r>
            <a:endParaRPr lang="en-US" altLang="pt-BR"/>
          </a:p>
          <a:p>
            <a:pPr algn="l"/>
            <a:r>
              <a:rPr lang="en-US" altLang="pt-BR"/>
              <a:t>Profº Msc. André Vinícius</a:t>
            </a:r>
            <a:endParaRPr lang="en-US" altLang="pt-BR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pt-BR" alt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pt-BR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pt-BR"/>
              <a:t>Por que fazer um data warehouse?</a:t>
            </a:r>
            <a:endParaRPr lang="en-US" alt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pt-BR"/>
              <a:t>Ajudar na tomada de decisão</a:t>
            </a:r>
            <a:endParaRPr lang="en-US" altLang="pt-BR"/>
          </a:p>
          <a:p>
            <a:r>
              <a:rPr lang="en-US" altLang="pt-BR"/>
              <a:t>Economizar recursos</a:t>
            </a:r>
            <a:endParaRPr lang="en-US" altLang="pt-BR"/>
          </a:p>
          <a:p>
            <a:r>
              <a:rPr lang="en-US" altLang="pt-BR"/>
              <a:t>Otimizar o desempenho dos negócio</a:t>
            </a:r>
            <a:endParaRPr lang="en-US" altLang="pt-BR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7565" y="-2540"/>
            <a:ext cx="10515600" cy="897255"/>
          </a:xfrm>
        </p:spPr>
        <p:txBody>
          <a:bodyPr>
            <a:normAutofit/>
          </a:bodyPr>
          <a:p>
            <a:pPr algn="ctr"/>
            <a:r>
              <a:rPr lang="en-US" altLang="pt-BR" sz="3600"/>
              <a:t>AMBIENTE OPERACIONAL</a:t>
            </a:r>
            <a:endParaRPr lang="en-US" altLang="pt-BR" sz="3600"/>
          </a:p>
        </p:txBody>
      </p:sp>
      <p:pic>
        <p:nvPicPr>
          <p:cNvPr id="4" name="Espaço Reservado para Conteúdo 3" descr="modelo-logico-ambiente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886460"/>
            <a:ext cx="10514965" cy="568896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175"/>
            <a:ext cx="10515600" cy="842645"/>
          </a:xfrm>
        </p:spPr>
        <p:txBody>
          <a:bodyPr/>
          <a:p>
            <a:pPr algn="ctr"/>
            <a:r>
              <a:rPr lang="en-US" altLang="pt-BR"/>
              <a:t>INDICADORES</a:t>
            </a:r>
            <a:endParaRPr lang="en-US" alt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845185"/>
            <a:ext cx="10515600" cy="5981065"/>
          </a:xfrm>
        </p:spPr>
        <p:txBody>
          <a:bodyPr>
            <a:noAutofit/>
          </a:bodyPr>
          <a:p>
            <a:pPr marL="0" indent="0">
              <a:buNone/>
            </a:pPr>
            <a:r>
              <a:rPr lang="pt-BR" altLang="en-US" sz="2600">
                <a:sym typeface="+mn-ea"/>
              </a:rPr>
              <a:t>1 </a:t>
            </a:r>
            <a:r>
              <a:rPr lang="en-US" altLang="pt-BR" sz="2600">
                <a:sym typeface="+mn-ea"/>
              </a:rPr>
              <a:t>- </a:t>
            </a:r>
            <a:r>
              <a:rPr lang="pt-BR" altLang="en-US" sz="2600">
                <a:sym typeface="+mn-ea"/>
              </a:rPr>
              <a:t>Quantidade de ingressos vendidos por gênero de filme?</a:t>
            </a:r>
            <a:endParaRPr lang="pt-BR" altLang="en-US" sz="2600">
              <a:sym typeface="+mn-ea"/>
            </a:endParaRPr>
          </a:p>
          <a:p>
            <a:pPr marL="0" indent="0">
              <a:buNone/>
            </a:pPr>
            <a:endParaRPr lang="pt-BR" altLang="en-US" sz="2600"/>
          </a:p>
          <a:p>
            <a:pPr marL="0" indent="0">
              <a:buNone/>
            </a:pPr>
            <a:r>
              <a:rPr lang="pt-BR" altLang="en-US" sz="2600">
                <a:sym typeface="+mn-ea"/>
              </a:rPr>
              <a:t>2 </a:t>
            </a:r>
            <a:r>
              <a:rPr lang="en-US" altLang="pt-BR" sz="2600">
                <a:sym typeface="+mn-ea"/>
              </a:rPr>
              <a:t>- </a:t>
            </a:r>
            <a:r>
              <a:rPr lang="pt-BR" altLang="en-US" sz="2600">
                <a:sym typeface="+mn-ea"/>
              </a:rPr>
              <a:t>Quais os dias, meses e anos que mais venderam ingressos?</a:t>
            </a:r>
            <a:endParaRPr lang="pt-BR" altLang="en-US" sz="2600"/>
          </a:p>
          <a:p>
            <a:pPr marL="0" indent="0">
              <a:buNone/>
            </a:pPr>
            <a:endParaRPr lang="pt-BR" altLang="en-US" sz="2600">
              <a:sym typeface="+mn-ea"/>
            </a:endParaRPr>
          </a:p>
          <a:p>
            <a:pPr marL="0" indent="0">
              <a:buNone/>
            </a:pPr>
            <a:r>
              <a:rPr lang="pt-BR" altLang="en-US" sz="2600">
                <a:sym typeface="+mn-ea"/>
              </a:rPr>
              <a:t>3 </a:t>
            </a:r>
            <a:r>
              <a:rPr lang="en-US" altLang="pt-BR" sz="2600">
                <a:sym typeface="+mn-ea"/>
              </a:rPr>
              <a:t>- </a:t>
            </a:r>
            <a:r>
              <a:rPr lang="pt-BR" altLang="en-US" sz="2600">
                <a:sym typeface="+mn-ea"/>
              </a:rPr>
              <a:t>Qual o total de ingressos vendidos por filme e por período?</a:t>
            </a:r>
            <a:endParaRPr lang="pt-BR" altLang="en-US" sz="2600"/>
          </a:p>
          <a:p>
            <a:pPr marL="0" indent="0">
              <a:buNone/>
            </a:pPr>
            <a:endParaRPr lang="pt-BR" altLang="en-US" sz="2600">
              <a:sym typeface="+mn-ea"/>
            </a:endParaRPr>
          </a:p>
          <a:p>
            <a:pPr marL="0" indent="0">
              <a:buNone/>
            </a:pPr>
            <a:r>
              <a:rPr lang="pt-BR" altLang="en-US" sz="2600">
                <a:sym typeface="+mn-ea"/>
              </a:rPr>
              <a:t>4 </a:t>
            </a:r>
            <a:r>
              <a:rPr lang="en-US" altLang="pt-BR" sz="2600">
                <a:sym typeface="+mn-ea"/>
              </a:rPr>
              <a:t>- </a:t>
            </a:r>
            <a:r>
              <a:rPr lang="pt-BR" altLang="en-US" sz="2600">
                <a:sym typeface="+mn-ea"/>
              </a:rPr>
              <a:t>Quantidade de ingressos vendidos por plataformas por período?</a:t>
            </a:r>
            <a:endParaRPr lang="pt-BR" altLang="en-US" sz="2600"/>
          </a:p>
          <a:p>
            <a:pPr marL="0" indent="0">
              <a:buNone/>
            </a:pPr>
            <a:endParaRPr lang="pt-BR" altLang="en-US" sz="2600">
              <a:sym typeface="+mn-ea"/>
            </a:endParaRPr>
          </a:p>
          <a:p>
            <a:pPr marL="0" indent="0">
              <a:buNone/>
            </a:pPr>
            <a:r>
              <a:rPr lang="pt-BR" altLang="en-US" sz="2600">
                <a:sym typeface="+mn-ea"/>
              </a:rPr>
              <a:t>5 </a:t>
            </a:r>
            <a:r>
              <a:rPr lang="en-US" altLang="pt-BR" sz="2600">
                <a:sym typeface="+mn-ea"/>
              </a:rPr>
              <a:t>- </a:t>
            </a:r>
            <a:r>
              <a:rPr lang="pt-BR" altLang="en-US" sz="2600">
                <a:sym typeface="+mn-ea"/>
              </a:rPr>
              <a:t>Qual o total de produtos vendidos em determinados períodos?</a:t>
            </a:r>
            <a:endParaRPr lang="pt-BR" altLang="en-US" sz="2600"/>
          </a:p>
          <a:p>
            <a:pPr marL="0" indent="0">
              <a:buNone/>
            </a:pPr>
            <a:endParaRPr lang="pt-BR" altLang="en-US" sz="2600">
              <a:sym typeface="+mn-ea"/>
            </a:endParaRPr>
          </a:p>
          <a:p>
            <a:pPr marL="0" indent="0">
              <a:buNone/>
            </a:pPr>
            <a:r>
              <a:rPr lang="pt-BR" altLang="en-US" sz="2600">
                <a:sym typeface="+mn-ea"/>
              </a:rPr>
              <a:t>6 </a:t>
            </a:r>
            <a:r>
              <a:rPr lang="en-US" altLang="pt-BR" sz="2600">
                <a:sym typeface="+mn-ea"/>
              </a:rPr>
              <a:t>- </a:t>
            </a:r>
            <a:r>
              <a:rPr lang="pt-BR" altLang="en-US" sz="2600">
                <a:sym typeface="+mn-ea"/>
              </a:rPr>
              <a:t>Quais os filmes que mais venderam ingressos no ano?</a:t>
            </a:r>
            <a:endParaRPr lang="pt-BR" altLang="en-US" sz="2600"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175"/>
            <a:ext cx="10515600" cy="842645"/>
          </a:xfrm>
        </p:spPr>
        <p:txBody>
          <a:bodyPr/>
          <a:p>
            <a:pPr algn="ctr"/>
            <a:r>
              <a:rPr lang="en-US" altLang="pt-BR"/>
              <a:t>INDICADORES</a:t>
            </a:r>
            <a:endParaRPr lang="en-US" alt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845185"/>
            <a:ext cx="10515600" cy="5981065"/>
          </a:xfrm>
        </p:spPr>
        <p:txBody>
          <a:bodyPr>
            <a:noAutofit/>
          </a:bodyPr>
          <a:p>
            <a:pPr marL="0" indent="0">
              <a:buNone/>
            </a:pPr>
            <a:r>
              <a:rPr lang="pt-BR" altLang="en-US" sz="2600">
                <a:sym typeface="+mn-ea"/>
              </a:rPr>
              <a:t>7 </a:t>
            </a:r>
            <a:r>
              <a:rPr lang="en-US" altLang="pt-BR" sz="2600">
                <a:sym typeface="+mn-ea"/>
              </a:rPr>
              <a:t>- </a:t>
            </a:r>
            <a:r>
              <a:rPr lang="pt-BR" altLang="en-US" sz="2600">
                <a:sym typeface="+mn-ea"/>
              </a:rPr>
              <a:t>Qual o valor total de ingressos vendidos por dias, meses e anos?</a:t>
            </a:r>
            <a:endParaRPr lang="pt-BR" altLang="en-US" sz="2600">
              <a:sym typeface="+mn-ea"/>
            </a:endParaRPr>
          </a:p>
          <a:p>
            <a:pPr marL="0" indent="0">
              <a:buNone/>
            </a:pPr>
            <a:endParaRPr lang="pt-BR" altLang="en-US" sz="2600"/>
          </a:p>
          <a:p>
            <a:pPr marL="0" indent="0">
              <a:buNone/>
            </a:pPr>
            <a:r>
              <a:rPr lang="en-US" altLang="pt-BR" sz="2600">
                <a:sym typeface="+mn-ea"/>
              </a:rPr>
              <a:t>8- </a:t>
            </a:r>
            <a:r>
              <a:rPr lang="pt-BR" altLang="en-US" sz="2600">
                <a:sym typeface="+mn-ea"/>
              </a:rPr>
              <a:t>Qual o valor total de produtos do snack bar vendidos por dias, meses e anos?</a:t>
            </a:r>
            <a:endParaRPr lang="pt-BR" altLang="en-US" sz="2600">
              <a:sym typeface="+mn-ea"/>
            </a:endParaRPr>
          </a:p>
          <a:p>
            <a:pPr marL="0" indent="0">
              <a:buNone/>
            </a:pPr>
            <a:endParaRPr lang="pt-BR" altLang="en-US" sz="2600"/>
          </a:p>
          <a:p>
            <a:pPr marL="0" indent="0">
              <a:buNone/>
            </a:pPr>
            <a:r>
              <a:rPr lang="en-US" altLang="pt-BR" sz="2600">
                <a:sym typeface="+mn-ea"/>
              </a:rPr>
              <a:t>9 - </a:t>
            </a:r>
            <a:r>
              <a:rPr lang="pt-BR" altLang="en-US" sz="2600">
                <a:sym typeface="+mn-ea"/>
              </a:rPr>
              <a:t>Qual o valor total de ingressos vendidos por plataformas em dias, meses e anos?</a:t>
            </a:r>
            <a:endParaRPr lang="pt-BR" altLang="en-US" sz="2600">
              <a:sym typeface="+mn-ea"/>
            </a:endParaRPr>
          </a:p>
          <a:p>
            <a:pPr marL="0" indent="0">
              <a:buNone/>
            </a:pPr>
            <a:endParaRPr lang="pt-BR" altLang="en-US" sz="2600"/>
          </a:p>
          <a:p>
            <a:pPr marL="0" indent="0">
              <a:buNone/>
            </a:pPr>
            <a:r>
              <a:rPr lang="pt-BR" altLang="en-US" sz="2600">
                <a:sym typeface="+mn-ea"/>
              </a:rPr>
              <a:t>10 </a:t>
            </a:r>
            <a:r>
              <a:rPr lang="en-US" altLang="pt-BR" sz="2600">
                <a:sym typeface="+mn-ea"/>
              </a:rPr>
              <a:t>- </a:t>
            </a:r>
            <a:r>
              <a:rPr lang="pt-BR" altLang="en-US" sz="2600">
                <a:sym typeface="+mn-ea"/>
              </a:rPr>
              <a:t>Qual a quantidade de clientes por determinado bairro, cidade e estado?</a:t>
            </a:r>
            <a:endParaRPr lang="pt-BR" altLang="en-US" sz="2600">
              <a:sym typeface="+mn-ea"/>
            </a:endParaRPr>
          </a:p>
          <a:p>
            <a:pPr marL="0" indent="0">
              <a:buNone/>
            </a:pPr>
            <a:endParaRPr lang="pt-BR" altLang="en-US" sz="2600">
              <a:sym typeface="+mn-ea"/>
            </a:endParaRPr>
          </a:p>
          <a:p>
            <a:pPr marL="0" indent="0">
              <a:buNone/>
            </a:pPr>
            <a:r>
              <a:rPr lang="pt-BR" altLang="en-US" sz="2600">
                <a:sym typeface="+mn-ea"/>
              </a:rPr>
              <a:t>11 </a:t>
            </a:r>
            <a:r>
              <a:rPr lang="en-US" altLang="pt-BR" sz="2600">
                <a:sym typeface="+mn-ea"/>
              </a:rPr>
              <a:t>- </a:t>
            </a:r>
            <a:r>
              <a:rPr lang="pt-BR" altLang="en-US" sz="2600">
                <a:sym typeface="+mn-ea"/>
              </a:rPr>
              <a:t>Qual o turno que mais vendeu ingressos?</a:t>
            </a:r>
            <a:endParaRPr lang="pt-BR" altLang="en-US" sz="2600">
              <a:sym typeface="+mn-ea"/>
            </a:endParaRPr>
          </a:p>
          <a:p>
            <a:pPr marL="0" indent="0">
              <a:buNone/>
            </a:pPr>
            <a:endParaRPr lang="pt-BR" altLang="en-US" sz="2600"/>
          </a:p>
          <a:p>
            <a:pPr marL="0" indent="0">
              <a:buNone/>
            </a:pPr>
            <a:r>
              <a:rPr lang="en-US" altLang="pt-BR" sz="2600">
                <a:sym typeface="+mn-ea"/>
              </a:rPr>
              <a:t>12 - </a:t>
            </a:r>
            <a:r>
              <a:rPr lang="pt-BR" altLang="en-US" sz="2600">
                <a:sym typeface="+mn-ea"/>
              </a:rPr>
              <a:t>Total de clientes por plano utilizado?</a:t>
            </a:r>
            <a:endParaRPr lang="pt-BR" altLang="en-US" sz="2600">
              <a:sym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altLang="pt-BR"/>
              <a:t>DEFINIÇÃO DOS FATOS</a:t>
            </a:r>
            <a:endParaRPr lang="en-US" alt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312545"/>
            <a:ext cx="10515600" cy="5302885"/>
          </a:xfrm>
        </p:spPr>
        <p:txBody>
          <a:bodyPr/>
          <a:p>
            <a:pPr marL="0" indent="0">
              <a:buNone/>
            </a:pPr>
            <a:endParaRPr lang="en-US" altLang="pt-BR"/>
          </a:p>
          <a:p>
            <a:pPr marL="0" indent="0">
              <a:buNone/>
            </a:pPr>
            <a:r>
              <a:rPr lang="en-US" altLang="pt-BR"/>
              <a:t>Ingresso: Uma linha da tabela de fato produto representa a venda de produtos por plataforma, em um determinado dia.	</a:t>
            </a:r>
            <a:endParaRPr lang="en-US" altLang="pt-BR"/>
          </a:p>
          <a:p>
            <a:pPr marL="0" indent="0">
              <a:buNone/>
            </a:pPr>
            <a:endParaRPr lang="en-US" altLang="pt-BR"/>
          </a:p>
          <a:p>
            <a:pPr marL="0" indent="0">
              <a:buNone/>
            </a:pPr>
            <a:r>
              <a:rPr lang="en-US" altLang="pt-BR"/>
              <a:t>Produto: Uma linha da tabela de fato ingresso representa a venda de ingressos por plataforma, em um determinado dia.</a:t>
            </a:r>
            <a:endParaRPr lang="en-US" altLang="pt-BR"/>
          </a:p>
          <a:p>
            <a:pPr marL="0" indent="0">
              <a:buNone/>
            </a:pPr>
            <a:endParaRPr lang="en-US" altLang="pt-BR"/>
          </a:p>
          <a:p>
            <a:pPr marL="0" indent="0">
              <a:buNone/>
            </a:pPr>
            <a:endParaRPr lang="en-US" altLang="pt-BR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-10795"/>
            <a:ext cx="10515600" cy="946785"/>
          </a:xfrm>
        </p:spPr>
        <p:txBody>
          <a:bodyPr/>
          <a:p>
            <a:pPr algn="ctr"/>
            <a:r>
              <a:rPr lang="en-US" altLang="pt-BR" sz="3600"/>
              <a:t>MODELO LÓGICO AMBIENTE OPERACIONAL</a:t>
            </a:r>
            <a:endParaRPr lang="en-US" altLang="pt-BR" sz="3600"/>
          </a:p>
        </p:txBody>
      </p:sp>
      <p:pic>
        <p:nvPicPr>
          <p:cNvPr id="4" name="Espaço Reservado para Conteúdo 3" descr="modelo-logico-ambiente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7565" y="753110"/>
            <a:ext cx="10516235" cy="59372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-10795"/>
            <a:ext cx="10515600" cy="946785"/>
          </a:xfrm>
        </p:spPr>
        <p:txBody>
          <a:bodyPr/>
          <a:p>
            <a:pPr algn="ctr"/>
            <a:r>
              <a:rPr lang="en-US" altLang="pt-BR" sz="3600"/>
              <a:t>MODELO LÓGICO FATO INGRESSO</a:t>
            </a:r>
            <a:endParaRPr lang="en-US" altLang="pt-BR" sz="3600"/>
          </a:p>
        </p:txBody>
      </p:sp>
      <p:pic>
        <p:nvPicPr>
          <p:cNvPr id="5" name="Espaço Reservado para Conteúdo 4" descr="fato-ingresso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662940"/>
            <a:ext cx="10515600" cy="611822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-10795"/>
            <a:ext cx="10515600" cy="946785"/>
          </a:xfrm>
        </p:spPr>
        <p:txBody>
          <a:bodyPr/>
          <a:p>
            <a:pPr algn="ctr"/>
            <a:r>
              <a:rPr lang="en-US" altLang="pt-BR" sz="3600"/>
              <a:t>MODELO LÓGICO FATO PRODUTO</a:t>
            </a:r>
            <a:endParaRPr lang="en-US" altLang="pt-BR" sz="3600"/>
          </a:p>
        </p:txBody>
      </p:sp>
      <p:pic>
        <p:nvPicPr>
          <p:cNvPr id="4" name="Espaço Reservado para Conteúdo 3" descr="fato-produto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677545"/>
            <a:ext cx="10516235" cy="605853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1373</Words>
  <Application>WPS Presentation</Application>
  <PresentationFormat>Widescreen</PresentationFormat>
  <Paragraphs>58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Tema do Office</vt:lpstr>
      <vt:lpstr>DATA WAREHOUSE DE UMA REDE DE CINEMA</vt:lpstr>
      <vt:lpstr>Por que fazer um data warehouse?</vt:lpstr>
      <vt:lpstr>AMBIENTE OPERACIONAL</vt:lpstr>
      <vt:lpstr>INDICADORES</vt:lpstr>
      <vt:lpstr>INDICADORES</vt:lpstr>
      <vt:lpstr>DEFINIÇÃO DOS FATOS</vt:lpstr>
      <vt:lpstr>MODELO LÓGICO AMBIENTE OPERACIONAL</vt:lpstr>
      <vt:lpstr>MODELO LÓGICO FATO INGRESSO</vt:lpstr>
      <vt:lpstr>MODELO LÓGICO FATO PRODUTO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WAREHOUSE DE UM CINEMA</dc:title>
  <dc:creator>joaoa</dc:creator>
  <cp:lastModifiedBy>joaoa</cp:lastModifiedBy>
  <cp:revision>10</cp:revision>
  <dcterms:created xsi:type="dcterms:W3CDTF">2019-08-20T17:32:00Z</dcterms:created>
  <dcterms:modified xsi:type="dcterms:W3CDTF">2019-08-20T18:13:03Z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1046-10.2.0.7646</vt:lpwstr>
  </property>
</Properties>
</file>