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2" r:id="rId6"/>
    <p:sldId id="263" r:id="rId7"/>
    <p:sldId id="260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980" y="1122680"/>
            <a:ext cx="10386060" cy="1391285"/>
          </a:xfrm>
        </p:spPr>
        <p:txBody>
          <a:bodyPr>
            <a:normAutofit fontScale="90000"/>
          </a:bodyPr>
          <a:p>
            <a:r>
              <a:rPr lang="en-US" altLang="pt-BR" sz="4800"/>
              <a:t>DATA WAREHOUSE DE UMA REDE DE CINEMA</a:t>
            </a:r>
            <a:endParaRPr lang="en-US" altLang="pt-BR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815590"/>
          </a:xfrm>
        </p:spPr>
        <p:txBody>
          <a:bodyPr>
            <a:normAutofit/>
          </a:bodyPr>
          <a:p>
            <a:pPr algn="l"/>
            <a:endParaRPr lang="en-US" altLang="pt-BR"/>
          </a:p>
          <a:p>
            <a:pPr algn="l"/>
            <a:r>
              <a:rPr lang="en-US" altLang="pt-BR"/>
              <a:t>Clovijan Bispo</a:t>
            </a:r>
            <a:endParaRPr lang="en-US" altLang="pt-BR"/>
          </a:p>
          <a:p>
            <a:pPr algn="l"/>
            <a:r>
              <a:rPr lang="en-US" altLang="pt-BR"/>
              <a:t>Igor Terriaga</a:t>
            </a:r>
            <a:endParaRPr lang="en-US" altLang="pt-BR"/>
          </a:p>
          <a:p>
            <a:pPr algn="l"/>
            <a:r>
              <a:rPr lang="en-US" altLang="pt-BR"/>
              <a:t>João Alves</a:t>
            </a:r>
            <a:endParaRPr lang="en-US" altLang="pt-BR"/>
          </a:p>
          <a:p>
            <a:pPr algn="l"/>
            <a:r>
              <a:rPr lang="en-US" altLang="pt-BR"/>
              <a:t>Sistemas de Apoio à Decisão</a:t>
            </a:r>
            <a:endParaRPr lang="en-US" altLang="pt-BR"/>
          </a:p>
          <a:p>
            <a:pPr algn="l"/>
            <a:r>
              <a:rPr lang="en-US" altLang="pt-BR"/>
              <a:t>Profº Msc. André Vinícius</a:t>
            </a:r>
            <a:endParaRPr lang="en-US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Por que fazer um data warehouse?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Ajudar na tomada de decisão</a:t>
            </a:r>
            <a:endParaRPr lang="en-US" altLang="pt-BR"/>
          </a:p>
          <a:p>
            <a:r>
              <a:rPr lang="en-US" altLang="pt-BR"/>
              <a:t>Economizar recursos</a:t>
            </a:r>
            <a:endParaRPr lang="en-US" altLang="pt-BR"/>
          </a:p>
          <a:p>
            <a:r>
              <a:rPr lang="en-US" altLang="pt-BR"/>
              <a:t>Otimizar o desempenho dos negócio</a:t>
            </a:r>
            <a:endParaRPr lang="en-US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565" y="-2540"/>
            <a:ext cx="10515600" cy="897255"/>
          </a:xfrm>
        </p:spPr>
        <p:txBody>
          <a:bodyPr>
            <a:normAutofit/>
          </a:bodyPr>
          <a:p>
            <a:pPr algn="ctr"/>
            <a:r>
              <a:rPr lang="en-US" altLang="pt-BR" sz="3600"/>
              <a:t>AMBIENTE OPERACIONAL</a:t>
            </a:r>
            <a:endParaRPr lang="en-US" altLang="pt-BR" sz="36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86460"/>
            <a:ext cx="10514965" cy="5688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gênero de filme?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2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dias, meses e anos que mais venderam ingressos?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3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ingressos vendidos por filme e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4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plataformas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5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produtos vendidos em determinados períodos?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6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filmes que mais venderam ingressos no ano?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7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valor total de ingressos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8- </a:t>
            </a:r>
            <a:r>
              <a:rPr lang="pt-BR" altLang="en-US" sz="2600">
                <a:sym typeface="+mn-ea"/>
              </a:rPr>
              <a:t>Qual o valor total de produtos do snack bar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9 - </a:t>
            </a:r>
            <a:r>
              <a:rPr lang="pt-BR" altLang="en-US" sz="2600">
                <a:sym typeface="+mn-ea"/>
              </a:rPr>
              <a:t>Qual o valor total de ingressos vendidos por plataformas em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10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a quantidade de clientes por determinado bairro, cidade e estado?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turno que mais vendeu ingressos?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12 - </a:t>
            </a:r>
            <a:r>
              <a:rPr lang="pt-BR" altLang="en-US" sz="2600">
                <a:sym typeface="+mn-ea"/>
              </a:rPr>
              <a:t>Total de clientes por plano utilizado?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/>
              <a:t>DEFINIÇÃO DOS FATOS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2545"/>
            <a:ext cx="10515600" cy="5302885"/>
          </a:xfrm>
        </p:spPr>
        <p:txBody>
          <a:bodyPr/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Ingresso: Uma linha da tabela de fato produto representa a venda de produtos por plataforma, em um determinado dia.	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Produto: Uma linha da tabela de fato ingresso representa a venda de ingressos por plataforma, em um determinado dia.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AMBIENTE OPERACIONAL</a:t>
            </a:r>
            <a:endParaRPr lang="en-US" altLang="pt-BR" sz="36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753110"/>
            <a:ext cx="10516235" cy="593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FATO INGRESSO</a:t>
            </a:r>
            <a:endParaRPr lang="en-US" altLang="pt-BR" sz="3600"/>
          </a:p>
        </p:txBody>
      </p:sp>
      <p:pic>
        <p:nvPicPr>
          <p:cNvPr id="5" name="Espaço Reservado para Conteúdo 4" descr="fato-ingress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62940"/>
            <a:ext cx="10515600" cy="6118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FATO PRODUTO</a:t>
            </a:r>
            <a:endParaRPr lang="en-US" altLang="pt-BR" sz="3600"/>
          </a:p>
        </p:txBody>
      </p:sp>
      <p:pic>
        <p:nvPicPr>
          <p:cNvPr id="4" name="Espaço Reservado para Conteúdo 3" descr="fato-produ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77545"/>
            <a:ext cx="10516235" cy="6058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WPS Presentation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Tema do Office</vt:lpstr>
      <vt:lpstr>DATA WAREHOUSE DE UMA REDE DE CINEMA</vt:lpstr>
      <vt:lpstr>Por que fazer um data warehouse?</vt:lpstr>
      <vt:lpstr>AMBIENTE OPERACIONAL</vt:lpstr>
      <vt:lpstr>INDICADORES</vt:lpstr>
      <vt:lpstr>INDICADORES</vt:lpstr>
      <vt:lpstr>DEFINIÇÃO DOS FATOS</vt:lpstr>
      <vt:lpstr>MODELO LÓGICO AMBIENTE OPERACIONAL</vt:lpstr>
      <vt:lpstr>MODELO LÓGICO FATO INGRESSO</vt:lpstr>
      <vt:lpstr>MODELO LÓGICO FATO PRODUTO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DE UM CINEMA</dc:title>
  <dc:creator>joaoa</dc:creator>
  <cp:lastModifiedBy>joaoa</cp:lastModifiedBy>
  <cp:revision>9</cp:revision>
  <dcterms:created xsi:type="dcterms:W3CDTF">2019-08-20T17:32:00Z</dcterms:created>
  <dcterms:modified xsi:type="dcterms:W3CDTF">2019-08-20T18:08:13Z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