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2" r:id="rId6"/>
    <p:sldId id="263" r:id="rId7"/>
    <p:sldId id="260" r:id="rId8"/>
    <p:sldId id="264" r:id="rId9"/>
    <p:sldId id="266" r:id="rId10"/>
    <p:sldId id="267" r:id="rId11"/>
    <p:sldId id="268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5980" y="1122680"/>
            <a:ext cx="10386060" cy="1391285"/>
          </a:xfrm>
        </p:spPr>
        <p:txBody>
          <a:bodyPr>
            <a:normAutofit fontScale="90000"/>
          </a:bodyPr>
          <a:p>
            <a:r>
              <a:rPr lang="en-US" altLang="pt-BR" sz="4800"/>
              <a:t>DATA WAREHOUSE DE UMA REDE DE CINEMA</a:t>
            </a:r>
            <a:endParaRPr lang="en-US" altLang="pt-BR" sz="48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815590"/>
          </a:xfrm>
        </p:spPr>
        <p:txBody>
          <a:bodyPr>
            <a:normAutofit/>
          </a:bodyPr>
          <a:p>
            <a:pPr algn="l"/>
            <a:endParaRPr lang="en-US" altLang="pt-BR"/>
          </a:p>
          <a:p>
            <a:pPr algn="l"/>
            <a:r>
              <a:rPr lang="en-US" altLang="pt-BR"/>
              <a:t>Clovijan Bispo</a:t>
            </a:r>
            <a:endParaRPr lang="en-US" altLang="pt-BR"/>
          </a:p>
          <a:p>
            <a:pPr algn="l"/>
            <a:r>
              <a:rPr lang="en-US" altLang="pt-BR"/>
              <a:t>Igor Terriaga</a:t>
            </a:r>
            <a:endParaRPr lang="en-US" altLang="pt-BR"/>
          </a:p>
          <a:p>
            <a:pPr algn="l"/>
            <a:r>
              <a:rPr lang="en-US" altLang="pt-BR"/>
              <a:t>João Alves</a:t>
            </a:r>
            <a:endParaRPr lang="en-US" altLang="pt-BR"/>
          </a:p>
          <a:p>
            <a:pPr algn="l"/>
            <a:r>
              <a:rPr lang="en-US" altLang="pt-BR"/>
              <a:t>Sistemas de Apoio à Decisão</a:t>
            </a:r>
            <a:endParaRPr lang="en-US" altLang="pt-BR"/>
          </a:p>
          <a:p>
            <a:pPr algn="l"/>
            <a:r>
              <a:rPr lang="en-US" altLang="pt-BR"/>
              <a:t>Profº Msc. André Vinícius</a:t>
            </a:r>
            <a:endParaRPr lang="en-US" alt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pt-BR"/>
              <a:t>AGREGADOS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pt-BR" altLang="en-US"/>
              <a:t>G</a:t>
            </a:r>
            <a:r>
              <a:rPr lang="en-US" altLang="pt-BR"/>
              <a:t>RANULARIDADE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r>
              <a:rPr lang="pt-BR" altLang="en-US"/>
              <a:t>Uma linha da tabela do agregado fato produto representa a venda de produtos por plataforma, em um determinado mês de um determinado ano.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r>
              <a:rPr lang="pt-BR" altLang="en-US"/>
              <a:t>Uma linha da tabela do agregado fato ingresso representa a venda de ingressos por plataforma, em um determinado mês de um determinado ano.</a:t>
            </a:r>
            <a:endParaRPr lang="pt-B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pt-BR"/>
              <a:t>ESQUEMA LÓGICO DO AGREGADO PRODUTO</a:t>
            </a:r>
            <a:endParaRPr lang="en-US" altLang="pt-BR"/>
          </a:p>
        </p:txBody>
      </p:sp>
      <p:pic>
        <p:nvPicPr>
          <p:cNvPr id="4" name="Espaço Reservado para Conteúdo 3" descr="agregado_produt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1403350"/>
            <a:ext cx="10516870" cy="52120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pt-BR">
                <a:sym typeface="+mn-ea"/>
              </a:rPr>
              <a:t>ESQUEMA LÓGICO DO AGREGADO INGRESSO</a:t>
            </a:r>
            <a:endParaRPr lang="pt-BR" altLang="en-US"/>
          </a:p>
        </p:txBody>
      </p:sp>
      <p:pic>
        <p:nvPicPr>
          <p:cNvPr id="4" name="Espaço Reservado para Conteúdo 3" descr="agregado_ingress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297305"/>
            <a:ext cx="10514330" cy="53784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11020"/>
            <a:ext cx="10515600" cy="4351338"/>
          </a:xfrm>
        </p:spPr>
        <p:txBody>
          <a:bodyPr/>
          <a:p>
            <a:pPr marL="0" indent="0" algn="ctr">
              <a:buNone/>
            </a:pPr>
            <a:endParaRPr lang="en-US" altLang="pt-BR" sz="5400"/>
          </a:p>
          <a:p>
            <a:pPr marL="0" indent="0" algn="ctr">
              <a:buNone/>
            </a:pPr>
            <a:r>
              <a:rPr lang="en-US" altLang="pt-BR" sz="5400"/>
              <a:t>OBRIGADO!</a:t>
            </a:r>
            <a:endParaRPr lang="en-US" altLang="pt-BR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t-BR"/>
              <a:t>Por que fazer um data warehouse?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pt-BR"/>
              <a:t>Ajudar na tomada de decisão</a:t>
            </a:r>
            <a:endParaRPr lang="en-US" altLang="pt-BR"/>
          </a:p>
          <a:p>
            <a:r>
              <a:rPr lang="en-US" altLang="pt-BR"/>
              <a:t>Economizar recursos</a:t>
            </a:r>
            <a:endParaRPr lang="en-US" altLang="pt-BR"/>
          </a:p>
          <a:p>
            <a:r>
              <a:rPr lang="en-US" altLang="pt-BR"/>
              <a:t>Otimizar o desempenho dos negócio</a:t>
            </a:r>
            <a:endParaRPr lang="en-US" alt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565" y="-2540"/>
            <a:ext cx="10515600" cy="897255"/>
          </a:xfrm>
        </p:spPr>
        <p:txBody>
          <a:bodyPr>
            <a:normAutofit/>
          </a:bodyPr>
          <a:p>
            <a:pPr algn="ctr"/>
            <a:r>
              <a:rPr lang="en-US" altLang="pt-BR" sz="3600"/>
              <a:t>AMBIENTE OPERACIONAL</a:t>
            </a:r>
            <a:endParaRPr lang="en-US" altLang="pt-BR" sz="3600"/>
          </a:p>
        </p:txBody>
      </p:sp>
      <p:pic>
        <p:nvPicPr>
          <p:cNvPr id="4" name="Espaço Reservado para Conteúdo 3" descr="modelo-logico-ambien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886460"/>
            <a:ext cx="10514965" cy="56889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842645"/>
          </a:xfrm>
        </p:spPr>
        <p:txBody>
          <a:bodyPr/>
          <a:p>
            <a:pPr algn="ctr"/>
            <a:r>
              <a:rPr lang="en-US" altLang="pt-BR"/>
              <a:t>INDICADORES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45185"/>
            <a:ext cx="10515600" cy="598106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pt-BR" altLang="en-US" sz="2600">
                <a:sym typeface="+mn-ea"/>
              </a:rPr>
              <a:t>1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Quantidade de ingressos vendidos por gênero de filme?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/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2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Quais os dias, meses e anos que mais venderam ingressos?</a:t>
            </a:r>
            <a:endParaRPr lang="pt-BR" altLang="en-US" sz="2600"/>
          </a:p>
          <a:p>
            <a:pPr marL="0" indent="0">
              <a:buNone/>
            </a:pPr>
            <a:endParaRPr lang="pt-BR" altLang="en-US" sz="2600">
              <a:sym typeface="+mn-ea"/>
            </a:endParaRPr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3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Qual o total de ingressos vendidos por filme e por período?</a:t>
            </a:r>
            <a:endParaRPr lang="pt-BR" altLang="en-US" sz="2600"/>
          </a:p>
          <a:p>
            <a:pPr marL="0" indent="0">
              <a:buNone/>
            </a:pPr>
            <a:endParaRPr lang="pt-BR" altLang="en-US" sz="2600">
              <a:sym typeface="+mn-ea"/>
            </a:endParaRPr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4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Quantidade de ingressos vendidos por plataformas por período?</a:t>
            </a:r>
            <a:endParaRPr lang="pt-BR" altLang="en-US" sz="2600"/>
          </a:p>
          <a:p>
            <a:pPr marL="0" indent="0">
              <a:buNone/>
            </a:pPr>
            <a:endParaRPr lang="pt-BR" altLang="en-US" sz="2600">
              <a:sym typeface="+mn-ea"/>
            </a:endParaRPr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5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Qual o total de produtos vendidos em determinados períodos?</a:t>
            </a:r>
            <a:endParaRPr lang="pt-BR" altLang="en-US" sz="2600"/>
          </a:p>
          <a:p>
            <a:pPr marL="0" indent="0">
              <a:buNone/>
            </a:pPr>
            <a:endParaRPr lang="pt-BR" altLang="en-US" sz="2600">
              <a:sym typeface="+mn-ea"/>
            </a:endParaRPr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6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Quais os filmes que mais venderam ingressos no ano?</a:t>
            </a:r>
            <a:endParaRPr lang="pt-BR" altLang="en-US" sz="26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842645"/>
          </a:xfrm>
        </p:spPr>
        <p:txBody>
          <a:bodyPr/>
          <a:p>
            <a:pPr algn="ctr"/>
            <a:r>
              <a:rPr lang="en-US" altLang="pt-BR"/>
              <a:t>INDICADORES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45185"/>
            <a:ext cx="10515600" cy="598106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pt-BR" altLang="en-US" sz="2600">
                <a:sym typeface="+mn-ea"/>
              </a:rPr>
              <a:t>7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Qual o valor total de ingressos vendidos por dias, meses e anos?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/>
          </a:p>
          <a:p>
            <a:pPr marL="0" indent="0">
              <a:buNone/>
            </a:pPr>
            <a:r>
              <a:rPr lang="en-US" altLang="pt-BR" sz="2600">
                <a:sym typeface="+mn-ea"/>
              </a:rPr>
              <a:t>8- </a:t>
            </a:r>
            <a:r>
              <a:rPr lang="pt-BR" altLang="en-US" sz="2600">
                <a:sym typeface="+mn-ea"/>
              </a:rPr>
              <a:t>Qual o valor total de produtos do snack bar vendidos por dias, meses e anos?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/>
          </a:p>
          <a:p>
            <a:pPr marL="0" indent="0">
              <a:buNone/>
            </a:pPr>
            <a:r>
              <a:rPr lang="en-US" altLang="pt-BR" sz="2600">
                <a:sym typeface="+mn-ea"/>
              </a:rPr>
              <a:t>9 - </a:t>
            </a:r>
            <a:r>
              <a:rPr lang="pt-BR" altLang="en-US" sz="2600">
                <a:sym typeface="+mn-ea"/>
              </a:rPr>
              <a:t>Qual o valor total de ingressos vendidos por plataformas em dias, meses e anos?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/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10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Qual a quantidade de clientes por determinado bairro, cidade e estado?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>
              <a:sym typeface="+mn-ea"/>
            </a:endParaRPr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11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Qual o turno que mais vendeu ingressos?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/>
          </a:p>
          <a:p>
            <a:pPr marL="0" indent="0">
              <a:buNone/>
            </a:pPr>
            <a:r>
              <a:rPr lang="en-US" altLang="pt-BR" sz="2600">
                <a:sym typeface="+mn-ea"/>
              </a:rPr>
              <a:t>12 - </a:t>
            </a:r>
            <a:r>
              <a:rPr lang="pt-BR" altLang="en-US" sz="2600">
                <a:sym typeface="+mn-ea"/>
              </a:rPr>
              <a:t>Total de clientes por plano utilizado?</a:t>
            </a:r>
            <a:endParaRPr lang="pt-BR" altLang="en-US" sz="26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pt-BR"/>
              <a:t>DEFINIÇÃO DOS FATOS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12545"/>
            <a:ext cx="10515600" cy="5302885"/>
          </a:xfrm>
        </p:spPr>
        <p:txBody>
          <a:bodyPr/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/>
              <a:t>Ingresso: Uma linha da tabela de fato produto representa a venda de produtos por plataforma, em um determinado dia.	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/>
              <a:t>Produto: Uma linha da tabela de fato ingresso representa a venda de ingressos por plataforma, em um determinado dia.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endParaRPr lang="en-US" alt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0795"/>
            <a:ext cx="10515600" cy="946785"/>
          </a:xfrm>
        </p:spPr>
        <p:txBody>
          <a:bodyPr/>
          <a:p>
            <a:pPr algn="ctr"/>
            <a:r>
              <a:rPr lang="en-US" altLang="pt-BR" sz="3600"/>
              <a:t>MODELO LÓGICO AMBIENTE OPERACIONAL</a:t>
            </a:r>
            <a:endParaRPr lang="en-US" altLang="pt-BR" sz="3600"/>
          </a:p>
        </p:txBody>
      </p:sp>
      <p:pic>
        <p:nvPicPr>
          <p:cNvPr id="4" name="Espaço Reservado para Conteúdo 3" descr="modelo-logico-ambien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753110"/>
            <a:ext cx="10516235" cy="5937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0795"/>
            <a:ext cx="10515600" cy="946785"/>
          </a:xfrm>
        </p:spPr>
        <p:txBody>
          <a:bodyPr/>
          <a:p>
            <a:pPr algn="ctr"/>
            <a:r>
              <a:rPr lang="en-US" altLang="pt-BR" sz="3600"/>
              <a:t>MODELO LÓGICO FATO INGRESSO</a:t>
            </a:r>
            <a:endParaRPr lang="en-US" altLang="pt-BR" sz="3600"/>
          </a:p>
        </p:txBody>
      </p:sp>
      <p:pic>
        <p:nvPicPr>
          <p:cNvPr id="5" name="Espaço Reservado para Conteúdo 4" descr="fato-ingress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662940"/>
            <a:ext cx="10515600" cy="6118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0795"/>
            <a:ext cx="10515600" cy="946785"/>
          </a:xfrm>
        </p:spPr>
        <p:txBody>
          <a:bodyPr/>
          <a:p>
            <a:pPr algn="ctr"/>
            <a:r>
              <a:rPr lang="en-US" altLang="pt-BR" sz="3600"/>
              <a:t>MODELO LÓGICO FATO PRODUTO</a:t>
            </a:r>
            <a:endParaRPr lang="en-US" altLang="pt-BR" sz="3600"/>
          </a:p>
        </p:txBody>
      </p:sp>
      <p:pic>
        <p:nvPicPr>
          <p:cNvPr id="4" name="Espaço Reservado para Conteúdo 3" descr="fato-produt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677545"/>
            <a:ext cx="10516235" cy="60585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1748</Words>
  <Application>WPS Presentation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Tema do Office</vt:lpstr>
      <vt:lpstr>DATA WAREHOUSE DE UMA REDE DE CINEMA</vt:lpstr>
      <vt:lpstr>Por que fazer um data warehouse?</vt:lpstr>
      <vt:lpstr>AMBIENTE OPERACIONAL</vt:lpstr>
      <vt:lpstr>INDICADORES</vt:lpstr>
      <vt:lpstr>INDICADORES</vt:lpstr>
      <vt:lpstr>DEFINIÇÃO DOS FATOS</vt:lpstr>
      <vt:lpstr>MODELO LÓGICO AMBIENTE OPERACIONAL</vt:lpstr>
      <vt:lpstr>MODELO LÓGICO FATO INGRESSO</vt:lpstr>
      <vt:lpstr>MODELO LÓGICO FATO PRODUTO</vt:lpstr>
      <vt:lpstr>AGREGADOS</vt:lpstr>
      <vt:lpstr>ESQUEMA LÓGICO DO AGREGADO PRODUTO</vt:lpstr>
      <vt:lpstr>ESQUEMA LÓGICO DO AGREGADO INGRESSO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DE UM CINEMA</dc:title>
  <dc:creator>joaoa</dc:creator>
  <cp:lastModifiedBy>joaoa</cp:lastModifiedBy>
  <cp:revision>13</cp:revision>
  <dcterms:created xsi:type="dcterms:W3CDTF">2019-08-20T17:32:00Z</dcterms:created>
  <dcterms:modified xsi:type="dcterms:W3CDTF">2019-08-24T19:01:57Z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1046-10.2.0.7646</vt:lpwstr>
  </property>
</Properties>
</file>