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7" r:id="rId4"/>
    <p:sldId id="26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279AC-629B-4DCE-82CF-EAB8ECC49C4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EC5646-06B8-498A-8DAF-62702CCA4439}">
      <dgm:prSet custT="1"/>
      <dgm:spPr/>
      <dgm:t>
        <a:bodyPr/>
        <a:lstStyle/>
        <a:p>
          <a:r>
            <a:rPr lang="en-US" sz="3500" dirty="0" err="1"/>
            <a:t>Apresentar</a:t>
          </a:r>
          <a:r>
            <a:rPr lang="en-US" sz="3500" dirty="0"/>
            <a:t> a </a:t>
          </a:r>
          <a:r>
            <a:rPr lang="en-US" sz="3500" dirty="0" err="1"/>
            <a:t>informação</a:t>
          </a:r>
          <a:r>
            <a:rPr lang="en-US" sz="3500" dirty="0"/>
            <a:t> </a:t>
          </a:r>
          <a:r>
            <a:rPr lang="en-US" sz="3500" dirty="0" err="1"/>
            <a:t>pedida</a:t>
          </a:r>
          <a:r>
            <a:rPr lang="en-US" sz="3500" dirty="0"/>
            <a:t> de forma </a:t>
          </a:r>
          <a:r>
            <a:rPr lang="en-US" sz="3500" dirty="0" err="1"/>
            <a:t>conveniente</a:t>
          </a:r>
          <a:endParaRPr lang="en-US" sz="3500" dirty="0"/>
        </a:p>
      </dgm:t>
    </dgm:pt>
    <dgm:pt modelId="{553433FB-EF26-4902-8F06-A66BD1749896}" type="parTrans" cxnId="{3AFB5BDE-99F3-4571-A3C0-C5D0B88635D8}">
      <dgm:prSet/>
      <dgm:spPr/>
      <dgm:t>
        <a:bodyPr/>
        <a:lstStyle/>
        <a:p>
          <a:endParaRPr lang="en-US"/>
        </a:p>
      </dgm:t>
    </dgm:pt>
    <dgm:pt modelId="{85927B6C-F17E-409D-81A1-B99CD1F74AED}" type="sibTrans" cxnId="{3AFB5BDE-99F3-4571-A3C0-C5D0B88635D8}">
      <dgm:prSet/>
      <dgm:spPr/>
      <dgm:t>
        <a:bodyPr/>
        <a:lstStyle/>
        <a:p>
          <a:endParaRPr lang="en-US"/>
        </a:p>
      </dgm:t>
    </dgm:pt>
    <dgm:pt modelId="{0AFF7290-8D64-4546-AAD8-A23C3DEF2347}">
      <dgm:prSet custT="1"/>
      <dgm:spPr/>
      <dgm:t>
        <a:bodyPr/>
        <a:lstStyle/>
        <a:p>
          <a:r>
            <a:rPr lang="pt-PT" sz="3500" dirty="0"/>
            <a:t>Processar trocas de turma, remoção e adição de estudantes </a:t>
          </a:r>
          <a:r>
            <a:rPr lang="pt-PT" sz="3500"/>
            <a:t>nas turmas</a:t>
          </a:r>
          <a:endParaRPr lang="en-US" sz="3500" dirty="0"/>
        </a:p>
      </dgm:t>
    </dgm:pt>
    <dgm:pt modelId="{4640E47B-35EF-4267-A432-A4761E821264}" type="parTrans" cxnId="{9DFC05DC-2144-49E9-AF00-F1B542A563A5}">
      <dgm:prSet/>
      <dgm:spPr/>
      <dgm:t>
        <a:bodyPr/>
        <a:lstStyle/>
        <a:p>
          <a:endParaRPr lang="en-US"/>
        </a:p>
      </dgm:t>
    </dgm:pt>
    <dgm:pt modelId="{4DF96D42-B501-445D-9F38-125AD43F4172}" type="sibTrans" cxnId="{9DFC05DC-2144-49E9-AF00-F1B542A563A5}">
      <dgm:prSet/>
      <dgm:spPr/>
      <dgm:t>
        <a:bodyPr/>
        <a:lstStyle/>
        <a:p>
          <a:endParaRPr lang="en-US"/>
        </a:p>
      </dgm:t>
    </dgm:pt>
    <dgm:pt modelId="{E7A98341-53F9-4A54-A224-7EA0191537D1}" type="pres">
      <dgm:prSet presAssocID="{F2A279AC-629B-4DCE-82CF-EAB8ECC49C43}" presName="diagram" presStyleCnt="0">
        <dgm:presLayoutVars>
          <dgm:dir/>
          <dgm:resizeHandles val="exact"/>
        </dgm:presLayoutVars>
      </dgm:prSet>
      <dgm:spPr/>
    </dgm:pt>
    <dgm:pt modelId="{06A801E9-CC61-4A0F-BB56-93AD42906819}" type="pres">
      <dgm:prSet presAssocID="{41EC5646-06B8-498A-8DAF-62702CCA4439}" presName="node" presStyleLbl="node1" presStyleIdx="0" presStyleCnt="2">
        <dgm:presLayoutVars>
          <dgm:bulletEnabled val="1"/>
        </dgm:presLayoutVars>
      </dgm:prSet>
      <dgm:spPr/>
    </dgm:pt>
    <dgm:pt modelId="{73DE75F1-A90A-417D-B522-76BEE58C9028}" type="pres">
      <dgm:prSet presAssocID="{85927B6C-F17E-409D-81A1-B99CD1F74AED}" presName="sibTrans" presStyleCnt="0"/>
      <dgm:spPr/>
    </dgm:pt>
    <dgm:pt modelId="{89FDA091-FF77-40B8-8E41-AF29A51CC427}" type="pres">
      <dgm:prSet presAssocID="{0AFF7290-8D64-4546-AAD8-A23C3DEF2347}" presName="node" presStyleLbl="node1" presStyleIdx="1" presStyleCnt="2" custLinFactNeighborX="-2039" custLinFactNeighborY="-309">
        <dgm:presLayoutVars>
          <dgm:bulletEnabled val="1"/>
        </dgm:presLayoutVars>
      </dgm:prSet>
      <dgm:spPr/>
    </dgm:pt>
  </dgm:ptLst>
  <dgm:cxnLst>
    <dgm:cxn modelId="{B6F08AC8-F881-471A-BFFE-A423B0178360}" type="presOf" srcId="{41EC5646-06B8-498A-8DAF-62702CCA4439}" destId="{06A801E9-CC61-4A0F-BB56-93AD42906819}" srcOrd="0" destOrd="0" presId="urn:microsoft.com/office/officeart/2005/8/layout/default"/>
    <dgm:cxn modelId="{1C0E35CD-DE65-426A-880F-EA4DBEA4AAC0}" type="presOf" srcId="{0AFF7290-8D64-4546-AAD8-A23C3DEF2347}" destId="{89FDA091-FF77-40B8-8E41-AF29A51CC427}" srcOrd="0" destOrd="0" presId="urn:microsoft.com/office/officeart/2005/8/layout/default"/>
    <dgm:cxn modelId="{9DFC05DC-2144-49E9-AF00-F1B542A563A5}" srcId="{F2A279AC-629B-4DCE-82CF-EAB8ECC49C43}" destId="{0AFF7290-8D64-4546-AAD8-A23C3DEF2347}" srcOrd="1" destOrd="0" parTransId="{4640E47B-35EF-4267-A432-A4761E821264}" sibTransId="{4DF96D42-B501-445D-9F38-125AD43F4172}"/>
    <dgm:cxn modelId="{3AFB5BDE-99F3-4571-A3C0-C5D0B88635D8}" srcId="{F2A279AC-629B-4DCE-82CF-EAB8ECC49C43}" destId="{41EC5646-06B8-498A-8DAF-62702CCA4439}" srcOrd="0" destOrd="0" parTransId="{553433FB-EF26-4902-8F06-A66BD1749896}" sibTransId="{85927B6C-F17E-409D-81A1-B99CD1F74AED}"/>
    <dgm:cxn modelId="{FE7E22E3-3C80-4BEA-8ABD-9AEF6673930D}" type="presOf" srcId="{F2A279AC-629B-4DCE-82CF-EAB8ECC49C43}" destId="{E7A98341-53F9-4A54-A224-7EA0191537D1}" srcOrd="0" destOrd="0" presId="urn:microsoft.com/office/officeart/2005/8/layout/default"/>
    <dgm:cxn modelId="{077F9C65-9992-469D-AC38-C553F4F438F8}" type="presParOf" srcId="{E7A98341-53F9-4A54-A224-7EA0191537D1}" destId="{06A801E9-CC61-4A0F-BB56-93AD42906819}" srcOrd="0" destOrd="0" presId="urn:microsoft.com/office/officeart/2005/8/layout/default"/>
    <dgm:cxn modelId="{9E0A374C-4CD8-4F59-9951-6D0C3786EF48}" type="presParOf" srcId="{E7A98341-53F9-4A54-A224-7EA0191537D1}" destId="{73DE75F1-A90A-417D-B522-76BEE58C9028}" srcOrd="1" destOrd="0" presId="urn:microsoft.com/office/officeart/2005/8/layout/default"/>
    <dgm:cxn modelId="{B9D66B08-9532-4946-A1C1-E290BA86AF0D}" type="presParOf" srcId="{E7A98341-53F9-4A54-A224-7EA0191537D1}" destId="{89FDA091-FF77-40B8-8E41-AF29A51CC42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3FE082-84AC-452C-837D-B388ADAF72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0592BC-F950-42C5-B934-48EE6ADD3EB9}">
      <dgm:prSet/>
      <dgm:spPr/>
      <dgm:t>
        <a:bodyPr/>
        <a:lstStyle/>
        <a:p>
          <a:r>
            <a:rPr lang="en-US" dirty="0" err="1"/>
            <a:t>Divisão</a:t>
          </a:r>
          <a:r>
            <a:rPr lang="en-US" dirty="0"/>
            <a:t> do </a:t>
          </a:r>
          <a:r>
            <a:rPr lang="en-US" dirty="0" err="1"/>
            <a:t>trabalho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4 </a:t>
          </a:r>
          <a:r>
            <a:rPr lang="en-US" dirty="0" err="1"/>
            <a:t>partes</a:t>
          </a:r>
          <a:endParaRPr lang="en-US" dirty="0"/>
        </a:p>
      </dgm:t>
    </dgm:pt>
    <dgm:pt modelId="{08103DA5-0229-4584-A64C-39794A82C023}" type="parTrans" cxnId="{D1B56E6B-3702-4940-A470-7E89629441CC}">
      <dgm:prSet/>
      <dgm:spPr/>
      <dgm:t>
        <a:bodyPr/>
        <a:lstStyle/>
        <a:p>
          <a:endParaRPr lang="en-US"/>
        </a:p>
      </dgm:t>
    </dgm:pt>
    <dgm:pt modelId="{195DDD07-E951-408E-A425-D1B8F8465C73}" type="sibTrans" cxnId="{D1B56E6B-3702-4940-A470-7E89629441CC}">
      <dgm:prSet/>
      <dgm:spPr/>
      <dgm:t>
        <a:bodyPr/>
        <a:lstStyle/>
        <a:p>
          <a:endParaRPr lang="en-US"/>
        </a:p>
      </dgm:t>
    </dgm:pt>
    <dgm:pt modelId="{4ADB1C2E-4024-4ECD-998E-06A34CE4C595}">
      <dgm:prSet/>
      <dgm:spPr/>
      <dgm:t>
        <a:bodyPr/>
        <a:lstStyle/>
        <a:p>
          <a:r>
            <a:rPr lang="pt-PT" dirty="0"/>
            <a:t>Classes que tornassem a resolução do problema mais fácil e próxima da realidade</a:t>
          </a:r>
          <a:endParaRPr lang="en-US" dirty="0"/>
        </a:p>
      </dgm:t>
    </dgm:pt>
    <dgm:pt modelId="{51E9B5CA-4457-4420-8C86-C36487E23755}" type="parTrans" cxnId="{59E81DD3-78BC-440A-8D01-07CD2DDE7D21}">
      <dgm:prSet/>
      <dgm:spPr/>
      <dgm:t>
        <a:bodyPr/>
        <a:lstStyle/>
        <a:p>
          <a:endParaRPr lang="en-US"/>
        </a:p>
      </dgm:t>
    </dgm:pt>
    <dgm:pt modelId="{B33DEF81-DB9A-4D05-8067-251AEDB2E3FC}" type="sibTrans" cxnId="{59E81DD3-78BC-440A-8D01-07CD2DDE7D21}">
      <dgm:prSet/>
      <dgm:spPr/>
      <dgm:t>
        <a:bodyPr/>
        <a:lstStyle/>
        <a:p>
          <a:endParaRPr lang="en-US"/>
        </a:p>
      </dgm:t>
    </dgm:pt>
    <dgm:pt modelId="{97CF4E6B-E041-470F-80E6-3C2DF4AA5C77}">
      <dgm:prSet/>
      <dgm:spPr/>
      <dgm:t>
        <a:bodyPr/>
        <a:lstStyle/>
        <a:p>
          <a:r>
            <a:rPr lang="pt-PT" dirty="0"/>
            <a:t>Junção de todas as classes em apenas uma para facilitar a criação de funções</a:t>
          </a:r>
          <a:endParaRPr lang="en-US" dirty="0"/>
        </a:p>
      </dgm:t>
    </dgm:pt>
    <dgm:pt modelId="{5FCC1AFE-2631-40AC-A243-72E4DC9769B6}" type="parTrans" cxnId="{D9636932-0E2F-4E78-A43B-2D8204C6FBDE}">
      <dgm:prSet/>
      <dgm:spPr/>
      <dgm:t>
        <a:bodyPr/>
        <a:lstStyle/>
        <a:p>
          <a:endParaRPr lang="en-US"/>
        </a:p>
      </dgm:t>
    </dgm:pt>
    <dgm:pt modelId="{6A5D3E4F-177C-4F9C-AF95-12C166E703D6}" type="sibTrans" cxnId="{D9636932-0E2F-4E78-A43B-2D8204C6FBDE}">
      <dgm:prSet/>
      <dgm:spPr/>
      <dgm:t>
        <a:bodyPr/>
        <a:lstStyle/>
        <a:p>
          <a:endParaRPr lang="en-US"/>
        </a:p>
      </dgm:t>
    </dgm:pt>
    <dgm:pt modelId="{05F4A5E4-008F-4F27-B69C-582DB18E2981}">
      <dgm:prSet/>
      <dgm:spPr/>
      <dgm:t>
        <a:bodyPr/>
        <a:lstStyle/>
        <a:p>
          <a:r>
            <a:rPr lang="pt-PT" dirty="0"/>
            <a:t>Criação de um Menu amigável para fácil utilização das funções criadas</a:t>
          </a:r>
          <a:endParaRPr lang="en-US" dirty="0"/>
        </a:p>
      </dgm:t>
    </dgm:pt>
    <dgm:pt modelId="{58F0BCF8-ADD5-4007-9F87-A5ED0E4312D1}" type="parTrans" cxnId="{F78AC9C0-0119-4ECD-8DAF-AC0BEAC98DA3}">
      <dgm:prSet/>
      <dgm:spPr/>
      <dgm:t>
        <a:bodyPr/>
        <a:lstStyle/>
        <a:p>
          <a:endParaRPr lang="en-US"/>
        </a:p>
      </dgm:t>
    </dgm:pt>
    <dgm:pt modelId="{CD8C44A8-18EF-4673-84E8-495332A2F3D4}" type="sibTrans" cxnId="{F78AC9C0-0119-4ECD-8DAF-AC0BEAC98DA3}">
      <dgm:prSet/>
      <dgm:spPr/>
      <dgm:t>
        <a:bodyPr/>
        <a:lstStyle/>
        <a:p>
          <a:endParaRPr lang="en-US"/>
        </a:p>
      </dgm:t>
    </dgm:pt>
    <dgm:pt modelId="{71899B05-C2D1-4215-A5FD-813B338D6378}">
      <dgm:prSet/>
      <dgm:spPr/>
      <dgm:t>
        <a:bodyPr/>
        <a:lstStyle/>
        <a:p>
          <a:r>
            <a:rPr lang="pt-PT" dirty="0"/>
            <a:t>Algoritmos relevantes: </a:t>
          </a:r>
          <a:r>
            <a:rPr lang="pt-PT" dirty="0" err="1"/>
            <a:t>processRequests</a:t>
          </a:r>
          <a:r>
            <a:rPr lang="pt-PT" dirty="0"/>
            <a:t> (</a:t>
          </a:r>
          <a:r>
            <a:rPr lang="pt-PT" dirty="0" err="1"/>
            <a:t>analyseRequest</a:t>
          </a:r>
          <a:r>
            <a:rPr lang="pt-PT" dirty="0"/>
            <a:t> e </a:t>
          </a:r>
          <a:r>
            <a:rPr lang="pt-PT" dirty="0" err="1"/>
            <a:t>createBalance</a:t>
          </a:r>
          <a:r>
            <a:rPr lang="pt-PT" dirty="0"/>
            <a:t>)</a:t>
          </a:r>
          <a:endParaRPr lang="en-US" dirty="0"/>
        </a:p>
      </dgm:t>
    </dgm:pt>
    <dgm:pt modelId="{73BC456E-B78A-4D25-A895-DA93398BB667}" type="parTrans" cxnId="{509B727D-7C03-4939-A292-9D8C79A91351}">
      <dgm:prSet/>
      <dgm:spPr/>
      <dgm:t>
        <a:bodyPr/>
        <a:lstStyle/>
        <a:p>
          <a:endParaRPr lang="en-US"/>
        </a:p>
      </dgm:t>
    </dgm:pt>
    <dgm:pt modelId="{B28D21C6-9271-476F-80EF-434F97EF9FDE}" type="sibTrans" cxnId="{509B727D-7C03-4939-A292-9D8C79A91351}">
      <dgm:prSet/>
      <dgm:spPr/>
      <dgm:t>
        <a:bodyPr/>
        <a:lstStyle/>
        <a:p>
          <a:endParaRPr lang="en-US"/>
        </a:p>
      </dgm:t>
    </dgm:pt>
    <dgm:pt modelId="{5B36B63E-FD99-407A-AA79-E87F37A4010C}" type="pres">
      <dgm:prSet presAssocID="{F33FE082-84AC-452C-837D-B388ADAF72C7}" presName="linear" presStyleCnt="0">
        <dgm:presLayoutVars>
          <dgm:animLvl val="lvl"/>
          <dgm:resizeHandles val="exact"/>
        </dgm:presLayoutVars>
      </dgm:prSet>
      <dgm:spPr/>
    </dgm:pt>
    <dgm:pt modelId="{7D735653-3360-4AE4-BCBF-7379910FCDD3}" type="pres">
      <dgm:prSet presAssocID="{480592BC-F950-42C5-B934-48EE6ADD3E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0355AF-6316-409F-BC04-34DF862D207C}" type="pres">
      <dgm:prSet presAssocID="{195DDD07-E951-408E-A425-D1B8F8465C73}" presName="spacer" presStyleCnt="0"/>
      <dgm:spPr/>
    </dgm:pt>
    <dgm:pt modelId="{66C7444B-CD28-4824-A74F-859FE6C9BA65}" type="pres">
      <dgm:prSet presAssocID="{4ADB1C2E-4024-4ECD-998E-06A34CE4C5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7CDB10-FB13-4298-9391-97F67B6A4F3C}" type="pres">
      <dgm:prSet presAssocID="{B33DEF81-DB9A-4D05-8067-251AEDB2E3FC}" presName="spacer" presStyleCnt="0"/>
      <dgm:spPr/>
    </dgm:pt>
    <dgm:pt modelId="{AADE6342-9DF5-4E23-94F1-D8F996276116}" type="pres">
      <dgm:prSet presAssocID="{97CF4E6B-E041-470F-80E6-3C2DF4AA5C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D1A1D0-ADAA-4389-AFC4-77AE82224E3A}" type="pres">
      <dgm:prSet presAssocID="{6A5D3E4F-177C-4F9C-AF95-12C166E703D6}" presName="spacer" presStyleCnt="0"/>
      <dgm:spPr/>
    </dgm:pt>
    <dgm:pt modelId="{9CF5599F-877E-4231-82FD-7D5D099E4F33}" type="pres">
      <dgm:prSet presAssocID="{05F4A5E4-008F-4F27-B69C-582DB18E29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31E7C2-BE36-4945-8258-871B00BFD04B}" type="pres">
      <dgm:prSet presAssocID="{CD8C44A8-18EF-4673-84E8-495332A2F3D4}" presName="spacer" presStyleCnt="0"/>
      <dgm:spPr/>
    </dgm:pt>
    <dgm:pt modelId="{D70D4F39-D4B5-46A3-A3F2-92A51D50131D}" type="pres">
      <dgm:prSet presAssocID="{71899B05-C2D1-4215-A5FD-813B338D63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37AA03-C4A4-449D-8495-086550104562}" type="presOf" srcId="{97CF4E6B-E041-470F-80E6-3C2DF4AA5C77}" destId="{AADE6342-9DF5-4E23-94F1-D8F996276116}" srcOrd="0" destOrd="0" presId="urn:microsoft.com/office/officeart/2005/8/layout/vList2"/>
    <dgm:cxn modelId="{D9636932-0E2F-4E78-A43B-2D8204C6FBDE}" srcId="{F33FE082-84AC-452C-837D-B388ADAF72C7}" destId="{97CF4E6B-E041-470F-80E6-3C2DF4AA5C77}" srcOrd="2" destOrd="0" parTransId="{5FCC1AFE-2631-40AC-A243-72E4DC9769B6}" sibTransId="{6A5D3E4F-177C-4F9C-AF95-12C166E703D6}"/>
    <dgm:cxn modelId="{D6549342-A2C8-4299-8ECA-F0B0536113B6}" type="presOf" srcId="{F33FE082-84AC-452C-837D-B388ADAF72C7}" destId="{5B36B63E-FD99-407A-AA79-E87F37A4010C}" srcOrd="0" destOrd="0" presId="urn:microsoft.com/office/officeart/2005/8/layout/vList2"/>
    <dgm:cxn modelId="{D1B56E6B-3702-4940-A470-7E89629441CC}" srcId="{F33FE082-84AC-452C-837D-B388ADAF72C7}" destId="{480592BC-F950-42C5-B934-48EE6ADD3EB9}" srcOrd="0" destOrd="0" parTransId="{08103DA5-0229-4584-A64C-39794A82C023}" sibTransId="{195DDD07-E951-408E-A425-D1B8F8465C73}"/>
    <dgm:cxn modelId="{D1A1486F-77D0-46FD-B411-CE365BBC18A0}" type="presOf" srcId="{480592BC-F950-42C5-B934-48EE6ADD3EB9}" destId="{7D735653-3360-4AE4-BCBF-7379910FCDD3}" srcOrd="0" destOrd="0" presId="urn:microsoft.com/office/officeart/2005/8/layout/vList2"/>
    <dgm:cxn modelId="{5A7B4551-B453-426F-A790-F24A8A34C70F}" type="presOf" srcId="{05F4A5E4-008F-4F27-B69C-582DB18E2981}" destId="{9CF5599F-877E-4231-82FD-7D5D099E4F33}" srcOrd="0" destOrd="0" presId="urn:microsoft.com/office/officeart/2005/8/layout/vList2"/>
    <dgm:cxn modelId="{1B57735A-15C6-429A-AE2C-9C56981810EF}" type="presOf" srcId="{4ADB1C2E-4024-4ECD-998E-06A34CE4C595}" destId="{66C7444B-CD28-4824-A74F-859FE6C9BA65}" srcOrd="0" destOrd="0" presId="urn:microsoft.com/office/officeart/2005/8/layout/vList2"/>
    <dgm:cxn modelId="{509B727D-7C03-4939-A292-9D8C79A91351}" srcId="{F33FE082-84AC-452C-837D-B388ADAF72C7}" destId="{71899B05-C2D1-4215-A5FD-813B338D6378}" srcOrd="4" destOrd="0" parTransId="{73BC456E-B78A-4D25-A895-DA93398BB667}" sibTransId="{B28D21C6-9271-476F-80EF-434F97EF9FDE}"/>
    <dgm:cxn modelId="{97742690-079B-4F3B-9B4C-BFF32CBA6661}" type="presOf" srcId="{71899B05-C2D1-4215-A5FD-813B338D6378}" destId="{D70D4F39-D4B5-46A3-A3F2-92A51D50131D}" srcOrd="0" destOrd="0" presId="urn:microsoft.com/office/officeart/2005/8/layout/vList2"/>
    <dgm:cxn modelId="{F78AC9C0-0119-4ECD-8DAF-AC0BEAC98DA3}" srcId="{F33FE082-84AC-452C-837D-B388ADAF72C7}" destId="{05F4A5E4-008F-4F27-B69C-582DB18E2981}" srcOrd="3" destOrd="0" parTransId="{58F0BCF8-ADD5-4007-9F87-A5ED0E4312D1}" sibTransId="{CD8C44A8-18EF-4673-84E8-495332A2F3D4}"/>
    <dgm:cxn modelId="{59E81DD3-78BC-440A-8D01-07CD2DDE7D21}" srcId="{F33FE082-84AC-452C-837D-B388ADAF72C7}" destId="{4ADB1C2E-4024-4ECD-998E-06A34CE4C595}" srcOrd="1" destOrd="0" parTransId="{51E9B5CA-4457-4420-8C86-C36487E23755}" sibTransId="{B33DEF81-DB9A-4D05-8067-251AEDB2E3FC}"/>
    <dgm:cxn modelId="{E1ABDB4C-3D50-4FD3-8682-F498E99508C7}" type="presParOf" srcId="{5B36B63E-FD99-407A-AA79-E87F37A4010C}" destId="{7D735653-3360-4AE4-BCBF-7379910FCDD3}" srcOrd="0" destOrd="0" presId="urn:microsoft.com/office/officeart/2005/8/layout/vList2"/>
    <dgm:cxn modelId="{D6FC07A5-5913-4447-8747-AAEFE70A3D2E}" type="presParOf" srcId="{5B36B63E-FD99-407A-AA79-E87F37A4010C}" destId="{6F0355AF-6316-409F-BC04-34DF862D207C}" srcOrd="1" destOrd="0" presId="urn:microsoft.com/office/officeart/2005/8/layout/vList2"/>
    <dgm:cxn modelId="{CBBF8C37-E14E-49B4-8A2F-AFD4E29E94D2}" type="presParOf" srcId="{5B36B63E-FD99-407A-AA79-E87F37A4010C}" destId="{66C7444B-CD28-4824-A74F-859FE6C9BA65}" srcOrd="2" destOrd="0" presId="urn:microsoft.com/office/officeart/2005/8/layout/vList2"/>
    <dgm:cxn modelId="{6FA3B719-38C0-44A9-AA3B-4309FD49FED5}" type="presParOf" srcId="{5B36B63E-FD99-407A-AA79-E87F37A4010C}" destId="{597CDB10-FB13-4298-9391-97F67B6A4F3C}" srcOrd="3" destOrd="0" presId="urn:microsoft.com/office/officeart/2005/8/layout/vList2"/>
    <dgm:cxn modelId="{60628A16-7089-4FE7-9C05-196BBF962A12}" type="presParOf" srcId="{5B36B63E-FD99-407A-AA79-E87F37A4010C}" destId="{AADE6342-9DF5-4E23-94F1-D8F996276116}" srcOrd="4" destOrd="0" presId="urn:microsoft.com/office/officeart/2005/8/layout/vList2"/>
    <dgm:cxn modelId="{FA61DB56-2A91-415B-91FD-1670B37CC340}" type="presParOf" srcId="{5B36B63E-FD99-407A-AA79-E87F37A4010C}" destId="{B2D1A1D0-ADAA-4389-AFC4-77AE82224E3A}" srcOrd="5" destOrd="0" presId="urn:microsoft.com/office/officeart/2005/8/layout/vList2"/>
    <dgm:cxn modelId="{DA8FFBFB-214C-4DD1-8644-25D385C6AF45}" type="presParOf" srcId="{5B36B63E-FD99-407A-AA79-E87F37A4010C}" destId="{9CF5599F-877E-4231-82FD-7D5D099E4F33}" srcOrd="6" destOrd="0" presId="urn:microsoft.com/office/officeart/2005/8/layout/vList2"/>
    <dgm:cxn modelId="{91CFA7CC-5D84-4664-A1C8-F7ADACFD1B9F}" type="presParOf" srcId="{5B36B63E-FD99-407A-AA79-E87F37A4010C}" destId="{FC31E7C2-BE36-4945-8258-871B00BFD04B}" srcOrd="7" destOrd="0" presId="urn:microsoft.com/office/officeart/2005/8/layout/vList2"/>
    <dgm:cxn modelId="{3121219C-5009-417C-9A2D-A8EB58C1ED9C}" type="presParOf" srcId="{5B36B63E-FD99-407A-AA79-E87F37A4010C}" destId="{D70D4F39-D4B5-46A3-A3F2-92A51D5013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801E9-CC61-4A0F-BB56-93AD42906819}">
      <dsp:nvSpPr>
        <dsp:cNvPr id="0" name=""/>
        <dsp:cNvSpPr/>
      </dsp:nvSpPr>
      <dsp:spPr>
        <a:xfrm>
          <a:off x="1313" y="356310"/>
          <a:ext cx="5122432" cy="3073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Apresentar</a:t>
          </a:r>
          <a:r>
            <a:rPr lang="en-US" sz="3500" kern="1200" dirty="0"/>
            <a:t> a </a:t>
          </a:r>
          <a:r>
            <a:rPr lang="en-US" sz="3500" kern="1200" dirty="0" err="1"/>
            <a:t>informação</a:t>
          </a:r>
          <a:r>
            <a:rPr lang="en-US" sz="3500" kern="1200" dirty="0"/>
            <a:t> </a:t>
          </a:r>
          <a:r>
            <a:rPr lang="en-US" sz="3500" kern="1200" dirty="0" err="1"/>
            <a:t>pedida</a:t>
          </a:r>
          <a:r>
            <a:rPr lang="en-US" sz="3500" kern="1200" dirty="0"/>
            <a:t> de forma </a:t>
          </a:r>
          <a:r>
            <a:rPr lang="en-US" sz="3500" kern="1200" dirty="0" err="1"/>
            <a:t>conveniente</a:t>
          </a:r>
          <a:endParaRPr lang="en-US" sz="3500" kern="1200" dirty="0"/>
        </a:p>
      </dsp:txBody>
      <dsp:txXfrm>
        <a:off x="1313" y="356310"/>
        <a:ext cx="5122432" cy="3073459"/>
      </dsp:txXfrm>
    </dsp:sp>
    <dsp:sp modelId="{89FDA091-FF77-40B8-8E41-AF29A51CC427}">
      <dsp:nvSpPr>
        <dsp:cNvPr id="0" name=""/>
        <dsp:cNvSpPr/>
      </dsp:nvSpPr>
      <dsp:spPr>
        <a:xfrm>
          <a:off x="5531542" y="346813"/>
          <a:ext cx="5122432" cy="3073459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dirty="0"/>
            <a:t>Processar trocas de turma, remoção e adição de estudantes </a:t>
          </a:r>
          <a:r>
            <a:rPr lang="pt-PT" sz="3500" kern="1200"/>
            <a:t>nas turmas</a:t>
          </a:r>
          <a:endParaRPr lang="en-US" sz="3500" kern="1200" dirty="0"/>
        </a:p>
      </dsp:txBody>
      <dsp:txXfrm>
        <a:off x="5531542" y="346813"/>
        <a:ext cx="5122432" cy="307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35653-3360-4AE4-BCBF-7379910FCDD3}">
      <dsp:nvSpPr>
        <dsp:cNvPr id="0" name=""/>
        <dsp:cNvSpPr/>
      </dsp:nvSpPr>
      <dsp:spPr>
        <a:xfrm>
          <a:off x="0" y="93060"/>
          <a:ext cx="6797675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Divisão</a:t>
          </a:r>
          <a:r>
            <a:rPr lang="en-US" sz="2600" kern="1200" dirty="0"/>
            <a:t> do </a:t>
          </a:r>
          <a:r>
            <a:rPr lang="en-US" sz="2600" kern="1200" dirty="0" err="1"/>
            <a:t>trabalho</a:t>
          </a:r>
          <a:r>
            <a:rPr lang="en-US" sz="2600" kern="1200" dirty="0"/>
            <a:t> </a:t>
          </a:r>
          <a:r>
            <a:rPr lang="en-US" sz="2600" kern="1200" dirty="0" err="1"/>
            <a:t>em</a:t>
          </a:r>
          <a:r>
            <a:rPr lang="en-US" sz="2600" kern="1200" dirty="0"/>
            <a:t> 4 </a:t>
          </a:r>
          <a:r>
            <a:rPr lang="en-US" sz="2600" kern="1200" dirty="0" err="1"/>
            <a:t>partes</a:t>
          </a:r>
          <a:endParaRPr lang="en-US" sz="2600" kern="1200" dirty="0"/>
        </a:p>
      </dsp:txBody>
      <dsp:txXfrm>
        <a:off x="50420" y="143480"/>
        <a:ext cx="6696835" cy="932014"/>
      </dsp:txXfrm>
    </dsp:sp>
    <dsp:sp modelId="{66C7444B-CD28-4824-A74F-859FE6C9BA65}">
      <dsp:nvSpPr>
        <dsp:cNvPr id="0" name=""/>
        <dsp:cNvSpPr/>
      </dsp:nvSpPr>
      <dsp:spPr>
        <a:xfrm>
          <a:off x="0" y="1200794"/>
          <a:ext cx="6797675" cy="1032854"/>
        </a:xfrm>
        <a:prstGeom prst="round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Classes que tornassem a resolução do problema mais fácil e próxima da realidade</a:t>
          </a:r>
          <a:endParaRPr lang="en-US" sz="2600" kern="1200" dirty="0"/>
        </a:p>
      </dsp:txBody>
      <dsp:txXfrm>
        <a:off x="50420" y="1251214"/>
        <a:ext cx="6696835" cy="932014"/>
      </dsp:txXfrm>
    </dsp:sp>
    <dsp:sp modelId="{AADE6342-9DF5-4E23-94F1-D8F996276116}">
      <dsp:nvSpPr>
        <dsp:cNvPr id="0" name=""/>
        <dsp:cNvSpPr/>
      </dsp:nvSpPr>
      <dsp:spPr>
        <a:xfrm>
          <a:off x="0" y="2308528"/>
          <a:ext cx="6797675" cy="1032854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Junção de todas as classes em apenas uma para facilitar a criação de funções</a:t>
          </a:r>
          <a:endParaRPr lang="en-US" sz="2600" kern="1200" dirty="0"/>
        </a:p>
      </dsp:txBody>
      <dsp:txXfrm>
        <a:off x="50420" y="2358948"/>
        <a:ext cx="6696835" cy="932014"/>
      </dsp:txXfrm>
    </dsp:sp>
    <dsp:sp modelId="{9CF5599F-877E-4231-82FD-7D5D099E4F33}">
      <dsp:nvSpPr>
        <dsp:cNvPr id="0" name=""/>
        <dsp:cNvSpPr/>
      </dsp:nvSpPr>
      <dsp:spPr>
        <a:xfrm>
          <a:off x="0" y="3416263"/>
          <a:ext cx="6797675" cy="1032854"/>
        </a:xfrm>
        <a:prstGeom prst="round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Criação de um Menu amigável para fácil utilização das funções criadas</a:t>
          </a:r>
          <a:endParaRPr lang="en-US" sz="2600" kern="1200" dirty="0"/>
        </a:p>
      </dsp:txBody>
      <dsp:txXfrm>
        <a:off x="50420" y="3466683"/>
        <a:ext cx="6696835" cy="932014"/>
      </dsp:txXfrm>
    </dsp:sp>
    <dsp:sp modelId="{D70D4F39-D4B5-46A3-A3F2-92A51D50131D}">
      <dsp:nvSpPr>
        <dsp:cNvPr id="0" name=""/>
        <dsp:cNvSpPr/>
      </dsp:nvSpPr>
      <dsp:spPr>
        <a:xfrm>
          <a:off x="0" y="4523997"/>
          <a:ext cx="6797675" cy="1032854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Algoritmos relevantes: </a:t>
          </a:r>
          <a:r>
            <a:rPr lang="pt-PT" sz="2600" kern="1200" dirty="0" err="1"/>
            <a:t>processRequests</a:t>
          </a:r>
          <a:r>
            <a:rPr lang="pt-PT" sz="2600" kern="1200" dirty="0"/>
            <a:t> (</a:t>
          </a:r>
          <a:r>
            <a:rPr lang="pt-PT" sz="2600" kern="1200" dirty="0" err="1"/>
            <a:t>analyseRequest</a:t>
          </a:r>
          <a:r>
            <a:rPr lang="pt-PT" sz="2600" kern="1200" dirty="0"/>
            <a:t> e </a:t>
          </a:r>
          <a:r>
            <a:rPr lang="pt-PT" sz="2600" kern="1200" dirty="0" err="1"/>
            <a:t>createBalance</a:t>
          </a:r>
          <a:r>
            <a:rPr lang="pt-PT" sz="2600" kern="1200" dirty="0"/>
            <a:t>)</a:t>
          </a:r>
          <a:endParaRPr lang="en-US" sz="2600" kern="1200" dirty="0"/>
        </a:p>
      </dsp:txBody>
      <dsp:txXfrm>
        <a:off x="50420" y="4574417"/>
        <a:ext cx="6696835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135015-275B-F95A-893B-CCC8CD4C91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18DD3-3B5B-43F5-C15E-EB94DE9D19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3EF0-D14E-41AB-8019-D864AEECFDB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1DB5A-D49A-35A5-6729-57D23EC540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57D37-38E7-08FC-0BB6-94DE251F30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FCCF-5F22-4F51-BD29-C627000EC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C5E5-2FA1-41CF-A6B9-754C454747D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4159E-E3C0-43D2-9289-E66DDD716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8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E467-76A1-4082-998B-FC960FE20CAA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2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7CA3-6A67-4E4B-B035-E6C949DD852D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18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1AE9-A19D-4AB1-9FDB-A2C72268049D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72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B132-1185-4DC9-BBA8-53AC9B167B2B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EE5F-3C44-43B3-A29F-7D6A6D53FA8F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3806-5DD9-45C4-9CC4-D44E102CD6A9}" type="datetime1">
              <a:rPr lang="pt-PT" smtClean="0"/>
              <a:t>07/11/2022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61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1C06-CE64-44DC-849E-059F6813C525}" type="datetime1">
              <a:rPr lang="pt-PT" smtClean="0"/>
              <a:t>07/11/2022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2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353F-7799-4EDC-8678-DDECC4C44198}" type="datetime1">
              <a:rPr lang="pt-PT" smtClean="0"/>
              <a:t>07/11/2022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6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C9C2-1EF2-4E03-BBA6-CB3E5EF34755}" type="datetime1">
              <a:rPr lang="pt-PT" smtClean="0"/>
              <a:t>07/11/2022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C057BD-444E-4D88-97AF-1C122C0DF026}" type="datetime1">
              <a:rPr lang="pt-PT" smtClean="0"/>
              <a:t>07/11/2022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1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EAEB-3CE7-47AF-8BAE-F85F3BC13BD9}" type="datetime1">
              <a:rPr lang="pt-PT" smtClean="0"/>
              <a:t>07/11/2022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1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3C2B1D-3FB1-4B6F-82F8-6DA32B535276}" type="datetime1">
              <a:rPr lang="pt-PT" smtClean="0"/>
              <a:t>07/11/2022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CA5AA-FE7B-4791-ABB7-15849D4A847F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0E1D-6BF6-AA38-33E7-CECD94018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Gestor de Horários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1C46B-5C2E-0FD7-F1A9-223987FFA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34749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António Rama – Up202108801</a:t>
            </a:r>
          </a:p>
          <a:p>
            <a:r>
              <a:rPr lang="pt-PT" dirty="0"/>
              <a:t>João </a:t>
            </a:r>
            <a:r>
              <a:rPr lang="pt-PT"/>
              <a:t>Alves – </a:t>
            </a:r>
            <a:r>
              <a:rPr lang="pt-PT" dirty="0"/>
              <a:t>UP202108670</a:t>
            </a:r>
          </a:p>
          <a:p>
            <a:r>
              <a:rPr lang="pt-PT" dirty="0"/>
              <a:t>Pedro Marcelino – up202108754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90ED-7F2E-D187-49B8-30EBE58E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z="1600" smtClean="0"/>
              <a:t>1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396077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DBFB0-A107-FB29-23F8-2E60EFF5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sz="5400" dirty="0"/>
              <a:t>Problema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1C0028D-9BBE-A09B-FA3F-E2D925EE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401321"/>
              </p:ext>
            </p:extLst>
          </p:nvPr>
        </p:nvGraphicFramePr>
        <p:xfrm>
          <a:off x="656948" y="2098515"/>
          <a:ext cx="10759735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EEAB334-1C86-1B1E-6711-8714DBACE3DD}"/>
              </a:ext>
            </a:extLst>
          </p:cNvPr>
          <p:cNvSpPr txBox="1"/>
          <p:nvPr/>
        </p:nvSpPr>
        <p:spPr>
          <a:xfrm>
            <a:off x="1096963" y="1819922"/>
            <a:ext cx="934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Criar um menu capaz de: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CA15C-F6FE-311A-3118-EA11920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z="1600" smtClean="0"/>
              <a:t>2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293117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CD21B-CF82-FE0F-B0F9-CAF1C690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Solução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aixaDeTexto 3">
            <a:extLst>
              <a:ext uri="{FF2B5EF4-FFF2-40B4-BE49-F238E27FC236}">
                <a16:creationId xmlns:a16="http://schemas.microsoft.com/office/drawing/2014/main" id="{5E37A9EF-6C31-FF27-26F8-949A80F0D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43151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1007-7995-5BF8-84F6-D9275B75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6130" y="6369968"/>
            <a:ext cx="1312025" cy="365125"/>
          </a:xfrm>
        </p:spPr>
        <p:txBody>
          <a:bodyPr/>
          <a:lstStyle/>
          <a:p>
            <a:fld id="{27CCA5AA-FE7B-4791-ABB7-15849D4A847F}" type="slidenum">
              <a:rPr lang="pt-PT" sz="1600" smtClean="0">
                <a:solidFill>
                  <a:schemeClr val="accent1"/>
                </a:solidFill>
              </a:rPr>
              <a:t>3</a:t>
            </a:fld>
            <a:endParaRPr lang="pt-PT" sz="16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502908-315C-6788-B67C-92A724ED7F90}"/>
              </a:ext>
            </a:extLst>
          </p:cNvPr>
          <p:cNvSpPr txBox="1">
            <a:spLocks/>
          </p:cNvSpPr>
          <p:nvPr/>
        </p:nvSpPr>
        <p:spPr>
          <a:xfrm>
            <a:off x="10052858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CCA5AA-FE7B-4791-ABB7-15849D4A847F}" type="slidenum">
              <a:rPr lang="pt-PT" sz="1600" smtClean="0"/>
              <a:pPr/>
              <a:t>3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226243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8AE-5496-B040-7C59-3ECCB090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 UML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4F763-FFA7-E1D1-4C8D-99354CF1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1830" r="2987" b="6022"/>
          <a:stretch/>
        </p:blipFill>
        <p:spPr bwMode="auto">
          <a:xfrm>
            <a:off x="2437032" y="1863969"/>
            <a:ext cx="6557499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80446-9654-B097-1E95-5C10CF3D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92875"/>
            <a:ext cx="1312025" cy="365125"/>
          </a:xfrm>
        </p:spPr>
        <p:txBody>
          <a:bodyPr/>
          <a:lstStyle/>
          <a:p>
            <a:fld id="{27CCA5AA-FE7B-4791-ABB7-15849D4A847F}" type="slidenum">
              <a:rPr lang="pt-PT" sz="1600" smtClean="0"/>
              <a:t>4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84638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F06B5-FF89-6F4C-36CD-1B32A16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8A4AE-D307-5D75-CD77-1F293BAF656A}"/>
              </a:ext>
            </a:extLst>
          </p:cNvPr>
          <p:cNvSpPr txBox="1"/>
          <p:nvPr/>
        </p:nvSpPr>
        <p:spPr>
          <a:xfrm>
            <a:off x="1097280" y="2004647"/>
            <a:ext cx="35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Menus fáceis de usar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11DCA7-3343-48DD-4B45-7D6E76DD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6" y="3210115"/>
            <a:ext cx="2514951" cy="1343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41C0A-A02E-2E05-4E42-8A6F43A2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236" y="4376366"/>
            <a:ext cx="3410426" cy="1590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285693-AC48-6883-72CE-BBB0F260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68" y="2076742"/>
            <a:ext cx="3496163" cy="20481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4FF370-37CA-110D-1DB1-11DEDC76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33" y="2189313"/>
            <a:ext cx="3200847" cy="1590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35E41-0AD1-F679-2DDB-3E379BCDE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963" y="4757654"/>
            <a:ext cx="3598586" cy="8283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1D22-FE42-C009-8A66-6894C034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z="1600" smtClean="0"/>
              <a:t>5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1449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9913-39F9-1B6C-2B08-126656D1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(</a:t>
            </a:r>
            <a:r>
              <a:rPr lang="pt-PT" dirty="0" err="1"/>
              <a:t>cont</a:t>
            </a:r>
            <a:r>
              <a:rPr lang="pt-PT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7E9E-B253-338D-BDF7-55F4E0965497}"/>
              </a:ext>
            </a:extLst>
          </p:cNvPr>
          <p:cNvSpPr txBox="1"/>
          <p:nvPr/>
        </p:nvSpPr>
        <p:spPr>
          <a:xfrm>
            <a:off x="1097280" y="1865228"/>
            <a:ext cx="1021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Listagens com diversos métodos de ordenação (completas ou parciais consoante opção do utilizador)</a:t>
            </a:r>
          </a:p>
          <a:p>
            <a:pPr marL="285750" indent="-285750">
              <a:buFontTx/>
              <a:buChar char="-"/>
            </a:pPr>
            <a:r>
              <a:rPr lang="pt-PT" dirty="0"/>
              <a:t>Horários de estudantes e de aulas (parciais)</a:t>
            </a:r>
            <a:endParaRPr lang="en-US" dirty="0"/>
          </a:p>
        </p:txBody>
      </p:sp>
      <p:pic>
        <p:nvPicPr>
          <p:cNvPr id="5" name="Picture 8" descr="Uma imagem com texto, placa&#10;&#10;Descrição gerada automaticamente">
            <a:extLst>
              <a:ext uri="{FF2B5EF4-FFF2-40B4-BE49-F238E27FC236}">
                <a16:creationId xmlns:a16="http://schemas.microsoft.com/office/drawing/2014/main" id="{2034EA8C-45A6-3B30-B7AE-759F8F5B5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8" r="3144" b="6600"/>
          <a:stretch/>
        </p:blipFill>
        <p:spPr bwMode="auto">
          <a:xfrm>
            <a:off x="8009530" y="2676735"/>
            <a:ext cx="3851030" cy="30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F966C-EEDC-0EFE-B7C7-8FEB7644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54" y="2676735"/>
            <a:ext cx="1323594" cy="333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5D3B2-F239-FA38-B21D-EEB01DFE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678" y="3306793"/>
            <a:ext cx="2703986" cy="1700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04ADBB-18CE-2DBE-C962-FEA1475F4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55" y="2997226"/>
            <a:ext cx="2308967" cy="269843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6DB053-1D02-C3D9-7A92-5F264F35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z="1600" smtClean="0"/>
              <a:t>6</a:t>
            </a:fld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105257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70F2-B57C-6172-86B7-45E0FE73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(</a:t>
            </a:r>
            <a:r>
              <a:rPr lang="pt-PT" dirty="0" err="1"/>
              <a:t>cont</a:t>
            </a:r>
            <a:r>
              <a:rPr lang="pt-PT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753FF-82C1-2A73-F08E-A7FFA5F37FE2}"/>
              </a:ext>
            </a:extLst>
          </p:cNvPr>
          <p:cNvSpPr txBox="1"/>
          <p:nvPr/>
        </p:nvSpPr>
        <p:spPr>
          <a:xfrm>
            <a:off x="1230922" y="1960685"/>
            <a:ext cx="620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Trocas de turmas (principal dificuldade)</a:t>
            </a:r>
          </a:p>
          <a:p>
            <a:pPr marL="285750" indent="-285750">
              <a:buFontTx/>
              <a:buChar char="-"/>
            </a:pPr>
            <a:r>
              <a:rPr lang="pt-PT" dirty="0"/>
              <a:t>Destaque: </a:t>
            </a:r>
            <a:r>
              <a:rPr lang="pt-PT" dirty="0" err="1"/>
              <a:t>processRequest</a:t>
            </a:r>
            <a:r>
              <a:rPr lang="pt-PT" dirty="0"/>
              <a:t> (</a:t>
            </a:r>
            <a:r>
              <a:rPr lang="pt-PT" dirty="0" err="1"/>
              <a:t>createBalance</a:t>
            </a:r>
            <a:r>
              <a:rPr lang="pt-PT" dirty="0"/>
              <a:t> e </a:t>
            </a:r>
            <a:r>
              <a:rPr lang="pt-PT" dirty="0" err="1"/>
              <a:t>analyseRequest</a:t>
            </a:r>
            <a:r>
              <a:rPr lang="pt-PT" dirty="0"/>
              <a:t>)</a:t>
            </a:r>
          </a:p>
          <a:p>
            <a:pPr marL="285750" indent="-285750">
              <a:buFontTx/>
              <a:buChar char="-"/>
            </a:pPr>
            <a:r>
              <a:rPr lang="pt-PT" dirty="0"/>
              <a:t>Processamento dos pedidos antes de fechar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78D44-0C60-F6B2-7E0F-6C196DD0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4" y="3715157"/>
            <a:ext cx="3600003" cy="16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4BC17-D296-3A55-03AE-FFE0A68A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63" y="3715156"/>
            <a:ext cx="3144278" cy="16793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9946-52E7-0358-89F2-9F677CF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A5AA-FE7B-4791-ABB7-15849D4A847F}" type="slidenum">
              <a:rPr lang="pt-PT" sz="1600" smtClean="0"/>
              <a:t>7</a:t>
            </a:fld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2644441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169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Retrospetiva</vt:lpstr>
      <vt:lpstr>Gestor de Horários</vt:lpstr>
      <vt:lpstr>Problema</vt:lpstr>
      <vt:lpstr>Solução</vt:lpstr>
      <vt:lpstr>Diagrama de Classes UML</vt:lpstr>
      <vt:lpstr>Funcionalidades implementadas</vt:lpstr>
      <vt:lpstr>Funcionalidades implementadas (cont)</vt:lpstr>
      <vt:lpstr>Funcionalidades implementadas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Horários</dc:title>
  <dc:creator>Pedro Marcelino</dc:creator>
  <cp:lastModifiedBy>João Brandão Alves</cp:lastModifiedBy>
  <cp:revision>8</cp:revision>
  <dcterms:created xsi:type="dcterms:W3CDTF">2022-11-05T12:03:15Z</dcterms:created>
  <dcterms:modified xsi:type="dcterms:W3CDTF">2022-11-07T11:47:31Z</dcterms:modified>
</cp:coreProperties>
</file>