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9" r:id="rId2"/>
    <p:sldId id="257" r:id="rId3"/>
    <p:sldId id="258" r:id="rId4"/>
    <p:sldId id="260" r:id="rId5"/>
    <p:sldId id="261" r:id="rId6"/>
  </p:sldIdLst>
  <p:sldSz cx="1547971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CF97"/>
    <a:srgbClr val="D79D7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56" d="100"/>
          <a:sy n="56" d="100"/>
        </p:scale>
        <p:origin x="528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ão Vitor" userId="c318d6cc7357d31c" providerId="LiveId" clId="{44A56E3E-E926-4CF8-B67B-A5CCCF33FF21}"/>
    <pc:docChg chg="undo custSel addSld delSld modSld sldOrd">
      <pc:chgData name="João Vitor" userId="c318d6cc7357d31c" providerId="LiveId" clId="{44A56E3E-E926-4CF8-B67B-A5CCCF33FF21}" dt="2018-03-23T17:54:26.711" v="430" actId="478"/>
      <pc:docMkLst>
        <pc:docMk/>
      </pc:docMkLst>
      <pc:sldChg chg="addSp delSp modSp">
        <pc:chgData name="João Vitor" userId="c318d6cc7357d31c" providerId="LiveId" clId="{44A56E3E-E926-4CF8-B67B-A5CCCF33FF21}" dt="2018-03-23T16:58:09.216" v="48" actId="478"/>
        <pc:sldMkLst>
          <pc:docMk/>
          <pc:sldMk cId="3301204658" sldId="259"/>
        </pc:sldMkLst>
        <pc:spChg chg="mod">
          <ac:chgData name="João Vitor" userId="c318d6cc7357d31c" providerId="LiveId" clId="{44A56E3E-E926-4CF8-B67B-A5CCCF33FF21}" dt="2018-03-23T16:46:54.305" v="44" actId="478"/>
          <ac:spMkLst>
            <pc:docMk/>
            <pc:sldMk cId="3301204658" sldId="259"/>
            <ac:spMk id="36" creationId="{E146CA1A-B064-4987-B2A1-3411091452F6}"/>
          </ac:spMkLst>
        </pc:spChg>
        <pc:spChg chg="mod">
          <ac:chgData name="João Vitor" userId="c318d6cc7357d31c" providerId="LiveId" clId="{44A56E3E-E926-4CF8-B67B-A5CCCF33FF21}" dt="2018-03-23T16:48:31.626" v="45" actId="478"/>
          <ac:spMkLst>
            <pc:docMk/>
            <pc:sldMk cId="3301204658" sldId="259"/>
            <ac:spMk id="39" creationId="{77BB0D60-CB82-4448-BDD8-90E378BFCE7C}"/>
          </ac:spMkLst>
        </pc:spChg>
        <pc:spChg chg="mod">
          <ac:chgData name="João Vitor" userId="c318d6cc7357d31c" providerId="LiveId" clId="{44A56E3E-E926-4CF8-B67B-A5CCCF33FF21}" dt="2018-03-23T16:48:31.626" v="45" actId="478"/>
          <ac:spMkLst>
            <pc:docMk/>
            <pc:sldMk cId="3301204658" sldId="259"/>
            <ac:spMk id="40" creationId="{2DB32AC0-A6E6-49C1-9547-B9AA10A4E852}"/>
          </ac:spMkLst>
        </pc:spChg>
        <pc:spChg chg="mod">
          <ac:chgData name="João Vitor" userId="c318d6cc7357d31c" providerId="LiveId" clId="{44A56E3E-E926-4CF8-B67B-A5CCCF33FF21}" dt="2018-03-23T16:48:31.626" v="45" actId="478"/>
          <ac:spMkLst>
            <pc:docMk/>
            <pc:sldMk cId="3301204658" sldId="259"/>
            <ac:spMk id="41" creationId="{93DF9304-CE76-4434-BAE9-365FDD6817A2}"/>
          </ac:spMkLst>
        </pc:spChg>
        <pc:spChg chg="mod">
          <ac:chgData name="João Vitor" userId="c318d6cc7357d31c" providerId="LiveId" clId="{44A56E3E-E926-4CF8-B67B-A5CCCF33FF21}" dt="2018-03-23T16:48:31.626" v="45" actId="478"/>
          <ac:spMkLst>
            <pc:docMk/>
            <pc:sldMk cId="3301204658" sldId="259"/>
            <ac:spMk id="42" creationId="{D69FFCC4-3699-44A9-89DF-05F307041A04}"/>
          </ac:spMkLst>
        </pc:spChg>
        <pc:spChg chg="mod">
          <ac:chgData name="João Vitor" userId="c318d6cc7357d31c" providerId="LiveId" clId="{44A56E3E-E926-4CF8-B67B-A5CCCF33FF21}" dt="2018-03-23T16:48:31.626" v="45" actId="478"/>
          <ac:spMkLst>
            <pc:docMk/>
            <pc:sldMk cId="3301204658" sldId="259"/>
            <ac:spMk id="43" creationId="{7280E213-2A64-4173-A68E-AD130D38B59D}"/>
          </ac:spMkLst>
        </pc:spChg>
        <pc:spChg chg="mod">
          <ac:chgData name="João Vitor" userId="c318d6cc7357d31c" providerId="LiveId" clId="{44A56E3E-E926-4CF8-B67B-A5CCCF33FF21}" dt="2018-03-23T16:48:31.626" v="45" actId="478"/>
          <ac:spMkLst>
            <pc:docMk/>
            <pc:sldMk cId="3301204658" sldId="259"/>
            <ac:spMk id="44" creationId="{AF5C377D-381C-4E7A-9B84-7D496E0A105F}"/>
          </ac:spMkLst>
        </pc:spChg>
        <pc:spChg chg="mod">
          <ac:chgData name="João Vitor" userId="c318d6cc7357d31c" providerId="LiveId" clId="{44A56E3E-E926-4CF8-B67B-A5CCCF33FF21}" dt="2018-03-23T16:48:31.626" v="45" actId="478"/>
          <ac:spMkLst>
            <pc:docMk/>
            <pc:sldMk cId="3301204658" sldId="259"/>
            <ac:spMk id="45" creationId="{464B2254-918A-4ABB-98F5-31985CC0BC51}"/>
          </ac:spMkLst>
        </pc:spChg>
        <pc:spChg chg="mod">
          <ac:chgData name="João Vitor" userId="c318d6cc7357d31c" providerId="LiveId" clId="{44A56E3E-E926-4CF8-B67B-A5CCCF33FF21}" dt="2018-03-23T16:48:31.626" v="45" actId="478"/>
          <ac:spMkLst>
            <pc:docMk/>
            <pc:sldMk cId="3301204658" sldId="259"/>
            <ac:spMk id="46" creationId="{1AA45804-C3D5-4780-84B1-B40A2D8094C9}"/>
          </ac:spMkLst>
        </pc:spChg>
        <pc:spChg chg="mod">
          <ac:chgData name="João Vitor" userId="c318d6cc7357d31c" providerId="LiveId" clId="{44A56E3E-E926-4CF8-B67B-A5CCCF33FF21}" dt="2018-03-23T16:48:31.626" v="45" actId="478"/>
          <ac:spMkLst>
            <pc:docMk/>
            <pc:sldMk cId="3301204658" sldId="259"/>
            <ac:spMk id="47" creationId="{CED1A216-1FED-4EF2-9ED6-47BA17083AB7}"/>
          </ac:spMkLst>
        </pc:spChg>
        <pc:spChg chg="mod">
          <ac:chgData name="João Vitor" userId="c318d6cc7357d31c" providerId="LiveId" clId="{44A56E3E-E926-4CF8-B67B-A5CCCF33FF21}" dt="2018-03-23T16:48:31.626" v="45" actId="478"/>
          <ac:spMkLst>
            <pc:docMk/>
            <pc:sldMk cId="3301204658" sldId="259"/>
            <ac:spMk id="48" creationId="{EBA159DF-A404-4583-9856-3367624B7E8D}"/>
          </ac:spMkLst>
        </pc:spChg>
        <pc:spChg chg="mod">
          <ac:chgData name="João Vitor" userId="c318d6cc7357d31c" providerId="LiveId" clId="{44A56E3E-E926-4CF8-B67B-A5CCCF33FF21}" dt="2018-03-23T16:48:31.626" v="45" actId="478"/>
          <ac:spMkLst>
            <pc:docMk/>
            <pc:sldMk cId="3301204658" sldId="259"/>
            <ac:spMk id="49" creationId="{C9990B6E-DB2D-4D9C-82B6-EBC79EDA7600}"/>
          </ac:spMkLst>
        </pc:spChg>
        <pc:spChg chg="mod">
          <ac:chgData name="João Vitor" userId="c318d6cc7357d31c" providerId="LiveId" clId="{44A56E3E-E926-4CF8-B67B-A5CCCF33FF21}" dt="2018-03-23T16:48:31.626" v="45" actId="478"/>
          <ac:spMkLst>
            <pc:docMk/>
            <pc:sldMk cId="3301204658" sldId="259"/>
            <ac:spMk id="50" creationId="{9C195E5F-FC78-4DFA-B6D7-553C336DDC57}"/>
          </ac:spMkLst>
        </pc:spChg>
        <pc:spChg chg="mod">
          <ac:chgData name="João Vitor" userId="c318d6cc7357d31c" providerId="LiveId" clId="{44A56E3E-E926-4CF8-B67B-A5CCCF33FF21}" dt="2018-03-23T16:48:31.626" v="45" actId="478"/>
          <ac:spMkLst>
            <pc:docMk/>
            <pc:sldMk cId="3301204658" sldId="259"/>
            <ac:spMk id="51" creationId="{F6B96476-9E04-4BF0-80CB-A14F9ACA5400}"/>
          </ac:spMkLst>
        </pc:spChg>
        <pc:spChg chg="mod">
          <ac:chgData name="João Vitor" userId="c318d6cc7357d31c" providerId="LiveId" clId="{44A56E3E-E926-4CF8-B67B-A5CCCF33FF21}" dt="2018-03-23T16:48:31.626" v="45" actId="478"/>
          <ac:spMkLst>
            <pc:docMk/>
            <pc:sldMk cId="3301204658" sldId="259"/>
            <ac:spMk id="52" creationId="{D2EE6628-AC56-4BB3-A99A-666A4F08826C}"/>
          </ac:spMkLst>
        </pc:spChg>
        <pc:spChg chg="mod">
          <ac:chgData name="João Vitor" userId="c318d6cc7357d31c" providerId="LiveId" clId="{44A56E3E-E926-4CF8-B67B-A5CCCF33FF21}" dt="2018-03-23T16:48:31.626" v="45" actId="478"/>
          <ac:spMkLst>
            <pc:docMk/>
            <pc:sldMk cId="3301204658" sldId="259"/>
            <ac:spMk id="53" creationId="{2E928EFC-CC55-43F3-988A-E73BAE1D7AC4}"/>
          </ac:spMkLst>
        </pc:spChg>
        <pc:spChg chg="mod">
          <ac:chgData name="João Vitor" userId="c318d6cc7357d31c" providerId="LiveId" clId="{44A56E3E-E926-4CF8-B67B-A5CCCF33FF21}" dt="2018-03-23T16:48:31.626" v="45" actId="478"/>
          <ac:spMkLst>
            <pc:docMk/>
            <pc:sldMk cId="3301204658" sldId="259"/>
            <ac:spMk id="54" creationId="{6F07AA43-7F6F-4C32-BA40-F473F702BE64}"/>
          </ac:spMkLst>
        </pc:spChg>
        <pc:spChg chg="mod">
          <ac:chgData name="João Vitor" userId="c318d6cc7357d31c" providerId="LiveId" clId="{44A56E3E-E926-4CF8-B67B-A5CCCF33FF21}" dt="2018-03-23T16:48:31.626" v="45" actId="478"/>
          <ac:spMkLst>
            <pc:docMk/>
            <pc:sldMk cId="3301204658" sldId="259"/>
            <ac:spMk id="55" creationId="{EED28953-5F98-47AF-9326-362A79309DE5}"/>
          </ac:spMkLst>
        </pc:spChg>
        <pc:spChg chg="mod">
          <ac:chgData name="João Vitor" userId="c318d6cc7357d31c" providerId="LiveId" clId="{44A56E3E-E926-4CF8-B67B-A5CCCF33FF21}" dt="2018-03-23T16:48:31.626" v="45" actId="478"/>
          <ac:spMkLst>
            <pc:docMk/>
            <pc:sldMk cId="3301204658" sldId="259"/>
            <ac:spMk id="56" creationId="{88F01C93-8FC4-4334-945F-B210360F302C}"/>
          </ac:spMkLst>
        </pc:spChg>
        <pc:spChg chg="mod">
          <ac:chgData name="João Vitor" userId="c318d6cc7357d31c" providerId="LiveId" clId="{44A56E3E-E926-4CF8-B67B-A5CCCF33FF21}" dt="2018-03-23T16:48:31.626" v="45" actId="478"/>
          <ac:spMkLst>
            <pc:docMk/>
            <pc:sldMk cId="3301204658" sldId="259"/>
            <ac:spMk id="57" creationId="{6AC2D0AF-38C4-4399-8B53-44223AB26864}"/>
          </ac:spMkLst>
        </pc:spChg>
        <pc:spChg chg="mod">
          <ac:chgData name="João Vitor" userId="c318d6cc7357d31c" providerId="LiveId" clId="{44A56E3E-E926-4CF8-B67B-A5CCCF33FF21}" dt="2018-03-23T16:48:31.626" v="45" actId="478"/>
          <ac:spMkLst>
            <pc:docMk/>
            <pc:sldMk cId="3301204658" sldId="259"/>
            <ac:spMk id="58" creationId="{F0F8E647-76D7-45F4-8D71-82129837537C}"/>
          </ac:spMkLst>
        </pc:spChg>
        <pc:spChg chg="mod">
          <ac:chgData name="João Vitor" userId="c318d6cc7357d31c" providerId="LiveId" clId="{44A56E3E-E926-4CF8-B67B-A5CCCF33FF21}" dt="2018-03-23T16:48:31.626" v="45" actId="478"/>
          <ac:spMkLst>
            <pc:docMk/>
            <pc:sldMk cId="3301204658" sldId="259"/>
            <ac:spMk id="59" creationId="{235EF086-B4F7-4E9E-8076-30C1D0C79328}"/>
          </ac:spMkLst>
        </pc:spChg>
        <pc:spChg chg="mod">
          <ac:chgData name="João Vitor" userId="c318d6cc7357d31c" providerId="LiveId" clId="{44A56E3E-E926-4CF8-B67B-A5CCCF33FF21}" dt="2018-03-23T16:48:31.626" v="45" actId="478"/>
          <ac:spMkLst>
            <pc:docMk/>
            <pc:sldMk cId="3301204658" sldId="259"/>
            <ac:spMk id="60" creationId="{56E8DAEC-D351-4E49-AE4A-D26F782A0DF5}"/>
          </ac:spMkLst>
        </pc:spChg>
        <pc:spChg chg="mod">
          <ac:chgData name="João Vitor" userId="c318d6cc7357d31c" providerId="LiveId" clId="{44A56E3E-E926-4CF8-B67B-A5CCCF33FF21}" dt="2018-03-23T16:48:31.626" v="45" actId="478"/>
          <ac:spMkLst>
            <pc:docMk/>
            <pc:sldMk cId="3301204658" sldId="259"/>
            <ac:spMk id="61" creationId="{4F8D3C88-8345-427E-BCDA-BEFDA0D4C7B9}"/>
          </ac:spMkLst>
        </pc:spChg>
        <pc:spChg chg="mod">
          <ac:chgData name="João Vitor" userId="c318d6cc7357d31c" providerId="LiveId" clId="{44A56E3E-E926-4CF8-B67B-A5CCCF33FF21}" dt="2018-03-23T16:48:31.626" v="45" actId="478"/>
          <ac:spMkLst>
            <pc:docMk/>
            <pc:sldMk cId="3301204658" sldId="259"/>
            <ac:spMk id="62" creationId="{1CBEEBE9-C6BE-4648-844B-2730C2949D85}"/>
          </ac:spMkLst>
        </pc:spChg>
        <pc:spChg chg="mod">
          <ac:chgData name="João Vitor" userId="c318d6cc7357d31c" providerId="LiveId" clId="{44A56E3E-E926-4CF8-B67B-A5CCCF33FF21}" dt="2018-03-23T16:48:31.626" v="45" actId="478"/>
          <ac:spMkLst>
            <pc:docMk/>
            <pc:sldMk cId="3301204658" sldId="259"/>
            <ac:spMk id="63" creationId="{8AA52850-3653-45D1-A531-13707B2E4140}"/>
          </ac:spMkLst>
        </pc:spChg>
        <pc:spChg chg="mod">
          <ac:chgData name="João Vitor" userId="c318d6cc7357d31c" providerId="LiveId" clId="{44A56E3E-E926-4CF8-B67B-A5CCCF33FF21}" dt="2018-03-23T16:48:31.626" v="45" actId="478"/>
          <ac:spMkLst>
            <pc:docMk/>
            <pc:sldMk cId="3301204658" sldId="259"/>
            <ac:spMk id="64" creationId="{FED667FE-CBB8-4BF4-85FB-76F5583A1DE8}"/>
          </ac:spMkLst>
        </pc:spChg>
        <pc:spChg chg="mod">
          <ac:chgData name="João Vitor" userId="c318d6cc7357d31c" providerId="LiveId" clId="{44A56E3E-E926-4CF8-B67B-A5CCCF33FF21}" dt="2018-03-23T16:48:31.626" v="45" actId="478"/>
          <ac:spMkLst>
            <pc:docMk/>
            <pc:sldMk cId="3301204658" sldId="259"/>
            <ac:spMk id="65" creationId="{6909536D-5AEC-4742-93E7-97580CA72F19}"/>
          </ac:spMkLst>
        </pc:spChg>
        <pc:spChg chg="mod">
          <ac:chgData name="João Vitor" userId="c318d6cc7357d31c" providerId="LiveId" clId="{44A56E3E-E926-4CF8-B67B-A5CCCF33FF21}" dt="2018-03-23T16:48:31.626" v="45" actId="478"/>
          <ac:spMkLst>
            <pc:docMk/>
            <pc:sldMk cId="3301204658" sldId="259"/>
            <ac:spMk id="66" creationId="{4FA54005-E8FC-4900-A99B-D8E9D6AD9199}"/>
          </ac:spMkLst>
        </pc:spChg>
        <pc:spChg chg="mod">
          <ac:chgData name="João Vitor" userId="c318d6cc7357d31c" providerId="LiveId" clId="{44A56E3E-E926-4CF8-B67B-A5CCCF33FF21}" dt="2018-03-23T16:48:31.626" v="45" actId="478"/>
          <ac:spMkLst>
            <pc:docMk/>
            <pc:sldMk cId="3301204658" sldId="259"/>
            <ac:spMk id="67" creationId="{6B35C21D-6211-4C49-8827-09923217BB60}"/>
          </ac:spMkLst>
        </pc:spChg>
        <pc:picChg chg="add del">
          <ac:chgData name="João Vitor" userId="c318d6cc7357d31c" providerId="LiveId" clId="{44A56E3E-E926-4CF8-B67B-A5CCCF33FF21}" dt="2018-03-23T16:58:09.216" v="48" actId="478"/>
          <ac:picMkLst>
            <pc:docMk/>
            <pc:sldMk cId="3301204658" sldId="259"/>
            <ac:picMk id="69" creationId="{4B67F3AB-D62D-4F92-A3DE-8A08BDC54654}"/>
          </ac:picMkLst>
        </pc:picChg>
      </pc:sldChg>
      <pc:sldChg chg="addSp delSp modSp add ord">
        <pc:chgData name="João Vitor" userId="c318d6cc7357d31c" providerId="LiveId" clId="{44A56E3E-E926-4CF8-B67B-A5CCCF33FF21}" dt="2018-03-23T17:26:38.820" v="400" actId="1076"/>
        <pc:sldMkLst>
          <pc:docMk/>
          <pc:sldMk cId="2567071559" sldId="260"/>
        </pc:sldMkLst>
        <pc:spChg chg="mod">
          <ac:chgData name="João Vitor" userId="c318d6cc7357d31c" providerId="LiveId" clId="{44A56E3E-E926-4CF8-B67B-A5CCCF33FF21}" dt="2018-03-23T17:26:28.812" v="399" actId="1076"/>
          <ac:spMkLst>
            <pc:docMk/>
            <pc:sldMk cId="2567071559" sldId="260"/>
            <ac:spMk id="3" creationId="{792CCA78-B2F0-46E7-AE0A-CD1126DF5A5E}"/>
          </ac:spMkLst>
        </pc:spChg>
        <pc:spChg chg="mod">
          <ac:chgData name="João Vitor" userId="c318d6cc7357d31c" providerId="LiveId" clId="{44A56E3E-E926-4CF8-B67B-A5CCCF33FF21}" dt="2018-03-23T17:06:52.923" v="105" actId="1076"/>
          <ac:spMkLst>
            <pc:docMk/>
            <pc:sldMk cId="2567071559" sldId="260"/>
            <ac:spMk id="15" creationId="{C9091E18-FDFC-4157-B757-7E9BBBA47B01}"/>
          </ac:spMkLst>
        </pc:spChg>
        <pc:spChg chg="mod">
          <ac:chgData name="João Vitor" userId="c318d6cc7357d31c" providerId="LiveId" clId="{44A56E3E-E926-4CF8-B67B-A5CCCF33FF21}" dt="2018-03-23T17:05:55.833" v="88" actId="1076"/>
          <ac:spMkLst>
            <pc:docMk/>
            <pc:sldMk cId="2567071559" sldId="260"/>
            <ac:spMk id="16" creationId="{ED874D73-045B-4CC6-B97A-7916851B9B5C}"/>
          </ac:spMkLst>
        </pc:spChg>
        <pc:spChg chg="mod">
          <ac:chgData name="João Vitor" userId="c318d6cc7357d31c" providerId="LiveId" clId="{44A56E3E-E926-4CF8-B67B-A5CCCF33FF21}" dt="2018-03-23T17:17:24.836" v="359" actId="1038"/>
          <ac:spMkLst>
            <pc:docMk/>
            <pc:sldMk cId="2567071559" sldId="260"/>
            <ac:spMk id="27" creationId="{D0E6462D-DD8C-4177-91B3-BEA4D2913D2A}"/>
          </ac:spMkLst>
        </pc:spChg>
        <pc:spChg chg="mod">
          <ac:chgData name="João Vitor" userId="c318d6cc7357d31c" providerId="LiveId" clId="{44A56E3E-E926-4CF8-B67B-A5CCCF33FF21}" dt="2018-03-23T16:37:23.946" v="20" actId="1076"/>
          <ac:spMkLst>
            <pc:docMk/>
            <pc:sldMk cId="2567071559" sldId="260"/>
            <ac:spMk id="28" creationId="{80809C79-F169-4C43-9B24-9F2DB448CA40}"/>
          </ac:spMkLst>
        </pc:spChg>
        <pc:spChg chg="mod">
          <ac:chgData name="João Vitor" userId="c318d6cc7357d31c" providerId="LiveId" clId="{44A56E3E-E926-4CF8-B67B-A5CCCF33FF21}" dt="2018-03-23T17:12:23.755" v="271" actId="1036"/>
          <ac:spMkLst>
            <pc:docMk/>
            <pc:sldMk cId="2567071559" sldId="260"/>
            <ac:spMk id="29" creationId="{B6FAB521-B6AC-4F9D-B9FF-CF6A864959A5}"/>
          </ac:spMkLst>
        </pc:spChg>
        <pc:spChg chg="mod">
          <ac:chgData name="João Vitor" userId="c318d6cc7357d31c" providerId="LiveId" clId="{44A56E3E-E926-4CF8-B67B-A5CCCF33FF21}" dt="2018-03-23T17:12:03.010" v="248" actId="1076"/>
          <ac:spMkLst>
            <pc:docMk/>
            <pc:sldMk cId="2567071559" sldId="260"/>
            <ac:spMk id="30" creationId="{E11BFA97-03CF-43E1-B607-25252B356CEA}"/>
          </ac:spMkLst>
        </pc:spChg>
        <pc:spChg chg="add del mod">
          <ac:chgData name="João Vitor" userId="c318d6cc7357d31c" providerId="LiveId" clId="{44A56E3E-E926-4CF8-B67B-A5CCCF33FF21}" dt="2018-03-23T16:35:44.146" v="4" actId="478"/>
          <ac:spMkLst>
            <pc:docMk/>
            <pc:sldMk cId="2567071559" sldId="260"/>
            <ac:spMk id="32" creationId="{05F8ECBE-D35E-4FE1-A591-F4EDAC6323F2}"/>
          </ac:spMkLst>
        </pc:spChg>
        <pc:spChg chg="add mod">
          <ac:chgData name="João Vitor" userId="c318d6cc7357d31c" providerId="LiveId" clId="{44A56E3E-E926-4CF8-B67B-A5CCCF33FF21}" dt="2018-03-23T17:09:11.407" v="239" actId="1582"/>
          <ac:spMkLst>
            <pc:docMk/>
            <pc:sldMk cId="2567071559" sldId="260"/>
            <ac:spMk id="33" creationId="{DD0AE87A-12E9-4769-AF4E-7AFA6FA3BBE2}"/>
          </ac:spMkLst>
        </pc:spChg>
        <pc:spChg chg="del">
          <ac:chgData name="João Vitor" userId="c318d6cc7357d31c" providerId="LiveId" clId="{44A56E3E-E926-4CF8-B67B-A5CCCF33FF21}" dt="2018-03-23T16:32:39.615" v="2" actId="478"/>
          <ac:spMkLst>
            <pc:docMk/>
            <pc:sldMk cId="2567071559" sldId="260"/>
            <ac:spMk id="36" creationId="{E146CA1A-B064-4987-B2A1-3411091452F6}"/>
          </ac:spMkLst>
        </pc:spChg>
        <pc:spChg chg="del">
          <ac:chgData name="João Vitor" userId="c318d6cc7357d31c" providerId="LiveId" clId="{44A56E3E-E926-4CF8-B67B-A5CCCF33FF21}" dt="2018-03-23T16:32:39.615" v="2" actId="478"/>
          <ac:spMkLst>
            <pc:docMk/>
            <pc:sldMk cId="2567071559" sldId="260"/>
            <ac:spMk id="39" creationId="{77BB0D60-CB82-4448-BDD8-90E378BFCE7C}"/>
          </ac:spMkLst>
        </pc:spChg>
        <pc:spChg chg="del">
          <ac:chgData name="João Vitor" userId="c318d6cc7357d31c" providerId="LiveId" clId="{44A56E3E-E926-4CF8-B67B-A5CCCF33FF21}" dt="2018-03-23T16:32:39.615" v="2" actId="478"/>
          <ac:spMkLst>
            <pc:docMk/>
            <pc:sldMk cId="2567071559" sldId="260"/>
            <ac:spMk id="40" creationId="{2DB32AC0-A6E6-49C1-9547-B9AA10A4E852}"/>
          </ac:spMkLst>
        </pc:spChg>
        <pc:spChg chg="del">
          <ac:chgData name="João Vitor" userId="c318d6cc7357d31c" providerId="LiveId" clId="{44A56E3E-E926-4CF8-B67B-A5CCCF33FF21}" dt="2018-03-23T16:32:39.615" v="2" actId="478"/>
          <ac:spMkLst>
            <pc:docMk/>
            <pc:sldMk cId="2567071559" sldId="260"/>
            <ac:spMk id="41" creationId="{93DF9304-CE76-4434-BAE9-365FDD6817A2}"/>
          </ac:spMkLst>
        </pc:spChg>
        <pc:spChg chg="del">
          <ac:chgData name="João Vitor" userId="c318d6cc7357d31c" providerId="LiveId" clId="{44A56E3E-E926-4CF8-B67B-A5CCCF33FF21}" dt="2018-03-23T16:32:39.615" v="2" actId="478"/>
          <ac:spMkLst>
            <pc:docMk/>
            <pc:sldMk cId="2567071559" sldId="260"/>
            <ac:spMk id="42" creationId="{D69FFCC4-3699-44A9-89DF-05F307041A04}"/>
          </ac:spMkLst>
        </pc:spChg>
        <pc:spChg chg="del">
          <ac:chgData name="João Vitor" userId="c318d6cc7357d31c" providerId="LiveId" clId="{44A56E3E-E926-4CF8-B67B-A5CCCF33FF21}" dt="2018-03-23T16:32:39.615" v="2" actId="478"/>
          <ac:spMkLst>
            <pc:docMk/>
            <pc:sldMk cId="2567071559" sldId="260"/>
            <ac:spMk id="43" creationId="{7280E213-2A64-4173-A68E-AD130D38B59D}"/>
          </ac:spMkLst>
        </pc:spChg>
        <pc:spChg chg="del">
          <ac:chgData name="João Vitor" userId="c318d6cc7357d31c" providerId="LiveId" clId="{44A56E3E-E926-4CF8-B67B-A5CCCF33FF21}" dt="2018-03-23T16:32:39.615" v="2" actId="478"/>
          <ac:spMkLst>
            <pc:docMk/>
            <pc:sldMk cId="2567071559" sldId="260"/>
            <ac:spMk id="44" creationId="{AF5C377D-381C-4E7A-9B84-7D496E0A105F}"/>
          </ac:spMkLst>
        </pc:spChg>
        <pc:spChg chg="del">
          <ac:chgData name="João Vitor" userId="c318d6cc7357d31c" providerId="LiveId" clId="{44A56E3E-E926-4CF8-B67B-A5CCCF33FF21}" dt="2018-03-23T16:32:39.615" v="2" actId="478"/>
          <ac:spMkLst>
            <pc:docMk/>
            <pc:sldMk cId="2567071559" sldId="260"/>
            <ac:spMk id="45" creationId="{464B2254-918A-4ABB-98F5-31985CC0BC51}"/>
          </ac:spMkLst>
        </pc:spChg>
        <pc:spChg chg="del">
          <ac:chgData name="João Vitor" userId="c318d6cc7357d31c" providerId="LiveId" clId="{44A56E3E-E926-4CF8-B67B-A5CCCF33FF21}" dt="2018-03-23T16:32:39.615" v="2" actId="478"/>
          <ac:spMkLst>
            <pc:docMk/>
            <pc:sldMk cId="2567071559" sldId="260"/>
            <ac:spMk id="46" creationId="{1AA45804-C3D5-4780-84B1-B40A2D8094C9}"/>
          </ac:spMkLst>
        </pc:spChg>
        <pc:spChg chg="del">
          <ac:chgData name="João Vitor" userId="c318d6cc7357d31c" providerId="LiveId" clId="{44A56E3E-E926-4CF8-B67B-A5CCCF33FF21}" dt="2018-03-23T16:32:39.615" v="2" actId="478"/>
          <ac:spMkLst>
            <pc:docMk/>
            <pc:sldMk cId="2567071559" sldId="260"/>
            <ac:spMk id="47" creationId="{CED1A216-1FED-4EF2-9ED6-47BA17083AB7}"/>
          </ac:spMkLst>
        </pc:spChg>
        <pc:spChg chg="del">
          <ac:chgData name="João Vitor" userId="c318d6cc7357d31c" providerId="LiveId" clId="{44A56E3E-E926-4CF8-B67B-A5CCCF33FF21}" dt="2018-03-23T16:32:39.615" v="2" actId="478"/>
          <ac:spMkLst>
            <pc:docMk/>
            <pc:sldMk cId="2567071559" sldId="260"/>
            <ac:spMk id="48" creationId="{EBA159DF-A404-4583-9856-3367624B7E8D}"/>
          </ac:spMkLst>
        </pc:spChg>
        <pc:spChg chg="del">
          <ac:chgData name="João Vitor" userId="c318d6cc7357d31c" providerId="LiveId" clId="{44A56E3E-E926-4CF8-B67B-A5CCCF33FF21}" dt="2018-03-23T16:32:39.615" v="2" actId="478"/>
          <ac:spMkLst>
            <pc:docMk/>
            <pc:sldMk cId="2567071559" sldId="260"/>
            <ac:spMk id="49" creationId="{C9990B6E-DB2D-4D9C-82B6-EBC79EDA7600}"/>
          </ac:spMkLst>
        </pc:spChg>
        <pc:spChg chg="del">
          <ac:chgData name="João Vitor" userId="c318d6cc7357d31c" providerId="LiveId" clId="{44A56E3E-E926-4CF8-B67B-A5CCCF33FF21}" dt="2018-03-23T16:32:39.615" v="2" actId="478"/>
          <ac:spMkLst>
            <pc:docMk/>
            <pc:sldMk cId="2567071559" sldId="260"/>
            <ac:spMk id="50" creationId="{9C195E5F-FC78-4DFA-B6D7-553C336DDC57}"/>
          </ac:spMkLst>
        </pc:spChg>
        <pc:spChg chg="del">
          <ac:chgData name="João Vitor" userId="c318d6cc7357d31c" providerId="LiveId" clId="{44A56E3E-E926-4CF8-B67B-A5CCCF33FF21}" dt="2018-03-23T16:32:39.615" v="2" actId="478"/>
          <ac:spMkLst>
            <pc:docMk/>
            <pc:sldMk cId="2567071559" sldId="260"/>
            <ac:spMk id="51" creationId="{F6B96476-9E04-4BF0-80CB-A14F9ACA5400}"/>
          </ac:spMkLst>
        </pc:spChg>
        <pc:spChg chg="del">
          <ac:chgData name="João Vitor" userId="c318d6cc7357d31c" providerId="LiveId" clId="{44A56E3E-E926-4CF8-B67B-A5CCCF33FF21}" dt="2018-03-23T16:32:39.615" v="2" actId="478"/>
          <ac:spMkLst>
            <pc:docMk/>
            <pc:sldMk cId="2567071559" sldId="260"/>
            <ac:spMk id="52" creationId="{D2EE6628-AC56-4BB3-A99A-666A4F08826C}"/>
          </ac:spMkLst>
        </pc:spChg>
        <pc:spChg chg="del">
          <ac:chgData name="João Vitor" userId="c318d6cc7357d31c" providerId="LiveId" clId="{44A56E3E-E926-4CF8-B67B-A5CCCF33FF21}" dt="2018-03-23T16:32:39.615" v="2" actId="478"/>
          <ac:spMkLst>
            <pc:docMk/>
            <pc:sldMk cId="2567071559" sldId="260"/>
            <ac:spMk id="53" creationId="{2E928EFC-CC55-43F3-988A-E73BAE1D7AC4}"/>
          </ac:spMkLst>
        </pc:spChg>
        <pc:spChg chg="del">
          <ac:chgData name="João Vitor" userId="c318d6cc7357d31c" providerId="LiveId" clId="{44A56E3E-E926-4CF8-B67B-A5CCCF33FF21}" dt="2018-03-23T16:32:39.615" v="2" actId="478"/>
          <ac:spMkLst>
            <pc:docMk/>
            <pc:sldMk cId="2567071559" sldId="260"/>
            <ac:spMk id="54" creationId="{6F07AA43-7F6F-4C32-BA40-F473F702BE64}"/>
          </ac:spMkLst>
        </pc:spChg>
        <pc:spChg chg="del">
          <ac:chgData name="João Vitor" userId="c318d6cc7357d31c" providerId="LiveId" clId="{44A56E3E-E926-4CF8-B67B-A5CCCF33FF21}" dt="2018-03-23T16:32:39.615" v="2" actId="478"/>
          <ac:spMkLst>
            <pc:docMk/>
            <pc:sldMk cId="2567071559" sldId="260"/>
            <ac:spMk id="55" creationId="{EED28953-5F98-47AF-9326-362A79309DE5}"/>
          </ac:spMkLst>
        </pc:spChg>
        <pc:spChg chg="del">
          <ac:chgData name="João Vitor" userId="c318d6cc7357d31c" providerId="LiveId" clId="{44A56E3E-E926-4CF8-B67B-A5CCCF33FF21}" dt="2018-03-23T16:32:39.615" v="2" actId="478"/>
          <ac:spMkLst>
            <pc:docMk/>
            <pc:sldMk cId="2567071559" sldId="260"/>
            <ac:spMk id="56" creationId="{88F01C93-8FC4-4334-945F-B210360F302C}"/>
          </ac:spMkLst>
        </pc:spChg>
        <pc:spChg chg="del">
          <ac:chgData name="João Vitor" userId="c318d6cc7357d31c" providerId="LiveId" clId="{44A56E3E-E926-4CF8-B67B-A5CCCF33FF21}" dt="2018-03-23T16:32:39.615" v="2" actId="478"/>
          <ac:spMkLst>
            <pc:docMk/>
            <pc:sldMk cId="2567071559" sldId="260"/>
            <ac:spMk id="57" creationId="{6AC2D0AF-38C4-4399-8B53-44223AB26864}"/>
          </ac:spMkLst>
        </pc:spChg>
        <pc:spChg chg="del">
          <ac:chgData name="João Vitor" userId="c318d6cc7357d31c" providerId="LiveId" clId="{44A56E3E-E926-4CF8-B67B-A5CCCF33FF21}" dt="2018-03-23T16:32:39.615" v="2" actId="478"/>
          <ac:spMkLst>
            <pc:docMk/>
            <pc:sldMk cId="2567071559" sldId="260"/>
            <ac:spMk id="58" creationId="{F0F8E647-76D7-45F4-8D71-82129837537C}"/>
          </ac:spMkLst>
        </pc:spChg>
        <pc:spChg chg="del">
          <ac:chgData name="João Vitor" userId="c318d6cc7357d31c" providerId="LiveId" clId="{44A56E3E-E926-4CF8-B67B-A5CCCF33FF21}" dt="2018-03-23T16:32:39.615" v="2" actId="478"/>
          <ac:spMkLst>
            <pc:docMk/>
            <pc:sldMk cId="2567071559" sldId="260"/>
            <ac:spMk id="59" creationId="{235EF086-B4F7-4E9E-8076-30C1D0C79328}"/>
          </ac:spMkLst>
        </pc:spChg>
        <pc:spChg chg="del">
          <ac:chgData name="João Vitor" userId="c318d6cc7357d31c" providerId="LiveId" clId="{44A56E3E-E926-4CF8-B67B-A5CCCF33FF21}" dt="2018-03-23T16:32:39.615" v="2" actId="478"/>
          <ac:spMkLst>
            <pc:docMk/>
            <pc:sldMk cId="2567071559" sldId="260"/>
            <ac:spMk id="60" creationId="{56E8DAEC-D351-4E49-AE4A-D26F782A0DF5}"/>
          </ac:spMkLst>
        </pc:spChg>
        <pc:spChg chg="del">
          <ac:chgData name="João Vitor" userId="c318d6cc7357d31c" providerId="LiveId" clId="{44A56E3E-E926-4CF8-B67B-A5CCCF33FF21}" dt="2018-03-23T16:32:39.615" v="2" actId="478"/>
          <ac:spMkLst>
            <pc:docMk/>
            <pc:sldMk cId="2567071559" sldId="260"/>
            <ac:spMk id="61" creationId="{4F8D3C88-8345-427E-BCDA-BEFDA0D4C7B9}"/>
          </ac:spMkLst>
        </pc:spChg>
        <pc:spChg chg="del">
          <ac:chgData name="João Vitor" userId="c318d6cc7357d31c" providerId="LiveId" clId="{44A56E3E-E926-4CF8-B67B-A5CCCF33FF21}" dt="2018-03-23T16:32:39.615" v="2" actId="478"/>
          <ac:spMkLst>
            <pc:docMk/>
            <pc:sldMk cId="2567071559" sldId="260"/>
            <ac:spMk id="62" creationId="{1CBEEBE9-C6BE-4648-844B-2730C2949D85}"/>
          </ac:spMkLst>
        </pc:spChg>
        <pc:spChg chg="del">
          <ac:chgData name="João Vitor" userId="c318d6cc7357d31c" providerId="LiveId" clId="{44A56E3E-E926-4CF8-B67B-A5CCCF33FF21}" dt="2018-03-23T16:32:39.615" v="2" actId="478"/>
          <ac:spMkLst>
            <pc:docMk/>
            <pc:sldMk cId="2567071559" sldId="260"/>
            <ac:spMk id="63" creationId="{8AA52850-3653-45D1-A531-13707B2E4140}"/>
          </ac:spMkLst>
        </pc:spChg>
        <pc:spChg chg="del">
          <ac:chgData name="João Vitor" userId="c318d6cc7357d31c" providerId="LiveId" clId="{44A56E3E-E926-4CF8-B67B-A5CCCF33FF21}" dt="2018-03-23T16:32:39.615" v="2" actId="478"/>
          <ac:spMkLst>
            <pc:docMk/>
            <pc:sldMk cId="2567071559" sldId="260"/>
            <ac:spMk id="64" creationId="{FED667FE-CBB8-4BF4-85FB-76F5583A1DE8}"/>
          </ac:spMkLst>
        </pc:spChg>
        <pc:spChg chg="del">
          <ac:chgData name="João Vitor" userId="c318d6cc7357d31c" providerId="LiveId" clId="{44A56E3E-E926-4CF8-B67B-A5CCCF33FF21}" dt="2018-03-23T16:32:39.615" v="2" actId="478"/>
          <ac:spMkLst>
            <pc:docMk/>
            <pc:sldMk cId="2567071559" sldId="260"/>
            <ac:spMk id="65" creationId="{6909536D-5AEC-4742-93E7-97580CA72F19}"/>
          </ac:spMkLst>
        </pc:spChg>
        <pc:spChg chg="del">
          <ac:chgData name="João Vitor" userId="c318d6cc7357d31c" providerId="LiveId" clId="{44A56E3E-E926-4CF8-B67B-A5CCCF33FF21}" dt="2018-03-23T16:32:39.615" v="2" actId="478"/>
          <ac:spMkLst>
            <pc:docMk/>
            <pc:sldMk cId="2567071559" sldId="260"/>
            <ac:spMk id="66" creationId="{4FA54005-E8FC-4900-A99B-D8E9D6AD9199}"/>
          </ac:spMkLst>
        </pc:spChg>
        <pc:spChg chg="del">
          <ac:chgData name="João Vitor" userId="c318d6cc7357d31c" providerId="LiveId" clId="{44A56E3E-E926-4CF8-B67B-A5CCCF33FF21}" dt="2018-03-23T16:32:39.615" v="2" actId="478"/>
          <ac:spMkLst>
            <pc:docMk/>
            <pc:sldMk cId="2567071559" sldId="260"/>
            <ac:spMk id="67" creationId="{6B35C21D-6211-4C49-8827-09923217BB60}"/>
          </ac:spMkLst>
        </pc:spChg>
        <pc:spChg chg="add mod">
          <ac:chgData name="João Vitor" userId="c318d6cc7357d31c" providerId="LiveId" clId="{44A56E3E-E926-4CF8-B67B-A5CCCF33FF21}" dt="2018-03-23T17:09:11.407" v="239" actId="1582"/>
          <ac:spMkLst>
            <pc:docMk/>
            <pc:sldMk cId="2567071559" sldId="260"/>
            <ac:spMk id="68" creationId="{616227A3-2034-4D4D-B2CF-F0E743145EDE}"/>
          </ac:spMkLst>
        </pc:spChg>
        <pc:spChg chg="add mod">
          <ac:chgData name="João Vitor" userId="c318d6cc7357d31c" providerId="LiveId" clId="{44A56E3E-E926-4CF8-B67B-A5CCCF33FF21}" dt="2018-03-23T17:09:11.407" v="239" actId="1582"/>
          <ac:spMkLst>
            <pc:docMk/>
            <pc:sldMk cId="2567071559" sldId="260"/>
            <ac:spMk id="69" creationId="{72BCD04C-5B13-41E7-A5AB-3CB3FFE2112A}"/>
          </ac:spMkLst>
        </pc:spChg>
        <pc:spChg chg="add mod">
          <ac:chgData name="João Vitor" userId="c318d6cc7357d31c" providerId="LiveId" clId="{44A56E3E-E926-4CF8-B67B-A5CCCF33FF21}" dt="2018-03-23T17:05:25.613" v="79" actId="164"/>
          <ac:spMkLst>
            <pc:docMk/>
            <pc:sldMk cId="2567071559" sldId="260"/>
            <ac:spMk id="70" creationId="{7B289BE2-602F-4673-BD53-C9227C96A273}"/>
          </ac:spMkLst>
        </pc:spChg>
        <pc:spChg chg="add mod">
          <ac:chgData name="João Vitor" userId="c318d6cc7357d31c" providerId="LiveId" clId="{44A56E3E-E926-4CF8-B67B-A5CCCF33FF21}" dt="2018-03-23T17:05:25.613" v="79" actId="164"/>
          <ac:spMkLst>
            <pc:docMk/>
            <pc:sldMk cId="2567071559" sldId="260"/>
            <ac:spMk id="71" creationId="{ACFF6054-1134-499D-9948-73CF72B14047}"/>
          </ac:spMkLst>
        </pc:spChg>
        <pc:spChg chg="add mod">
          <ac:chgData name="João Vitor" userId="c318d6cc7357d31c" providerId="LiveId" clId="{44A56E3E-E926-4CF8-B67B-A5CCCF33FF21}" dt="2018-03-23T17:05:25.613" v="79" actId="164"/>
          <ac:spMkLst>
            <pc:docMk/>
            <pc:sldMk cId="2567071559" sldId="260"/>
            <ac:spMk id="72" creationId="{63DDB28B-5E90-429E-8166-97BFABD0C3FC}"/>
          </ac:spMkLst>
        </pc:spChg>
        <pc:spChg chg="mod">
          <ac:chgData name="João Vitor" userId="c318d6cc7357d31c" providerId="LiveId" clId="{44A56E3E-E926-4CF8-B67B-A5CCCF33FF21}" dt="2018-03-23T17:07:51.366" v="108" actId="1076"/>
          <ac:spMkLst>
            <pc:docMk/>
            <pc:sldMk cId="2567071559" sldId="260"/>
            <ac:spMk id="75" creationId="{2AC95F88-D379-42FD-8764-449F91845F35}"/>
          </ac:spMkLst>
        </pc:spChg>
        <pc:spChg chg="add del mod">
          <ac:chgData name="João Vitor" userId="c318d6cc7357d31c" providerId="LiveId" clId="{44A56E3E-E926-4CF8-B67B-A5CCCF33FF21}" dt="2018-03-23T17:10:01.985" v="241" actId="11529"/>
          <ac:spMkLst>
            <pc:docMk/>
            <pc:sldMk cId="2567071559" sldId="260"/>
            <ac:spMk id="98" creationId="{FA275BA6-FF1E-43BD-BEB9-54113F77DC41}"/>
          </ac:spMkLst>
        </pc:spChg>
        <pc:spChg chg="add mod">
          <ac:chgData name="João Vitor" userId="c318d6cc7357d31c" providerId="LiveId" clId="{44A56E3E-E926-4CF8-B67B-A5CCCF33FF21}" dt="2018-03-23T17:12:08.322" v="249" actId="1076"/>
          <ac:spMkLst>
            <pc:docMk/>
            <pc:sldMk cId="2567071559" sldId="260"/>
            <ac:spMk id="99" creationId="{5C386E12-CE56-447D-96A9-7DC6552CB73F}"/>
          </ac:spMkLst>
        </pc:spChg>
        <pc:spChg chg="add del mod">
          <ac:chgData name="João Vitor" userId="c318d6cc7357d31c" providerId="LiveId" clId="{44A56E3E-E926-4CF8-B67B-A5CCCF33FF21}" dt="2018-03-23T17:15:46.826" v="351" actId="11529"/>
          <ac:spMkLst>
            <pc:docMk/>
            <pc:sldMk cId="2567071559" sldId="260"/>
            <ac:spMk id="103" creationId="{F42118AA-A7B4-43F7-B8CB-62B38BC11CEE}"/>
          </ac:spMkLst>
        </pc:spChg>
        <pc:spChg chg="add del mod">
          <ac:chgData name="João Vitor" userId="c318d6cc7357d31c" providerId="LiveId" clId="{44A56E3E-E926-4CF8-B67B-A5CCCF33FF21}" dt="2018-03-23T17:16:01.548" v="353" actId="11529"/>
          <ac:spMkLst>
            <pc:docMk/>
            <pc:sldMk cId="2567071559" sldId="260"/>
            <ac:spMk id="104" creationId="{7C4D06A8-ED64-4265-A753-8A13E57D96A1}"/>
          </ac:spMkLst>
        </pc:spChg>
        <pc:spChg chg="add mod">
          <ac:chgData name="João Vitor" userId="c318d6cc7357d31c" providerId="LiveId" clId="{44A56E3E-E926-4CF8-B67B-A5CCCF33FF21}" dt="2018-03-23T17:17:22.216" v="358" actId="1076"/>
          <ac:spMkLst>
            <pc:docMk/>
            <pc:sldMk cId="2567071559" sldId="260"/>
            <ac:spMk id="105" creationId="{114A7894-3C9D-4EEB-83E0-637A1654500E}"/>
          </ac:spMkLst>
        </pc:spChg>
        <pc:spChg chg="add mod">
          <ac:chgData name="João Vitor" userId="c318d6cc7357d31c" providerId="LiveId" clId="{44A56E3E-E926-4CF8-B67B-A5CCCF33FF21}" dt="2018-03-23T17:18:08.674" v="363" actId="1582"/>
          <ac:spMkLst>
            <pc:docMk/>
            <pc:sldMk cId="2567071559" sldId="260"/>
            <ac:spMk id="106" creationId="{5B37C726-AB48-46D9-A2F9-F31065637C23}"/>
          </ac:spMkLst>
        </pc:spChg>
        <pc:spChg chg="add mod">
          <ac:chgData name="João Vitor" userId="c318d6cc7357d31c" providerId="LiveId" clId="{44A56E3E-E926-4CF8-B67B-A5CCCF33FF21}" dt="2018-03-23T17:18:08.674" v="363" actId="1582"/>
          <ac:spMkLst>
            <pc:docMk/>
            <pc:sldMk cId="2567071559" sldId="260"/>
            <ac:spMk id="107" creationId="{46A23F81-76D3-46F6-B849-142826847BFE}"/>
          </ac:spMkLst>
        </pc:spChg>
        <pc:spChg chg="add del mod">
          <ac:chgData name="João Vitor" userId="c318d6cc7357d31c" providerId="LiveId" clId="{44A56E3E-E926-4CF8-B67B-A5CCCF33FF21}" dt="2018-03-23T17:18:58.947" v="366" actId="478"/>
          <ac:spMkLst>
            <pc:docMk/>
            <pc:sldMk cId="2567071559" sldId="260"/>
            <ac:spMk id="108" creationId="{043D3C12-8141-4BC8-83FA-5835ED81AEFE}"/>
          </ac:spMkLst>
        </pc:spChg>
        <pc:spChg chg="add del mod">
          <ac:chgData name="João Vitor" userId="c318d6cc7357d31c" providerId="LiveId" clId="{44A56E3E-E926-4CF8-B67B-A5CCCF33FF21}" dt="2018-03-23T17:19:33.011" v="368" actId="478"/>
          <ac:spMkLst>
            <pc:docMk/>
            <pc:sldMk cId="2567071559" sldId="260"/>
            <ac:spMk id="109" creationId="{B5F55396-6C62-4874-87DE-4FAB30D9E32E}"/>
          </ac:spMkLst>
        </pc:spChg>
        <pc:spChg chg="add del mod">
          <ac:chgData name="João Vitor" userId="c318d6cc7357d31c" providerId="LiveId" clId="{44A56E3E-E926-4CF8-B67B-A5CCCF33FF21}" dt="2018-03-23T17:26:04.553" v="395" actId="1076"/>
          <ac:spMkLst>
            <pc:docMk/>
            <pc:sldMk cId="2567071559" sldId="260"/>
            <ac:spMk id="110" creationId="{E74F0865-3BA4-426B-B67F-7C2A40BD7668}"/>
          </ac:spMkLst>
        </pc:spChg>
        <pc:spChg chg="add del mod">
          <ac:chgData name="João Vitor" userId="c318d6cc7357d31c" providerId="LiveId" clId="{44A56E3E-E926-4CF8-B67B-A5CCCF33FF21}" dt="2018-03-23T17:26:04.553" v="395" actId="1076"/>
          <ac:spMkLst>
            <pc:docMk/>
            <pc:sldMk cId="2567071559" sldId="260"/>
            <ac:spMk id="111" creationId="{93BB677B-393D-4235-B3CE-F241E68103D9}"/>
          </ac:spMkLst>
        </pc:spChg>
        <pc:spChg chg="add del mod">
          <ac:chgData name="João Vitor" userId="c318d6cc7357d31c" providerId="LiveId" clId="{44A56E3E-E926-4CF8-B67B-A5CCCF33FF21}" dt="2018-03-23T17:26:04.553" v="395" actId="1076"/>
          <ac:spMkLst>
            <pc:docMk/>
            <pc:sldMk cId="2567071559" sldId="260"/>
            <ac:spMk id="112" creationId="{30DAD984-7BC4-43D5-85D3-EF563F4C0C70}"/>
          </ac:spMkLst>
        </pc:spChg>
        <pc:spChg chg="add del mod">
          <ac:chgData name="João Vitor" userId="c318d6cc7357d31c" providerId="LiveId" clId="{44A56E3E-E926-4CF8-B67B-A5CCCF33FF21}" dt="2018-03-23T17:26:04.553" v="395" actId="1076"/>
          <ac:spMkLst>
            <pc:docMk/>
            <pc:sldMk cId="2567071559" sldId="260"/>
            <ac:spMk id="113" creationId="{82B9D4D8-42A9-420B-8C63-A0270D837278}"/>
          </ac:spMkLst>
        </pc:spChg>
        <pc:spChg chg="add del mod">
          <ac:chgData name="João Vitor" userId="c318d6cc7357d31c" providerId="LiveId" clId="{44A56E3E-E926-4CF8-B67B-A5CCCF33FF21}" dt="2018-03-23T17:26:04.553" v="395" actId="1076"/>
          <ac:spMkLst>
            <pc:docMk/>
            <pc:sldMk cId="2567071559" sldId="260"/>
            <ac:spMk id="114" creationId="{631B3540-9E95-4D34-B978-0480FA6EF4B0}"/>
          </ac:spMkLst>
        </pc:spChg>
        <pc:spChg chg="add del mod">
          <ac:chgData name="João Vitor" userId="c318d6cc7357d31c" providerId="LiveId" clId="{44A56E3E-E926-4CF8-B67B-A5CCCF33FF21}" dt="2018-03-23T17:22:17.811" v="376" actId="11529"/>
          <ac:spMkLst>
            <pc:docMk/>
            <pc:sldMk cId="2567071559" sldId="260"/>
            <ac:spMk id="115" creationId="{10580160-8C04-473D-A45B-9525C3A48300}"/>
          </ac:spMkLst>
        </pc:spChg>
        <pc:spChg chg="add del mod">
          <ac:chgData name="João Vitor" userId="c318d6cc7357d31c" providerId="LiveId" clId="{44A56E3E-E926-4CF8-B67B-A5CCCF33FF21}" dt="2018-03-23T17:22:32.260" v="378" actId="11529"/>
          <ac:spMkLst>
            <pc:docMk/>
            <pc:sldMk cId="2567071559" sldId="260"/>
            <ac:spMk id="116" creationId="{DC5AAB9F-8D4F-4569-B34F-0DD3A6D9057A}"/>
          </ac:spMkLst>
        </pc:spChg>
        <pc:spChg chg="add del mod">
          <ac:chgData name="João Vitor" userId="c318d6cc7357d31c" providerId="LiveId" clId="{44A56E3E-E926-4CF8-B67B-A5CCCF33FF21}" dt="2018-03-23T17:22:44.314" v="380" actId="11529"/>
          <ac:spMkLst>
            <pc:docMk/>
            <pc:sldMk cId="2567071559" sldId="260"/>
            <ac:spMk id="117" creationId="{55145A39-C059-4B65-B4D4-D1E12EF30202}"/>
          </ac:spMkLst>
        </pc:spChg>
        <pc:spChg chg="add del mod">
          <ac:chgData name="João Vitor" userId="c318d6cc7357d31c" providerId="LiveId" clId="{44A56E3E-E926-4CF8-B67B-A5CCCF33FF21}" dt="2018-03-23T17:22:55.437" v="382" actId="11529"/>
          <ac:spMkLst>
            <pc:docMk/>
            <pc:sldMk cId="2567071559" sldId="260"/>
            <ac:spMk id="118" creationId="{37613842-3F57-4F17-9030-B6EDB6DC1C9B}"/>
          </ac:spMkLst>
        </pc:spChg>
        <pc:spChg chg="add del mod">
          <ac:chgData name="João Vitor" userId="c318d6cc7357d31c" providerId="LiveId" clId="{44A56E3E-E926-4CF8-B67B-A5CCCF33FF21}" dt="2018-03-23T17:23:10.250" v="384" actId="11529"/>
          <ac:spMkLst>
            <pc:docMk/>
            <pc:sldMk cId="2567071559" sldId="260"/>
            <ac:spMk id="119" creationId="{4D8FDF49-A2C4-40E8-B37E-425C6C5556E0}"/>
          </ac:spMkLst>
        </pc:spChg>
        <pc:spChg chg="add del mod">
          <ac:chgData name="João Vitor" userId="c318d6cc7357d31c" providerId="LiveId" clId="{44A56E3E-E926-4CF8-B67B-A5CCCF33FF21}" dt="2018-03-23T17:26:04.553" v="395" actId="1076"/>
          <ac:spMkLst>
            <pc:docMk/>
            <pc:sldMk cId="2567071559" sldId="260"/>
            <ac:spMk id="120" creationId="{E95DAE3A-331D-42D4-87D3-57DCA23227E9}"/>
          </ac:spMkLst>
        </pc:spChg>
        <pc:spChg chg="add del mod">
          <ac:chgData name="João Vitor" userId="c318d6cc7357d31c" providerId="LiveId" clId="{44A56E3E-E926-4CF8-B67B-A5CCCF33FF21}" dt="2018-03-23T17:26:04.553" v="395" actId="1076"/>
          <ac:spMkLst>
            <pc:docMk/>
            <pc:sldMk cId="2567071559" sldId="260"/>
            <ac:spMk id="121" creationId="{0E9E92A7-01C9-4337-9663-82564B60A565}"/>
          </ac:spMkLst>
        </pc:spChg>
        <pc:spChg chg="add del mod">
          <ac:chgData name="João Vitor" userId="c318d6cc7357d31c" providerId="LiveId" clId="{44A56E3E-E926-4CF8-B67B-A5CCCF33FF21}" dt="2018-03-23T17:26:04.553" v="395" actId="1076"/>
          <ac:spMkLst>
            <pc:docMk/>
            <pc:sldMk cId="2567071559" sldId="260"/>
            <ac:spMk id="122" creationId="{3FF1AECC-2874-4E91-8C42-8A3C3EAEC5DD}"/>
          </ac:spMkLst>
        </pc:spChg>
        <pc:spChg chg="add mod">
          <ac:chgData name="João Vitor" userId="c318d6cc7357d31c" providerId="LiveId" clId="{44A56E3E-E926-4CF8-B67B-A5CCCF33FF21}" dt="2018-03-23T17:26:25.731" v="397" actId="164"/>
          <ac:spMkLst>
            <pc:docMk/>
            <pc:sldMk cId="2567071559" sldId="260"/>
            <ac:spMk id="123" creationId="{3678D4F8-F4F0-46BE-8CD3-9BAB47856C70}"/>
          </ac:spMkLst>
        </pc:spChg>
        <pc:spChg chg="add mod">
          <ac:chgData name="João Vitor" userId="c318d6cc7357d31c" providerId="LiveId" clId="{44A56E3E-E926-4CF8-B67B-A5CCCF33FF21}" dt="2018-03-23T17:26:25.731" v="397" actId="164"/>
          <ac:spMkLst>
            <pc:docMk/>
            <pc:sldMk cId="2567071559" sldId="260"/>
            <ac:spMk id="124" creationId="{11C42E60-3F98-4865-B8C5-8239934A2E39}"/>
          </ac:spMkLst>
        </pc:spChg>
        <pc:spChg chg="add mod">
          <ac:chgData name="João Vitor" userId="c318d6cc7357d31c" providerId="LiveId" clId="{44A56E3E-E926-4CF8-B67B-A5CCCF33FF21}" dt="2018-03-23T17:26:25.731" v="397" actId="164"/>
          <ac:spMkLst>
            <pc:docMk/>
            <pc:sldMk cId="2567071559" sldId="260"/>
            <ac:spMk id="125" creationId="{E1763909-78E4-4F10-89DD-D68FA5CD3A8E}"/>
          </ac:spMkLst>
        </pc:spChg>
        <pc:spChg chg="add mod">
          <ac:chgData name="João Vitor" userId="c318d6cc7357d31c" providerId="LiveId" clId="{44A56E3E-E926-4CF8-B67B-A5CCCF33FF21}" dt="2018-03-23T17:26:25.731" v="397" actId="164"/>
          <ac:spMkLst>
            <pc:docMk/>
            <pc:sldMk cId="2567071559" sldId="260"/>
            <ac:spMk id="126" creationId="{D9BFDEC2-08B2-42F9-8304-9C7DDC1EC9AA}"/>
          </ac:spMkLst>
        </pc:spChg>
        <pc:spChg chg="add mod">
          <ac:chgData name="João Vitor" userId="c318d6cc7357d31c" providerId="LiveId" clId="{44A56E3E-E926-4CF8-B67B-A5CCCF33FF21}" dt="2018-03-23T17:26:25.731" v="397" actId="164"/>
          <ac:spMkLst>
            <pc:docMk/>
            <pc:sldMk cId="2567071559" sldId="260"/>
            <ac:spMk id="127" creationId="{18970910-D6DF-4B22-BB36-4E7D7D769C68}"/>
          </ac:spMkLst>
        </pc:spChg>
        <pc:spChg chg="add mod">
          <ac:chgData name="João Vitor" userId="c318d6cc7357d31c" providerId="LiveId" clId="{44A56E3E-E926-4CF8-B67B-A5CCCF33FF21}" dt="2018-03-23T17:26:25.731" v="397" actId="164"/>
          <ac:spMkLst>
            <pc:docMk/>
            <pc:sldMk cId="2567071559" sldId="260"/>
            <ac:spMk id="128" creationId="{EF970E96-E2CF-4834-B6E1-53AC1E074785}"/>
          </ac:spMkLst>
        </pc:spChg>
        <pc:spChg chg="add mod">
          <ac:chgData name="João Vitor" userId="c318d6cc7357d31c" providerId="LiveId" clId="{44A56E3E-E926-4CF8-B67B-A5CCCF33FF21}" dt="2018-03-23T17:26:25.731" v="397" actId="164"/>
          <ac:spMkLst>
            <pc:docMk/>
            <pc:sldMk cId="2567071559" sldId="260"/>
            <ac:spMk id="129" creationId="{AFD6F952-6144-4D2A-8D12-9EB54038EF69}"/>
          </ac:spMkLst>
        </pc:spChg>
        <pc:spChg chg="add mod">
          <ac:chgData name="João Vitor" userId="c318d6cc7357d31c" providerId="LiveId" clId="{44A56E3E-E926-4CF8-B67B-A5CCCF33FF21}" dt="2018-03-23T17:26:25.731" v="397" actId="164"/>
          <ac:spMkLst>
            <pc:docMk/>
            <pc:sldMk cId="2567071559" sldId="260"/>
            <ac:spMk id="130" creationId="{D7A8ABE4-2C59-4D83-8225-ADC219C9D531}"/>
          </ac:spMkLst>
        </pc:spChg>
        <pc:grpChg chg="add del mod">
          <ac:chgData name="João Vitor" userId="c318d6cc7357d31c" providerId="LiveId" clId="{44A56E3E-E926-4CF8-B67B-A5CCCF33FF21}" dt="2018-03-23T17:05:52.283" v="86" actId="478"/>
          <ac:grpSpMkLst>
            <pc:docMk/>
            <pc:sldMk cId="2567071559" sldId="260"/>
            <ac:grpSpMk id="73" creationId="{B1864485-B215-45E1-AA29-6A87555329D3}"/>
          </ac:grpSpMkLst>
        </pc:grpChg>
        <pc:grpChg chg="add del mod ord">
          <ac:chgData name="João Vitor" userId="c318d6cc7357d31c" providerId="LiveId" clId="{44A56E3E-E926-4CF8-B67B-A5CCCF33FF21}" dt="2018-03-23T17:08:25.054" v="111" actId="1076"/>
          <ac:grpSpMkLst>
            <pc:docMk/>
            <pc:sldMk cId="2567071559" sldId="260"/>
            <ac:grpSpMk id="74" creationId="{D2E383A1-BF24-4B2C-B627-8BFE53788EE5}"/>
          </ac:grpSpMkLst>
        </pc:grpChg>
        <pc:grpChg chg="add del mod">
          <ac:chgData name="João Vitor" userId="c318d6cc7357d31c" providerId="LiveId" clId="{44A56E3E-E926-4CF8-B67B-A5CCCF33FF21}" dt="2018-03-23T17:08:25.054" v="111" actId="1076"/>
          <ac:grpSpMkLst>
            <pc:docMk/>
            <pc:sldMk cId="2567071559" sldId="260"/>
            <ac:grpSpMk id="78" creationId="{89023E02-F372-4A58-B51C-F6E13040E1DA}"/>
          </ac:grpSpMkLst>
        </pc:grpChg>
        <pc:grpChg chg="add del mod">
          <ac:chgData name="João Vitor" userId="c318d6cc7357d31c" providerId="LiveId" clId="{44A56E3E-E926-4CF8-B67B-A5CCCF33FF21}" dt="2018-03-23T17:08:25.054" v="111" actId="1076"/>
          <ac:grpSpMkLst>
            <pc:docMk/>
            <pc:sldMk cId="2567071559" sldId="260"/>
            <ac:grpSpMk id="82" creationId="{FE42D42E-F6A4-4D22-96A0-194D35DB41D2}"/>
          </ac:grpSpMkLst>
        </pc:grpChg>
        <pc:grpChg chg="add mod ord">
          <ac:chgData name="João Vitor" userId="c318d6cc7357d31c" providerId="LiveId" clId="{44A56E3E-E926-4CF8-B67B-A5CCCF33FF21}" dt="2018-03-23T17:12:46.920" v="308" actId="164"/>
          <ac:grpSpMkLst>
            <pc:docMk/>
            <pc:sldMk cId="2567071559" sldId="260"/>
            <ac:grpSpMk id="86" creationId="{3A3E97E1-A62C-421A-9977-673D727886A5}"/>
          </ac:grpSpMkLst>
        </pc:grpChg>
        <pc:grpChg chg="add mod">
          <ac:chgData name="João Vitor" userId="c318d6cc7357d31c" providerId="LiveId" clId="{44A56E3E-E926-4CF8-B67B-A5CCCF33FF21}" dt="2018-03-23T17:12:46.920" v="308" actId="164"/>
          <ac:grpSpMkLst>
            <pc:docMk/>
            <pc:sldMk cId="2567071559" sldId="260"/>
            <ac:grpSpMk id="90" creationId="{85FAEBB0-D8D6-4B74-9D30-DA555E134008}"/>
          </ac:grpSpMkLst>
        </pc:grpChg>
        <pc:grpChg chg="add mod ord">
          <ac:chgData name="João Vitor" userId="c318d6cc7357d31c" providerId="LiveId" clId="{44A56E3E-E926-4CF8-B67B-A5CCCF33FF21}" dt="2018-03-23T17:12:46.920" v="308" actId="164"/>
          <ac:grpSpMkLst>
            <pc:docMk/>
            <pc:sldMk cId="2567071559" sldId="260"/>
            <ac:grpSpMk id="94" creationId="{4CBB2C64-0C92-49A3-9428-0B4538407BCD}"/>
          </ac:grpSpMkLst>
        </pc:grpChg>
        <pc:grpChg chg="add mod">
          <ac:chgData name="João Vitor" userId="c318d6cc7357d31c" providerId="LiveId" clId="{44A56E3E-E926-4CF8-B67B-A5CCCF33FF21}" dt="2018-03-23T17:12:58.840" v="335" actId="1076"/>
          <ac:grpSpMkLst>
            <pc:docMk/>
            <pc:sldMk cId="2567071559" sldId="260"/>
            <ac:grpSpMk id="100" creationId="{0815FC02-0BB8-41FA-96A1-F20C82ED49CA}"/>
          </ac:grpSpMkLst>
        </pc:grpChg>
        <pc:grpChg chg="add mod">
          <ac:chgData name="João Vitor" userId="c318d6cc7357d31c" providerId="LiveId" clId="{44A56E3E-E926-4CF8-B67B-A5CCCF33FF21}" dt="2018-03-23T17:26:38.820" v="400" actId="1076"/>
          <ac:grpSpMkLst>
            <pc:docMk/>
            <pc:sldMk cId="2567071559" sldId="260"/>
            <ac:grpSpMk id="131" creationId="{FB69FECC-D401-471E-B760-3B810582D93F}"/>
          </ac:grpSpMkLst>
        </pc:grpChg>
        <pc:picChg chg="add mod">
          <ac:chgData name="João Vitor" userId="c318d6cc7357d31c" providerId="LiveId" clId="{44A56E3E-E926-4CF8-B67B-A5CCCF33FF21}" dt="2018-03-23T17:19:38.710" v="369" actId="1076"/>
          <ac:picMkLst>
            <pc:docMk/>
            <pc:sldMk cId="2567071559" sldId="260"/>
            <ac:picMk id="35" creationId="{52C63B56-E646-4610-9D7F-1386670A0374}"/>
          </ac:picMkLst>
        </pc:picChg>
        <pc:picChg chg="add del mod">
          <ac:chgData name="João Vitor" userId="c318d6cc7357d31c" providerId="LiveId" clId="{44A56E3E-E926-4CF8-B67B-A5CCCF33FF21}" dt="2018-03-23T16:43:28.265" v="43" actId="478"/>
          <ac:picMkLst>
            <pc:docMk/>
            <pc:sldMk cId="2567071559" sldId="260"/>
            <ac:picMk id="38" creationId="{A23FEF77-587C-48EF-9B4B-FCD2FC22ECBC}"/>
          </ac:picMkLst>
        </pc:picChg>
        <pc:picChg chg="add del mod">
          <ac:chgData name="João Vitor" userId="c318d6cc7357d31c" providerId="LiveId" clId="{44A56E3E-E926-4CF8-B67B-A5CCCF33FF21}" dt="2018-03-23T17:15:17.170" v="349" actId="478"/>
          <ac:picMkLst>
            <pc:docMk/>
            <pc:sldMk cId="2567071559" sldId="260"/>
            <ac:picMk id="101" creationId="{C1522630-08EB-4A96-9FB3-23508C7321B9}"/>
          </ac:picMkLst>
        </pc:picChg>
        <pc:picChg chg="add del mod">
          <ac:chgData name="João Vitor" userId="c318d6cc7357d31c" providerId="LiveId" clId="{44A56E3E-E926-4CF8-B67B-A5CCCF33FF21}" dt="2018-03-23T17:15:17.170" v="349" actId="478"/>
          <ac:picMkLst>
            <pc:docMk/>
            <pc:sldMk cId="2567071559" sldId="260"/>
            <ac:picMk id="102" creationId="{F257BD3C-19C5-4F5B-ACEA-10E58E364D5C}"/>
          </ac:picMkLst>
        </pc:picChg>
      </pc:sldChg>
      <pc:sldChg chg="addSp delSp modSp add">
        <pc:chgData name="João Vitor" userId="c318d6cc7357d31c" providerId="LiveId" clId="{44A56E3E-E926-4CF8-B67B-A5CCCF33FF21}" dt="2018-03-23T17:54:26.711" v="430" actId="478"/>
        <pc:sldMkLst>
          <pc:docMk/>
          <pc:sldMk cId="2374309128" sldId="261"/>
        </pc:sldMkLst>
        <pc:spChg chg="add del mod">
          <ac:chgData name="João Vitor" userId="c318d6cc7357d31c" providerId="LiveId" clId="{44A56E3E-E926-4CF8-B67B-A5CCCF33FF21}" dt="2018-03-23T17:54:26.711" v="430" actId="478"/>
          <ac:spMkLst>
            <pc:docMk/>
            <pc:sldMk cId="2374309128" sldId="261"/>
            <ac:spMk id="62" creationId="{80B6DDFA-2DCC-42C9-969C-AEB7919E97BA}"/>
          </ac:spMkLst>
        </pc:spChg>
        <pc:spChg chg="add del mod">
          <ac:chgData name="João Vitor" userId="c318d6cc7357d31c" providerId="LiveId" clId="{44A56E3E-E926-4CF8-B67B-A5CCCF33FF21}" dt="2018-03-23T17:54:26.711" v="430" actId="478"/>
          <ac:spMkLst>
            <pc:docMk/>
            <pc:sldMk cId="2374309128" sldId="261"/>
            <ac:spMk id="63" creationId="{C995C432-F61E-4295-A937-C6552C7D2BB5}"/>
          </ac:spMkLst>
        </pc:spChg>
        <pc:spChg chg="add del mod">
          <ac:chgData name="João Vitor" userId="c318d6cc7357d31c" providerId="LiveId" clId="{44A56E3E-E926-4CF8-B67B-A5CCCF33FF21}" dt="2018-03-23T17:54:26.711" v="430" actId="478"/>
          <ac:spMkLst>
            <pc:docMk/>
            <pc:sldMk cId="2374309128" sldId="261"/>
            <ac:spMk id="64" creationId="{7554312C-0A66-4712-A85B-3BDBB658902D}"/>
          </ac:spMkLst>
        </pc:spChg>
        <pc:spChg chg="add mod">
          <ac:chgData name="João Vitor" userId="c318d6cc7357d31c" providerId="LiveId" clId="{44A56E3E-E926-4CF8-B67B-A5CCCF33FF21}" dt="2018-03-23T17:52:00.968" v="406" actId="1076"/>
          <ac:spMkLst>
            <pc:docMk/>
            <pc:sldMk cId="2374309128" sldId="261"/>
            <ac:spMk id="65" creationId="{59007D3A-F27F-4020-A365-C3D3D1660E88}"/>
          </ac:spMkLst>
        </pc:spChg>
        <pc:spChg chg="add del mod">
          <ac:chgData name="João Vitor" userId="c318d6cc7357d31c" providerId="LiveId" clId="{44A56E3E-E926-4CF8-B67B-A5CCCF33FF21}" dt="2018-03-23T17:54:26.711" v="430" actId="478"/>
          <ac:spMkLst>
            <pc:docMk/>
            <pc:sldMk cId="2374309128" sldId="261"/>
            <ac:spMk id="66" creationId="{4687D4C5-1099-479B-A189-44BA971F5E02}"/>
          </ac:spMkLst>
        </pc:spChg>
        <pc:spChg chg="add del mod">
          <ac:chgData name="João Vitor" userId="c318d6cc7357d31c" providerId="LiveId" clId="{44A56E3E-E926-4CF8-B67B-A5CCCF33FF21}" dt="2018-03-23T17:54:26.711" v="430" actId="478"/>
          <ac:spMkLst>
            <pc:docMk/>
            <pc:sldMk cId="2374309128" sldId="261"/>
            <ac:spMk id="67" creationId="{E9E4925E-EC51-49CD-B904-7198B2E57F4E}"/>
          </ac:spMkLst>
        </pc:spChg>
        <pc:spChg chg="add del mod">
          <ac:chgData name="João Vitor" userId="c318d6cc7357d31c" providerId="LiveId" clId="{44A56E3E-E926-4CF8-B67B-A5CCCF33FF21}" dt="2018-03-23T17:54:26.711" v="430" actId="478"/>
          <ac:spMkLst>
            <pc:docMk/>
            <pc:sldMk cId="2374309128" sldId="261"/>
            <ac:spMk id="70" creationId="{E57FCE52-2FFB-41C3-9B33-0778BD561DB2}"/>
          </ac:spMkLst>
        </pc:spChg>
        <pc:spChg chg="add del mod">
          <ac:chgData name="João Vitor" userId="c318d6cc7357d31c" providerId="LiveId" clId="{44A56E3E-E926-4CF8-B67B-A5CCCF33FF21}" dt="2018-03-23T17:54:26.711" v="430" actId="478"/>
          <ac:spMkLst>
            <pc:docMk/>
            <pc:sldMk cId="2374309128" sldId="261"/>
            <ac:spMk id="71" creationId="{5243C7B1-89D3-449B-8478-53F682E1190A}"/>
          </ac:spMkLst>
        </pc:spChg>
        <pc:spChg chg="add del mod">
          <ac:chgData name="João Vitor" userId="c318d6cc7357d31c" providerId="LiveId" clId="{44A56E3E-E926-4CF8-B67B-A5CCCF33FF21}" dt="2018-03-23T17:54:26.711" v="430" actId="478"/>
          <ac:spMkLst>
            <pc:docMk/>
            <pc:sldMk cId="2374309128" sldId="261"/>
            <ac:spMk id="72" creationId="{64B31749-F3C1-4D6B-933A-4C2D488015BE}"/>
          </ac:spMkLst>
        </pc:spChg>
        <pc:spChg chg="add del mod">
          <ac:chgData name="João Vitor" userId="c318d6cc7357d31c" providerId="LiveId" clId="{44A56E3E-E926-4CF8-B67B-A5CCCF33FF21}" dt="2018-03-23T17:54:26.711" v="430" actId="478"/>
          <ac:spMkLst>
            <pc:docMk/>
            <pc:sldMk cId="2374309128" sldId="261"/>
            <ac:spMk id="73" creationId="{DD51EEF4-E428-47B1-8899-76D124EE0762}"/>
          </ac:spMkLst>
        </pc:spChg>
        <pc:spChg chg="add mod">
          <ac:chgData name="João Vitor" userId="c318d6cc7357d31c" providerId="LiveId" clId="{44A56E3E-E926-4CF8-B67B-A5CCCF33FF21}" dt="2018-03-23T17:52:45.227" v="412" actId="1076"/>
          <ac:spMkLst>
            <pc:docMk/>
            <pc:sldMk cId="2374309128" sldId="261"/>
            <ac:spMk id="74" creationId="{86CD83D5-48D8-4702-8DEB-7BBFC13084E6}"/>
          </ac:spMkLst>
        </pc:spChg>
        <pc:spChg chg="add del mod">
          <ac:chgData name="João Vitor" userId="c318d6cc7357d31c" providerId="LiveId" clId="{44A56E3E-E926-4CF8-B67B-A5CCCF33FF21}" dt="2018-03-23T17:54:26.711" v="430" actId="478"/>
          <ac:spMkLst>
            <pc:docMk/>
            <pc:sldMk cId="2374309128" sldId="261"/>
            <ac:spMk id="75" creationId="{09837309-480A-4CFF-9791-85B6FA39BCE8}"/>
          </ac:spMkLst>
        </pc:spChg>
        <pc:spChg chg="add del mod">
          <ac:chgData name="João Vitor" userId="c318d6cc7357d31c" providerId="LiveId" clId="{44A56E3E-E926-4CF8-B67B-A5CCCF33FF21}" dt="2018-03-23T17:54:26.711" v="430" actId="478"/>
          <ac:spMkLst>
            <pc:docMk/>
            <pc:sldMk cId="2374309128" sldId="261"/>
            <ac:spMk id="76" creationId="{4961A500-747E-4789-AA6B-D1A03FAA3447}"/>
          </ac:spMkLst>
        </pc:spChg>
        <pc:spChg chg="add del mod">
          <ac:chgData name="João Vitor" userId="c318d6cc7357d31c" providerId="LiveId" clId="{44A56E3E-E926-4CF8-B67B-A5CCCF33FF21}" dt="2018-03-23T17:54:26.711" v="430" actId="478"/>
          <ac:spMkLst>
            <pc:docMk/>
            <pc:sldMk cId="2374309128" sldId="261"/>
            <ac:spMk id="77" creationId="{7CEE78DE-E56D-4D2E-9FE1-9C3F78352D68}"/>
          </ac:spMkLst>
        </pc:spChg>
        <pc:spChg chg="add del mod">
          <ac:chgData name="João Vitor" userId="c318d6cc7357d31c" providerId="LiveId" clId="{44A56E3E-E926-4CF8-B67B-A5CCCF33FF21}" dt="2018-03-23T17:52:48.278" v="413" actId="478"/>
          <ac:spMkLst>
            <pc:docMk/>
            <pc:sldMk cId="2374309128" sldId="261"/>
            <ac:spMk id="78" creationId="{9AC0EA53-A056-4818-A1C5-EE3E224A1D04}"/>
          </ac:spMkLst>
        </pc:spChg>
        <pc:spChg chg="add del mod">
          <ac:chgData name="João Vitor" userId="c318d6cc7357d31c" providerId="LiveId" clId="{44A56E3E-E926-4CF8-B67B-A5CCCF33FF21}" dt="2018-03-23T17:52:48.781" v="414" actId="478"/>
          <ac:spMkLst>
            <pc:docMk/>
            <pc:sldMk cId="2374309128" sldId="261"/>
            <ac:spMk id="79" creationId="{D738C744-DD1B-495B-A61D-CA1AD5FB9558}"/>
          </ac:spMkLst>
        </pc:spChg>
        <pc:spChg chg="add mod">
          <ac:chgData name="João Vitor" userId="c318d6cc7357d31c" providerId="LiveId" clId="{44A56E3E-E926-4CF8-B67B-A5CCCF33FF21}" dt="2018-03-23T17:52:59.806" v="416" actId="1076"/>
          <ac:spMkLst>
            <pc:docMk/>
            <pc:sldMk cId="2374309128" sldId="261"/>
            <ac:spMk id="80" creationId="{B768F2BC-498A-492C-8471-9D559EEEFF4F}"/>
          </ac:spMkLst>
        </pc:spChg>
        <pc:spChg chg="add mod">
          <ac:chgData name="João Vitor" userId="c318d6cc7357d31c" providerId="LiveId" clId="{44A56E3E-E926-4CF8-B67B-A5CCCF33FF21}" dt="2018-03-23T17:52:59.806" v="416" actId="1076"/>
          <ac:spMkLst>
            <pc:docMk/>
            <pc:sldMk cId="2374309128" sldId="261"/>
            <ac:spMk id="81" creationId="{03BEA942-4699-4363-AE86-6D28EEE20C24}"/>
          </ac:spMkLst>
        </pc:spChg>
        <pc:spChg chg="add mod">
          <ac:chgData name="João Vitor" userId="c318d6cc7357d31c" providerId="LiveId" clId="{44A56E3E-E926-4CF8-B67B-A5CCCF33FF21}" dt="2018-03-23T17:53:16.149" v="420" actId="1076"/>
          <ac:spMkLst>
            <pc:docMk/>
            <pc:sldMk cId="2374309128" sldId="261"/>
            <ac:spMk id="82" creationId="{67EFF13A-C74B-4DE8-B1A0-CCA2419E4A7D}"/>
          </ac:spMkLst>
        </pc:spChg>
        <pc:spChg chg="add mod">
          <ac:chgData name="João Vitor" userId="c318d6cc7357d31c" providerId="LiveId" clId="{44A56E3E-E926-4CF8-B67B-A5CCCF33FF21}" dt="2018-03-23T17:53:16.149" v="420" actId="1076"/>
          <ac:spMkLst>
            <pc:docMk/>
            <pc:sldMk cId="2374309128" sldId="261"/>
            <ac:spMk id="83" creationId="{31882DD6-9642-4A58-A283-12E33F396A20}"/>
          </ac:spMkLst>
        </pc:spChg>
        <pc:spChg chg="add mod">
          <ac:chgData name="João Vitor" userId="c318d6cc7357d31c" providerId="LiveId" clId="{44A56E3E-E926-4CF8-B67B-A5CCCF33FF21}" dt="2018-03-23T17:53:16.149" v="420" actId="1076"/>
          <ac:spMkLst>
            <pc:docMk/>
            <pc:sldMk cId="2374309128" sldId="261"/>
            <ac:spMk id="84" creationId="{720F8266-D16D-4636-8FAC-868BFC4DD968}"/>
          </ac:spMkLst>
        </pc:spChg>
        <pc:spChg chg="add mod">
          <ac:chgData name="João Vitor" userId="c318d6cc7357d31c" providerId="LiveId" clId="{44A56E3E-E926-4CF8-B67B-A5CCCF33FF21}" dt="2018-03-23T17:53:16.149" v="420" actId="1076"/>
          <ac:spMkLst>
            <pc:docMk/>
            <pc:sldMk cId="2374309128" sldId="261"/>
            <ac:spMk id="85" creationId="{34416A62-5E68-4B56-8AF8-4A6379334BC6}"/>
          </ac:spMkLst>
        </pc:spChg>
        <pc:spChg chg="add mod">
          <ac:chgData name="João Vitor" userId="c318d6cc7357d31c" providerId="LiveId" clId="{44A56E3E-E926-4CF8-B67B-A5CCCF33FF21}" dt="2018-03-23T17:53:26.055" v="422" actId="1076"/>
          <ac:spMkLst>
            <pc:docMk/>
            <pc:sldMk cId="2374309128" sldId="261"/>
            <ac:spMk id="98" creationId="{6F53C02E-5063-4D0B-B15F-48D8FE38EDCA}"/>
          </ac:spMkLst>
        </pc:spChg>
        <pc:spChg chg="add mod">
          <ac:chgData name="João Vitor" userId="c318d6cc7357d31c" providerId="LiveId" clId="{44A56E3E-E926-4CF8-B67B-A5CCCF33FF21}" dt="2018-03-23T17:53:26.055" v="422" actId="1076"/>
          <ac:spMkLst>
            <pc:docMk/>
            <pc:sldMk cId="2374309128" sldId="261"/>
            <ac:spMk id="101" creationId="{A86C08B4-AF16-479D-8892-70D87EE0268A}"/>
          </ac:spMkLst>
        </pc:spChg>
        <pc:spChg chg="add mod">
          <ac:chgData name="João Vitor" userId="c318d6cc7357d31c" providerId="LiveId" clId="{44A56E3E-E926-4CF8-B67B-A5CCCF33FF21}" dt="2018-03-23T17:54:18.900" v="429" actId="1035"/>
          <ac:spMkLst>
            <pc:docMk/>
            <pc:sldMk cId="2374309128" sldId="261"/>
            <ac:spMk id="102" creationId="{B5D547DA-A9BB-44CD-8297-764DEA2996C8}"/>
          </ac:spMkLst>
        </pc:spChg>
        <pc:spChg chg="add mod">
          <ac:chgData name="João Vitor" userId="c318d6cc7357d31c" providerId="LiveId" clId="{44A56E3E-E926-4CF8-B67B-A5CCCF33FF21}" dt="2018-03-23T17:54:18.900" v="429" actId="1035"/>
          <ac:spMkLst>
            <pc:docMk/>
            <pc:sldMk cId="2374309128" sldId="261"/>
            <ac:spMk id="103" creationId="{02442654-F04C-49EB-8DB9-606EA1265F7B}"/>
          </ac:spMkLst>
        </pc:spChg>
        <pc:spChg chg="add mod">
          <ac:chgData name="João Vitor" userId="c318d6cc7357d31c" providerId="LiveId" clId="{44A56E3E-E926-4CF8-B67B-A5CCCF33FF21}" dt="2018-03-23T17:54:18.900" v="429" actId="1035"/>
          <ac:spMkLst>
            <pc:docMk/>
            <pc:sldMk cId="2374309128" sldId="261"/>
            <ac:spMk id="104" creationId="{CAEDB7F8-29E8-47FF-A092-3AAA4D74693E}"/>
          </ac:spMkLst>
        </pc:spChg>
        <pc:spChg chg="add mod">
          <ac:chgData name="João Vitor" userId="c318d6cc7357d31c" providerId="LiveId" clId="{44A56E3E-E926-4CF8-B67B-A5CCCF33FF21}" dt="2018-03-23T17:54:18.900" v="429" actId="1035"/>
          <ac:spMkLst>
            <pc:docMk/>
            <pc:sldMk cId="2374309128" sldId="261"/>
            <ac:spMk id="108" creationId="{5649D870-C8A8-4B63-B4E2-9B34E72AA8DB}"/>
          </ac:spMkLst>
        </pc:spChg>
      </pc:sldChg>
      <pc:sldChg chg="addSp modSp add del">
        <pc:chgData name="João Vitor" userId="c318d6cc7357d31c" providerId="LiveId" clId="{44A56E3E-E926-4CF8-B67B-A5CCCF33FF21}" dt="2018-03-23T16:58:38.435" v="53" actId="2696"/>
        <pc:sldMkLst>
          <pc:docMk/>
          <pc:sldMk cId="3134495291" sldId="261"/>
        </pc:sldMkLst>
        <pc:spChg chg="add mod">
          <ac:chgData name="João Vitor" userId="c318d6cc7357d31c" providerId="LiveId" clId="{44A56E3E-E926-4CF8-B67B-A5CCCF33FF21}" dt="2018-03-23T16:58:24.853" v="50" actId="164"/>
          <ac:spMkLst>
            <pc:docMk/>
            <pc:sldMk cId="3134495291" sldId="261"/>
            <ac:spMk id="2" creationId="{BA512447-789B-4BF6-8520-F2BABC943B84}"/>
          </ac:spMkLst>
        </pc:spChg>
        <pc:spChg chg="add mod">
          <ac:chgData name="João Vitor" userId="c318d6cc7357d31c" providerId="LiveId" clId="{44A56E3E-E926-4CF8-B67B-A5CCCF33FF21}" dt="2018-03-23T16:58:24.853" v="50" actId="164"/>
          <ac:spMkLst>
            <pc:docMk/>
            <pc:sldMk cId="3134495291" sldId="261"/>
            <ac:spMk id="3" creationId="{39ED3FCF-4881-412C-874F-F869F3E99858}"/>
          </ac:spMkLst>
        </pc:spChg>
        <pc:spChg chg="add mod">
          <ac:chgData name="João Vitor" userId="c318d6cc7357d31c" providerId="LiveId" clId="{44A56E3E-E926-4CF8-B67B-A5CCCF33FF21}" dt="2018-03-23T16:58:24.853" v="50" actId="164"/>
          <ac:spMkLst>
            <pc:docMk/>
            <pc:sldMk cId="3134495291" sldId="261"/>
            <ac:spMk id="4" creationId="{DCA77A99-B7B7-4CA5-BE7C-73F0079D4198}"/>
          </ac:spMkLst>
        </pc:spChg>
        <pc:spChg chg="add mod">
          <ac:chgData name="João Vitor" userId="c318d6cc7357d31c" providerId="LiveId" clId="{44A56E3E-E926-4CF8-B67B-A5CCCF33FF21}" dt="2018-03-23T16:58:24.853" v="50" actId="164"/>
          <ac:spMkLst>
            <pc:docMk/>
            <pc:sldMk cId="3134495291" sldId="261"/>
            <ac:spMk id="5" creationId="{0C3FC712-7206-4F0B-A80B-18EC5A29A0B7}"/>
          </ac:spMkLst>
        </pc:spChg>
        <pc:spChg chg="add mod">
          <ac:chgData name="João Vitor" userId="c318d6cc7357d31c" providerId="LiveId" clId="{44A56E3E-E926-4CF8-B67B-A5CCCF33FF21}" dt="2018-03-23T16:58:24.853" v="50" actId="164"/>
          <ac:spMkLst>
            <pc:docMk/>
            <pc:sldMk cId="3134495291" sldId="261"/>
            <ac:spMk id="6" creationId="{5816C7D5-E703-4041-81C5-7E9015EA7ECA}"/>
          </ac:spMkLst>
        </pc:spChg>
        <pc:spChg chg="add mod">
          <ac:chgData name="João Vitor" userId="c318d6cc7357d31c" providerId="LiveId" clId="{44A56E3E-E926-4CF8-B67B-A5CCCF33FF21}" dt="2018-03-23T16:58:24.853" v="50" actId="164"/>
          <ac:spMkLst>
            <pc:docMk/>
            <pc:sldMk cId="3134495291" sldId="261"/>
            <ac:spMk id="7" creationId="{1A3E79A8-DFB1-4F2F-9DD7-AA2CA88B8810}"/>
          </ac:spMkLst>
        </pc:spChg>
        <pc:spChg chg="add mod">
          <ac:chgData name="João Vitor" userId="c318d6cc7357d31c" providerId="LiveId" clId="{44A56E3E-E926-4CF8-B67B-A5CCCF33FF21}" dt="2018-03-23T16:58:24.853" v="50" actId="164"/>
          <ac:spMkLst>
            <pc:docMk/>
            <pc:sldMk cId="3134495291" sldId="261"/>
            <ac:spMk id="8" creationId="{5D07BF6E-7713-4855-9637-08D3C30D88C4}"/>
          </ac:spMkLst>
        </pc:spChg>
        <pc:spChg chg="add mod">
          <ac:chgData name="João Vitor" userId="c318d6cc7357d31c" providerId="LiveId" clId="{44A56E3E-E926-4CF8-B67B-A5CCCF33FF21}" dt="2018-03-23T16:58:24.853" v="50" actId="164"/>
          <ac:spMkLst>
            <pc:docMk/>
            <pc:sldMk cId="3134495291" sldId="261"/>
            <ac:spMk id="9" creationId="{DF23DA38-5E9E-40AD-8271-BDE4CC8E5748}"/>
          </ac:spMkLst>
        </pc:spChg>
        <pc:spChg chg="add mod">
          <ac:chgData name="João Vitor" userId="c318d6cc7357d31c" providerId="LiveId" clId="{44A56E3E-E926-4CF8-B67B-A5CCCF33FF21}" dt="2018-03-23T16:58:24.853" v="50" actId="164"/>
          <ac:spMkLst>
            <pc:docMk/>
            <pc:sldMk cId="3134495291" sldId="261"/>
            <ac:spMk id="10" creationId="{CAC947A7-B421-4FAF-B68C-D75C03F42371}"/>
          </ac:spMkLst>
        </pc:spChg>
        <pc:spChg chg="add mod">
          <ac:chgData name="João Vitor" userId="c318d6cc7357d31c" providerId="LiveId" clId="{44A56E3E-E926-4CF8-B67B-A5CCCF33FF21}" dt="2018-03-23T16:58:24.853" v="50" actId="164"/>
          <ac:spMkLst>
            <pc:docMk/>
            <pc:sldMk cId="3134495291" sldId="261"/>
            <ac:spMk id="11" creationId="{503D70E0-3C53-4AC5-BAD1-722DC6045373}"/>
          </ac:spMkLst>
        </pc:spChg>
        <pc:spChg chg="add mod">
          <ac:chgData name="João Vitor" userId="c318d6cc7357d31c" providerId="LiveId" clId="{44A56E3E-E926-4CF8-B67B-A5CCCF33FF21}" dt="2018-03-23T16:58:24.853" v="50" actId="164"/>
          <ac:spMkLst>
            <pc:docMk/>
            <pc:sldMk cId="3134495291" sldId="261"/>
            <ac:spMk id="12" creationId="{2509D8D6-B0CF-402A-B7CD-B3930E45A341}"/>
          </ac:spMkLst>
        </pc:spChg>
        <pc:spChg chg="add mod">
          <ac:chgData name="João Vitor" userId="c318d6cc7357d31c" providerId="LiveId" clId="{44A56E3E-E926-4CF8-B67B-A5CCCF33FF21}" dt="2018-03-23T16:58:24.853" v="50" actId="164"/>
          <ac:spMkLst>
            <pc:docMk/>
            <pc:sldMk cId="3134495291" sldId="261"/>
            <ac:spMk id="13" creationId="{E246F08B-8A72-4649-A07A-AB46860C0A17}"/>
          </ac:spMkLst>
        </pc:spChg>
        <pc:spChg chg="add mod">
          <ac:chgData name="João Vitor" userId="c318d6cc7357d31c" providerId="LiveId" clId="{44A56E3E-E926-4CF8-B67B-A5CCCF33FF21}" dt="2018-03-23T16:58:24.853" v="50" actId="164"/>
          <ac:spMkLst>
            <pc:docMk/>
            <pc:sldMk cId="3134495291" sldId="261"/>
            <ac:spMk id="14" creationId="{A53E51B1-EECD-4D74-A8D5-531A86CCE7FA}"/>
          </ac:spMkLst>
        </pc:spChg>
        <pc:spChg chg="add mod">
          <ac:chgData name="João Vitor" userId="c318d6cc7357d31c" providerId="LiveId" clId="{44A56E3E-E926-4CF8-B67B-A5CCCF33FF21}" dt="2018-03-23T16:58:24.853" v="50" actId="164"/>
          <ac:spMkLst>
            <pc:docMk/>
            <pc:sldMk cId="3134495291" sldId="261"/>
            <ac:spMk id="15" creationId="{5995119A-65B6-43AD-AF0C-9F9F52DF5553}"/>
          </ac:spMkLst>
        </pc:spChg>
        <pc:spChg chg="add mod">
          <ac:chgData name="João Vitor" userId="c318d6cc7357d31c" providerId="LiveId" clId="{44A56E3E-E926-4CF8-B67B-A5CCCF33FF21}" dt="2018-03-23T16:58:24.853" v="50" actId="164"/>
          <ac:spMkLst>
            <pc:docMk/>
            <pc:sldMk cId="3134495291" sldId="261"/>
            <ac:spMk id="16" creationId="{A31B7649-2396-4719-BFE0-16BEF195FA34}"/>
          </ac:spMkLst>
        </pc:spChg>
        <pc:spChg chg="add mod">
          <ac:chgData name="João Vitor" userId="c318d6cc7357d31c" providerId="LiveId" clId="{44A56E3E-E926-4CF8-B67B-A5CCCF33FF21}" dt="2018-03-23T16:58:24.853" v="50" actId="164"/>
          <ac:spMkLst>
            <pc:docMk/>
            <pc:sldMk cId="3134495291" sldId="261"/>
            <ac:spMk id="17" creationId="{6E2DE333-5D1F-49F8-9A83-0E1F6901FA2C}"/>
          </ac:spMkLst>
        </pc:spChg>
        <pc:spChg chg="add mod">
          <ac:chgData name="João Vitor" userId="c318d6cc7357d31c" providerId="LiveId" clId="{44A56E3E-E926-4CF8-B67B-A5CCCF33FF21}" dt="2018-03-23T16:58:24.853" v="50" actId="164"/>
          <ac:spMkLst>
            <pc:docMk/>
            <pc:sldMk cId="3134495291" sldId="261"/>
            <ac:spMk id="18" creationId="{1006D47D-CA8A-4A3D-B05E-36F5F9A7F667}"/>
          </ac:spMkLst>
        </pc:spChg>
        <pc:spChg chg="add mod">
          <ac:chgData name="João Vitor" userId="c318d6cc7357d31c" providerId="LiveId" clId="{44A56E3E-E926-4CF8-B67B-A5CCCF33FF21}" dt="2018-03-23T16:58:24.853" v="50" actId="164"/>
          <ac:spMkLst>
            <pc:docMk/>
            <pc:sldMk cId="3134495291" sldId="261"/>
            <ac:spMk id="19" creationId="{D21D8EC7-564C-46B6-BF0D-F41DCFC52D98}"/>
          </ac:spMkLst>
        </pc:spChg>
        <pc:spChg chg="add mod">
          <ac:chgData name="João Vitor" userId="c318d6cc7357d31c" providerId="LiveId" clId="{44A56E3E-E926-4CF8-B67B-A5CCCF33FF21}" dt="2018-03-23T16:58:24.853" v="50" actId="164"/>
          <ac:spMkLst>
            <pc:docMk/>
            <pc:sldMk cId="3134495291" sldId="261"/>
            <ac:spMk id="20" creationId="{53F44850-FC9C-4FA1-994B-33C1EB686DC6}"/>
          </ac:spMkLst>
        </pc:spChg>
        <pc:spChg chg="add mod">
          <ac:chgData name="João Vitor" userId="c318d6cc7357d31c" providerId="LiveId" clId="{44A56E3E-E926-4CF8-B67B-A5CCCF33FF21}" dt="2018-03-23T16:58:24.853" v="50" actId="164"/>
          <ac:spMkLst>
            <pc:docMk/>
            <pc:sldMk cId="3134495291" sldId="261"/>
            <ac:spMk id="21" creationId="{B6C68255-0610-4B67-A110-D7532CC4B5BD}"/>
          </ac:spMkLst>
        </pc:spChg>
        <pc:spChg chg="add mod">
          <ac:chgData name="João Vitor" userId="c318d6cc7357d31c" providerId="LiveId" clId="{44A56E3E-E926-4CF8-B67B-A5CCCF33FF21}" dt="2018-03-23T16:58:24.853" v="50" actId="164"/>
          <ac:spMkLst>
            <pc:docMk/>
            <pc:sldMk cId="3134495291" sldId="261"/>
            <ac:spMk id="22" creationId="{2910886D-8EFB-4027-8A52-B012435D0215}"/>
          </ac:spMkLst>
        </pc:spChg>
        <pc:spChg chg="add mod">
          <ac:chgData name="João Vitor" userId="c318d6cc7357d31c" providerId="LiveId" clId="{44A56E3E-E926-4CF8-B67B-A5CCCF33FF21}" dt="2018-03-23T16:58:24.853" v="50" actId="164"/>
          <ac:spMkLst>
            <pc:docMk/>
            <pc:sldMk cId="3134495291" sldId="261"/>
            <ac:spMk id="23" creationId="{FA46B21B-5963-46FD-BBEE-5FD1011EAC23}"/>
          </ac:spMkLst>
        </pc:spChg>
        <pc:spChg chg="add mod">
          <ac:chgData name="João Vitor" userId="c318d6cc7357d31c" providerId="LiveId" clId="{44A56E3E-E926-4CF8-B67B-A5CCCF33FF21}" dt="2018-03-23T16:58:24.853" v="50" actId="164"/>
          <ac:spMkLst>
            <pc:docMk/>
            <pc:sldMk cId="3134495291" sldId="261"/>
            <ac:spMk id="24" creationId="{8E9BFCDC-BB87-47AF-96F0-B90F9DBB8F79}"/>
          </ac:spMkLst>
        </pc:spChg>
        <pc:spChg chg="add mod">
          <ac:chgData name="João Vitor" userId="c318d6cc7357d31c" providerId="LiveId" clId="{44A56E3E-E926-4CF8-B67B-A5CCCF33FF21}" dt="2018-03-23T16:58:24.853" v="50" actId="164"/>
          <ac:spMkLst>
            <pc:docMk/>
            <pc:sldMk cId="3134495291" sldId="261"/>
            <ac:spMk id="25" creationId="{59C1EC4A-0838-41DD-8E68-D516E329350F}"/>
          </ac:spMkLst>
        </pc:spChg>
        <pc:spChg chg="add mod">
          <ac:chgData name="João Vitor" userId="c318d6cc7357d31c" providerId="LiveId" clId="{44A56E3E-E926-4CF8-B67B-A5CCCF33FF21}" dt="2018-03-23T16:58:24.853" v="50" actId="164"/>
          <ac:spMkLst>
            <pc:docMk/>
            <pc:sldMk cId="3134495291" sldId="261"/>
            <ac:spMk id="26" creationId="{0ACAB1C5-FFEA-4835-A687-F8C4D4BA2631}"/>
          </ac:spMkLst>
        </pc:spChg>
        <pc:spChg chg="add mod">
          <ac:chgData name="João Vitor" userId="c318d6cc7357d31c" providerId="LiveId" clId="{44A56E3E-E926-4CF8-B67B-A5CCCF33FF21}" dt="2018-03-23T16:58:24.853" v="50" actId="164"/>
          <ac:spMkLst>
            <pc:docMk/>
            <pc:sldMk cId="3134495291" sldId="261"/>
            <ac:spMk id="27" creationId="{6FA64934-27E5-44A8-AAB7-399AF0F70B48}"/>
          </ac:spMkLst>
        </pc:spChg>
        <pc:spChg chg="add mod">
          <ac:chgData name="João Vitor" userId="c318d6cc7357d31c" providerId="LiveId" clId="{44A56E3E-E926-4CF8-B67B-A5CCCF33FF21}" dt="2018-03-23T16:58:24.853" v="50" actId="164"/>
          <ac:spMkLst>
            <pc:docMk/>
            <pc:sldMk cId="3134495291" sldId="261"/>
            <ac:spMk id="28" creationId="{08B7AEE0-1DE5-49F0-832D-9D94050B4142}"/>
          </ac:spMkLst>
        </pc:spChg>
        <pc:spChg chg="add mod">
          <ac:chgData name="João Vitor" userId="c318d6cc7357d31c" providerId="LiveId" clId="{44A56E3E-E926-4CF8-B67B-A5CCCF33FF21}" dt="2018-03-23T16:58:24.853" v="50" actId="164"/>
          <ac:spMkLst>
            <pc:docMk/>
            <pc:sldMk cId="3134495291" sldId="261"/>
            <ac:spMk id="29" creationId="{FBF5BE48-573D-4DF5-AF62-F02993B0F8A4}"/>
          </ac:spMkLst>
        </pc:spChg>
        <pc:spChg chg="add mod">
          <ac:chgData name="João Vitor" userId="c318d6cc7357d31c" providerId="LiveId" clId="{44A56E3E-E926-4CF8-B67B-A5CCCF33FF21}" dt="2018-03-23T16:58:24.853" v="50" actId="164"/>
          <ac:spMkLst>
            <pc:docMk/>
            <pc:sldMk cId="3134495291" sldId="261"/>
            <ac:spMk id="30" creationId="{2FAC5A2F-7714-4D70-9305-CF1A5F125478}"/>
          </ac:spMkLst>
        </pc:spChg>
        <pc:spChg chg="add mod">
          <ac:chgData name="João Vitor" userId="c318d6cc7357d31c" providerId="LiveId" clId="{44A56E3E-E926-4CF8-B67B-A5CCCF33FF21}" dt="2018-03-23T16:58:24.853" v="50" actId="164"/>
          <ac:spMkLst>
            <pc:docMk/>
            <pc:sldMk cId="3134495291" sldId="261"/>
            <ac:spMk id="31" creationId="{9AB2C24E-3030-4326-867C-BAD3D13D3CA5}"/>
          </ac:spMkLst>
        </pc:spChg>
        <pc:spChg chg="add mod">
          <ac:chgData name="João Vitor" userId="c318d6cc7357d31c" providerId="LiveId" clId="{44A56E3E-E926-4CF8-B67B-A5CCCF33FF21}" dt="2018-03-23T16:58:24.853" v="50" actId="164"/>
          <ac:spMkLst>
            <pc:docMk/>
            <pc:sldMk cId="3134495291" sldId="261"/>
            <ac:spMk id="32" creationId="{0C08F2DE-6F3E-4117-B4B0-2EFB30EDF4A7}"/>
          </ac:spMkLst>
        </pc:spChg>
        <pc:spChg chg="add mod">
          <ac:chgData name="João Vitor" userId="c318d6cc7357d31c" providerId="LiveId" clId="{44A56E3E-E926-4CF8-B67B-A5CCCF33FF21}" dt="2018-03-23T16:58:24.853" v="50" actId="164"/>
          <ac:spMkLst>
            <pc:docMk/>
            <pc:sldMk cId="3134495291" sldId="261"/>
            <ac:spMk id="33" creationId="{33213CD3-79AB-41AD-993D-57791FCD20E8}"/>
          </ac:spMkLst>
        </pc:spChg>
        <pc:spChg chg="add mod">
          <ac:chgData name="João Vitor" userId="c318d6cc7357d31c" providerId="LiveId" clId="{44A56E3E-E926-4CF8-B67B-A5CCCF33FF21}" dt="2018-03-23T16:58:24.853" v="50" actId="164"/>
          <ac:spMkLst>
            <pc:docMk/>
            <pc:sldMk cId="3134495291" sldId="261"/>
            <ac:spMk id="34" creationId="{EA1F6D93-EACE-47EF-AE6E-6F8B1190A897}"/>
          </ac:spMkLst>
        </pc:spChg>
        <pc:spChg chg="add mod">
          <ac:chgData name="João Vitor" userId="c318d6cc7357d31c" providerId="LiveId" clId="{44A56E3E-E926-4CF8-B67B-A5CCCF33FF21}" dt="2018-03-23T16:58:24.853" v="50" actId="164"/>
          <ac:spMkLst>
            <pc:docMk/>
            <pc:sldMk cId="3134495291" sldId="261"/>
            <ac:spMk id="35" creationId="{364E0FD3-965E-4BDF-A00A-206DEC0D2DD8}"/>
          </ac:spMkLst>
        </pc:spChg>
        <pc:spChg chg="add mod">
          <ac:chgData name="João Vitor" userId="c318d6cc7357d31c" providerId="LiveId" clId="{44A56E3E-E926-4CF8-B67B-A5CCCF33FF21}" dt="2018-03-23T16:58:24.853" v="50" actId="164"/>
          <ac:spMkLst>
            <pc:docMk/>
            <pc:sldMk cId="3134495291" sldId="261"/>
            <ac:spMk id="36" creationId="{B5CFBD75-FD8E-45CB-9580-D5D380EFE7C9}"/>
          </ac:spMkLst>
        </pc:spChg>
        <pc:spChg chg="add mod">
          <ac:chgData name="João Vitor" userId="c318d6cc7357d31c" providerId="LiveId" clId="{44A56E3E-E926-4CF8-B67B-A5CCCF33FF21}" dt="2018-03-23T16:58:24.853" v="50" actId="164"/>
          <ac:spMkLst>
            <pc:docMk/>
            <pc:sldMk cId="3134495291" sldId="261"/>
            <ac:spMk id="37" creationId="{87295B57-EA67-468C-A65D-F9A5555E45BC}"/>
          </ac:spMkLst>
        </pc:spChg>
        <pc:spChg chg="add mod">
          <ac:chgData name="João Vitor" userId="c318d6cc7357d31c" providerId="LiveId" clId="{44A56E3E-E926-4CF8-B67B-A5CCCF33FF21}" dt="2018-03-23T16:58:24.853" v="50" actId="164"/>
          <ac:spMkLst>
            <pc:docMk/>
            <pc:sldMk cId="3134495291" sldId="261"/>
            <ac:spMk id="38" creationId="{987B7D34-9BAF-49E7-8581-57581592E6F3}"/>
          </ac:spMkLst>
        </pc:spChg>
        <pc:spChg chg="add mod">
          <ac:chgData name="João Vitor" userId="c318d6cc7357d31c" providerId="LiveId" clId="{44A56E3E-E926-4CF8-B67B-A5CCCF33FF21}" dt="2018-03-23T16:58:24.853" v="50" actId="164"/>
          <ac:spMkLst>
            <pc:docMk/>
            <pc:sldMk cId="3134495291" sldId="261"/>
            <ac:spMk id="39" creationId="{674EB09D-CBB0-4157-80B9-3F44DBFDAE91}"/>
          </ac:spMkLst>
        </pc:spChg>
        <pc:spChg chg="add mod">
          <ac:chgData name="João Vitor" userId="c318d6cc7357d31c" providerId="LiveId" clId="{44A56E3E-E926-4CF8-B67B-A5CCCF33FF21}" dt="2018-03-23T16:58:24.853" v="50" actId="164"/>
          <ac:spMkLst>
            <pc:docMk/>
            <pc:sldMk cId="3134495291" sldId="261"/>
            <ac:spMk id="40" creationId="{995066E1-5C3D-437C-AB6A-306EEFEC09F8}"/>
          </ac:spMkLst>
        </pc:spChg>
        <pc:spChg chg="add mod">
          <ac:chgData name="João Vitor" userId="c318d6cc7357d31c" providerId="LiveId" clId="{44A56E3E-E926-4CF8-B67B-A5CCCF33FF21}" dt="2018-03-23T16:58:24.853" v="50" actId="164"/>
          <ac:spMkLst>
            <pc:docMk/>
            <pc:sldMk cId="3134495291" sldId="261"/>
            <ac:spMk id="41" creationId="{BA390446-34B1-4B69-AF5E-4DD40D43F050}"/>
          </ac:spMkLst>
        </pc:spChg>
        <pc:spChg chg="add mod">
          <ac:chgData name="João Vitor" userId="c318d6cc7357d31c" providerId="LiveId" clId="{44A56E3E-E926-4CF8-B67B-A5CCCF33FF21}" dt="2018-03-23T16:58:24.853" v="50" actId="164"/>
          <ac:spMkLst>
            <pc:docMk/>
            <pc:sldMk cId="3134495291" sldId="261"/>
            <ac:spMk id="42" creationId="{37E75E15-9717-4B04-AEF0-6AF3B1191BC1}"/>
          </ac:spMkLst>
        </pc:spChg>
        <pc:spChg chg="add mod">
          <ac:chgData name="João Vitor" userId="c318d6cc7357d31c" providerId="LiveId" clId="{44A56E3E-E926-4CF8-B67B-A5CCCF33FF21}" dt="2018-03-23T16:58:24.853" v="50" actId="164"/>
          <ac:spMkLst>
            <pc:docMk/>
            <pc:sldMk cId="3134495291" sldId="261"/>
            <ac:spMk id="43" creationId="{B7FDA058-B35A-4C27-82C0-6F443826D2C8}"/>
          </ac:spMkLst>
        </pc:spChg>
        <pc:spChg chg="add mod">
          <ac:chgData name="João Vitor" userId="c318d6cc7357d31c" providerId="LiveId" clId="{44A56E3E-E926-4CF8-B67B-A5CCCF33FF21}" dt="2018-03-23T16:58:24.853" v="50" actId="164"/>
          <ac:spMkLst>
            <pc:docMk/>
            <pc:sldMk cId="3134495291" sldId="261"/>
            <ac:spMk id="44" creationId="{718D8C1F-C868-47DA-BA87-50DAEBF3FAB0}"/>
          </ac:spMkLst>
        </pc:spChg>
        <pc:spChg chg="add mod">
          <ac:chgData name="João Vitor" userId="c318d6cc7357d31c" providerId="LiveId" clId="{44A56E3E-E926-4CF8-B67B-A5CCCF33FF21}" dt="2018-03-23T16:58:24.853" v="50" actId="164"/>
          <ac:spMkLst>
            <pc:docMk/>
            <pc:sldMk cId="3134495291" sldId="261"/>
            <ac:spMk id="45" creationId="{87DFAE84-5560-46E7-B8D7-198DB674DFD4}"/>
          </ac:spMkLst>
        </pc:spChg>
        <pc:spChg chg="add mod">
          <ac:chgData name="João Vitor" userId="c318d6cc7357d31c" providerId="LiveId" clId="{44A56E3E-E926-4CF8-B67B-A5CCCF33FF21}" dt="2018-03-23T16:58:24.853" v="50" actId="164"/>
          <ac:spMkLst>
            <pc:docMk/>
            <pc:sldMk cId="3134495291" sldId="261"/>
            <ac:spMk id="46" creationId="{E6673B6C-1AFF-4C24-A6EE-67F9CE004BD7}"/>
          </ac:spMkLst>
        </pc:spChg>
        <pc:spChg chg="add mod">
          <ac:chgData name="João Vitor" userId="c318d6cc7357d31c" providerId="LiveId" clId="{44A56E3E-E926-4CF8-B67B-A5CCCF33FF21}" dt="2018-03-23T16:58:24.853" v="50" actId="164"/>
          <ac:spMkLst>
            <pc:docMk/>
            <pc:sldMk cId="3134495291" sldId="261"/>
            <ac:spMk id="47" creationId="{70A9CBFB-0968-4692-81F8-F62F27353E33}"/>
          </ac:spMkLst>
        </pc:spChg>
        <pc:spChg chg="add mod">
          <ac:chgData name="João Vitor" userId="c318d6cc7357d31c" providerId="LiveId" clId="{44A56E3E-E926-4CF8-B67B-A5CCCF33FF21}" dt="2018-03-23T16:58:24.853" v="50" actId="164"/>
          <ac:spMkLst>
            <pc:docMk/>
            <pc:sldMk cId="3134495291" sldId="261"/>
            <ac:spMk id="48" creationId="{8C98C31E-9C57-4878-95A9-BC80ACB52705}"/>
          </ac:spMkLst>
        </pc:spChg>
        <pc:spChg chg="add mod">
          <ac:chgData name="João Vitor" userId="c318d6cc7357d31c" providerId="LiveId" clId="{44A56E3E-E926-4CF8-B67B-A5CCCF33FF21}" dt="2018-03-23T16:58:24.853" v="50" actId="164"/>
          <ac:spMkLst>
            <pc:docMk/>
            <pc:sldMk cId="3134495291" sldId="261"/>
            <ac:spMk id="49" creationId="{B1998659-DACF-4B22-AEF9-4BD03D46D284}"/>
          </ac:spMkLst>
        </pc:spChg>
        <pc:spChg chg="add mod">
          <ac:chgData name="João Vitor" userId="c318d6cc7357d31c" providerId="LiveId" clId="{44A56E3E-E926-4CF8-B67B-A5CCCF33FF21}" dt="2018-03-23T16:58:24.853" v="50" actId="164"/>
          <ac:spMkLst>
            <pc:docMk/>
            <pc:sldMk cId="3134495291" sldId="261"/>
            <ac:spMk id="50" creationId="{353293C0-9677-4BC5-BEB5-641AE5ACEB8C}"/>
          </ac:spMkLst>
        </pc:spChg>
        <pc:spChg chg="add mod">
          <ac:chgData name="João Vitor" userId="c318d6cc7357d31c" providerId="LiveId" clId="{44A56E3E-E926-4CF8-B67B-A5CCCF33FF21}" dt="2018-03-23T16:58:24.853" v="50" actId="164"/>
          <ac:spMkLst>
            <pc:docMk/>
            <pc:sldMk cId="3134495291" sldId="261"/>
            <ac:spMk id="51" creationId="{62E3757F-D707-4822-917B-4DB81E8A727B}"/>
          </ac:spMkLst>
        </pc:spChg>
        <pc:spChg chg="add mod">
          <ac:chgData name="João Vitor" userId="c318d6cc7357d31c" providerId="LiveId" clId="{44A56E3E-E926-4CF8-B67B-A5CCCF33FF21}" dt="2018-03-23T16:58:24.853" v="50" actId="164"/>
          <ac:spMkLst>
            <pc:docMk/>
            <pc:sldMk cId="3134495291" sldId="261"/>
            <ac:spMk id="52" creationId="{EF702A83-E072-4C7C-B58E-AF2D52919C43}"/>
          </ac:spMkLst>
        </pc:spChg>
        <pc:spChg chg="add mod">
          <ac:chgData name="João Vitor" userId="c318d6cc7357d31c" providerId="LiveId" clId="{44A56E3E-E926-4CF8-B67B-A5CCCF33FF21}" dt="2018-03-23T16:58:24.853" v="50" actId="164"/>
          <ac:spMkLst>
            <pc:docMk/>
            <pc:sldMk cId="3134495291" sldId="261"/>
            <ac:spMk id="53" creationId="{AF4A48C9-0CF0-4651-9A01-0BA99D392C74}"/>
          </ac:spMkLst>
        </pc:spChg>
        <pc:spChg chg="add mod">
          <ac:chgData name="João Vitor" userId="c318d6cc7357d31c" providerId="LiveId" clId="{44A56E3E-E926-4CF8-B67B-A5CCCF33FF21}" dt="2018-03-23T16:58:24.853" v="50" actId="164"/>
          <ac:spMkLst>
            <pc:docMk/>
            <pc:sldMk cId="3134495291" sldId="261"/>
            <ac:spMk id="54" creationId="{3C00594B-2890-48C6-A5F4-B2CB87DFDB63}"/>
          </ac:spMkLst>
        </pc:spChg>
        <pc:spChg chg="add mod">
          <ac:chgData name="João Vitor" userId="c318d6cc7357d31c" providerId="LiveId" clId="{44A56E3E-E926-4CF8-B67B-A5CCCF33FF21}" dt="2018-03-23T16:58:24.853" v="50" actId="164"/>
          <ac:spMkLst>
            <pc:docMk/>
            <pc:sldMk cId="3134495291" sldId="261"/>
            <ac:spMk id="55" creationId="{567D319D-629E-4508-80C6-E2F3CCBB59E7}"/>
          </ac:spMkLst>
        </pc:spChg>
        <pc:spChg chg="add mod">
          <ac:chgData name="João Vitor" userId="c318d6cc7357d31c" providerId="LiveId" clId="{44A56E3E-E926-4CF8-B67B-A5CCCF33FF21}" dt="2018-03-23T16:58:24.853" v="50" actId="164"/>
          <ac:spMkLst>
            <pc:docMk/>
            <pc:sldMk cId="3134495291" sldId="261"/>
            <ac:spMk id="56" creationId="{27DAE9E8-F891-4814-9C7C-E7C3DAD90E3C}"/>
          </ac:spMkLst>
        </pc:spChg>
        <pc:spChg chg="add mod">
          <ac:chgData name="João Vitor" userId="c318d6cc7357d31c" providerId="LiveId" clId="{44A56E3E-E926-4CF8-B67B-A5CCCF33FF21}" dt="2018-03-23T16:58:24.853" v="50" actId="164"/>
          <ac:spMkLst>
            <pc:docMk/>
            <pc:sldMk cId="3134495291" sldId="261"/>
            <ac:spMk id="57" creationId="{F3E709EE-D76D-4157-BD9D-BD554E6F85CD}"/>
          </ac:spMkLst>
        </pc:spChg>
        <pc:spChg chg="add mod">
          <ac:chgData name="João Vitor" userId="c318d6cc7357d31c" providerId="LiveId" clId="{44A56E3E-E926-4CF8-B67B-A5CCCF33FF21}" dt="2018-03-23T16:58:24.853" v="50" actId="164"/>
          <ac:spMkLst>
            <pc:docMk/>
            <pc:sldMk cId="3134495291" sldId="261"/>
            <ac:spMk id="58" creationId="{5A429171-0EA3-4A32-82D8-0D137761E11F}"/>
          </ac:spMkLst>
        </pc:spChg>
        <pc:spChg chg="add mod">
          <ac:chgData name="João Vitor" userId="c318d6cc7357d31c" providerId="LiveId" clId="{44A56E3E-E926-4CF8-B67B-A5CCCF33FF21}" dt="2018-03-23T16:58:24.853" v="50" actId="164"/>
          <ac:spMkLst>
            <pc:docMk/>
            <pc:sldMk cId="3134495291" sldId="261"/>
            <ac:spMk id="59" creationId="{C50B389C-825E-40EF-80FE-A9BF5352B751}"/>
          </ac:spMkLst>
        </pc:spChg>
        <pc:spChg chg="add mod">
          <ac:chgData name="João Vitor" userId="c318d6cc7357d31c" providerId="LiveId" clId="{44A56E3E-E926-4CF8-B67B-A5CCCF33FF21}" dt="2018-03-23T16:58:24.853" v="50" actId="164"/>
          <ac:spMkLst>
            <pc:docMk/>
            <pc:sldMk cId="3134495291" sldId="261"/>
            <ac:spMk id="60" creationId="{143DF80C-2ECD-4787-B3BA-25BA9BD19ECD}"/>
          </ac:spMkLst>
        </pc:spChg>
        <pc:spChg chg="add mod">
          <ac:chgData name="João Vitor" userId="c318d6cc7357d31c" providerId="LiveId" clId="{44A56E3E-E926-4CF8-B67B-A5CCCF33FF21}" dt="2018-03-23T16:58:24.853" v="50" actId="164"/>
          <ac:spMkLst>
            <pc:docMk/>
            <pc:sldMk cId="3134495291" sldId="261"/>
            <ac:spMk id="61" creationId="{4E79D7E7-E885-43B7-A2DF-9B8FDFAAA194}"/>
          </ac:spMkLst>
        </pc:spChg>
        <pc:grpChg chg="add mod">
          <ac:chgData name="João Vitor" userId="c318d6cc7357d31c" providerId="LiveId" clId="{44A56E3E-E926-4CF8-B67B-A5CCCF33FF21}" dt="2018-03-23T16:58:29.875" v="52" actId="14100"/>
          <ac:grpSpMkLst>
            <pc:docMk/>
            <pc:sldMk cId="3134495291" sldId="261"/>
            <ac:grpSpMk id="62" creationId="{51487D37-A6C5-4C8C-A268-33ED33A6DD59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34964" y="1122363"/>
            <a:ext cx="11609785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34964" y="3602038"/>
            <a:ext cx="11609785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0E643-7844-444D-B083-B6B29F66E31A}" type="datetimeFigureOut">
              <a:rPr lang="pt-BR" smtClean="0"/>
              <a:t>11/06/2018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7727A-D5B9-4820-8B89-5FBDC11D0E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981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0E643-7844-444D-B083-B6B29F66E31A}" type="datetimeFigureOut">
              <a:rPr lang="pt-BR" smtClean="0"/>
              <a:t>11/06/2018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7727A-D5B9-4820-8B89-5FBDC11D0E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9014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077670" y="365125"/>
            <a:ext cx="3337813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4230" y="365125"/>
            <a:ext cx="9819943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0E643-7844-444D-B083-B6B29F66E31A}" type="datetimeFigureOut">
              <a:rPr lang="pt-BR" smtClean="0"/>
              <a:t>11/06/2018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7727A-D5B9-4820-8B89-5FBDC11D0E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7082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0E643-7844-444D-B083-B6B29F66E31A}" type="datetimeFigureOut">
              <a:rPr lang="pt-BR" smtClean="0"/>
              <a:t>11/06/2018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7727A-D5B9-4820-8B89-5FBDC11D0E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1758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6168" y="1709739"/>
            <a:ext cx="13351252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6168" y="4589464"/>
            <a:ext cx="13351252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0E643-7844-444D-B083-B6B29F66E31A}" type="datetimeFigureOut">
              <a:rPr lang="pt-BR" smtClean="0"/>
              <a:t>11/06/2018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7727A-D5B9-4820-8B89-5FBDC11D0E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0091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4230" y="1825625"/>
            <a:ext cx="6578878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36605" y="1825625"/>
            <a:ext cx="6578878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0E643-7844-444D-B083-B6B29F66E31A}" type="datetimeFigureOut">
              <a:rPr lang="pt-BR" smtClean="0"/>
              <a:t>11/06/2018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7727A-D5B9-4820-8B89-5FBDC11D0E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3160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247" y="365126"/>
            <a:ext cx="13351252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247" y="1681163"/>
            <a:ext cx="654864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247" y="2505075"/>
            <a:ext cx="6548644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36605" y="1681163"/>
            <a:ext cx="658089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36605" y="2505075"/>
            <a:ext cx="6580894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0E643-7844-444D-B083-B6B29F66E31A}" type="datetimeFigureOut">
              <a:rPr lang="pt-BR" smtClean="0"/>
              <a:t>11/06/2018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7727A-D5B9-4820-8B89-5FBDC11D0E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5851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0E643-7844-444D-B083-B6B29F66E31A}" type="datetimeFigureOut">
              <a:rPr lang="pt-BR" smtClean="0"/>
              <a:t>11/06/2018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7727A-D5B9-4820-8B89-5FBDC11D0E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231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0E643-7844-444D-B083-B6B29F66E31A}" type="datetimeFigureOut">
              <a:rPr lang="pt-BR" smtClean="0"/>
              <a:t>11/06/2018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7727A-D5B9-4820-8B89-5FBDC11D0E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5605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247" y="457200"/>
            <a:ext cx="499261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80894" y="987426"/>
            <a:ext cx="783660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6247" y="2057400"/>
            <a:ext cx="499261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0E643-7844-444D-B083-B6B29F66E31A}" type="datetimeFigureOut">
              <a:rPr lang="pt-BR" smtClean="0"/>
              <a:t>11/06/2018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7727A-D5B9-4820-8B89-5FBDC11D0E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8960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247" y="457200"/>
            <a:ext cx="499261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80894" y="987426"/>
            <a:ext cx="7836605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6247" y="2057400"/>
            <a:ext cx="499261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0E643-7844-444D-B083-B6B29F66E31A}" type="datetimeFigureOut">
              <a:rPr lang="pt-BR" smtClean="0"/>
              <a:t>11/06/2018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7727A-D5B9-4820-8B89-5FBDC11D0E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7075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4231" y="365126"/>
            <a:ext cx="1335125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4231" y="1825625"/>
            <a:ext cx="1335125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4230" y="6356351"/>
            <a:ext cx="34829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20E643-7844-444D-B083-B6B29F66E31A}" type="datetimeFigureOut">
              <a:rPr lang="pt-BR" smtClean="0"/>
              <a:t>11/06/2018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27655" y="6356351"/>
            <a:ext cx="52244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32548" y="6356351"/>
            <a:ext cx="34829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7727A-D5B9-4820-8B89-5FBDC11D0E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9477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9FF162A2-EE24-4AE5-B19F-A1E2ABF73911}"/>
              </a:ext>
            </a:extLst>
          </p:cNvPr>
          <p:cNvSpPr/>
          <p:nvPr/>
        </p:nvSpPr>
        <p:spPr>
          <a:xfrm>
            <a:off x="248193" y="187692"/>
            <a:ext cx="1434164" cy="1434164"/>
          </a:xfrm>
          <a:prstGeom prst="rect">
            <a:avLst/>
          </a:prstGeom>
          <a:solidFill>
            <a:srgbClr val="F5CF97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792CCA78-B2F0-46E7-AE0A-CD1126DF5A5E}"/>
              </a:ext>
            </a:extLst>
          </p:cNvPr>
          <p:cNvSpPr/>
          <p:nvPr/>
        </p:nvSpPr>
        <p:spPr>
          <a:xfrm>
            <a:off x="1682357" y="187692"/>
            <a:ext cx="1434164" cy="1434164"/>
          </a:xfrm>
          <a:prstGeom prst="rect">
            <a:avLst/>
          </a:prstGeom>
          <a:gradFill>
            <a:gsLst>
              <a:gs pos="0">
                <a:srgbClr val="D79D78"/>
              </a:gs>
              <a:gs pos="74000">
                <a:srgbClr val="D79D78"/>
              </a:gs>
              <a:gs pos="83000">
                <a:srgbClr val="D79D78"/>
              </a:gs>
              <a:gs pos="100000">
                <a:srgbClr val="D79D78"/>
              </a:gs>
            </a:gsLst>
            <a:lin ang="5400000" scaled="1"/>
          </a:gra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AFBAE4B-C5C1-49D7-8AC0-C2C150963824}"/>
              </a:ext>
            </a:extLst>
          </p:cNvPr>
          <p:cNvSpPr/>
          <p:nvPr/>
        </p:nvSpPr>
        <p:spPr>
          <a:xfrm>
            <a:off x="3116521" y="187692"/>
            <a:ext cx="1434164" cy="1434164"/>
          </a:xfrm>
          <a:prstGeom prst="rect">
            <a:avLst/>
          </a:prstGeom>
          <a:solidFill>
            <a:srgbClr val="F5CF97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95B458A-8CCB-48FD-A52D-5AE1C8407633}"/>
              </a:ext>
            </a:extLst>
          </p:cNvPr>
          <p:cNvSpPr/>
          <p:nvPr/>
        </p:nvSpPr>
        <p:spPr>
          <a:xfrm>
            <a:off x="4550685" y="187692"/>
            <a:ext cx="1434164" cy="1434164"/>
          </a:xfrm>
          <a:prstGeom prst="rect">
            <a:avLst/>
          </a:prstGeom>
          <a:gradFill>
            <a:gsLst>
              <a:gs pos="0">
                <a:srgbClr val="D79D78"/>
              </a:gs>
              <a:gs pos="74000">
                <a:srgbClr val="D79D78"/>
              </a:gs>
              <a:gs pos="83000">
                <a:srgbClr val="D79D78"/>
              </a:gs>
              <a:gs pos="100000">
                <a:srgbClr val="D79D78"/>
              </a:gs>
            </a:gsLst>
            <a:lin ang="5400000" scaled="1"/>
          </a:gra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9D2923BE-A30D-47EE-871D-2DDEF8956661}"/>
              </a:ext>
            </a:extLst>
          </p:cNvPr>
          <p:cNvSpPr/>
          <p:nvPr/>
        </p:nvSpPr>
        <p:spPr>
          <a:xfrm>
            <a:off x="5984849" y="187692"/>
            <a:ext cx="1434164" cy="1434164"/>
          </a:xfrm>
          <a:prstGeom prst="rect">
            <a:avLst/>
          </a:prstGeom>
          <a:solidFill>
            <a:srgbClr val="F5CF97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0920F09-4FBE-4853-A202-36CD3B610331}"/>
              </a:ext>
            </a:extLst>
          </p:cNvPr>
          <p:cNvSpPr/>
          <p:nvPr/>
        </p:nvSpPr>
        <p:spPr>
          <a:xfrm>
            <a:off x="7419013" y="187692"/>
            <a:ext cx="1434164" cy="1434164"/>
          </a:xfrm>
          <a:prstGeom prst="rect">
            <a:avLst/>
          </a:prstGeom>
          <a:gradFill>
            <a:gsLst>
              <a:gs pos="0">
                <a:srgbClr val="D79D78"/>
              </a:gs>
              <a:gs pos="74000">
                <a:srgbClr val="D79D78"/>
              </a:gs>
              <a:gs pos="83000">
                <a:srgbClr val="D79D78"/>
              </a:gs>
              <a:gs pos="100000">
                <a:srgbClr val="D79D78"/>
              </a:gs>
            </a:gsLst>
            <a:lin ang="5400000" scaled="1"/>
          </a:gra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C260DDD-A9A2-4DD1-BF03-6730D2630A08}"/>
              </a:ext>
            </a:extLst>
          </p:cNvPr>
          <p:cNvSpPr/>
          <p:nvPr/>
        </p:nvSpPr>
        <p:spPr>
          <a:xfrm>
            <a:off x="8853177" y="187692"/>
            <a:ext cx="1434164" cy="1434164"/>
          </a:xfrm>
          <a:prstGeom prst="rect">
            <a:avLst/>
          </a:prstGeom>
          <a:solidFill>
            <a:srgbClr val="F5CF97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F4CE8AB7-3D92-4A86-BA8E-A0E004848AED}"/>
              </a:ext>
            </a:extLst>
          </p:cNvPr>
          <p:cNvSpPr/>
          <p:nvPr/>
        </p:nvSpPr>
        <p:spPr>
          <a:xfrm>
            <a:off x="10287341" y="187692"/>
            <a:ext cx="1434164" cy="1434164"/>
          </a:xfrm>
          <a:prstGeom prst="rect">
            <a:avLst/>
          </a:prstGeom>
          <a:gradFill>
            <a:gsLst>
              <a:gs pos="0">
                <a:srgbClr val="D79D78"/>
              </a:gs>
              <a:gs pos="74000">
                <a:srgbClr val="D79D78"/>
              </a:gs>
              <a:gs pos="83000">
                <a:srgbClr val="D79D78"/>
              </a:gs>
              <a:gs pos="100000">
                <a:srgbClr val="D79D78"/>
              </a:gs>
            </a:gsLst>
            <a:lin ang="5400000" scaled="1"/>
          </a:gra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7B947E33-53EC-4495-8F3D-E71D451A48C7}"/>
              </a:ext>
            </a:extLst>
          </p:cNvPr>
          <p:cNvSpPr/>
          <p:nvPr/>
        </p:nvSpPr>
        <p:spPr>
          <a:xfrm>
            <a:off x="11721505" y="187692"/>
            <a:ext cx="1434164" cy="1434164"/>
          </a:xfrm>
          <a:prstGeom prst="rect">
            <a:avLst/>
          </a:prstGeom>
          <a:solidFill>
            <a:srgbClr val="F5CF97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2992CC61-479C-4051-B72B-0F14D3224651}"/>
              </a:ext>
            </a:extLst>
          </p:cNvPr>
          <p:cNvSpPr/>
          <p:nvPr/>
        </p:nvSpPr>
        <p:spPr>
          <a:xfrm>
            <a:off x="13155669" y="187692"/>
            <a:ext cx="1434164" cy="1434164"/>
          </a:xfrm>
          <a:prstGeom prst="rect">
            <a:avLst/>
          </a:prstGeom>
          <a:gradFill>
            <a:gsLst>
              <a:gs pos="0">
                <a:srgbClr val="D79D78"/>
              </a:gs>
              <a:gs pos="74000">
                <a:srgbClr val="D79D78"/>
              </a:gs>
              <a:gs pos="83000">
                <a:srgbClr val="D79D78"/>
              </a:gs>
              <a:gs pos="100000">
                <a:srgbClr val="D79D78"/>
              </a:gs>
            </a:gsLst>
            <a:lin ang="5400000" scaled="1"/>
          </a:gra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3236FE8B-548A-4CAB-87CF-C28EC94FEB11}"/>
              </a:ext>
            </a:extLst>
          </p:cNvPr>
          <p:cNvSpPr/>
          <p:nvPr/>
        </p:nvSpPr>
        <p:spPr>
          <a:xfrm>
            <a:off x="248193" y="1621856"/>
            <a:ext cx="1434164" cy="1434164"/>
          </a:xfrm>
          <a:prstGeom prst="rect">
            <a:avLst/>
          </a:prstGeom>
          <a:gradFill>
            <a:gsLst>
              <a:gs pos="0">
                <a:srgbClr val="D79D78"/>
              </a:gs>
              <a:gs pos="74000">
                <a:srgbClr val="D79D78"/>
              </a:gs>
              <a:gs pos="83000">
                <a:srgbClr val="D79D78"/>
              </a:gs>
              <a:gs pos="100000">
                <a:srgbClr val="D79D78"/>
              </a:gs>
            </a:gsLst>
            <a:lin ang="5400000" scaled="1"/>
          </a:gra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7E670367-FF89-48A8-B4C5-CD2B623400C3}"/>
              </a:ext>
            </a:extLst>
          </p:cNvPr>
          <p:cNvSpPr/>
          <p:nvPr/>
        </p:nvSpPr>
        <p:spPr>
          <a:xfrm>
            <a:off x="1682357" y="1621856"/>
            <a:ext cx="1434164" cy="1434164"/>
          </a:xfrm>
          <a:prstGeom prst="rect">
            <a:avLst/>
          </a:prstGeom>
          <a:solidFill>
            <a:srgbClr val="F5CF97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D3D845A1-96A9-4147-BA2F-B4A50209943F}"/>
              </a:ext>
            </a:extLst>
          </p:cNvPr>
          <p:cNvSpPr/>
          <p:nvPr/>
        </p:nvSpPr>
        <p:spPr>
          <a:xfrm>
            <a:off x="3116521" y="1621856"/>
            <a:ext cx="1434164" cy="1434164"/>
          </a:xfrm>
          <a:prstGeom prst="rect">
            <a:avLst/>
          </a:prstGeom>
          <a:gradFill>
            <a:gsLst>
              <a:gs pos="0">
                <a:srgbClr val="D79D78"/>
              </a:gs>
              <a:gs pos="74000">
                <a:srgbClr val="D79D78"/>
              </a:gs>
              <a:gs pos="83000">
                <a:srgbClr val="D79D78"/>
              </a:gs>
              <a:gs pos="100000">
                <a:srgbClr val="D79D78"/>
              </a:gs>
            </a:gsLst>
            <a:lin ang="5400000" scaled="1"/>
          </a:gra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9091E18-FDFC-4157-B757-7E9BBBA47B01}"/>
              </a:ext>
            </a:extLst>
          </p:cNvPr>
          <p:cNvSpPr/>
          <p:nvPr/>
        </p:nvSpPr>
        <p:spPr>
          <a:xfrm>
            <a:off x="4550685" y="1621856"/>
            <a:ext cx="1434164" cy="1434164"/>
          </a:xfrm>
          <a:prstGeom prst="rect">
            <a:avLst/>
          </a:prstGeom>
          <a:solidFill>
            <a:srgbClr val="F5CF97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ED874D73-045B-4CC6-B97A-7916851B9B5C}"/>
              </a:ext>
            </a:extLst>
          </p:cNvPr>
          <p:cNvSpPr/>
          <p:nvPr/>
        </p:nvSpPr>
        <p:spPr>
          <a:xfrm>
            <a:off x="5984849" y="1621856"/>
            <a:ext cx="1434164" cy="1434164"/>
          </a:xfrm>
          <a:prstGeom prst="rect">
            <a:avLst/>
          </a:prstGeom>
          <a:gradFill>
            <a:gsLst>
              <a:gs pos="0">
                <a:srgbClr val="D79D78"/>
              </a:gs>
              <a:gs pos="74000">
                <a:srgbClr val="D79D78"/>
              </a:gs>
              <a:gs pos="83000">
                <a:srgbClr val="D79D78"/>
              </a:gs>
              <a:gs pos="100000">
                <a:srgbClr val="D79D78"/>
              </a:gs>
            </a:gsLst>
            <a:lin ang="5400000" scaled="1"/>
          </a:gra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40CBAF6-BD7B-4EE1-88BA-47EBDA4D8C10}"/>
              </a:ext>
            </a:extLst>
          </p:cNvPr>
          <p:cNvSpPr/>
          <p:nvPr/>
        </p:nvSpPr>
        <p:spPr>
          <a:xfrm>
            <a:off x="7419013" y="1621856"/>
            <a:ext cx="1434164" cy="1434164"/>
          </a:xfrm>
          <a:prstGeom prst="rect">
            <a:avLst/>
          </a:prstGeom>
          <a:solidFill>
            <a:srgbClr val="F5CF97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555E0FBE-AEFB-4497-9DD3-677075234576}"/>
              </a:ext>
            </a:extLst>
          </p:cNvPr>
          <p:cNvSpPr/>
          <p:nvPr/>
        </p:nvSpPr>
        <p:spPr>
          <a:xfrm>
            <a:off x="8853177" y="1621856"/>
            <a:ext cx="1434164" cy="1434164"/>
          </a:xfrm>
          <a:prstGeom prst="rect">
            <a:avLst/>
          </a:prstGeom>
          <a:gradFill>
            <a:gsLst>
              <a:gs pos="0">
                <a:srgbClr val="D79D78"/>
              </a:gs>
              <a:gs pos="74000">
                <a:srgbClr val="D79D78"/>
              </a:gs>
              <a:gs pos="83000">
                <a:srgbClr val="D79D78"/>
              </a:gs>
              <a:gs pos="100000">
                <a:srgbClr val="D79D78"/>
              </a:gs>
            </a:gsLst>
            <a:lin ang="5400000" scaled="1"/>
          </a:gra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E85638B7-D746-4E24-A620-1C1FFE2A5885}"/>
              </a:ext>
            </a:extLst>
          </p:cNvPr>
          <p:cNvSpPr/>
          <p:nvPr/>
        </p:nvSpPr>
        <p:spPr>
          <a:xfrm>
            <a:off x="10287341" y="1621856"/>
            <a:ext cx="1434164" cy="1434164"/>
          </a:xfrm>
          <a:prstGeom prst="rect">
            <a:avLst/>
          </a:prstGeom>
          <a:solidFill>
            <a:srgbClr val="F5CF97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0D517FC4-F3AF-47A7-B4F8-89EC44720F75}"/>
              </a:ext>
            </a:extLst>
          </p:cNvPr>
          <p:cNvSpPr/>
          <p:nvPr/>
        </p:nvSpPr>
        <p:spPr>
          <a:xfrm>
            <a:off x="11721505" y="1621856"/>
            <a:ext cx="1434164" cy="1434164"/>
          </a:xfrm>
          <a:prstGeom prst="rect">
            <a:avLst/>
          </a:prstGeom>
          <a:gradFill>
            <a:gsLst>
              <a:gs pos="0">
                <a:srgbClr val="D79D78"/>
              </a:gs>
              <a:gs pos="74000">
                <a:srgbClr val="D79D78"/>
              </a:gs>
              <a:gs pos="83000">
                <a:srgbClr val="D79D78"/>
              </a:gs>
              <a:gs pos="100000">
                <a:srgbClr val="D79D78"/>
              </a:gs>
            </a:gsLst>
            <a:lin ang="5400000" scaled="1"/>
          </a:gra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02692FD2-4F17-4FE4-984E-D6D0FEB740C1}"/>
              </a:ext>
            </a:extLst>
          </p:cNvPr>
          <p:cNvSpPr/>
          <p:nvPr/>
        </p:nvSpPr>
        <p:spPr>
          <a:xfrm>
            <a:off x="13155669" y="1621856"/>
            <a:ext cx="1434164" cy="1434164"/>
          </a:xfrm>
          <a:prstGeom prst="rect">
            <a:avLst/>
          </a:prstGeom>
          <a:solidFill>
            <a:srgbClr val="F5CF97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9EC7C95D-4CDD-4417-84F6-4D1F910C7148}"/>
              </a:ext>
            </a:extLst>
          </p:cNvPr>
          <p:cNvSpPr/>
          <p:nvPr/>
        </p:nvSpPr>
        <p:spPr>
          <a:xfrm>
            <a:off x="248193" y="3056020"/>
            <a:ext cx="1434164" cy="1434164"/>
          </a:xfrm>
          <a:prstGeom prst="rect">
            <a:avLst/>
          </a:prstGeom>
          <a:solidFill>
            <a:srgbClr val="F5CF97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8C3B5918-B210-47D2-87DB-9D4B7778C75D}"/>
              </a:ext>
            </a:extLst>
          </p:cNvPr>
          <p:cNvSpPr/>
          <p:nvPr/>
        </p:nvSpPr>
        <p:spPr>
          <a:xfrm>
            <a:off x="1682357" y="3056020"/>
            <a:ext cx="1434164" cy="1434164"/>
          </a:xfrm>
          <a:prstGeom prst="rect">
            <a:avLst/>
          </a:prstGeom>
          <a:gradFill>
            <a:gsLst>
              <a:gs pos="0">
                <a:srgbClr val="D79D78"/>
              </a:gs>
              <a:gs pos="74000">
                <a:srgbClr val="D79D78"/>
              </a:gs>
              <a:gs pos="83000">
                <a:srgbClr val="D79D78"/>
              </a:gs>
              <a:gs pos="100000">
                <a:srgbClr val="D79D78"/>
              </a:gs>
            </a:gsLst>
            <a:lin ang="5400000" scaled="1"/>
          </a:gra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F79604B9-5AF7-4521-AF98-D55B6D798934}"/>
              </a:ext>
            </a:extLst>
          </p:cNvPr>
          <p:cNvSpPr/>
          <p:nvPr/>
        </p:nvSpPr>
        <p:spPr>
          <a:xfrm>
            <a:off x="3116521" y="3056020"/>
            <a:ext cx="1434164" cy="1434164"/>
          </a:xfrm>
          <a:prstGeom prst="rect">
            <a:avLst/>
          </a:prstGeom>
          <a:solidFill>
            <a:srgbClr val="F5CF97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245A2DD8-BD9B-4B2E-AE58-6E29E0B281F8}"/>
              </a:ext>
            </a:extLst>
          </p:cNvPr>
          <p:cNvSpPr/>
          <p:nvPr/>
        </p:nvSpPr>
        <p:spPr>
          <a:xfrm>
            <a:off x="4550685" y="3056020"/>
            <a:ext cx="1434164" cy="1434164"/>
          </a:xfrm>
          <a:prstGeom prst="rect">
            <a:avLst/>
          </a:prstGeom>
          <a:gradFill>
            <a:gsLst>
              <a:gs pos="0">
                <a:srgbClr val="D79D78"/>
              </a:gs>
              <a:gs pos="74000">
                <a:srgbClr val="D79D78"/>
              </a:gs>
              <a:gs pos="83000">
                <a:srgbClr val="D79D78"/>
              </a:gs>
              <a:gs pos="100000">
                <a:srgbClr val="D79D78"/>
              </a:gs>
            </a:gsLst>
            <a:lin ang="5400000" scaled="1"/>
          </a:gra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CEEDDE70-E1CE-46C5-B32D-D2213EC0D6C3}"/>
              </a:ext>
            </a:extLst>
          </p:cNvPr>
          <p:cNvSpPr/>
          <p:nvPr/>
        </p:nvSpPr>
        <p:spPr>
          <a:xfrm>
            <a:off x="5984849" y="3056020"/>
            <a:ext cx="1434164" cy="1434164"/>
          </a:xfrm>
          <a:prstGeom prst="rect">
            <a:avLst/>
          </a:prstGeom>
          <a:solidFill>
            <a:srgbClr val="F5CF97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D0E6462D-DD8C-4177-91B3-BEA4D2913D2A}"/>
              </a:ext>
            </a:extLst>
          </p:cNvPr>
          <p:cNvSpPr/>
          <p:nvPr/>
        </p:nvSpPr>
        <p:spPr>
          <a:xfrm>
            <a:off x="7419013" y="3056020"/>
            <a:ext cx="1434164" cy="1434164"/>
          </a:xfrm>
          <a:prstGeom prst="rect">
            <a:avLst/>
          </a:prstGeom>
          <a:gradFill>
            <a:gsLst>
              <a:gs pos="0">
                <a:srgbClr val="D79D78"/>
              </a:gs>
              <a:gs pos="74000">
                <a:srgbClr val="D79D78"/>
              </a:gs>
              <a:gs pos="83000">
                <a:srgbClr val="D79D78"/>
              </a:gs>
              <a:gs pos="100000">
                <a:srgbClr val="D79D78"/>
              </a:gs>
            </a:gsLst>
            <a:lin ang="5400000" scaled="1"/>
          </a:gra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0809C79-F169-4C43-9B24-9F2DB448CA40}"/>
              </a:ext>
            </a:extLst>
          </p:cNvPr>
          <p:cNvSpPr/>
          <p:nvPr/>
        </p:nvSpPr>
        <p:spPr>
          <a:xfrm>
            <a:off x="8853177" y="3056020"/>
            <a:ext cx="1434164" cy="1434164"/>
          </a:xfrm>
          <a:prstGeom prst="rect">
            <a:avLst/>
          </a:prstGeom>
          <a:solidFill>
            <a:srgbClr val="F5CF97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B6FAB521-B6AC-4F9D-B9FF-CF6A864959A5}"/>
              </a:ext>
            </a:extLst>
          </p:cNvPr>
          <p:cNvSpPr/>
          <p:nvPr/>
        </p:nvSpPr>
        <p:spPr>
          <a:xfrm>
            <a:off x="10287341" y="3056020"/>
            <a:ext cx="1434164" cy="1434164"/>
          </a:xfrm>
          <a:prstGeom prst="rect">
            <a:avLst/>
          </a:prstGeom>
          <a:gradFill>
            <a:gsLst>
              <a:gs pos="0">
                <a:srgbClr val="D79D78"/>
              </a:gs>
              <a:gs pos="74000">
                <a:srgbClr val="D79D78"/>
              </a:gs>
              <a:gs pos="83000">
                <a:srgbClr val="D79D78"/>
              </a:gs>
              <a:gs pos="100000">
                <a:srgbClr val="D79D78"/>
              </a:gs>
            </a:gsLst>
            <a:lin ang="5400000" scaled="1"/>
          </a:gra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E11BFA97-03CF-43E1-B607-25252B356CEA}"/>
              </a:ext>
            </a:extLst>
          </p:cNvPr>
          <p:cNvSpPr/>
          <p:nvPr/>
        </p:nvSpPr>
        <p:spPr>
          <a:xfrm>
            <a:off x="11721505" y="3056020"/>
            <a:ext cx="1434164" cy="1434164"/>
          </a:xfrm>
          <a:prstGeom prst="rect">
            <a:avLst/>
          </a:prstGeom>
          <a:solidFill>
            <a:srgbClr val="F5CF97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DC9EE63C-CFB9-40E4-8E88-4CA74E35F651}"/>
              </a:ext>
            </a:extLst>
          </p:cNvPr>
          <p:cNvSpPr/>
          <p:nvPr/>
        </p:nvSpPr>
        <p:spPr>
          <a:xfrm>
            <a:off x="13155669" y="3056020"/>
            <a:ext cx="1434164" cy="1434164"/>
          </a:xfrm>
          <a:prstGeom prst="rect">
            <a:avLst/>
          </a:prstGeom>
          <a:gradFill>
            <a:gsLst>
              <a:gs pos="0">
                <a:srgbClr val="D79D78"/>
              </a:gs>
              <a:gs pos="74000">
                <a:srgbClr val="D79D78"/>
              </a:gs>
              <a:gs pos="83000">
                <a:srgbClr val="D79D78"/>
              </a:gs>
              <a:gs pos="100000">
                <a:srgbClr val="D79D78"/>
              </a:gs>
            </a:gsLst>
            <a:lin ang="5400000" scaled="1"/>
          </a:gra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E146CA1A-B064-4987-B2A1-3411091452F6}"/>
              </a:ext>
            </a:extLst>
          </p:cNvPr>
          <p:cNvSpPr txBox="1"/>
          <p:nvPr/>
        </p:nvSpPr>
        <p:spPr>
          <a:xfrm>
            <a:off x="622975" y="304610"/>
            <a:ext cx="684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pt-BR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77BB0D60-CB82-4448-BDD8-90E378BFCE7C}"/>
              </a:ext>
            </a:extLst>
          </p:cNvPr>
          <p:cNvSpPr txBox="1"/>
          <p:nvPr/>
        </p:nvSpPr>
        <p:spPr>
          <a:xfrm>
            <a:off x="2057139" y="304610"/>
            <a:ext cx="684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pt-BR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2DB32AC0-A6E6-49C1-9547-B9AA10A4E852}"/>
              </a:ext>
            </a:extLst>
          </p:cNvPr>
          <p:cNvSpPr txBox="1"/>
          <p:nvPr/>
        </p:nvSpPr>
        <p:spPr>
          <a:xfrm>
            <a:off x="3491303" y="304610"/>
            <a:ext cx="684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pt-BR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93DF9304-CE76-4434-BAE9-365FDD6817A2}"/>
              </a:ext>
            </a:extLst>
          </p:cNvPr>
          <p:cNvSpPr txBox="1"/>
          <p:nvPr/>
        </p:nvSpPr>
        <p:spPr>
          <a:xfrm>
            <a:off x="4925467" y="304610"/>
            <a:ext cx="684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pt-BR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D69FFCC4-3699-44A9-89DF-05F307041A04}"/>
              </a:ext>
            </a:extLst>
          </p:cNvPr>
          <p:cNvSpPr txBox="1"/>
          <p:nvPr/>
        </p:nvSpPr>
        <p:spPr>
          <a:xfrm>
            <a:off x="6359631" y="304610"/>
            <a:ext cx="684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pt-BR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7280E213-2A64-4173-A68E-AD130D38B59D}"/>
              </a:ext>
            </a:extLst>
          </p:cNvPr>
          <p:cNvSpPr txBox="1"/>
          <p:nvPr/>
        </p:nvSpPr>
        <p:spPr>
          <a:xfrm>
            <a:off x="7793795" y="304610"/>
            <a:ext cx="684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pt-BR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AF5C377D-381C-4E7A-9B84-7D496E0A105F}"/>
              </a:ext>
            </a:extLst>
          </p:cNvPr>
          <p:cNvSpPr txBox="1"/>
          <p:nvPr/>
        </p:nvSpPr>
        <p:spPr>
          <a:xfrm>
            <a:off x="9227959" y="304610"/>
            <a:ext cx="684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pt-BR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464B2254-918A-4ABB-98F5-31985CC0BC51}"/>
              </a:ext>
            </a:extLst>
          </p:cNvPr>
          <p:cNvSpPr txBox="1"/>
          <p:nvPr/>
        </p:nvSpPr>
        <p:spPr>
          <a:xfrm>
            <a:off x="10662123" y="304610"/>
            <a:ext cx="684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pt-BR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1AA45804-C3D5-4780-84B1-B40A2D8094C9}"/>
              </a:ext>
            </a:extLst>
          </p:cNvPr>
          <p:cNvSpPr txBox="1"/>
          <p:nvPr/>
        </p:nvSpPr>
        <p:spPr>
          <a:xfrm>
            <a:off x="365759" y="1738774"/>
            <a:ext cx="13411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endParaRPr lang="pt-BR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CED1A216-1FED-4EF2-9ED6-47BA17083AB7}"/>
              </a:ext>
            </a:extLst>
          </p:cNvPr>
          <p:cNvSpPr txBox="1"/>
          <p:nvPr/>
        </p:nvSpPr>
        <p:spPr>
          <a:xfrm>
            <a:off x="1799923" y="1738774"/>
            <a:ext cx="13411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</a:t>
            </a:r>
            <a:endParaRPr lang="pt-BR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EBA159DF-A404-4583-9856-3367624B7E8D}"/>
              </a:ext>
            </a:extLst>
          </p:cNvPr>
          <p:cNvSpPr txBox="1"/>
          <p:nvPr/>
        </p:nvSpPr>
        <p:spPr>
          <a:xfrm>
            <a:off x="3209565" y="1738774"/>
            <a:ext cx="13411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</a:t>
            </a:r>
            <a:endParaRPr lang="pt-BR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C9990B6E-DB2D-4D9C-82B6-EBC79EDA7600}"/>
              </a:ext>
            </a:extLst>
          </p:cNvPr>
          <p:cNvSpPr txBox="1"/>
          <p:nvPr/>
        </p:nvSpPr>
        <p:spPr>
          <a:xfrm>
            <a:off x="4668251" y="1738774"/>
            <a:ext cx="13411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</a:t>
            </a:r>
            <a:endParaRPr lang="pt-BR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9C195E5F-FC78-4DFA-B6D7-553C336DDC57}"/>
              </a:ext>
            </a:extLst>
          </p:cNvPr>
          <p:cNvSpPr txBox="1"/>
          <p:nvPr/>
        </p:nvSpPr>
        <p:spPr>
          <a:xfrm>
            <a:off x="6077893" y="1738774"/>
            <a:ext cx="13411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endParaRPr lang="pt-BR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F6B96476-9E04-4BF0-80CB-A14F9ACA5400}"/>
              </a:ext>
            </a:extLst>
          </p:cNvPr>
          <p:cNvSpPr txBox="1"/>
          <p:nvPr/>
        </p:nvSpPr>
        <p:spPr>
          <a:xfrm>
            <a:off x="7512057" y="1738774"/>
            <a:ext cx="13411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  <a:endParaRPr lang="pt-BR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D2EE6628-AC56-4BB3-A99A-666A4F08826C}"/>
              </a:ext>
            </a:extLst>
          </p:cNvPr>
          <p:cNvSpPr txBox="1"/>
          <p:nvPr/>
        </p:nvSpPr>
        <p:spPr>
          <a:xfrm>
            <a:off x="8970743" y="1738774"/>
            <a:ext cx="13411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  <a:endParaRPr lang="pt-BR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2E928EFC-CC55-43F3-988A-E73BAE1D7AC4}"/>
              </a:ext>
            </a:extLst>
          </p:cNvPr>
          <p:cNvSpPr txBox="1"/>
          <p:nvPr/>
        </p:nvSpPr>
        <p:spPr>
          <a:xfrm>
            <a:off x="10404907" y="1738774"/>
            <a:ext cx="13411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  <a:endParaRPr lang="pt-BR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6F07AA43-7F6F-4C32-BA40-F473F702BE64}"/>
              </a:ext>
            </a:extLst>
          </p:cNvPr>
          <p:cNvSpPr txBox="1"/>
          <p:nvPr/>
        </p:nvSpPr>
        <p:spPr>
          <a:xfrm>
            <a:off x="365759" y="3172937"/>
            <a:ext cx="12920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</a:t>
            </a:r>
            <a:endParaRPr lang="pt-BR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EED28953-5F98-47AF-9326-362A79309DE5}"/>
              </a:ext>
            </a:extLst>
          </p:cNvPr>
          <p:cNvSpPr txBox="1"/>
          <p:nvPr/>
        </p:nvSpPr>
        <p:spPr>
          <a:xfrm>
            <a:off x="1799923" y="3172937"/>
            <a:ext cx="12920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  <a:endParaRPr lang="pt-BR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88F01C93-8FC4-4334-945F-B210360F302C}"/>
              </a:ext>
            </a:extLst>
          </p:cNvPr>
          <p:cNvSpPr txBox="1"/>
          <p:nvPr/>
        </p:nvSpPr>
        <p:spPr>
          <a:xfrm>
            <a:off x="3234087" y="3172937"/>
            <a:ext cx="13411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23</a:t>
            </a:r>
            <a:endParaRPr lang="pt-BR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6AC2D0AF-38C4-4399-8B53-44223AB26864}"/>
              </a:ext>
            </a:extLst>
          </p:cNvPr>
          <p:cNvSpPr txBox="1"/>
          <p:nvPr/>
        </p:nvSpPr>
        <p:spPr>
          <a:xfrm>
            <a:off x="4643729" y="3172937"/>
            <a:ext cx="13411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24</a:t>
            </a:r>
            <a:endParaRPr lang="pt-BR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F0F8E647-76D7-45F4-8D71-82129837537C}"/>
              </a:ext>
            </a:extLst>
          </p:cNvPr>
          <p:cNvSpPr txBox="1"/>
          <p:nvPr/>
        </p:nvSpPr>
        <p:spPr>
          <a:xfrm>
            <a:off x="6053371" y="3172937"/>
            <a:ext cx="13411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</a:t>
            </a:r>
            <a:endParaRPr lang="pt-BR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235EF086-B4F7-4E9E-8076-30C1D0C79328}"/>
              </a:ext>
            </a:extLst>
          </p:cNvPr>
          <p:cNvSpPr txBox="1"/>
          <p:nvPr/>
        </p:nvSpPr>
        <p:spPr>
          <a:xfrm>
            <a:off x="7512057" y="3172937"/>
            <a:ext cx="13165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26</a:t>
            </a:r>
            <a:endParaRPr lang="pt-BR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56E8DAEC-D351-4E49-AE4A-D26F782A0DF5}"/>
              </a:ext>
            </a:extLst>
          </p:cNvPr>
          <p:cNvSpPr txBox="1"/>
          <p:nvPr/>
        </p:nvSpPr>
        <p:spPr>
          <a:xfrm>
            <a:off x="8970743" y="3172937"/>
            <a:ext cx="12920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27</a:t>
            </a:r>
            <a:endParaRPr lang="pt-BR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4F8D3C88-8345-427E-BCDA-BEFDA0D4C7B9}"/>
              </a:ext>
            </a:extLst>
          </p:cNvPr>
          <p:cNvSpPr txBox="1"/>
          <p:nvPr/>
        </p:nvSpPr>
        <p:spPr>
          <a:xfrm>
            <a:off x="10404907" y="3172937"/>
            <a:ext cx="13411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28</a:t>
            </a:r>
            <a:endParaRPr lang="pt-BR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1CBEEBE9-C6BE-4648-844B-2730C2949D85}"/>
              </a:ext>
            </a:extLst>
          </p:cNvPr>
          <p:cNvSpPr txBox="1"/>
          <p:nvPr/>
        </p:nvSpPr>
        <p:spPr>
          <a:xfrm>
            <a:off x="12071765" y="304610"/>
            <a:ext cx="684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pt-BR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8AA52850-3653-45D1-A531-13707B2E4140}"/>
              </a:ext>
            </a:extLst>
          </p:cNvPr>
          <p:cNvSpPr txBox="1"/>
          <p:nvPr/>
        </p:nvSpPr>
        <p:spPr>
          <a:xfrm>
            <a:off x="13336486" y="304610"/>
            <a:ext cx="12973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pt-BR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FED667FE-CBB8-4BF4-85FB-76F5583A1DE8}"/>
              </a:ext>
            </a:extLst>
          </p:cNvPr>
          <p:cNvSpPr txBox="1"/>
          <p:nvPr/>
        </p:nvSpPr>
        <p:spPr>
          <a:xfrm>
            <a:off x="11790027" y="1738774"/>
            <a:ext cx="13411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endParaRPr lang="pt-BR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6909536D-5AEC-4742-93E7-97580CA72F19}"/>
              </a:ext>
            </a:extLst>
          </p:cNvPr>
          <p:cNvSpPr txBox="1"/>
          <p:nvPr/>
        </p:nvSpPr>
        <p:spPr>
          <a:xfrm>
            <a:off x="13292487" y="1738774"/>
            <a:ext cx="12973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endParaRPr lang="pt-BR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4FA54005-E8FC-4900-A99B-D8E9D6AD9199}"/>
              </a:ext>
            </a:extLst>
          </p:cNvPr>
          <p:cNvSpPr txBox="1"/>
          <p:nvPr/>
        </p:nvSpPr>
        <p:spPr>
          <a:xfrm>
            <a:off x="11790027" y="3172937"/>
            <a:ext cx="13901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29</a:t>
            </a:r>
            <a:endParaRPr lang="pt-BR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6B35C21D-6211-4C49-8827-09923217BB60}"/>
              </a:ext>
            </a:extLst>
          </p:cNvPr>
          <p:cNvSpPr txBox="1"/>
          <p:nvPr/>
        </p:nvSpPr>
        <p:spPr>
          <a:xfrm>
            <a:off x="13292487" y="3172937"/>
            <a:ext cx="12728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  <a:endParaRPr lang="pt-BR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1204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ilindro 1">
            <a:extLst>
              <a:ext uri="{FF2B5EF4-FFF2-40B4-BE49-F238E27FC236}">
                <a16:creationId xmlns:a16="http://schemas.microsoft.com/office/drawing/2014/main" id="{99FF40DA-2297-4FB5-82ED-E5654706824C}"/>
              </a:ext>
            </a:extLst>
          </p:cNvPr>
          <p:cNvSpPr/>
          <p:nvPr/>
        </p:nvSpPr>
        <p:spPr>
          <a:xfrm>
            <a:off x="1913366" y="1963363"/>
            <a:ext cx="924025" cy="1228953"/>
          </a:xfrm>
          <a:prstGeom prst="can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3" name="Cilindro 2">
            <a:extLst>
              <a:ext uri="{FF2B5EF4-FFF2-40B4-BE49-F238E27FC236}">
                <a16:creationId xmlns:a16="http://schemas.microsoft.com/office/drawing/2014/main" id="{FBA97334-FDE3-4EE5-A4C3-BE16A83F473E}"/>
              </a:ext>
            </a:extLst>
          </p:cNvPr>
          <p:cNvSpPr/>
          <p:nvPr/>
        </p:nvSpPr>
        <p:spPr>
          <a:xfrm>
            <a:off x="3077222" y="1963363"/>
            <a:ext cx="924025" cy="1228953"/>
          </a:xfrm>
          <a:prstGeom prst="can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4" name="Cilindro 3">
            <a:extLst>
              <a:ext uri="{FF2B5EF4-FFF2-40B4-BE49-F238E27FC236}">
                <a16:creationId xmlns:a16="http://schemas.microsoft.com/office/drawing/2014/main" id="{FE542381-88F3-41B2-B71F-25BF2065A8BF}"/>
              </a:ext>
            </a:extLst>
          </p:cNvPr>
          <p:cNvSpPr/>
          <p:nvPr/>
        </p:nvSpPr>
        <p:spPr>
          <a:xfrm>
            <a:off x="5404934" y="1963362"/>
            <a:ext cx="924025" cy="1228953"/>
          </a:xfrm>
          <a:prstGeom prst="can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5" name="Cilindro 4">
            <a:extLst>
              <a:ext uri="{FF2B5EF4-FFF2-40B4-BE49-F238E27FC236}">
                <a16:creationId xmlns:a16="http://schemas.microsoft.com/office/drawing/2014/main" id="{C0686A0D-8A5A-481F-893D-C5128E992E5C}"/>
              </a:ext>
            </a:extLst>
          </p:cNvPr>
          <p:cNvSpPr/>
          <p:nvPr/>
        </p:nvSpPr>
        <p:spPr>
          <a:xfrm>
            <a:off x="2481256" y="612743"/>
            <a:ext cx="924025" cy="1228953"/>
          </a:xfrm>
          <a:prstGeom prst="can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6" name="Cilindro 5">
            <a:extLst>
              <a:ext uri="{FF2B5EF4-FFF2-40B4-BE49-F238E27FC236}">
                <a16:creationId xmlns:a16="http://schemas.microsoft.com/office/drawing/2014/main" id="{42941A81-057B-4AE8-8885-33FDDCC0E22A}"/>
              </a:ext>
            </a:extLst>
          </p:cNvPr>
          <p:cNvSpPr/>
          <p:nvPr/>
        </p:nvSpPr>
        <p:spPr>
          <a:xfrm>
            <a:off x="3692837" y="612743"/>
            <a:ext cx="924025" cy="1228953"/>
          </a:xfrm>
          <a:prstGeom prst="can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7" name="Cilindro 6">
            <a:extLst>
              <a:ext uri="{FF2B5EF4-FFF2-40B4-BE49-F238E27FC236}">
                <a16:creationId xmlns:a16="http://schemas.microsoft.com/office/drawing/2014/main" id="{5F253EEC-8B94-4D47-9F11-618253A72B31}"/>
              </a:ext>
            </a:extLst>
          </p:cNvPr>
          <p:cNvSpPr/>
          <p:nvPr/>
        </p:nvSpPr>
        <p:spPr>
          <a:xfrm>
            <a:off x="4241078" y="1963363"/>
            <a:ext cx="924025" cy="1228953"/>
          </a:xfrm>
          <a:prstGeom prst="can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8" name="Cilindro 7">
            <a:extLst>
              <a:ext uri="{FF2B5EF4-FFF2-40B4-BE49-F238E27FC236}">
                <a16:creationId xmlns:a16="http://schemas.microsoft.com/office/drawing/2014/main" id="{2A5B2B5A-EF2A-445E-BC5E-D05664A520CA}"/>
              </a:ext>
            </a:extLst>
          </p:cNvPr>
          <p:cNvSpPr/>
          <p:nvPr/>
        </p:nvSpPr>
        <p:spPr>
          <a:xfrm>
            <a:off x="4904418" y="612743"/>
            <a:ext cx="924025" cy="1228953"/>
          </a:xfrm>
          <a:prstGeom prst="can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9" name="Cilindro 8">
            <a:extLst>
              <a:ext uri="{FF2B5EF4-FFF2-40B4-BE49-F238E27FC236}">
                <a16:creationId xmlns:a16="http://schemas.microsoft.com/office/drawing/2014/main" id="{1164BF82-9F42-43B0-9B7F-17704FEA662E}"/>
              </a:ext>
            </a:extLst>
          </p:cNvPr>
          <p:cNvSpPr/>
          <p:nvPr/>
        </p:nvSpPr>
        <p:spPr>
          <a:xfrm>
            <a:off x="7062878" y="1963363"/>
            <a:ext cx="924025" cy="1228953"/>
          </a:xfrm>
          <a:prstGeom prst="can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10" name="Cilindro 9">
            <a:extLst>
              <a:ext uri="{FF2B5EF4-FFF2-40B4-BE49-F238E27FC236}">
                <a16:creationId xmlns:a16="http://schemas.microsoft.com/office/drawing/2014/main" id="{4D20BA78-190A-483C-AF7D-D3A40488F200}"/>
              </a:ext>
            </a:extLst>
          </p:cNvPr>
          <p:cNvSpPr/>
          <p:nvPr/>
        </p:nvSpPr>
        <p:spPr>
          <a:xfrm>
            <a:off x="8226734" y="1963363"/>
            <a:ext cx="924025" cy="1228953"/>
          </a:xfrm>
          <a:prstGeom prst="can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11" name="Cilindro 10">
            <a:extLst>
              <a:ext uri="{FF2B5EF4-FFF2-40B4-BE49-F238E27FC236}">
                <a16:creationId xmlns:a16="http://schemas.microsoft.com/office/drawing/2014/main" id="{0641F3A8-4CE4-401B-8128-3DB8730CA5B9}"/>
              </a:ext>
            </a:extLst>
          </p:cNvPr>
          <p:cNvSpPr/>
          <p:nvPr/>
        </p:nvSpPr>
        <p:spPr>
          <a:xfrm>
            <a:off x="10554446" y="1963362"/>
            <a:ext cx="924025" cy="1228953"/>
          </a:xfrm>
          <a:prstGeom prst="can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12" name="Cilindro 11">
            <a:extLst>
              <a:ext uri="{FF2B5EF4-FFF2-40B4-BE49-F238E27FC236}">
                <a16:creationId xmlns:a16="http://schemas.microsoft.com/office/drawing/2014/main" id="{06072715-D1AE-4334-9514-57096595D24F}"/>
              </a:ext>
            </a:extLst>
          </p:cNvPr>
          <p:cNvSpPr/>
          <p:nvPr/>
        </p:nvSpPr>
        <p:spPr>
          <a:xfrm>
            <a:off x="7630768" y="612743"/>
            <a:ext cx="924025" cy="1228953"/>
          </a:xfrm>
          <a:prstGeom prst="can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13" name="Cilindro 12">
            <a:extLst>
              <a:ext uri="{FF2B5EF4-FFF2-40B4-BE49-F238E27FC236}">
                <a16:creationId xmlns:a16="http://schemas.microsoft.com/office/drawing/2014/main" id="{9B036CFF-3673-482D-9F26-E0B29061CDE6}"/>
              </a:ext>
            </a:extLst>
          </p:cNvPr>
          <p:cNvSpPr/>
          <p:nvPr/>
        </p:nvSpPr>
        <p:spPr>
          <a:xfrm>
            <a:off x="8842349" y="612743"/>
            <a:ext cx="924025" cy="1228953"/>
          </a:xfrm>
          <a:prstGeom prst="can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14" name="Cilindro 13">
            <a:extLst>
              <a:ext uri="{FF2B5EF4-FFF2-40B4-BE49-F238E27FC236}">
                <a16:creationId xmlns:a16="http://schemas.microsoft.com/office/drawing/2014/main" id="{F0A8DAEF-2FA3-4C7A-9010-E639D3ADDD99}"/>
              </a:ext>
            </a:extLst>
          </p:cNvPr>
          <p:cNvSpPr/>
          <p:nvPr/>
        </p:nvSpPr>
        <p:spPr>
          <a:xfrm>
            <a:off x="9390590" y="1963363"/>
            <a:ext cx="924025" cy="1228953"/>
          </a:xfrm>
          <a:prstGeom prst="can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15" name="Cilindro 14">
            <a:extLst>
              <a:ext uri="{FF2B5EF4-FFF2-40B4-BE49-F238E27FC236}">
                <a16:creationId xmlns:a16="http://schemas.microsoft.com/office/drawing/2014/main" id="{33E6759F-C298-4379-A362-BC233F277A88}"/>
              </a:ext>
            </a:extLst>
          </p:cNvPr>
          <p:cNvSpPr/>
          <p:nvPr/>
        </p:nvSpPr>
        <p:spPr>
          <a:xfrm>
            <a:off x="10053930" y="612743"/>
            <a:ext cx="924025" cy="1228953"/>
          </a:xfrm>
          <a:prstGeom prst="can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16" name="Cilindro 15">
            <a:extLst>
              <a:ext uri="{FF2B5EF4-FFF2-40B4-BE49-F238E27FC236}">
                <a16:creationId xmlns:a16="http://schemas.microsoft.com/office/drawing/2014/main" id="{B496613F-F4DD-4109-B0A3-F4EDE8E958F3}"/>
              </a:ext>
            </a:extLst>
          </p:cNvPr>
          <p:cNvSpPr/>
          <p:nvPr/>
        </p:nvSpPr>
        <p:spPr>
          <a:xfrm>
            <a:off x="2267897" y="4102703"/>
            <a:ext cx="608846" cy="809765"/>
          </a:xfrm>
          <a:prstGeom prst="can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17" name="Cilindro 16">
            <a:extLst>
              <a:ext uri="{FF2B5EF4-FFF2-40B4-BE49-F238E27FC236}">
                <a16:creationId xmlns:a16="http://schemas.microsoft.com/office/drawing/2014/main" id="{BC7366FB-6965-414C-AF62-CA8ECA45AE75}"/>
              </a:ext>
            </a:extLst>
          </p:cNvPr>
          <p:cNvSpPr/>
          <p:nvPr/>
        </p:nvSpPr>
        <p:spPr>
          <a:xfrm>
            <a:off x="6706743" y="4178027"/>
            <a:ext cx="924025" cy="1228953"/>
          </a:xfrm>
          <a:prstGeom prst="can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3143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>
            <a:extLst>
              <a:ext uri="{FF2B5EF4-FFF2-40B4-BE49-F238E27FC236}">
                <a16:creationId xmlns:a16="http://schemas.microsoft.com/office/drawing/2014/main" id="{AA68CF63-182C-4CD1-B422-6ED980E090E2}"/>
              </a:ext>
            </a:extLst>
          </p:cNvPr>
          <p:cNvSpPr/>
          <p:nvPr/>
        </p:nvSpPr>
        <p:spPr>
          <a:xfrm rot="20213329">
            <a:off x="3665162" y="1292193"/>
            <a:ext cx="635267" cy="4273617"/>
          </a:xfrm>
          <a:prstGeom prst="rect">
            <a:avLst/>
          </a:prstGeom>
          <a:solidFill>
            <a:srgbClr val="D79D78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7D56E826-41F8-4F20-9774-6C3C37921A7B}"/>
              </a:ext>
            </a:extLst>
          </p:cNvPr>
          <p:cNvSpPr/>
          <p:nvPr/>
        </p:nvSpPr>
        <p:spPr>
          <a:xfrm rot="20213329">
            <a:off x="4796036" y="1292192"/>
            <a:ext cx="635267" cy="4273617"/>
          </a:xfrm>
          <a:prstGeom prst="rect">
            <a:avLst/>
          </a:prstGeom>
          <a:solidFill>
            <a:srgbClr val="D79D78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874F4064-2F44-4650-B464-0D01045D270C}"/>
              </a:ext>
            </a:extLst>
          </p:cNvPr>
          <p:cNvSpPr/>
          <p:nvPr/>
        </p:nvSpPr>
        <p:spPr>
          <a:xfrm rot="20213329">
            <a:off x="5926908" y="1292190"/>
            <a:ext cx="635267" cy="4273617"/>
          </a:xfrm>
          <a:prstGeom prst="rect">
            <a:avLst/>
          </a:prstGeom>
          <a:solidFill>
            <a:srgbClr val="D79D78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5D9A70EE-3E00-4E49-AFFE-2EDE622E87B9}"/>
              </a:ext>
            </a:extLst>
          </p:cNvPr>
          <p:cNvSpPr/>
          <p:nvPr/>
        </p:nvSpPr>
        <p:spPr>
          <a:xfrm rot="20213329">
            <a:off x="7057783" y="1292188"/>
            <a:ext cx="635267" cy="4273617"/>
          </a:xfrm>
          <a:prstGeom prst="rect">
            <a:avLst/>
          </a:prstGeom>
          <a:solidFill>
            <a:srgbClr val="D79D78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23" name="Forma Livre: Forma 22">
            <a:extLst>
              <a:ext uri="{FF2B5EF4-FFF2-40B4-BE49-F238E27FC236}">
                <a16:creationId xmlns:a16="http://schemas.microsoft.com/office/drawing/2014/main" id="{483248BF-090A-4E5A-93DB-B2842E9C6FBD}"/>
              </a:ext>
            </a:extLst>
          </p:cNvPr>
          <p:cNvSpPr/>
          <p:nvPr/>
        </p:nvSpPr>
        <p:spPr>
          <a:xfrm>
            <a:off x="3174273" y="1722923"/>
            <a:ext cx="1617044" cy="3426594"/>
          </a:xfrm>
          <a:custGeom>
            <a:avLst/>
            <a:gdLst>
              <a:gd name="connsiteX0" fmla="*/ 0 w 1520791"/>
              <a:gd name="connsiteY0" fmla="*/ 0 h 2906829"/>
              <a:gd name="connsiteX1" fmla="*/ 48126 w 1520791"/>
              <a:gd name="connsiteY1" fmla="*/ 38501 h 2906829"/>
              <a:gd name="connsiteX2" fmla="*/ 105877 w 1520791"/>
              <a:gd name="connsiteY2" fmla="*/ 77002 h 2906829"/>
              <a:gd name="connsiteX3" fmla="*/ 134753 w 1520791"/>
              <a:gd name="connsiteY3" fmla="*/ 105877 h 2906829"/>
              <a:gd name="connsiteX4" fmla="*/ 259882 w 1520791"/>
              <a:gd name="connsiteY4" fmla="*/ 182880 h 2906829"/>
              <a:gd name="connsiteX5" fmla="*/ 288757 w 1520791"/>
              <a:gd name="connsiteY5" fmla="*/ 259882 h 2906829"/>
              <a:gd name="connsiteX6" fmla="*/ 317633 w 1520791"/>
              <a:gd name="connsiteY6" fmla="*/ 298383 h 2906829"/>
              <a:gd name="connsiteX7" fmla="*/ 356134 w 1520791"/>
              <a:gd name="connsiteY7" fmla="*/ 394635 h 2906829"/>
              <a:gd name="connsiteX8" fmla="*/ 433136 w 1520791"/>
              <a:gd name="connsiteY8" fmla="*/ 519764 h 2906829"/>
              <a:gd name="connsiteX9" fmla="*/ 490888 w 1520791"/>
              <a:gd name="connsiteY9" fmla="*/ 654517 h 2906829"/>
              <a:gd name="connsiteX10" fmla="*/ 529389 w 1520791"/>
              <a:gd name="connsiteY10" fmla="*/ 779646 h 2906829"/>
              <a:gd name="connsiteX11" fmla="*/ 558265 w 1520791"/>
              <a:gd name="connsiteY11" fmla="*/ 837397 h 2906829"/>
              <a:gd name="connsiteX12" fmla="*/ 587141 w 1520791"/>
              <a:gd name="connsiteY12" fmla="*/ 943275 h 2906829"/>
              <a:gd name="connsiteX13" fmla="*/ 596766 w 1520791"/>
              <a:gd name="connsiteY13" fmla="*/ 981776 h 2906829"/>
              <a:gd name="connsiteX14" fmla="*/ 606391 w 1520791"/>
              <a:gd name="connsiteY14" fmla="*/ 1029903 h 2906829"/>
              <a:gd name="connsiteX15" fmla="*/ 625642 w 1520791"/>
              <a:gd name="connsiteY15" fmla="*/ 1058778 h 2906829"/>
              <a:gd name="connsiteX16" fmla="*/ 654517 w 1520791"/>
              <a:gd name="connsiteY16" fmla="*/ 1135781 h 2906829"/>
              <a:gd name="connsiteX17" fmla="*/ 673768 w 1520791"/>
              <a:gd name="connsiteY17" fmla="*/ 1193532 h 2906829"/>
              <a:gd name="connsiteX18" fmla="*/ 712269 w 1520791"/>
              <a:gd name="connsiteY18" fmla="*/ 1270534 h 2906829"/>
              <a:gd name="connsiteX19" fmla="*/ 741145 w 1520791"/>
              <a:gd name="connsiteY19" fmla="*/ 1357162 h 2906829"/>
              <a:gd name="connsiteX20" fmla="*/ 770021 w 1520791"/>
              <a:gd name="connsiteY20" fmla="*/ 1424538 h 2906829"/>
              <a:gd name="connsiteX21" fmla="*/ 808522 w 1520791"/>
              <a:gd name="connsiteY21" fmla="*/ 1520791 h 2906829"/>
              <a:gd name="connsiteX22" fmla="*/ 827772 w 1520791"/>
              <a:gd name="connsiteY22" fmla="*/ 1607418 h 2906829"/>
              <a:gd name="connsiteX23" fmla="*/ 837397 w 1520791"/>
              <a:gd name="connsiteY23" fmla="*/ 1636294 h 2906829"/>
              <a:gd name="connsiteX24" fmla="*/ 885524 w 1520791"/>
              <a:gd name="connsiteY24" fmla="*/ 1742172 h 2906829"/>
              <a:gd name="connsiteX25" fmla="*/ 895149 w 1520791"/>
              <a:gd name="connsiteY25" fmla="*/ 1780673 h 2906829"/>
              <a:gd name="connsiteX26" fmla="*/ 904774 w 1520791"/>
              <a:gd name="connsiteY26" fmla="*/ 1828800 h 2906829"/>
              <a:gd name="connsiteX27" fmla="*/ 933650 w 1520791"/>
              <a:gd name="connsiteY27" fmla="*/ 1867301 h 2906829"/>
              <a:gd name="connsiteX28" fmla="*/ 1001027 w 1520791"/>
              <a:gd name="connsiteY28" fmla="*/ 1963553 h 2906829"/>
              <a:gd name="connsiteX29" fmla="*/ 1039528 w 1520791"/>
              <a:gd name="connsiteY29" fmla="*/ 2050181 h 2906829"/>
              <a:gd name="connsiteX30" fmla="*/ 1058778 w 1520791"/>
              <a:gd name="connsiteY30" fmla="*/ 2079056 h 2906829"/>
              <a:gd name="connsiteX31" fmla="*/ 1087654 w 1520791"/>
              <a:gd name="connsiteY31" fmla="*/ 2098307 h 2906829"/>
              <a:gd name="connsiteX32" fmla="*/ 1135781 w 1520791"/>
              <a:gd name="connsiteY32" fmla="*/ 2194560 h 2906829"/>
              <a:gd name="connsiteX33" fmla="*/ 1183907 w 1520791"/>
              <a:gd name="connsiteY33" fmla="*/ 2252311 h 2906829"/>
              <a:gd name="connsiteX34" fmla="*/ 1232033 w 1520791"/>
              <a:gd name="connsiteY34" fmla="*/ 2348564 h 2906829"/>
              <a:gd name="connsiteX35" fmla="*/ 1270534 w 1520791"/>
              <a:gd name="connsiteY35" fmla="*/ 2387065 h 2906829"/>
              <a:gd name="connsiteX36" fmla="*/ 1289785 w 1520791"/>
              <a:gd name="connsiteY36" fmla="*/ 2415941 h 2906829"/>
              <a:gd name="connsiteX37" fmla="*/ 1318661 w 1520791"/>
              <a:gd name="connsiteY37" fmla="*/ 2454442 h 2906829"/>
              <a:gd name="connsiteX38" fmla="*/ 1337911 w 1520791"/>
              <a:gd name="connsiteY38" fmla="*/ 2512193 h 2906829"/>
              <a:gd name="connsiteX39" fmla="*/ 1395663 w 1520791"/>
              <a:gd name="connsiteY39" fmla="*/ 2579570 h 2906829"/>
              <a:gd name="connsiteX40" fmla="*/ 1443789 w 1520791"/>
              <a:gd name="connsiteY40" fmla="*/ 2695073 h 2906829"/>
              <a:gd name="connsiteX41" fmla="*/ 1463040 w 1520791"/>
              <a:gd name="connsiteY41" fmla="*/ 2743200 h 2906829"/>
              <a:gd name="connsiteX42" fmla="*/ 1491915 w 1520791"/>
              <a:gd name="connsiteY42" fmla="*/ 2791326 h 2906829"/>
              <a:gd name="connsiteX43" fmla="*/ 1501541 w 1520791"/>
              <a:gd name="connsiteY43" fmla="*/ 2849077 h 2906829"/>
              <a:gd name="connsiteX44" fmla="*/ 1520791 w 1520791"/>
              <a:gd name="connsiteY44" fmla="*/ 2906829 h 2906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520791" h="2906829">
                <a:moveTo>
                  <a:pt x="0" y="0"/>
                </a:moveTo>
                <a:cubicBezTo>
                  <a:pt x="16042" y="12834"/>
                  <a:pt x="31512" y="26418"/>
                  <a:pt x="48126" y="38501"/>
                </a:cubicBezTo>
                <a:cubicBezTo>
                  <a:pt x="66837" y="52109"/>
                  <a:pt x="87614" y="62798"/>
                  <a:pt x="105877" y="77002"/>
                </a:cubicBezTo>
                <a:cubicBezTo>
                  <a:pt x="116622" y="85359"/>
                  <a:pt x="123160" y="98743"/>
                  <a:pt x="134753" y="105877"/>
                </a:cubicBezTo>
                <a:cubicBezTo>
                  <a:pt x="275707" y="192617"/>
                  <a:pt x="193298" y="116296"/>
                  <a:pt x="259882" y="182880"/>
                </a:cubicBezTo>
                <a:cubicBezTo>
                  <a:pt x="269507" y="208547"/>
                  <a:pt x="276498" y="235363"/>
                  <a:pt x="288757" y="259882"/>
                </a:cubicBezTo>
                <a:cubicBezTo>
                  <a:pt x="295931" y="274231"/>
                  <a:pt x="310459" y="284035"/>
                  <a:pt x="317633" y="298383"/>
                </a:cubicBezTo>
                <a:cubicBezTo>
                  <a:pt x="356864" y="376843"/>
                  <a:pt x="316890" y="332966"/>
                  <a:pt x="356134" y="394635"/>
                </a:cubicBezTo>
                <a:cubicBezTo>
                  <a:pt x="441024" y="528033"/>
                  <a:pt x="373006" y="399499"/>
                  <a:pt x="433136" y="519764"/>
                </a:cubicBezTo>
                <a:cubicBezTo>
                  <a:pt x="456203" y="704282"/>
                  <a:pt x="416193" y="496827"/>
                  <a:pt x="490888" y="654517"/>
                </a:cubicBezTo>
                <a:cubicBezTo>
                  <a:pt x="509569" y="693956"/>
                  <a:pt x="514303" y="738697"/>
                  <a:pt x="529389" y="779646"/>
                </a:cubicBezTo>
                <a:cubicBezTo>
                  <a:pt x="536829" y="799842"/>
                  <a:pt x="548640" y="818147"/>
                  <a:pt x="558265" y="837397"/>
                </a:cubicBezTo>
                <a:cubicBezTo>
                  <a:pt x="577070" y="969036"/>
                  <a:pt x="553221" y="852823"/>
                  <a:pt x="587141" y="943275"/>
                </a:cubicBezTo>
                <a:cubicBezTo>
                  <a:pt x="591786" y="955661"/>
                  <a:pt x="593896" y="968862"/>
                  <a:pt x="596766" y="981776"/>
                </a:cubicBezTo>
                <a:cubicBezTo>
                  <a:pt x="600315" y="997746"/>
                  <a:pt x="600647" y="1014585"/>
                  <a:pt x="606391" y="1029903"/>
                </a:cubicBezTo>
                <a:cubicBezTo>
                  <a:pt x="610453" y="1040734"/>
                  <a:pt x="619225" y="1049153"/>
                  <a:pt x="625642" y="1058778"/>
                </a:cubicBezTo>
                <a:cubicBezTo>
                  <a:pt x="648459" y="1172866"/>
                  <a:pt x="618469" y="1054672"/>
                  <a:pt x="654517" y="1135781"/>
                </a:cubicBezTo>
                <a:cubicBezTo>
                  <a:pt x="662758" y="1154324"/>
                  <a:pt x="665775" y="1174881"/>
                  <a:pt x="673768" y="1193532"/>
                </a:cubicBezTo>
                <a:cubicBezTo>
                  <a:pt x="685072" y="1219909"/>
                  <a:pt x="701343" y="1243999"/>
                  <a:pt x="712269" y="1270534"/>
                </a:cubicBezTo>
                <a:cubicBezTo>
                  <a:pt x="723858" y="1298679"/>
                  <a:pt x="729155" y="1329185"/>
                  <a:pt x="741145" y="1357162"/>
                </a:cubicBezTo>
                <a:cubicBezTo>
                  <a:pt x="750770" y="1379621"/>
                  <a:pt x="761250" y="1401732"/>
                  <a:pt x="770021" y="1424538"/>
                </a:cubicBezTo>
                <a:cubicBezTo>
                  <a:pt x="809669" y="1527622"/>
                  <a:pt x="768981" y="1441711"/>
                  <a:pt x="808522" y="1520791"/>
                </a:cubicBezTo>
                <a:cubicBezTo>
                  <a:pt x="814939" y="1549667"/>
                  <a:pt x="820598" y="1578721"/>
                  <a:pt x="827772" y="1607418"/>
                </a:cubicBezTo>
                <a:cubicBezTo>
                  <a:pt x="830233" y="1617261"/>
                  <a:pt x="832860" y="1627219"/>
                  <a:pt x="837397" y="1636294"/>
                </a:cubicBezTo>
                <a:cubicBezTo>
                  <a:pt x="884450" y="1730400"/>
                  <a:pt x="822738" y="1553815"/>
                  <a:pt x="885524" y="1742172"/>
                </a:cubicBezTo>
                <a:cubicBezTo>
                  <a:pt x="889707" y="1754722"/>
                  <a:pt x="892279" y="1767759"/>
                  <a:pt x="895149" y="1780673"/>
                </a:cubicBezTo>
                <a:cubicBezTo>
                  <a:pt x="898698" y="1796643"/>
                  <a:pt x="898130" y="1813850"/>
                  <a:pt x="904774" y="1828800"/>
                </a:cubicBezTo>
                <a:cubicBezTo>
                  <a:pt x="911289" y="1843460"/>
                  <a:pt x="925396" y="1853545"/>
                  <a:pt x="933650" y="1867301"/>
                </a:cubicBezTo>
                <a:cubicBezTo>
                  <a:pt x="989139" y="1959782"/>
                  <a:pt x="931710" y="1894236"/>
                  <a:pt x="1001027" y="1963553"/>
                </a:cubicBezTo>
                <a:cubicBezTo>
                  <a:pt x="1014833" y="2004972"/>
                  <a:pt x="1011683" y="2000060"/>
                  <a:pt x="1039528" y="2050181"/>
                </a:cubicBezTo>
                <a:cubicBezTo>
                  <a:pt x="1045146" y="2060293"/>
                  <a:pt x="1050598" y="2070876"/>
                  <a:pt x="1058778" y="2079056"/>
                </a:cubicBezTo>
                <a:cubicBezTo>
                  <a:pt x="1066958" y="2087236"/>
                  <a:pt x="1078029" y="2091890"/>
                  <a:pt x="1087654" y="2098307"/>
                </a:cubicBezTo>
                <a:cubicBezTo>
                  <a:pt x="1103696" y="2130391"/>
                  <a:pt x="1112817" y="2167003"/>
                  <a:pt x="1135781" y="2194560"/>
                </a:cubicBezTo>
                <a:cubicBezTo>
                  <a:pt x="1151823" y="2213810"/>
                  <a:pt x="1170626" y="2231062"/>
                  <a:pt x="1183907" y="2252311"/>
                </a:cubicBezTo>
                <a:cubicBezTo>
                  <a:pt x="1202919" y="2282730"/>
                  <a:pt x="1206668" y="2323199"/>
                  <a:pt x="1232033" y="2348564"/>
                </a:cubicBezTo>
                <a:cubicBezTo>
                  <a:pt x="1244867" y="2361398"/>
                  <a:pt x="1258722" y="2373285"/>
                  <a:pt x="1270534" y="2387065"/>
                </a:cubicBezTo>
                <a:cubicBezTo>
                  <a:pt x="1278063" y="2395848"/>
                  <a:pt x="1283061" y="2406528"/>
                  <a:pt x="1289785" y="2415941"/>
                </a:cubicBezTo>
                <a:cubicBezTo>
                  <a:pt x="1299109" y="2428995"/>
                  <a:pt x="1309036" y="2441608"/>
                  <a:pt x="1318661" y="2454442"/>
                </a:cubicBezTo>
                <a:cubicBezTo>
                  <a:pt x="1325078" y="2473692"/>
                  <a:pt x="1328836" y="2494044"/>
                  <a:pt x="1337911" y="2512193"/>
                </a:cubicBezTo>
                <a:cubicBezTo>
                  <a:pt x="1350258" y="2536888"/>
                  <a:pt x="1376399" y="2560306"/>
                  <a:pt x="1395663" y="2579570"/>
                </a:cubicBezTo>
                <a:cubicBezTo>
                  <a:pt x="1411705" y="2618071"/>
                  <a:pt x="1427908" y="2656505"/>
                  <a:pt x="1443789" y="2695073"/>
                </a:cubicBezTo>
                <a:cubicBezTo>
                  <a:pt x="1450368" y="2711050"/>
                  <a:pt x="1454151" y="2728384"/>
                  <a:pt x="1463040" y="2743200"/>
                </a:cubicBezTo>
                <a:lnTo>
                  <a:pt x="1491915" y="2791326"/>
                </a:lnTo>
                <a:cubicBezTo>
                  <a:pt x="1495124" y="2810576"/>
                  <a:pt x="1496808" y="2830144"/>
                  <a:pt x="1501541" y="2849077"/>
                </a:cubicBezTo>
                <a:cubicBezTo>
                  <a:pt x="1506463" y="2868763"/>
                  <a:pt x="1520791" y="2906829"/>
                  <a:pt x="1520791" y="2906829"/>
                </a:cubicBezTo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25" name="Forma Livre: Forma 24">
            <a:extLst>
              <a:ext uri="{FF2B5EF4-FFF2-40B4-BE49-F238E27FC236}">
                <a16:creationId xmlns:a16="http://schemas.microsoft.com/office/drawing/2014/main" id="{7AE6822E-586B-4140-A8D3-0B7B81961253}"/>
              </a:ext>
            </a:extLst>
          </p:cNvPr>
          <p:cNvSpPr/>
          <p:nvPr/>
        </p:nvSpPr>
        <p:spPr>
          <a:xfrm>
            <a:off x="5436016" y="1715697"/>
            <a:ext cx="1617044" cy="3426594"/>
          </a:xfrm>
          <a:custGeom>
            <a:avLst/>
            <a:gdLst>
              <a:gd name="connsiteX0" fmla="*/ 0 w 1520791"/>
              <a:gd name="connsiteY0" fmla="*/ 0 h 2906829"/>
              <a:gd name="connsiteX1" fmla="*/ 48126 w 1520791"/>
              <a:gd name="connsiteY1" fmla="*/ 38501 h 2906829"/>
              <a:gd name="connsiteX2" fmla="*/ 105877 w 1520791"/>
              <a:gd name="connsiteY2" fmla="*/ 77002 h 2906829"/>
              <a:gd name="connsiteX3" fmla="*/ 134753 w 1520791"/>
              <a:gd name="connsiteY3" fmla="*/ 105877 h 2906829"/>
              <a:gd name="connsiteX4" fmla="*/ 259882 w 1520791"/>
              <a:gd name="connsiteY4" fmla="*/ 182880 h 2906829"/>
              <a:gd name="connsiteX5" fmla="*/ 288757 w 1520791"/>
              <a:gd name="connsiteY5" fmla="*/ 259882 h 2906829"/>
              <a:gd name="connsiteX6" fmla="*/ 317633 w 1520791"/>
              <a:gd name="connsiteY6" fmla="*/ 298383 h 2906829"/>
              <a:gd name="connsiteX7" fmla="*/ 356134 w 1520791"/>
              <a:gd name="connsiteY7" fmla="*/ 394635 h 2906829"/>
              <a:gd name="connsiteX8" fmla="*/ 433136 w 1520791"/>
              <a:gd name="connsiteY8" fmla="*/ 519764 h 2906829"/>
              <a:gd name="connsiteX9" fmla="*/ 490888 w 1520791"/>
              <a:gd name="connsiteY9" fmla="*/ 654517 h 2906829"/>
              <a:gd name="connsiteX10" fmla="*/ 529389 w 1520791"/>
              <a:gd name="connsiteY10" fmla="*/ 779646 h 2906829"/>
              <a:gd name="connsiteX11" fmla="*/ 558265 w 1520791"/>
              <a:gd name="connsiteY11" fmla="*/ 837397 h 2906829"/>
              <a:gd name="connsiteX12" fmla="*/ 587141 w 1520791"/>
              <a:gd name="connsiteY12" fmla="*/ 943275 h 2906829"/>
              <a:gd name="connsiteX13" fmla="*/ 596766 w 1520791"/>
              <a:gd name="connsiteY13" fmla="*/ 981776 h 2906829"/>
              <a:gd name="connsiteX14" fmla="*/ 606391 w 1520791"/>
              <a:gd name="connsiteY14" fmla="*/ 1029903 h 2906829"/>
              <a:gd name="connsiteX15" fmla="*/ 625642 w 1520791"/>
              <a:gd name="connsiteY15" fmla="*/ 1058778 h 2906829"/>
              <a:gd name="connsiteX16" fmla="*/ 654517 w 1520791"/>
              <a:gd name="connsiteY16" fmla="*/ 1135781 h 2906829"/>
              <a:gd name="connsiteX17" fmla="*/ 673768 w 1520791"/>
              <a:gd name="connsiteY17" fmla="*/ 1193532 h 2906829"/>
              <a:gd name="connsiteX18" fmla="*/ 712269 w 1520791"/>
              <a:gd name="connsiteY18" fmla="*/ 1270534 h 2906829"/>
              <a:gd name="connsiteX19" fmla="*/ 741145 w 1520791"/>
              <a:gd name="connsiteY19" fmla="*/ 1357162 h 2906829"/>
              <a:gd name="connsiteX20" fmla="*/ 770021 w 1520791"/>
              <a:gd name="connsiteY20" fmla="*/ 1424538 h 2906829"/>
              <a:gd name="connsiteX21" fmla="*/ 808522 w 1520791"/>
              <a:gd name="connsiteY21" fmla="*/ 1520791 h 2906829"/>
              <a:gd name="connsiteX22" fmla="*/ 827772 w 1520791"/>
              <a:gd name="connsiteY22" fmla="*/ 1607418 h 2906829"/>
              <a:gd name="connsiteX23" fmla="*/ 837397 w 1520791"/>
              <a:gd name="connsiteY23" fmla="*/ 1636294 h 2906829"/>
              <a:gd name="connsiteX24" fmla="*/ 885524 w 1520791"/>
              <a:gd name="connsiteY24" fmla="*/ 1742172 h 2906829"/>
              <a:gd name="connsiteX25" fmla="*/ 895149 w 1520791"/>
              <a:gd name="connsiteY25" fmla="*/ 1780673 h 2906829"/>
              <a:gd name="connsiteX26" fmla="*/ 904774 w 1520791"/>
              <a:gd name="connsiteY26" fmla="*/ 1828800 h 2906829"/>
              <a:gd name="connsiteX27" fmla="*/ 933650 w 1520791"/>
              <a:gd name="connsiteY27" fmla="*/ 1867301 h 2906829"/>
              <a:gd name="connsiteX28" fmla="*/ 1001027 w 1520791"/>
              <a:gd name="connsiteY28" fmla="*/ 1963553 h 2906829"/>
              <a:gd name="connsiteX29" fmla="*/ 1039528 w 1520791"/>
              <a:gd name="connsiteY29" fmla="*/ 2050181 h 2906829"/>
              <a:gd name="connsiteX30" fmla="*/ 1058778 w 1520791"/>
              <a:gd name="connsiteY30" fmla="*/ 2079056 h 2906829"/>
              <a:gd name="connsiteX31" fmla="*/ 1087654 w 1520791"/>
              <a:gd name="connsiteY31" fmla="*/ 2098307 h 2906829"/>
              <a:gd name="connsiteX32" fmla="*/ 1135781 w 1520791"/>
              <a:gd name="connsiteY32" fmla="*/ 2194560 h 2906829"/>
              <a:gd name="connsiteX33" fmla="*/ 1183907 w 1520791"/>
              <a:gd name="connsiteY33" fmla="*/ 2252311 h 2906829"/>
              <a:gd name="connsiteX34" fmla="*/ 1232033 w 1520791"/>
              <a:gd name="connsiteY34" fmla="*/ 2348564 h 2906829"/>
              <a:gd name="connsiteX35" fmla="*/ 1270534 w 1520791"/>
              <a:gd name="connsiteY35" fmla="*/ 2387065 h 2906829"/>
              <a:gd name="connsiteX36" fmla="*/ 1289785 w 1520791"/>
              <a:gd name="connsiteY36" fmla="*/ 2415941 h 2906829"/>
              <a:gd name="connsiteX37" fmla="*/ 1318661 w 1520791"/>
              <a:gd name="connsiteY37" fmla="*/ 2454442 h 2906829"/>
              <a:gd name="connsiteX38" fmla="*/ 1337911 w 1520791"/>
              <a:gd name="connsiteY38" fmla="*/ 2512193 h 2906829"/>
              <a:gd name="connsiteX39" fmla="*/ 1395663 w 1520791"/>
              <a:gd name="connsiteY39" fmla="*/ 2579570 h 2906829"/>
              <a:gd name="connsiteX40" fmla="*/ 1443789 w 1520791"/>
              <a:gd name="connsiteY40" fmla="*/ 2695073 h 2906829"/>
              <a:gd name="connsiteX41" fmla="*/ 1463040 w 1520791"/>
              <a:gd name="connsiteY41" fmla="*/ 2743200 h 2906829"/>
              <a:gd name="connsiteX42" fmla="*/ 1491915 w 1520791"/>
              <a:gd name="connsiteY42" fmla="*/ 2791326 h 2906829"/>
              <a:gd name="connsiteX43" fmla="*/ 1501541 w 1520791"/>
              <a:gd name="connsiteY43" fmla="*/ 2849077 h 2906829"/>
              <a:gd name="connsiteX44" fmla="*/ 1520791 w 1520791"/>
              <a:gd name="connsiteY44" fmla="*/ 2906829 h 2906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520791" h="2906829">
                <a:moveTo>
                  <a:pt x="0" y="0"/>
                </a:moveTo>
                <a:cubicBezTo>
                  <a:pt x="16042" y="12834"/>
                  <a:pt x="31512" y="26418"/>
                  <a:pt x="48126" y="38501"/>
                </a:cubicBezTo>
                <a:cubicBezTo>
                  <a:pt x="66837" y="52109"/>
                  <a:pt x="87614" y="62798"/>
                  <a:pt x="105877" y="77002"/>
                </a:cubicBezTo>
                <a:cubicBezTo>
                  <a:pt x="116622" y="85359"/>
                  <a:pt x="123160" y="98743"/>
                  <a:pt x="134753" y="105877"/>
                </a:cubicBezTo>
                <a:cubicBezTo>
                  <a:pt x="275707" y="192617"/>
                  <a:pt x="193298" y="116296"/>
                  <a:pt x="259882" y="182880"/>
                </a:cubicBezTo>
                <a:cubicBezTo>
                  <a:pt x="269507" y="208547"/>
                  <a:pt x="276498" y="235363"/>
                  <a:pt x="288757" y="259882"/>
                </a:cubicBezTo>
                <a:cubicBezTo>
                  <a:pt x="295931" y="274231"/>
                  <a:pt x="310459" y="284035"/>
                  <a:pt x="317633" y="298383"/>
                </a:cubicBezTo>
                <a:cubicBezTo>
                  <a:pt x="356864" y="376843"/>
                  <a:pt x="316890" y="332966"/>
                  <a:pt x="356134" y="394635"/>
                </a:cubicBezTo>
                <a:cubicBezTo>
                  <a:pt x="441024" y="528033"/>
                  <a:pt x="373006" y="399499"/>
                  <a:pt x="433136" y="519764"/>
                </a:cubicBezTo>
                <a:cubicBezTo>
                  <a:pt x="456203" y="704282"/>
                  <a:pt x="416193" y="496827"/>
                  <a:pt x="490888" y="654517"/>
                </a:cubicBezTo>
                <a:cubicBezTo>
                  <a:pt x="509569" y="693956"/>
                  <a:pt x="514303" y="738697"/>
                  <a:pt x="529389" y="779646"/>
                </a:cubicBezTo>
                <a:cubicBezTo>
                  <a:pt x="536829" y="799842"/>
                  <a:pt x="548640" y="818147"/>
                  <a:pt x="558265" y="837397"/>
                </a:cubicBezTo>
                <a:cubicBezTo>
                  <a:pt x="577070" y="969036"/>
                  <a:pt x="553221" y="852823"/>
                  <a:pt x="587141" y="943275"/>
                </a:cubicBezTo>
                <a:cubicBezTo>
                  <a:pt x="591786" y="955661"/>
                  <a:pt x="593896" y="968862"/>
                  <a:pt x="596766" y="981776"/>
                </a:cubicBezTo>
                <a:cubicBezTo>
                  <a:pt x="600315" y="997746"/>
                  <a:pt x="600647" y="1014585"/>
                  <a:pt x="606391" y="1029903"/>
                </a:cubicBezTo>
                <a:cubicBezTo>
                  <a:pt x="610453" y="1040734"/>
                  <a:pt x="619225" y="1049153"/>
                  <a:pt x="625642" y="1058778"/>
                </a:cubicBezTo>
                <a:cubicBezTo>
                  <a:pt x="648459" y="1172866"/>
                  <a:pt x="618469" y="1054672"/>
                  <a:pt x="654517" y="1135781"/>
                </a:cubicBezTo>
                <a:cubicBezTo>
                  <a:pt x="662758" y="1154324"/>
                  <a:pt x="665775" y="1174881"/>
                  <a:pt x="673768" y="1193532"/>
                </a:cubicBezTo>
                <a:cubicBezTo>
                  <a:pt x="685072" y="1219909"/>
                  <a:pt x="701343" y="1243999"/>
                  <a:pt x="712269" y="1270534"/>
                </a:cubicBezTo>
                <a:cubicBezTo>
                  <a:pt x="723858" y="1298679"/>
                  <a:pt x="729155" y="1329185"/>
                  <a:pt x="741145" y="1357162"/>
                </a:cubicBezTo>
                <a:cubicBezTo>
                  <a:pt x="750770" y="1379621"/>
                  <a:pt x="761250" y="1401732"/>
                  <a:pt x="770021" y="1424538"/>
                </a:cubicBezTo>
                <a:cubicBezTo>
                  <a:pt x="809669" y="1527622"/>
                  <a:pt x="768981" y="1441711"/>
                  <a:pt x="808522" y="1520791"/>
                </a:cubicBezTo>
                <a:cubicBezTo>
                  <a:pt x="814939" y="1549667"/>
                  <a:pt x="820598" y="1578721"/>
                  <a:pt x="827772" y="1607418"/>
                </a:cubicBezTo>
                <a:cubicBezTo>
                  <a:pt x="830233" y="1617261"/>
                  <a:pt x="832860" y="1627219"/>
                  <a:pt x="837397" y="1636294"/>
                </a:cubicBezTo>
                <a:cubicBezTo>
                  <a:pt x="884450" y="1730400"/>
                  <a:pt x="822738" y="1553815"/>
                  <a:pt x="885524" y="1742172"/>
                </a:cubicBezTo>
                <a:cubicBezTo>
                  <a:pt x="889707" y="1754722"/>
                  <a:pt x="892279" y="1767759"/>
                  <a:pt x="895149" y="1780673"/>
                </a:cubicBezTo>
                <a:cubicBezTo>
                  <a:pt x="898698" y="1796643"/>
                  <a:pt x="898130" y="1813850"/>
                  <a:pt x="904774" y="1828800"/>
                </a:cubicBezTo>
                <a:cubicBezTo>
                  <a:pt x="911289" y="1843460"/>
                  <a:pt x="925396" y="1853545"/>
                  <a:pt x="933650" y="1867301"/>
                </a:cubicBezTo>
                <a:cubicBezTo>
                  <a:pt x="989139" y="1959782"/>
                  <a:pt x="931710" y="1894236"/>
                  <a:pt x="1001027" y="1963553"/>
                </a:cubicBezTo>
                <a:cubicBezTo>
                  <a:pt x="1014833" y="2004972"/>
                  <a:pt x="1011683" y="2000060"/>
                  <a:pt x="1039528" y="2050181"/>
                </a:cubicBezTo>
                <a:cubicBezTo>
                  <a:pt x="1045146" y="2060293"/>
                  <a:pt x="1050598" y="2070876"/>
                  <a:pt x="1058778" y="2079056"/>
                </a:cubicBezTo>
                <a:cubicBezTo>
                  <a:pt x="1066958" y="2087236"/>
                  <a:pt x="1078029" y="2091890"/>
                  <a:pt x="1087654" y="2098307"/>
                </a:cubicBezTo>
                <a:cubicBezTo>
                  <a:pt x="1103696" y="2130391"/>
                  <a:pt x="1112817" y="2167003"/>
                  <a:pt x="1135781" y="2194560"/>
                </a:cubicBezTo>
                <a:cubicBezTo>
                  <a:pt x="1151823" y="2213810"/>
                  <a:pt x="1170626" y="2231062"/>
                  <a:pt x="1183907" y="2252311"/>
                </a:cubicBezTo>
                <a:cubicBezTo>
                  <a:pt x="1202919" y="2282730"/>
                  <a:pt x="1206668" y="2323199"/>
                  <a:pt x="1232033" y="2348564"/>
                </a:cubicBezTo>
                <a:cubicBezTo>
                  <a:pt x="1244867" y="2361398"/>
                  <a:pt x="1258722" y="2373285"/>
                  <a:pt x="1270534" y="2387065"/>
                </a:cubicBezTo>
                <a:cubicBezTo>
                  <a:pt x="1278063" y="2395848"/>
                  <a:pt x="1283061" y="2406528"/>
                  <a:pt x="1289785" y="2415941"/>
                </a:cubicBezTo>
                <a:cubicBezTo>
                  <a:pt x="1299109" y="2428995"/>
                  <a:pt x="1309036" y="2441608"/>
                  <a:pt x="1318661" y="2454442"/>
                </a:cubicBezTo>
                <a:cubicBezTo>
                  <a:pt x="1325078" y="2473692"/>
                  <a:pt x="1328836" y="2494044"/>
                  <a:pt x="1337911" y="2512193"/>
                </a:cubicBezTo>
                <a:cubicBezTo>
                  <a:pt x="1350258" y="2536888"/>
                  <a:pt x="1376399" y="2560306"/>
                  <a:pt x="1395663" y="2579570"/>
                </a:cubicBezTo>
                <a:cubicBezTo>
                  <a:pt x="1411705" y="2618071"/>
                  <a:pt x="1427908" y="2656505"/>
                  <a:pt x="1443789" y="2695073"/>
                </a:cubicBezTo>
                <a:cubicBezTo>
                  <a:pt x="1450368" y="2711050"/>
                  <a:pt x="1454151" y="2728384"/>
                  <a:pt x="1463040" y="2743200"/>
                </a:cubicBezTo>
                <a:lnTo>
                  <a:pt x="1491915" y="2791326"/>
                </a:lnTo>
                <a:cubicBezTo>
                  <a:pt x="1495124" y="2810576"/>
                  <a:pt x="1496808" y="2830144"/>
                  <a:pt x="1501541" y="2849077"/>
                </a:cubicBezTo>
                <a:cubicBezTo>
                  <a:pt x="1506463" y="2868763"/>
                  <a:pt x="1520791" y="2906829"/>
                  <a:pt x="1520791" y="2906829"/>
                </a:cubicBezTo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8939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9FF162A2-EE24-4AE5-B19F-A1E2ABF73911}"/>
              </a:ext>
            </a:extLst>
          </p:cNvPr>
          <p:cNvSpPr/>
          <p:nvPr/>
        </p:nvSpPr>
        <p:spPr>
          <a:xfrm>
            <a:off x="248193" y="187692"/>
            <a:ext cx="1434164" cy="1434164"/>
          </a:xfrm>
          <a:prstGeom prst="rect">
            <a:avLst/>
          </a:prstGeom>
          <a:solidFill>
            <a:srgbClr val="F5CF97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792CCA78-B2F0-46E7-AE0A-CD1126DF5A5E}"/>
              </a:ext>
            </a:extLst>
          </p:cNvPr>
          <p:cNvSpPr/>
          <p:nvPr/>
        </p:nvSpPr>
        <p:spPr>
          <a:xfrm>
            <a:off x="1682357" y="187692"/>
            <a:ext cx="1434164" cy="1434164"/>
          </a:xfrm>
          <a:prstGeom prst="rect">
            <a:avLst/>
          </a:prstGeom>
          <a:solidFill>
            <a:srgbClr val="D79D78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AFBAE4B-C5C1-49D7-8AC0-C2C150963824}"/>
              </a:ext>
            </a:extLst>
          </p:cNvPr>
          <p:cNvSpPr/>
          <p:nvPr/>
        </p:nvSpPr>
        <p:spPr>
          <a:xfrm>
            <a:off x="3116521" y="187692"/>
            <a:ext cx="1434164" cy="1434164"/>
          </a:xfrm>
          <a:prstGeom prst="rect">
            <a:avLst/>
          </a:prstGeom>
          <a:solidFill>
            <a:srgbClr val="F5CF97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95B458A-8CCB-48FD-A52D-5AE1C8407633}"/>
              </a:ext>
            </a:extLst>
          </p:cNvPr>
          <p:cNvSpPr/>
          <p:nvPr/>
        </p:nvSpPr>
        <p:spPr>
          <a:xfrm>
            <a:off x="4550685" y="187692"/>
            <a:ext cx="1434164" cy="1434164"/>
          </a:xfrm>
          <a:prstGeom prst="rect">
            <a:avLst/>
          </a:prstGeom>
          <a:gradFill>
            <a:gsLst>
              <a:gs pos="0">
                <a:srgbClr val="D79D78"/>
              </a:gs>
              <a:gs pos="74000">
                <a:srgbClr val="D79D78"/>
              </a:gs>
              <a:gs pos="83000">
                <a:srgbClr val="D79D78"/>
              </a:gs>
              <a:gs pos="100000">
                <a:srgbClr val="D79D78"/>
              </a:gs>
            </a:gsLst>
            <a:lin ang="5400000" scaled="1"/>
          </a:gra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9D2923BE-A30D-47EE-871D-2DDEF8956661}"/>
              </a:ext>
            </a:extLst>
          </p:cNvPr>
          <p:cNvSpPr/>
          <p:nvPr/>
        </p:nvSpPr>
        <p:spPr>
          <a:xfrm>
            <a:off x="5984849" y="187692"/>
            <a:ext cx="1434164" cy="1434164"/>
          </a:xfrm>
          <a:prstGeom prst="rect">
            <a:avLst/>
          </a:prstGeom>
          <a:solidFill>
            <a:srgbClr val="F5CF97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0920F09-4FBE-4853-A202-36CD3B610331}"/>
              </a:ext>
            </a:extLst>
          </p:cNvPr>
          <p:cNvSpPr/>
          <p:nvPr/>
        </p:nvSpPr>
        <p:spPr>
          <a:xfrm>
            <a:off x="7419013" y="187692"/>
            <a:ext cx="1434164" cy="1434164"/>
          </a:xfrm>
          <a:prstGeom prst="rect">
            <a:avLst/>
          </a:prstGeom>
          <a:gradFill>
            <a:gsLst>
              <a:gs pos="0">
                <a:srgbClr val="D79D78"/>
              </a:gs>
              <a:gs pos="74000">
                <a:srgbClr val="D79D78"/>
              </a:gs>
              <a:gs pos="83000">
                <a:srgbClr val="D79D78"/>
              </a:gs>
              <a:gs pos="100000">
                <a:srgbClr val="D79D78"/>
              </a:gs>
            </a:gsLst>
            <a:lin ang="5400000" scaled="1"/>
          </a:gra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C260DDD-A9A2-4DD1-BF03-6730D2630A08}"/>
              </a:ext>
            </a:extLst>
          </p:cNvPr>
          <p:cNvSpPr/>
          <p:nvPr/>
        </p:nvSpPr>
        <p:spPr>
          <a:xfrm>
            <a:off x="8853177" y="187692"/>
            <a:ext cx="1434164" cy="1434164"/>
          </a:xfrm>
          <a:prstGeom prst="rect">
            <a:avLst/>
          </a:prstGeom>
          <a:solidFill>
            <a:srgbClr val="F5CF97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F4CE8AB7-3D92-4A86-BA8E-A0E004848AED}"/>
              </a:ext>
            </a:extLst>
          </p:cNvPr>
          <p:cNvSpPr/>
          <p:nvPr/>
        </p:nvSpPr>
        <p:spPr>
          <a:xfrm>
            <a:off x="10287341" y="187692"/>
            <a:ext cx="1434164" cy="1434164"/>
          </a:xfrm>
          <a:prstGeom prst="rect">
            <a:avLst/>
          </a:prstGeom>
          <a:gradFill>
            <a:gsLst>
              <a:gs pos="0">
                <a:srgbClr val="D79D78"/>
              </a:gs>
              <a:gs pos="74000">
                <a:srgbClr val="D79D78"/>
              </a:gs>
              <a:gs pos="83000">
                <a:srgbClr val="D79D78"/>
              </a:gs>
              <a:gs pos="100000">
                <a:srgbClr val="D79D78"/>
              </a:gs>
            </a:gsLst>
            <a:lin ang="5400000" scaled="1"/>
          </a:gra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7B947E33-53EC-4495-8F3D-E71D451A48C7}"/>
              </a:ext>
            </a:extLst>
          </p:cNvPr>
          <p:cNvSpPr/>
          <p:nvPr/>
        </p:nvSpPr>
        <p:spPr>
          <a:xfrm>
            <a:off x="11721505" y="187692"/>
            <a:ext cx="1434164" cy="1434164"/>
          </a:xfrm>
          <a:prstGeom prst="rect">
            <a:avLst/>
          </a:prstGeom>
          <a:solidFill>
            <a:srgbClr val="F5CF97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2992CC61-479C-4051-B72B-0F14D3224651}"/>
              </a:ext>
            </a:extLst>
          </p:cNvPr>
          <p:cNvSpPr/>
          <p:nvPr/>
        </p:nvSpPr>
        <p:spPr>
          <a:xfrm>
            <a:off x="13155669" y="187692"/>
            <a:ext cx="1434164" cy="1434164"/>
          </a:xfrm>
          <a:prstGeom prst="rect">
            <a:avLst/>
          </a:prstGeom>
          <a:gradFill>
            <a:gsLst>
              <a:gs pos="0">
                <a:srgbClr val="D79D78"/>
              </a:gs>
              <a:gs pos="74000">
                <a:srgbClr val="D79D78"/>
              </a:gs>
              <a:gs pos="83000">
                <a:srgbClr val="D79D78"/>
              </a:gs>
              <a:gs pos="100000">
                <a:srgbClr val="D79D78"/>
              </a:gs>
            </a:gsLst>
            <a:lin ang="5400000" scaled="1"/>
          </a:gra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3236FE8B-548A-4CAB-87CF-C28EC94FEB11}"/>
              </a:ext>
            </a:extLst>
          </p:cNvPr>
          <p:cNvSpPr/>
          <p:nvPr/>
        </p:nvSpPr>
        <p:spPr>
          <a:xfrm>
            <a:off x="248193" y="1621856"/>
            <a:ext cx="1434164" cy="1434164"/>
          </a:xfrm>
          <a:prstGeom prst="rect">
            <a:avLst/>
          </a:prstGeom>
          <a:gradFill>
            <a:gsLst>
              <a:gs pos="0">
                <a:srgbClr val="D79D78"/>
              </a:gs>
              <a:gs pos="74000">
                <a:srgbClr val="D79D78"/>
              </a:gs>
              <a:gs pos="83000">
                <a:srgbClr val="D79D78"/>
              </a:gs>
              <a:gs pos="100000">
                <a:srgbClr val="D79D78"/>
              </a:gs>
            </a:gsLst>
            <a:lin ang="5400000" scaled="1"/>
          </a:gra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7E670367-FF89-48A8-B4C5-CD2B623400C3}"/>
              </a:ext>
            </a:extLst>
          </p:cNvPr>
          <p:cNvSpPr/>
          <p:nvPr/>
        </p:nvSpPr>
        <p:spPr>
          <a:xfrm>
            <a:off x="1682357" y="1621856"/>
            <a:ext cx="1434164" cy="1434164"/>
          </a:xfrm>
          <a:prstGeom prst="rect">
            <a:avLst/>
          </a:prstGeom>
          <a:solidFill>
            <a:srgbClr val="F5CF97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D3D845A1-96A9-4147-BA2F-B4A50209943F}"/>
              </a:ext>
            </a:extLst>
          </p:cNvPr>
          <p:cNvSpPr/>
          <p:nvPr/>
        </p:nvSpPr>
        <p:spPr>
          <a:xfrm>
            <a:off x="3116521" y="1621856"/>
            <a:ext cx="1434164" cy="1434164"/>
          </a:xfrm>
          <a:prstGeom prst="rect">
            <a:avLst/>
          </a:prstGeom>
          <a:gradFill>
            <a:gsLst>
              <a:gs pos="0">
                <a:srgbClr val="D79D78"/>
              </a:gs>
              <a:gs pos="74000">
                <a:srgbClr val="D79D78"/>
              </a:gs>
              <a:gs pos="83000">
                <a:srgbClr val="D79D78"/>
              </a:gs>
              <a:gs pos="100000">
                <a:srgbClr val="D79D78"/>
              </a:gs>
            </a:gsLst>
            <a:lin ang="5400000" scaled="1"/>
          </a:gra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9091E18-FDFC-4157-B757-7E9BBBA47B01}"/>
              </a:ext>
            </a:extLst>
          </p:cNvPr>
          <p:cNvSpPr/>
          <p:nvPr/>
        </p:nvSpPr>
        <p:spPr>
          <a:xfrm>
            <a:off x="4550685" y="1621856"/>
            <a:ext cx="1434164" cy="1434164"/>
          </a:xfrm>
          <a:prstGeom prst="rect">
            <a:avLst/>
          </a:prstGeom>
          <a:solidFill>
            <a:srgbClr val="F5CF97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ED874D73-045B-4CC6-B97A-7916851B9B5C}"/>
              </a:ext>
            </a:extLst>
          </p:cNvPr>
          <p:cNvSpPr/>
          <p:nvPr/>
        </p:nvSpPr>
        <p:spPr>
          <a:xfrm>
            <a:off x="5984849" y="1621856"/>
            <a:ext cx="1434164" cy="1434164"/>
          </a:xfrm>
          <a:prstGeom prst="rect">
            <a:avLst/>
          </a:prstGeom>
          <a:gradFill>
            <a:gsLst>
              <a:gs pos="0">
                <a:srgbClr val="D79D78"/>
              </a:gs>
              <a:gs pos="74000">
                <a:srgbClr val="D79D78"/>
              </a:gs>
              <a:gs pos="83000">
                <a:srgbClr val="D79D78"/>
              </a:gs>
              <a:gs pos="100000">
                <a:srgbClr val="D79D78"/>
              </a:gs>
            </a:gsLst>
            <a:lin ang="5400000" scaled="1"/>
          </a:gra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40CBAF6-BD7B-4EE1-88BA-47EBDA4D8C10}"/>
              </a:ext>
            </a:extLst>
          </p:cNvPr>
          <p:cNvSpPr/>
          <p:nvPr/>
        </p:nvSpPr>
        <p:spPr>
          <a:xfrm>
            <a:off x="7419013" y="1621856"/>
            <a:ext cx="1434164" cy="1434164"/>
          </a:xfrm>
          <a:prstGeom prst="rect">
            <a:avLst/>
          </a:prstGeom>
          <a:solidFill>
            <a:srgbClr val="F5CF97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555E0FBE-AEFB-4497-9DD3-677075234576}"/>
              </a:ext>
            </a:extLst>
          </p:cNvPr>
          <p:cNvSpPr/>
          <p:nvPr/>
        </p:nvSpPr>
        <p:spPr>
          <a:xfrm>
            <a:off x="8853177" y="1621856"/>
            <a:ext cx="1434164" cy="1434164"/>
          </a:xfrm>
          <a:prstGeom prst="rect">
            <a:avLst/>
          </a:prstGeom>
          <a:gradFill>
            <a:gsLst>
              <a:gs pos="0">
                <a:srgbClr val="D79D78"/>
              </a:gs>
              <a:gs pos="74000">
                <a:srgbClr val="D79D78"/>
              </a:gs>
              <a:gs pos="83000">
                <a:srgbClr val="D79D78"/>
              </a:gs>
              <a:gs pos="100000">
                <a:srgbClr val="D79D78"/>
              </a:gs>
            </a:gsLst>
            <a:lin ang="5400000" scaled="1"/>
          </a:gra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E85638B7-D746-4E24-A620-1C1FFE2A5885}"/>
              </a:ext>
            </a:extLst>
          </p:cNvPr>
          <p:cNvSpPr/>
          <p:nvPr/>
        </p:nvSpPr>
        <p:spPr>
          <a:xfrm>
            <a:off x="10287341" y="1621856"/>
            <a:ext cx="1434164" cy="1434164"/>
          </a:xfrm>
          <a:prstGeom prst="rect">
            <a:avLst/>
          </a:prstGeom>
          <a:solidFill>
            <a:srgbClr val="F5CF97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0D517FC4-F3AF-47A7-B4F8-89EC44720F75}"/>
              </a:ext>
            </a:extLst>
          </p:cNvPr>
          <p:cNvSpPr/>
          <p:nvPr/>
        </p:nvSpPr>
        <p:spPr>
          <a:xfrm>
            <a:off x="11721505" y="1621856"/>
            <a:ext cx="1434164" cy="1434164"/>
          </a:xfrm>
          <a:prstGeom prst="rect">
            <a:avLst/>
          </a:prstGeom>
          <a:gradFill>
            <a:gsLst>
              <a:gs pos="0">
                <a:srgbClr val="D79D78"/>
              </a:gs>
              <a:gs pos="74000">
                <a:srgbClr val="D79D78"/>
              </a:gs>
              <a:gs pos="83000">
                <a:srgbClr val="D79D78"/>
              </a:gs>
              <a:gs pos="100000">
                <a:srgbClr val="D79D78"/>
              </a:gs>
            </a:gsLst>
            <a:lin ang="5400000" scaled="1"/>
          </a:gra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02692FD2-4F17-4FE4-984E-D6D0FEB740C1}"/>
              </a:ext>
            </a:extLst>
          </p:cNvPr>
          <p:cNvSpPr/>
          <p:nvPr/>
        </p:nvSpPr>
        <p:spPr>
          <a:xfrm>
            <a:off x="13155669" y="1621856"/>
            <a:ext cx="1434164" cy="1434164"/>
          </a:xfrm>
          <a:prstGeom prst="rect">
            <a:avLst/>
          </a:prstGeom>
          <a:solidFill>
            <a:srgbClr val="F5CF97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9EC7C95D-4CDD-4417-84F6-4D1F910C7148}"/>
              </a:ext>
            </a:extLst>
          </p:cNvPr>
          <p:cNvSpPr/>
          <p:nvPr/>
        </p:nvSpPr>
        <p:spPr>
          <a:xfrm>
            <a:off x="248193" y="3056020"/>
            <a:ext cx="1434164" cy="1434164"/>
          </a:xfrm>
          <a:prstGeom prst="rect">
            <a:avLst/>
          </a:prstGeom>
          <a:solidFill>
            <a:srgbClr val="F5CF97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8C3B5918-B210-47D2-87DB-9D4B7778C75D}"/>
              </a:ext>
            </a:extLst>
          </p:cNvPr>
          <p:cNvSpPr/>
          <p:nvPr/>
        </p:nvSpPr>
        <p:spPr>
          <a:xfrm>
            <a:off x="1682357" y="3056020"/>
            <a:ext cx="1434164" cy="1434164"/>
          </a:xfrm>
          <a:prstGeom prst="rect">
            <a:avLst/>
          </a:prstGeom>
          <a:gradFill>
            <a:gsLst>
              <a:gs pos="0">
                <a:srgbClr val="D79D78"/>
              </a:gs>
              <a:gs pos="74000">
                <a:srgbClr val="D79D78"/>
              </a:gs>
              <a:gs pos="83000">
                <a:srgbClr val="D79D78"/>
              </a:gs>
              <a:gs pos="100000">
                <a:srgbClr val="D79D78"/>
              </a:gs>
            </a:gsLst>
            <a:lin ang="5400000" scaled="1"/>
          </a:gra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F79604B9-5AF7-4521-AF98-D55B6D798934}"/>
              </a:ext>
            </a:extLst>
          </p:cNvPr>
          <p:cNvSpPr/>
          <p:nvPr/>
        </p:nvSpPr>
        <p:spPr>
          <a:xfrm>
            <a:off x="3116521" y="3056020"/>
            <a:ext cx="1434164" cy="1434164"/>
          </a:xfrm>
          <a:prstGeom prst="rect">
            <a:avLst/>
          </a:prstGeom>
          <a:solidFill>
            <a:srgbClr val="F5CF97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245A2DD8-BD9B-4B2E-AE58-6E29E0B281F8}"/>
              </a:ext>
            </a:extLst>
          </p:cNvPr>
          <p:cNvSpPr/>
          <p:nvPr/>
        </p:nvSpPr>
        <p:spPr>
          <a:xfrm>
            <a:off x="4550685" y="3056020"/>
            <a:ext cx="1434164" cy="1434164"/>
          </a:xfrm>
          <a:prstGeom prst="rect">
            <a:avLst/>
          </a:prstGeom>
          <a:gradFill>
            <a:gsLst>
              <a:gs pos="0">
                <a:srgbClr val="D79D78"/>
              </a:gs>
              <a:gs pos="74000">
                <a:srgbClr val="D79D78"/>
              </a:gs>
              <a:gs pos="83000">
                <a:srgbClr val="D79D78"/>
              </a:gs>
              <a:gs pos="100000">
                <a:srgbClr val="D79D78"/>
              </a:gs>
            </a:gsLst>
            <a:lin ang="5400000" scaled="1"/>
          </a:gra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CEEDDE70-E1CE-46C5-B32D-D2213EC0D6C3}"/>
              </a:ext>
            </a:extLst>
          </p:cNvPr>
          <p:cNvSpPr/>
          <p:nvPr/>
        </p:nvSpPr>
        <p:spPr>
          <a:xfrm>
            <a:off x="5984849" y="3056020"/>
            <a:ext cx="1434164" cy="1434164"/>
          </a:xfrm>
          <a:prstGeom prst="rect">
            <a:avLst/>
          </a:prstGeom>
          <a:solidFill>
            <a:srgbClr val="F5CF97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D0E6462D-DD8C-4177-91B3-BEA4D2913D2A}"/>
              </a:ext>
            </a:extLst>
          </p:cNvPr>
          <p:cNvSpPr/>
          <p:nvPr/>
        </p:nvSpPr>
        <p:spPr>
          <a:xfrm>
            <a:off x="7428157" y="3056020"/>
            <a:ext cx="1434164" cy="1434164"/>
          </a:xfrm>
          <a:prstGeom prst="rect">
            <a:avLst/>
          </a:prstGeom>
          <a:gradFill>
            <a:gsLst>
              <a:gs pos="0">
                <a:srgbClr val="D79D78"/>
              </a:gs>
              <a:gs pos="74000">
                <a:srgbClr val="D79D78"/>
              </a:gs>
              <a:gs pos="83000">
                <a:srgbClr val="D79D78"/>
              </a:gs>
              <a:gs pos="100000">
                <a:srgbClr val="D79D78"/>
              </a:gs>
            </a:gsLst>
            <a:lin ang="5400000" scaled="1"/>
          </a:gra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0809C79-F169-4C43-9B24-9F2DB448CA40}"/>
              </a:ext>
            </a:extLst>
          </p:cNvPr>
          <p:cNvSpPr/>
          <p:nvPr/>
        </p:nvSpPr>
        <p:spPr>
          <a:xfrm>
            <a:off x="8853177" y="3056020"/>
            <a:ext cx="1434164" cy="1434164"/>
          </a:xfrm>
          <a:prstGeom prst="rect">
            <a:avLst/>
          </a:prstGeom>
          <a:solidFill>
            <a:srgbClr val="F5CF97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B6FAB521-B6AC-4F9D-B9FF-CF6A864959A5}"/>
              </a:ext>
            </a:extLst>
          </p:cNvPr>
          <p:cNvSpPr/>
          <p:nvPr/>
        </p:nvSpPr>
        <p:spPr>
          <a:xfrm>
            <a:off x="10287341" y="3056020"/>
            <a:ext cx="1434164" cy="1434164"/>
          </a:xfrm>
          <a:prstGeom prst="rect">
            <a:avLst/>
          </a:prstGeom>
          <a:gradFill>
            <a:gsLst>
              <a:gs pos="0">
                <a:srgbClr val="D79D78"/>
              </a:gs>
              <a:gs pos="74000">
                <a:srgbClr val="D79D78"/>
              </a:gs>
              <a:gs pos="83000">
                <a:srgbClr val="D79D78"/>
              </a:gs>
              <a:gs pos="100000">
                <a:srgbClr val="D79D78"/>
              </a:gs>
            </a:gsLst>
            <a:lin ang="5400000" scaled="1"/>
          </a:gra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E11BFA97-03CF-43E1-B607-25252B356CEA}"/>
              </a:ext>
            </a:extLst>
          </p:cNvPr>
          <p:cNvSpPr/>
          <p:nvPr/>
        </p:nvSpPr>
        <p:spPr>
          <a:xfrm>
            <a:off x="11721505" y="3056020"/>
            <a:ext cx="1434164" cy="1434164"/>
          </a:xfrm>
          <a:prstGeom prst="rect">
            <a:avLst/>
          </a:prstGeom>
          <a:solidFill>
            <a:srgbClr val="F5CF97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DC9EE63C-CFB9-40E4-8E88-4CA74E35F651}"/>
              </a:ext>
            </a:extLst>
          </p:cNvPr>
          <p:cNvSpPr/>
          <p:nvPr/>
        </p:nvSpPr>
        <p:spPr>
          <a:xfrm>
            <a:off x="13155669" y="3056020"/>
            <a:ext cx="1434164" cy="1434164"/>
          </a:xfrm>
          <a:prstGeom prst="rect">
            <a:avLst/>
          </a:prstGeom>
          <a:gradFill>
            <a:gsLst>
              <a:gs pos="0">
                <a:srgbClr val="D79D78"/>
              </a:gs>
              <a:gs pos="74000">
                <a:srgbClr val="D79D78"/>
              </a:gs>
              <a:gs pos="83000">
                <a:srgbClr val="D79D78"/>
              </a:gs>
              <a:gs pos="100000">
                <a:srgbClr val="D79D78"/>
              </a:gs>
            </a:gsLst>
            <a:lin ang="5400000" scaled="1"/>
          </a:gra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33" name="Forma Livre: Forma 32">
            <a:extLst>
              <a:ext uri="{FF2B5EF4-FFF2-40B4-BE49-F238E27FC236}">
                <a16:creationId xmlns:a16="http://schemas.microsoft.com/office/drawing/2014/main" id="{DD0AE87A-12E9-4769-AF4E-7AFA6FA3BBE2}"/>
              </a:ext>
            </a:extLst>
          </p:cNvPr>
          <p:cNvSpPr/>
          <p:nvPr/>
        </p:nvSpPr>
        <p:spPr>
          <a:xfrm>
            <a:off x="8983308" y="3277724"/>
            <a:ext cx="1173902" cy="302552"/>
          </a:xfrm>
          <a:custGeom>
            <a:avLst/>
            <a:gdLst>
              <a:gd name="connsiteX0" fmla="*/ 0 w 1090632"/>
              <a:gd name="connsiteY0" fmla="*/ 231090 h 259057"/>
              <a:gd name="connsiteX1" fmla="*/ 202130 w 1090632"/>
              <a:gd name="connsiteY1" fmla="*/ 83 h 259057"/>
              <a:gd name="connsiteX2" fmla="*/ 375385 w 1090632"/>
              <a:gd name="connsiteY2" fmla="*/ 202214 h 259057"/>
              <a:gd name="connsiteX3" fmla="*/ 500513 w 1090632"/>
              <a:gd name="connsiteY3" fmla="*/ 19334 h 259057"/>
              <a:gd name="connsiteX4" fmla="*/ 702644 w 1090632"/>
              <a:gd name="connsiteY4" fmla="*/ 182963 h 259057"/>
              <a:gd name="connsiteX5" fmla="*/ 837398 w 1090632"/>
              <a:gd name="connsiteY5" fmla="*/ 9709 h 259057"/>
              <a:gd name="connsiteX6" fmla="*/ 1068404 w 1090632"/>
              <a:gd name="connsiteY6" fmla="*/ 250340 h 259057"/>
              <a:gd name="connsiteX7" fmla="*/ 1068404 w 1090632"/>
              <a:gd name="connsiteY7" fmla="*/ 182963 h 259057"/>
              <a:gd name="connsiteX0" fmla="*/ 0 w 1424039"/>
              <a:gd name="connsiteY0" fmla="*/ 231090 h 507330"/>
              <a:gd name="connsiteX1" fmla="*/ 202130 w 1424039"/>
              <a:gd name="connsiteY1" fmla="*/ 83 h 507330"/>
              <a:gd name="connsiteX2" fmla="*/ 375385 w 1424039"/>
              <a:gd name="connsiteY2" fmla="*/ 202214 h 507330"/>
              <a:gd name="connsiteX3" fmla="*/ 500513 w 1424039"/>
              <a:gd name="connsiteY3" fmla="*/ 19334 h 507330"/>
              <a:gd name="connsiteX4" fmla="*/ 702644 w 1424039"/>
              <a:gd name="connsiteY4" fmla="*/ 182963 h 507330"/>
              <a:gd name="connsiteX5" fmla="*/ 837398 w 1424039"/>
              <a:gd name="connsiteY5" fmla="*/ 9709 h 507330"/>
              <a:gd name="connsiteX6" fmla="*/ 1068404 w 1424039"/>
              <a:gd name="connsiteY6" fmla="*/ 250340 h 507330"/>
              <a:gd name="connsiteX7" fmla="*/ 1423082 w 1424039"/>
              <a:gd name="connsiteY7" fmla="*/ 500428 h 507330"/>
              <a:gd name="connsiteX0" fmla="*/ 0 w 1081415"/>
              <a:gd name="connsiteY0" fmla="*/ 231090 h 262603"/>
              <a:gd name="connsiteX1" fmla="*/ 202130 w 1081415"/>
              <a:gd name="connsiteY1" fmla="*/ 83 h 262603"/>
              <a:gd name="connsiteX2" fmla="*/ 375385 w 1081415"/>
              <a:gd name="connsiteY2" fmla="*/ 202214 h 262603"/>
              <a:gd name="connsiteX3" fmla="*/ 500513 w 1081415"/>
              <a:gd name="connsiteY3" fmla="*/ 19334 h 262603"/>
              <a:gd name="connsiteX4" fmla="*/ 702644 w 1081415"/>
              <a:gd name="connsiteY4" fmla="*/ 182963 h 262603"/>
              <a:gd name="connsiteX5" fmla="*/ 837398 w 1081415"/>
              <a:gd name="connsiteY5" fmla="*/ 9709 h 262603"/>
              <a:gd name="connsiteX6" fmla="*/ 1068404 w 1081415"/>
              <a:gd name="connsiteY6" fmla="*/ 250340 h 262603"/>
              <a:gd name="connsiteX7" fmla="*/ 1041804 w 1081415"/>
              <a:gd name="connsiteY7" fmla="*/ 199672 h 262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1415" h="262603">
                <a:moveTo>
                  <a:pt x="0" y="231090"/>
                </a:moveTo>
                <a:cubicBezTo>
                  <a:pt x="69783" y="117993"/>
                  <a:pt x="139566" y="4896"/>
                  <a:pt x="202130" y="83"/>
                </a:cubicBezTo>
                <a:cubicBezTo>
                  <a:pt x="264694" y="-4730"/>
                  <a:pt x="325655" y="199006"/>
                  <a:pt x="375385" y="202214"/>
                </a:cubicBezTo>
                <a:cubicBezTo>
                  <a:pt x="425115" y="205422"/>
                  <a:pt x="445970" y="22542"/>
                  <a:pt x="500513" y="19334"/>
                </a:cubicBezTo>
                <a:cubicBezTo>
                  <a:pt x="555056" y="16126"/>
                  <a:pt x="646497" y="184567"/>
                  <a:pt x="702644" y="182963"/>
                </a:cubicBezTo>
                <a:cubicBezTo>
                  <a:pt x="758791" y="181359"/>
                  <a:pt x="776438" y="-1521"/>
                  <a:pt x="837398" y="9709"/>
                </a:cubicBezTo>
                <a:cubicBezTo>
                  <a:pt x="898358" y="20939"/>
                  <a:pt x="1034336" y="218680"/>
                  <a:pt x="1068404" y="250340"/>
                </a:cubicBezTo>
                <a:cubicBezTo>
                  <a:pt x="1102472" y="282001"/>
                  <a:pt x="1061054" y="247798"/>
                  <a:pt x="1041804" y="199672"/>
                </a:cubicBezTo>
              </a:path>
            </a:pathLst>
          </a:cu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Forma Livre: Forma 67">
            <a:extLst>
              <a:ext uri="{FF2B5EF4-FFF2-40B4-BE49-F238E27FC236}">
                <a16:creationId xmlns:a16="http://schemas.microsoft.com/office/drawing/2014/main" id="{616227A3-2034-4D4D-B2CF-F0E743145EDE}"/>
              </a:ext>
            </a:extLst>
          </p:cNvPr>
          <p:cNvSpPr/>
          <p:nvPr/>
        </p:nvSpPr>
        <p:spPr>
          <a:xfrm>
            <a:off x="8983308" y="3650704"/>
            <a:ext cx="1173902" cy="302552"/>
          </a:xfrm>
          <a:custGeom>
            <a:avLst/>
            <a:gdLst>
              <a:gd name="connsiteX0" fmla="*/ 0 w 1090632"/>
              <a:gd name="connsiteY0" fmla="*/ 231090 h 259057"/>
              <a:gd name="connsiteX1" fmla="*/ 202130 w 1090632"/>
              <a:gd name="connsiteY1" fmla="*/ 83 h 259057"/>
              <a:gd name="connsiteX2" fmla="*/ 375385 w 1090632"/>
              <a:gd name="connsiteY2" fmla="*/ 202214 h 259057"/>
              <a:gd name="connsiteX3" fmla="*/ 500513 w 1090632"/>
              <a:gd name="connsiteY3" fmla="*/ 19334 h 259057"/>
              <a:gd name="connsiteX4" fmla="*/ 702644 w 1090632"/>
              <a:gd name="connsiteY4" fmla="*/ 182963 h 259057"/>
              <a:gd name="connsiteX5" fmla="*/ 837398 w 1090632"/>
              <a:gd name="connsiteY5" fmla="*/ 9709 h 259057"/>
              <a:gd name="connsiteX6" fmla="*/ 1068404 w 1090632"/>
              <a:gd name="connsiteY6" fmla="*/ 250340 h 259057"/>
              <a:gd name="connsiteX7" fmla="*/ 1068404 w 1090632"/>
              <a:gd name="connsiteY7" fmla="*/ 182963 h 259057"/>
              <a:gd name="connsiteX0" fmla="*/ 0 w 1424039"/>
              <a:gd name="connsiteY0" fmla="*/ 231090 h 507330"/>
              <a:gd name="connsiteX1" fmla="*/ 202130 w 1424039"/>
              <a:gd name="connsiteY1" fmla="*/ 83 h 507330"/>
              <a:gd name="connsiteX2" fmla="*/ 375385 w 1424039"/>
              <a:gd name="connsiteY2" fmla="*/ 202214 h 507330"/>
              <a:gd name="connsiteX3" fmla="*/ 500513 w 1424039"/>
              <a:gd name="connsiteY3" fmla="*/ 19334 h 507330"/>
              <a:gd name="connsiteX4" fmla="*/ 702644 w 1424039"/>
              <a:gd name="connsiteY4" fmla="*/ 182963 h 507330"/>
              <a:gd name="connsiteX5" fmla="*/ 837398 w 1424039"/>
              <a:gd name="connsiteY5" fmla="*/ 9709 h 507330"/>
              <a:gd name="connsiteX6" fmla="*/ 1068404 w 1424039"/>
              <a:gd name="connsiteY6" fmla="*/ 250340 h 507330"/>
              <a:gd name="connsiteX7" fmla="*/ 1423082 w 1424039"/>
              <a:gd name="connsiteY7" fmla="*/ 500428 h 507330"/>
              <a:gd name="connsiteX0" fmla="*/ 0 w 1081415"/>
              <a:gd name="connsiteY0" fmla="*/ 231090 h 262603"/>
              <a:gd name="connsiteX1" fmla="*/ 202130 w 1081415"/>
              <a:gd name="connsiteY1" fmla="*/ 83 h 262603"/>
              <a:gd name="connsiteX2" fmla="*/ 375385 w 1081415"/>
              <a:gd name="connsiteY2" fmla="*/ 202214 h 262603"/>
              <a:gd name="connsiteX3" fmla="*/ 500513 w 1081415"/>
              <a:gd name="connsiteY3" fmla="*/ 19334 h 262603"/>
              <a:gd name="connsiteX4" fmla="*/ 702644 w 1081415"/>
              <a:gd name="connsiteY4" fmla="*/ 182963 h 262603"/>
              <a:gd name="connsiteX5" fmla="*/ 837398 w 1081415"/>
              <a:gd name="connsiteY5" fmla="*/ 9709 h 262603"/>
              <a:gd name="connsiteX6" fmla="*/ 1068404 w 1081415"/>
              <a:gd name="connsiteY6" fmla="*/ 250340 h 262603"/>
              <a:gd name="connsiteX7" fmla="*/ 1041804 w 1081415"/>
              <a:gd name="connsiteY7" fmla="*/ 199672 h 262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1415" h="262603">
                <a:moveTo>
                  <a:pt x="0" y="231090"/>
                </a:moveTo>
                <a:cubicBezTo>
                  <a:pt x="69783" y="117993"/>
                  <a:pt x="139566" y="4896"/>
                  <a:pt x="202130" y="83"/>
                </a:cubicBezTo>
                <a:cubicBezTo>
                  <a:pt x="264694" y="-4730"/>
                  <a:pt x="325655" y="199006"/>
                  <a:pt x="375385" y="202214"/>
                </a:cubicBezTo>
                <a:cubicBezTo>
                  <a:pt x="425115" y="205422"/>
                  <a:pt x="445970" y="22542"/>
                  <a:pt x="500513" y="19334"/>
                </a:cubicBezTo>
                <a:cubicBezTo>
                  <a:pt x="555056" y="16126"/>
                  <a:pt x="646497" y="184567"/>
                  <a:pt x="702644" y="182963"/>
                </a:cubicBezTo>
                <a:cubicBezTo>
                  <a:pt x="758791" y="181359"/>
                  <a:pt x="776438" y="-1521"/>
                  <a:pt x="837398" y="9709"/>
                </a:cubicBezTo>
                <a:cubicBezTo>
                  <a:pt x="898358" y="20939"/>
                  <a:pt x="1034336" y="218680"/>
                  <a:pt x="1068404" y="250340"/>
                </a:cubicBezTo>
                <a:cubicBezTo>
                  <a:pt x="1102472" y="282001"/>
                  <a:pt x="1061054" y="247798"/>
                  <a:pt x="1041804" y="199672"/>
                </a:cubicBezTo>
              </a:path>
            </a:pathLst>
          </a:cu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Forma Livre: Forma 68">
            <a:extLst>
              <a:ext uri="{FF2B5EF4-FFF2-40B4-BE49-F238E27FC236}">
                <a16:creationId xmlns:a16="http://schemas.microsoft.com/office/drawing/2014/main" id="{72BCD04C-5B13-41E7-A5AB-3CB3FFE2112A}"/>
              </a:ext>
            </a:extLst>
          </p:cNvPr>
          <p:cNvSpPr/>
          <p:nvPr/>
        </p:nvSpPr>
        <p:spPr>
          <a:xfrm>
            <a:off x="8983745" y="4070444"/>
            <a:ext cx="1173902" cy="302552"/>
          </a:xfrm>
          <a:custGeom>
            <a:avLst/>
            <a:gdLst>
              <a:gd name="connsiteX0" fmla="*/ 0 w 1090632"/>
              <a:gd name="connsiteY0" fmla="*/ 231090 h 259057"/>
              <a:gd name="connsiteX1" fmla="*/ 202130 w 1090632"/>
              <a:gd name="connsiteY1" fmla="*/ 83 h 259057"/>
              <a:gd name="connsiteX2" fmla="*/ 375385 w 1090632"/>
              <a:gd name="connsiteY2" fmla="*/ 202214 h 259057"/>
              <a:gd name="connsiteX3" fmla="*/ 500513 w 1090632"/>
              <a:gd name="connsiteY3" fmla="*/ 19334 h 259057"/>
              <a:gd name="connsiteX4" fmla="*/ 702644 w 1090632"/>
              <a:gd name="connsiteY4" fmla="*/ 182963 h 259057"/>
              <a:gd name="connsiteX5" fmla="*/ 837398 w 1090632"/>
              <a:gd name="connsiteY5" fmla="*/ 9709 h 259057"/>
              <a:gd name="connsiteX6" fmla="*/ 1068404 w 1090632"/>
              <a:gd name="connsiteY6" fmla="*/ 250340 h 259057"/>
              <a:gd name="connsiteX7" fmla="*/ 1068404 w 1090632"/>
              <a:gd name="connsiteY7" fmla="*/ 182963 h 259057"/>
              <a:gd name="connsiteX0" fmla="*/ 0 w 1424039"/>
              <a:gd name="connsiteY0" fmla="*/ 231090 h 507330"/>
              <a:gd name="connsiteX1" fmla="*/ 202130 w 1424039"/>
              <a:gd name="connsiteY1" fmla="*/ 83 h 507330"/>
              <a:gd name="connsiteX2" fmla="*/ 375385 w 1424039"/>
              <a:gd name="connsiteY2" fmla="*/ 202214 h 507330"/>
              <a:gd name="connsiteX3" fmla="*/ 500513 w 1424039"/>
              <a:gd name="connsiteY3" fmla="*/ 19334 h 507330"/>
              <a:gd name="connsiteX4" fmla="*/ 702644 w 1424039"/>
              <a:gd name="connsiteY4" fmla="*/ 182963 h 507330"/>
              <a:gd name="connsiteX5" fmla="*/ 837398 w 1424039"/>
              <a:gd name="connsiteY5" fmla="*/ 9709 h 507330"/>
              <a:gd name="connsiteX6" fmla="*/ 1068404 w 1424039"/>
              <a:gd name="connsiteY6" fmla="*/ 250340 h 507330"/>
              <a:gd name="connsiteX7" fmla="*/ 1423082 w 1424039"/>
              <a:gd name="connsiteY7" fmla="*/ 500428 h 507330"/>
              <a:gd name="connsiteX0" fmla="*/ 0 w 1081415"/>
              <a:gd name="connsiteY0" fmla="*/ 231090 h 262603"/>
              <a:gd name="connsiteX1" fmla="*/ 202130 w 1081415"/>
              <a:gd name="connsiteY1" fmla="*/ 83 h 262603"/>
              <a:gd name="connsiteX2" fmla="*/ 375385 w 1081415"/>
              <a:gd name="connsiteY2" fmla="*/ 202214 h 262603"/>
              <a:gd name="connsiteX3" fmla="*/ 500513 w 1081415"/>
              <a:gd name="connsiteY3" fmla="*/ 19334 h 262603"/>
              <a:gd name="connsiteX4" fmla="*/ 702644 w 1081415"/>
              <a:gd name="connsiteY4" fmla="*/ 182963 h 262603"/>
              <a:gd name="connsiteX5" fmla="*/ 837398 w 1081415"/>
              <a:gd name="connsiteY5" fmla="*/ 9709 h 262603"/>
              <a:gd name="connsiteX6" fmla="*/ 1068404 w 1081415"/>
              <a:gd name="connsiteY6" fmla="*/ 250340 h 262603"/>
              <a:gd name="connsiteX7" fmla="*/ 1041804 w 1081415"/>
              <a:gd name="connsiteY7" fmla="*/ 199672 h 262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1415" h="262603">
                <a:moveTo>
                  <a:pt x="0" y="231090"/>
                </a:moveTo>
                <a:cubicBezTo>
                  <a:pt x="69783" y="117993"/>
                  <a:pt x="139566" y="4896"/>
                  <a:pt x="202130" y="83"/>
                </a:cubicBezTo>
                <a:cubicBezTo>
                  <a:pt x="264694" y="-4730"/>
                  <a:pt x="325655" y="199006"/>
                  <a:pt x="375385" y="202214"/>
                </a:cubicBezTo>
                <a:cubicBezTo>
                  <a:pt x="425115" y="205422"/>
                  <a:pt x="445970" y="22542"/>
                  <a:pt x="500513" y="19334"/>
                </a:cubicBezTo>
                <a:cubicBezTo>
                  <a:pt x="555056" y="16126"/>
                  <a:pt x="646497" y="184567"/>
                  <a:pt x="702644" y="182963"/>
                </a:cubicBezTo>
                <a:cubicBezTo>
                  <a:pt x="758791" y="181359"/>
                  <a:pt x="776438" y="-1521"/>
                  <a:pt x="837398" y="9709"/>
                </a:cubicBezTo>
                <a:cubicBezTo>
                  <a:pt x="898358" y="20939"/>
                  <a:pt x="1034336" y="218680"/>
                  <a:pt x="1068404" y="250340"/>
                </a:cubicBezTo>
                <a:cubicBezTo>
                  <a:pt x="1102472" y="282001"/>
                  <a:pt x="1061054" y="247798"/>
                  <a:pt x="1041804" y="199672"/>
                </a:cubicBezTo>
              </a:path>
            </a:pathLst>
          </a:cu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5" name="Imagem 34">
            <a:extLst>
              <a:ext uri="{FF2B5EF4-FFF2-40B4-BE49-F238E27FC236}">
                <a16:creationId xmlns:a16="http://schemas.microsoft.com/office/drawing/2014/main" id="{52C63B56-E646-4610-9D7F-1386670A03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2328" y="1686826"/>
            <a:ext cx="840892" cy="1304224"/>
          </a:xfrm>
          <a:prstGeom prst="rect">
            <a:avLst/>
          </a:prstGeom>
        </p:spPr>
      </p:pic>
      <p:grpSp>
        <p:nvGrpSpPr>
          <p:cNvPr id="100" name="Agrupar 99">
            <a:extLst>
              <a:ext uri="{FF2B5EF4-FFF2-40B4-BE49-F238E27FC236}">
                <a16:creationId xmlns:a16="http://schemas.microsoft.com/office/drawing/2014/main" id="{0815FC02-0BB8-41FA-96A1-F20C82ED49CA}"/>
              </a:ext>
            </a:extLst>
          </p:cNvPr>
          <p:cNvGrpSpPr/>
          <p:nvPr/>
        </p:nvGrpSpPr>
        <p:grpSpPr>
          <a:xfrm>
            <a:off x="10367997" y="3351917"/>
            <a:ext cx="1229284" cy="900125"/>
            <a:chOff x="10347020" y="5169853"/>
            <a:chExt cx="1229284" cy="900125"/>
          </a:xfrm>
        </p:grpSpPr>
        <p:grpSp>
          <p:nvGrpSpPr>
            <p:cNvPr id="90" name="Agrupar 89">
              <a:extLst>
                <a:ext uri="{FF2B5EF4-FFF2-40B4-BE49-F238E27FC236}">
                  <a16:creationId xmlns:a16="http://schemas.microsoft.com/office/drawing/2014/main" id="{85FAEBB0-D8D6-4B74-9D30-DA555E134008}"/>
                </a:ext>
              </a:extLst>
            </p:cNvPr>
            <p:cNvGrpSpPr/>
            <p:nvPr/>
          </p:nvGrpSpPr>
          <p:grpSpPr>
            <a:xfrm>
              <a:off x="10347020" y="5169853"/>
              <a:ext cx="584393" cy="854743"/>
              <a:chOff x="4451518" y="4852064"/>
              <a:chExt cx="706498" cy="1033336"/>
            </a:xfrm>
            <a:solidFill>
              <a:srgbClr val="D79D78"/>
            </a:solidFill>
          </p:grpSpPr>
          <p:sp>
            <p:nvSpPr>
              <p:cNvPr id="91" name="Forma Livre: Forma 90">
                <a:extLst>
                  <a:ext uri="{FF2B5EF4-FFF2-40B4-BE49-F238E27FC236}">
                    <a16:creationId xmlns:a16="http://schemas.microsoft.com/office/drawing/2014/main" id="{C3C00262-1553-471D-A910-F44F5BACF9BD}"/>
                  </a:ext>
                </a:extLst>
              </p:cNvPr>
              <p:cNvSpPr/>
              <p:nvPr/>
            </p:nvSpPr>
            <p:spPr>
              <a:xfrm>
                <a:off x="4451518" y="4852064"/>
                <a:ext cx="706498" cy="768160"/>
              </a:xfrm>
              <a:custGeom>
                <a:avLst/>
                <a:gdLst>
                  <a:gd name="connsiteX0" fmla="*/ 367370 w 706498"/>
                  <a:gd name="connsiteY0" fmla="*/ 9144 h 768160"/>
                  <a:gd name="connsiteX1" fmla="*/ 413090 w 706498"/>
                  <a:gd name="connsiteY1" fmla="*/ 0 h 768160"/>
                  <a:gd name="connsiteX2" fmla="*/ 577682 w 706498"/>
                  <a:gd name="connsiteY2" fmla="*/ 18288 h 768160"/>
                  <a:gd name="connsiteX3" fmla="*/ 623402 w 706498"/>
                  <a:gd name="connsiteY3" fmla="*/ 36576 h 768160"/>
                  <a:gd name="connsiteX4" fmla="*/ 641690 w 706498"/>
                  <a:gd name="connsiteY4" fmla="*/ 64008 h 768160"/>
                  <a:gd name="connsiteX5" fmla="*/ 669122 w 706498"/>
                  <a:gd name="connsiteY5" fmla="*/ 82296 h 768160"/>
                  <a:gd name="connsiteX6" fmla="*/ 705698 w 706498"/>
                  <a:gd name="connsiteY6" fmla="*/ 137160 h 768160"/>
                  <a:gd name="connsiteX7" fmla="*/ 696554 w 706498"/>
                  <a:gd name="connsiteY7" fmla="*/ 192024 h 768160"/>
                  <a:gd name="connsiteX8" fmla="*/ 559394 w 706498"/>
                  <a:gd name="connsiteY8" fmla="*/ 164592 h 768160"/>
                  <a:gd name="connsiteX9" fmla="*/ 531962 w 706498"/>
                  <a:gd name="connsiteY9" fmla="*/ 128016 h 768160"/>
                  <a:gd name="connsiteX10" fmla="*/ 477098 w 706498"/>
                  <a:gd name="connsiteY10" fmla="*/ 73152 h 768160"/>
                  <a:gd name="connsiteX11" fmla="*/ 449666 w 706498"/>
                  <a:gd name="connsiteY11" fmla="*/ 64008 h 768160"/>
                  <a:gd name="connsiteX12" fmla="*/ 394802 w 706498"/>
                  <a:gd name="connsiteY12" fmla="*/ 18288 h 768160"/>
                  <a:gd name="connsiteX13" fmla="*/ 385658 w 706498"/>
                  <a:gd name="connsiteY13" fmla="*/ 45720 h 768160"/>
                  <a:gd name="connsiteX14" fmla="*/ 403946 w 706498"/>
                  <a:gd name="connsiteY14" fmla="*/ 237744 h 768160"/>
                  <a:gd name="connsiteX15" fmla="*/ 422234 w 706498"/>
                  <a:gd name="connsiteY15" fmla="*/ 265176 h 768160"/>
                  <a:gd name="connsiteX16" fmla="*/ 431378 w 706498"/>
                  <a:gd name="connsiteY16" fmla="*/ 292608 h 768160"/>
                  <a:gd name="connsiteX17" fmla="*/ 495386 w 706498"/>
                  <a:gd name="connsiteY17" fmla="*/ 320040 h 768160"/>
                  <a:gd name="connsiteX18" fmla="*/ 513674 w 706498"/>
                  <a:gd name="connsiteY18" fmla="*/ 347472 h 768160"/>
                  <a:gd name="connsiteX19" fmla="*/ 522818 w 706498"/>
                  <a:gd name="connsiteY19" fmla="*/ 374904 h 768160"/>
                  <a:gd name="connsiteX20" fmla="*/ 550250 w 706498"/>
                  <a:gd name="connsiteY20" fmla="*/ 393192 h 768160"/>
                  <a:gd name="connsiteX21" fmla="*/ 605114 w 706498"/>
                  <a:gd name="connsiteY21" fmla="*/ 457200 h 768160"/>
                  <a:gd name="connsiteX22" fmla="*/ 632546 w 706498"/>
                  <a:gd name="connsiteY22" fmla="*/ 466344 h 768160"/>
                  <a:gd name="connsiteX23" fmla="*/ 650834 w 706498"/>
                  <a:gd name="connsiteY23" fmla="*/ 502920 h 768160"/>
                  <a:gd name="connsiteX24" fmla="*/ 678266 w 706498"/>
                  <a:gd name="connsiteY24" fmla="*/ 530352 h 768160"/>
                  <a:gd name="connsiteX25" fmla="*/ 687410 w 706498"/>
                  <a:gd name="connsiteY25" fmla="*/ 566928 h 768160"/>
                  <a:gd name="connsiteX26" fmla="*/ 705698 w 706498"/>
                  <a:gd name="connsiteY26" fmla="*/ 594360 h 768160"/>
                  <a:gd name="connsiteX27" fmla="*/ 696554 w 706498"/>
                  <a:gd name="connsiteY27" fmla="*/ 758952 h 768160"/>
                  <a:gd name="connsiteX28" fmla="*/ 669122 w 706498"/>
                  <a:gd name="connsiteY28" fmla="*/ 768096 h 768160"/>
                  <a:gd name="connsiteX29" fmla="*/ 330794 w 706498"/>
                  <a:gd name="connsiteY29" fmla="*/ 749808 h 768160"/>
                  <a:gd name="connsiteX30" fmla="*/ 266786 w 706498"/>
                  <a:gd name="connsiteY30" fmla="*/ 731520 h 768160"/>
                  <a:gd name="connsiteX31" fmla="*/ 239354 w 706498"/>
                  <a:gd name="connsiteY31" fmla="*/ 722376 h 768160"/>
                  <a:gd name="connsiteX32" fmla="*/ 147914 w 706498"/>
                  <a:gd name="connsiteY32" fmla="*/ 640080 h 768160"/>
                  <a:gd name="connsiteX33" fmla="*/ 120482 w 706498"/>
                  <a:gd name="connsiteY33" fmla="*/ 612648 h 768160"/>
                  <a:gd name="connsiteX34" fmla="*/ 102194 w 706498"/>
                  <a:gd name="connsiteY34" fmla="*/ 585216 h 768160"/>
                  <a:gd name="connsiteX35" fmla="*/ 47330 w 706498"/>
                  <a:gd name="connsiteY35" fmla="*/ 548640 h 768160"/>
                  <a:gd name="connsiteX36" fmla="*/ 38186 w 706498"/>
                  <a:gd name="connsiteY36" fmla="*/ 521208 h 768160"/>
                  <a:gd name="connsiteX37" fmla="*/ 1610 w 706498"/>
                  <a:gd name="connsiteY37" fmla="*/ 466344 h 768160"/>
                  <a:gd name="connsiteX38" fmla="*/ 10754 w 706498"/>
                  <a:gd name="connsiteY38" fmla="*/ 365760 h 768160"/>
                  <a:gd name="connsiteX39" fmla="*/ 93050 w 706498"/>
                  <a:gd name="connsiteY39" fmla="*/ 402336 h 768160"/>
                  <a:gd name="connsiteX40" fmla="*/ 129626 w 706498"/>
                  <a:gd name="connsiteY40" fmla="*/ 448056 h 768160"/>
                  <a:gd name="connsiteX41" fmla="*/ 184490 w 706498"/>
                  <a:gd name="connsiteY41" fmla="*/ 466344 h 768160"/>
                  <a:gd name="connsiteX42" fmla="*/ 211922 w 706498"/>
                  <a:gd name="connsiteY42" fmla="*/ 502920 h 768160"/>
                  <a:gd name="connsiteX43" fmla="*/ 266786 w 706498"/>
                  <a:gd name="connsiteY43" fmla="*/ 521208 h 768160"/>
                  <a:gd name="connsiteX44" fmla="*/ 349082 w 706498"/>
                  <a:gd name="connsiteY44" fmla="*/ 539496 h 768160"/>
                  <a:gd name="connsiteX45" fmla="*/ 385658 w 706498"/>
                  <a:gd name="connsiteY45" fmla="*/ 548640 h 768160"/>
                  <a:gd name="connsiteX46" fmla="*/ 669122 w 706498"/>
                  <a:gd name="connsiteY46" fmla="*/ 548640 h 768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6498" h="768160">
                    <a:moveTo>
                      <a:pt x="367370" y="9144"/>
                    </a:moveTo>
                    <a:cubicBezTo>
                      <a:pt x="382610" y="6096"/>
                      <a:pt x="397548" y="0"/>
                      <a:pt x="413090" y="0"/>
                    </a:cubicBezTo>
                    <a:cubicBezTo>
                      <a:pt x="457075" y="0"/>
                      <a:pt x="527970" y="1717"/>
                      <a:pt x="577682" y="18288"/>
                    </a:cubicBezTo>
                    <a:cubicBezTo>
                      <a:pt x="593254" y="23479"/>
                      <a:pt x="608162" y="30480"/>
                      <a:pt x="623402" y="36576"/>
                    </a:cubicBezTo>
                    <a:cubicBezTo>
                      <a:pt x="629498" y="45720"/>
                      <a:pt x="633919" y="56237"/>
                      <a:pt x="641690" y="64008"/>
                    </a:cubicBezTo>
                    <a:cubicBezTo>
                      <a:pt x="649461" y="71779"/>
                      <a:pt x="661885" y="74025"/>
                      <a:pt x="669122" y="82296"/>
                    </a:cubicBezTo>
                    <a:cubicBezTo>
                      <a:pt x="683596" y="98837"/>
                      <a:pt x="705698" y="137160"/>
                      <a:pt x="705698" y="137160"/>
                    </a:cubicBezTo>
                    <a:cubicBezTo>
                      <a:pt x="702650" y="155448"/>
                      <a:pt x="713858" y="185368"/>
                      <a:pt x="696554" y="192024"/>
                    </a:cubicBezTo>
                    <a:cubicBezTo>
                      <a:pt x="663268" y="204826"/>
                      <a:pt x="591197" y="196395"/>
                      <a:pt x="559394" y="164592"/>
                    </a:cubicBezTo>
                    <a:cubicBezTo>
                      <a:pt x="548618" y="153816"/>
                      <a:pt x="542157" y="139344"/>
                      <a:pt x="531962" y="128016"/>
                    </a:cubicBezTo>
                    <a:cubicBezTo>
                      <a:pt x="514660" y="108792"/>
                      <a:pt x="501634" y="81331"/>
                      <a:pt x="477098" y="73152"/>
                    </a:cubicBezTo>
                    <a:lnTo>
                      <a:pt x="449666" y="64008"/>
                    </a:lnTo>
                    <a:cubicBezTo>
                      <a:pt x="447419" y="61761"/>
                      <a:pt x="404986" y="15742"/>
                      <a:pt x="394802" y="18288"/>
                    </a:cubicBezTo>
                    <a:cubicBezTo>
                      <a:pt x="385451" y="20626"/>
                      <a:pt x="388706" y="36576"/>
                      <a:pt x="385658" y="45720"/>
                    </a:cubicBezTo>
                    <a:cubicBezTo>
                      <a:pt x="385887" y="49848"/>
                      <a:pt x="379083" y="188018"/>
                      <a:pt x="403946" y="237744"/>
                    </a:cubicBezTo>
                    <a:cubicBezTo>
                      <a:pt x="408861" y="247574"/>
                      <a:pt x="417319" y="255346"/>
                      <a:pt x="422234" y="265176"/>
                    </a:cubicBezTo>
                    <a:cubicBezTo>
                      <a:pt x="426545" y="273797"/>
                      <a:pt x="424562" y="285792"/>
                      <a:pt x="431378" y="292608"/>
                    </a:cubicBezTo>
                    <a:cubicBezTo>
                      <a:pt x="442677" y="303907"/>
                      <a:pt x="478992" y="314575"/>
                      <a:pt x="495386" y="320040"/>
                    </a:cubicBezTo>
                    <a:cubicBezTo>
                      <a:pt x="501482" y="329184"/>
                      <a:pt x="508759" y="337642"/>
                      <a:pt x="513674" y="347472"/>
                    </a:cubicBezTo>
                    <a:cubicBezTo>
                      <a:pt x="517985" y="356093"/>
                      <a:pt x="516797" y="367378"/>
                      <a:pt x="522818" y="374904"/>
                    </a:cubicBezTo>
                    <a:cubicBezTo>
                      <a:pt x="529683" y="383486"/>
                      <a:pt x="542479" y="385421"/>
                      <a:pt x="550250" y="393192"/>
                    </a:cubicBezTo>
                    <a:cubicBezTo>
                      <a:pt x="575603" y="418545"/>
                      <a:pt x="575253" y="437293"/>
                      <a:pt x="605114" y="457200"/>
                    </a:cubicBezTo>
                    <a:cubicBezTo>
                      <a:pt x="613134" y="462547"/>
                      <a:pt x="623402" y="463296"/>
                      <a:pt x="632546" y="466344"/>
                    </a:cubicBezTo>
                    <a:cubicBezTo>
                      <a:pt x="638642" y="478536"/>
                      <a:pt x="642911" y="491828"/>
                      <a:pt x="650834" y="502920"/>
                    </a:cubicBezTo>
                    <a:cubicBezTo>
                      <a:pt x="658350" y="513443"/>
                      <a:pt x="671850" y="519124"/>
                      <a:pt x="678266" y="530352"/>
                    </a:cubicBezTo>
                    <a:cubicBezTo>
                      <a:pt x="684501" y="541263"/>
                      <a:pt x="682460" y="555377"/>
                      <a:pt x="687410" y="566928"/>
                    </a:cubicBezTo>
                    <a:cubicBezTo>
                      <a:pt x="691739" y="577029"/>
                      <a:pt x="699602" y="585216"/>
                      <a:pt x="705698" y="594360"/>
                    </a:cubicBezTo>
                    <a:cubicBezTo>
                      <a:pt x="702650" y="649224"/>
                      <a:pt x="707874" y="705182"/>
                      <a:pt x="696554" y="758952"/>
                    </a:cubicBezTo>
                    <a:cubicBezTo>
                      <a:pt x="694568" y="768384"/>
                      <a:pt x="678758" y="768337"/>
                      <a:pt x="669122" y="768096"/>
                    </a:cubicBezTo>
                    <a:cubicBezTo>
                      <a:pt x="556217" y="765273"/>
                      <a:pt x="443570" y="755904"/>
                      <a:pt x="330794" y="749808"/>
                    </a:cubicBezTo>
                    <a:cubicBezTo>
                      <a:pt x="265021" y="727884"/>
                      <a:pt x="347158" y="754483"/>
                      <a:pt x="266786" y="731520"/>
                    </a:cubicBezTo>
                    <a:cubicBezTo>
                      <a:pt x="257518" y="728872"/>
                      <a:pt x="248498" y="725424"/>
                      <a:pt x="239354" y="722376"/>
                    </a:cubicBezTo>
                    <a:cubicBezTo>
                      <a:pt x="182087" y="679426"/>
                      <a:pt x="213554" y="705720"/>
                      <a:pt x="147914" y="640080"/>
                    </a:cubicBezTo>
                    <a:cubicBezTo>
                      <a:pt x="138770" y="630936"/>
                      <a:pt x="127655" y="623408"/>
                      <a:pt x="120482" y="612648"/>
                    </a:cubicBezTo>
                    <a:cubicBezTo>
                      <a:pt x="114386" y="603504"/>
                      <a:pt x="110465" y="592453"/>
                      <a:pt x="102194" y="585216"/>
                    </a:cubicBezTo>
                    <a:cubicBezTo>
                      <a:pt x="85653" y="570742"/>
                      <a:pt x="47330" y="548640"/>
                      <a:pt x="47330" y="548640"/>
                    </a:cubicBezTo>
                    <a:cubicBezTo>
                      <a:pt x="44282" y="539496"/>
                      <a:pt x="42867" y="529634"/>
                      <a:pt x="38186" y="521208"/>
                    </a:cubicBezTo>
                    <a:cubicBezTo>
                      <a:pt x="27512" y="501995"/>
                      <a:pt x="1610" y="466344"/>
                      <a:pt x="1610" y="466344"/>
                    </a:cubicBezTo>
                    <a:cubicBezTo>
                      <a:pt x="4658" y="432816"/>
                      <a:pt x="-8552" y="393340"/>
                      <a:pt x="10754" y="365760"/>
                    </a:cubicBezTo>
                    <a:cubicBezTo>
                      <a:pt x="33957" y="332613"/>
                      <a:pt x="83488" y="392774"/>
                      <a:pt x="93050" y="402336"/>
                    </a:cubicBezTo>
                    <a:cubicBezTo>
                      <a:pt x="102965" y="432082"/>
                      <a:pt x="97257" y="433670"/>
                      <a:pt x="129626" y="448056"/>
                    </a:cubicBezTo>
                    <a:cubicBezTo>
                      <a:pt x="147242" y="455885"/>
                      <a:pt x="184490" y="466344"/>
                      <a:pt x="184490" y="466344"/>
                    </a:cubicBezTo>
                    <a:cubicBezTo>
                      <a:pt x="193634" y="478536"/>
                      <a:pt x="199242" y="494466"/>
                      <a:pt x="211922" y="502920"/>
                    </a:cubicBezTo>
                    <a:cubicBezTo>
                      <a:pt x="227962" y="513613"/>
                      <a:pt x="248498" y="515112"/>
                      <a:pt x="266786" y="521208"/>
                    </a:cubicBezTo>
                    <a:cubicBezTo>
                      <a:pt x="320173" y="539004"/>
                      <a:pt x="268618" y="523403"/>
                      <a:pt x="349082" y="539496"/>
                    </a:cubicBezTo>
                    <a:cubicBezTo>
                      <a:pt x="361405" y="541961"/>
                      <a:pt x="373096" y="548281"/>
                      <a:pt x="385658" y="548640"/>
                    </a:cubicBezTo>
                    <a:cubicBezTo>
                      <a:pt x="480107" y="551339"/>
                      <a:pt x="574634" y="548640"/>
                      <a:pt x="669122" y="548640"/>
                    </a:cubicBezTo>
                  </a:path>
                </a:pathLst>
              </a:custGeom>
              <a:grp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2" name="Forma Livre: Forma 91">
                <a:extLst>
                  <a:ext uri="{FF2B5EF4-FFF2-40B4-BE49-F238E27FC236}">
                    <a16:creationId xmlns:a16="http://schemas.microsoft.com/office/drawing/2014/main" id="{9CE5899A-D583-466C-9DD9-76581827A104}"/>
                  </a:ext>
                </a:extLst>
              </p:cNvPr>
              <p:cNvSpPr/>
              <p:nvPr/>
            </p:nvSpPr>
            <p:spPr>
              <a:xfrm>
                <a:off x="4870725" y="5620224"/>
                <a:ext cx="164592" cy="265176"/>
              </a:xfrm>
              <a:custGeom>
                <a:avLst/>
                <a:gdLst>
                  <a:gd name="connsiteX0" fmla="*/ 0 w 164592"/>
                  <a:gd name="connsiteY0" fmla="*/ 0 h 265176"/>
                  <a:gd name="connsiteX1" fmla="*/ 45720 w 164592"/>
                  <a:gd name="connsiteY1" fmla="*/ 36576 h 265176"/>
                  <a:gd name="connsiteX2" fmla="*/ 54864 w 164592"/>
                  <a:gd name="connsiteY2" fmla="*/ 64008 h 265176"/>
                  <a:gd name="connsiteX3" fmla="*/ 91440 w 164592"/>
                  <a:gd name="connsiteY3" fmla="*/ 100584 h 265176"/>
                  <a:gd name="connsiteX4" fmla="*/ 109728 w 164592"/>
                  <a:gd name="connsiteY4" fmla="*/ 128016 h 265176"/>
                  <a:gd name="connsiteX5" fmla="*/ 128016 w 164592"/>
                  <a:gd name="connsiteY5" fmla="*/ 164592 h 265176"/>
                  <a:gd name="connsiteX6" fmla="*/ 155448 w 164592"/>
                  <a:gd name="connsiteY6" fmla="*/ 182880 h 265176"/>
                  <a:gd name="connsiteX7" fmla="*/ 164592 w 164592"/>
                  <a:gd name="connsiteY7" fmla="*/ 265176 h 265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4592" h="265176">
                    <a:moveTo>
                      <a:pt x="0" y="0"/>
                    </a:moveTo>
                    <a:cubicBezTo>
                      <a:pt x="15240" y="12192"/>
                      <a:pt x="33019" y="21758"/>
                      <a:pt x="45720" y="36576"/>
                    </a:cubicBezTo>
                    <a:cubicBezTo>
                      <a:pt x="51993" y="43894"/>
                      <a:pt x="49262" y="56165"/>
                      <a:pt x="54864" y="64008"/>
                    </a:cubicBezTo>
                    <a:cubicBezTo>
                      <a:pt x="64886" y="78038"/>
                      <a:pt x="80219" y="87493"/>
                      <a:pt x="91440" y="100584"/>
                    </a:cubicBezTo>
                    <a:cubicBezTo>
                      <a:pt x="98592" y="108928"/>
                      <a:pt x="104276" y="118474"/>
                      <a:pt x="109728" y="128016"/>
                    </a:cubicBezTo>
                    <a:cubicBezTo>
                      <a:pt x="116491" y="139851"/>
                      <a:pt x="119290" y="154120"/>
                      <a:pt x="128016" y="164592"/>
                    </a:cubicBezTo>
                    <a:cubicBezTo>
                      <a:pt x="135051" y="173035"/>
                      <a:pt x="146304" y="176784"/>
                      <a:pt x="155448" y="182880"/>
                    </a:cubicBezTo>
                    <a:lnTo>
                      <a:pt x="164592" y="265176"/>
                    </a:lnTo>
                  </a:path>
                </a:pathLst>
              </a:custGeom>
              <a:grp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3" name="Forma Livre: Forma 92">
                <a:extLst>
                  <a:ext uri="{FF2B5EF4-FFF2-40B4-BE49-F238E27FC236}">
                    <a16:creationId xmlns:a16="http://schemas.microsoft.com/office/drawing/2014/main" id="{21EB4FFE-8BCC-41C1-9FAF-7361FDBA035A}"/>
                  </a:ext>
                </a:extLst>
              </p:cNvPr>
              <p:cNvSpPr/>
              <p:nvPr/>
            </p:nvSpPr>
            <p:spPr>
              <a:xfrm>
                <a:off x="4550685" y="5620224"/>
                <a:ext cx="338328" cy="237744"/>
              </a:xfrm>
              <a:custGeom>
                <a:avLst/>
                <a:gdLst>
                  <a:gd name="connsiteX0" fmla="*/ 338328 w 338328"/>
                  <a:gd name="connsiteY0" fmla="*/ 0 h 237744"/>
                  <a:gd name="connsiteX1" fmla="*/ 201168 w 338328"/>
                  <a:gd name="connsiteY1" fmla="*/ 64008 h 237744"/>
                  <a:gd name="connsiteX2" fmla="*/ 192024 w 338328"/>
                  <a:gd name="connsiteY2" fmla="*/ 91440 h 237744"/>
                  <a:gd name="connsiteX3" fmla="*/ 128016 w 338328"/>
                  <a:gd name="connsiteY3" fmla="*/ 155448 h 237744"/>
                  <a:gd name="connsiteX4" fmla="*/ 91440 w 338328"/>
                  <a:gd name="connsiteY4" fmla="*/ 164592 h 237744"/>
                  <a:gd name="connsiteX5" fmla="*/ 73152 w 338328"/>
                  <a:gd name="connsiteY5" fmla="*/ 192024 h 237744"/>
                  <a:gd name="connsiteX6" fmla="*/ 45720 w 338328"/>
                  <a:gd name="connsiteY6" fmla="*/ 201168 h 237744"/>
                  <a:gd name="connsiteX7" fmla="*/ 0 w 338328"/>
                  <a:gd name="connsiteY7" fmla="*/ 237744 h 237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38328" h="237744">
                    <a:moveTo>
                      <a:pt x="338328" y="0"/>
                    </a:moveTo>
                    <a:cubicBezTo>
                      <a:pt x="218456" y="49947"/>
                      <a:pt x="261569" y="23741"/>
                      <a:pt x="201168" y="64008"/>
                    </a:cubicBezTo>
                    <a:cubicBezTo>
                      <a:pt x="198120" y="73152"/>
                      <a:pt x="196806" y="83071"/>
                      <a:pt x="192024" y="91440"/>
                    </a:cubicBezTo>
                    <a:cubicBezTo>
                      <a:pt x="177394" y="117043"/>
                      <a:pt x="154838" y="142037"/>
                      <a:pt x="128016" y="155448"/>
                    </a:cubicBezTo>
                    <a:cubicBezTo>
                      <a:pt x="116776" y="161068"/>
                      <a:pt x="103632" y="161544"/>
                      <a:pt x="91440" y="164592"/>
                    </a:cubicBezTo>
                    <a:cubicBezTo>
                      <a:pt x="85344" y="173736"/>
                      <a:pt x="81734" y="185159"/>
                      <a:pt x="73152" y="192024"/>
                    </a:cubicBezTo>
                    <a:cubicBezTo>
                      <a:pt x="65626" y="198045"/>
                      <a:pt x="54341" y="196857"/>
                      <a:pt x="45720" y="201168"/>
                    </a:cubicBezTo>
                    <a:cubicBezTo>
                      <a:pt x="22650" y="212703"/>
                      <a:pt x="17010" y="220734"/>
                      <a:pt x="0" y="237744"/>
                    </a:cubicBezTo>
                  </a:path>
                </a:pathLst>
              </a:custGeom>
              <a:grp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86" name="Agrupar 85">
              <a:extLst>
                <a:ext uri="{FF2B5EF4-FFF2-40B4-BE49-F238E27FC236}">
                  <a16:creationId xmlns:a16="http://schemas.microsoft.com/office/drawing/2014/main" id="{3A3E97E1-A62C-421A-9977-673D727886A5}"/>
                </a:ext>
              </a:extLst>
            </p:cNvPr>
            <p:cNvGrpSpPr/>
            <p:nvPr/>
          </p:nvGrpSpPr>
          <p:grpSpPr>
            <a:xfrm>
              <a:off x="10633370" y="5192544"/>
              <a:ext cx="584393" cy="854743"/>
              <a:chOff x="4451518" y="4852064"/>
              <a:chExt cx="706498" cy="1033336"/>
            </a:xfrm>
            <a:solidFill>
              <a:srgbClr val="D79D78"/>
            </a:solidFill>
          </p:grpSpPr>
          <p:sp>
            <p:nvSpPr>
              <p:cNvPr id="87" name="Forma Livre: Forma 86">
                <a:extLst>
                  <a:ext uri="{FF2B5EF4-FFF2-40B4-BE49-F238E27FC236}">
                    <a16:creationId xmlns:a16="http://schemas.microsoft.com/office/drawing/2014/main" id="{17B79B92-5CA3-4AD2-82DC-AFBE23085203}"/>
                  </a:ext>
                </a:extLst>
              </p:cNvPr>
              <p:cNvSpPr/>
              <p:nvPr/>
            </p:nvSpPr>
            <p:spPr>
              <a:xfrm>
                <a:off x="4451518" y="4852064"/>
                <a:ext cx="706498" cy="768160"/>
              </a:xfrm>
              <a:custGeom>
                <a:avLst/>
                <a:gdLst>
                  <a:gd name="connsiteX0" fmla="*/ 367370 w 706498"/>
                  <a:gd name="connsiteY0" fmla="*/ 9144 h 768160"/>
                  <a:gd name="connsiteX1" fmla="*/ 413090 w 706498"/>
                  <a:gd name="connsiteY1" fmla="*/ 0 h 768160"/>
                  <a:gd name="connsiteX2" fmla="*/ 577682 w 706498"/>
                  <a:gd name="connsiteY2" fmla="*/ 18288 h 768160"/>
                  <a:gd name="connsiteX3" fmla="*/ 623402 w 706498"/>
                  <a:gd name="connsiteY3" fmla="*/ 36576 h 768160"/>
                  <a:gd name="connsiteX4" fmla="*/ 641690 w 706498"/>
                  <a:gd name="connsiteY4" fmla="*/ 64008 h 768160"/>
                  <a:gd name="connsiteX5" fmla="*/ 669122 w 706498"/>
                  <a:gd name="connsiteY5" fmla="*/ 82296 h 768160"/>
                  <a:gd name="connsiteX6" fmla="*/ 705698 w 706498"/>
                  <a:gd name="connsiteY6" fmla="*/ 137160 h 768160"/>
                  <a:gd name="connsiteX7" fmla="*/ 696554 w 706498"/>
                  <a:gd name="connsiteY7" fmla="*/ 192024 h 768160"/>
                  <a:gd name="connsiteX8" fmla="*/ 559394 w 706498"/>
                  <a:gd name="connsiteY8" fmla="*/ 164592 h 768160"/>
                  <a:gd name="connsiteX9" fmla="*/ 531962 w 706498"/>
                  <a:gd name="connsiteY9" fmla="*/ 128016 h 768160"/>
                  <a:gd name="connsiteX10" fmla="*/ 477098 w 706498"/>
                  <a:gd name="connsiteY10" fmla="*/ 73152 h 768160"/>
                  <a:gd name="connsiteX11" fmla="*/ 449666 w 706498"/>
                  <a:gd name="connsiteY11" fmla="*/ 64008 h 768160"/>
                  <a:gd name="connsiteX12" fmla="*/ 394802 w 706498"/>
                  <a:gd name="connsiteY12" fmla="*/ 18288 h 768160"/>
                  <a:gd name="connsiteX13" fmla="*/ 385658 w 706498"/>
                  <a:gd name="connsiteY13" fmla="*/ 45720 h 768160"/>
                  <a:gd name="connsiteX14" fmla="*/ 403946 w 706498"/>
                  <a:gd name="connsiteY14" fmla="*/ 237744 h 768160"/>
                  <a:gd name="connsiteX15" fmla="*/ 422234 w 706498"/>
                  <a:gd name="connsiteY15" fmla="*/ 265176 h 768160"/>
                  <a:gd name="connsiteX16" fmla="*/ 431378 w 706498"/>
                  <a:gd name="connsiteY16" fmla="*/ 292608 h 768160"/>
                  <a:gd name="connsiteX17" fmla="*/ 495386 w 706498"/>
                  <a:gd name="connsiteY17" fmla="*/ 320040 h 768160"/>
                  <a:gd name="connsiteX18" fmla="*/ 513674 w 706498"/>
                  <a:gd name="connsiteY18" fmla="*/ 347472 h 768160"/>
                  <a:gd name="connsiteX19" fmla="*/ 522818 w 706498"/>
                  <a:gd name="connsiteY19" fmla="*/ 374904 h 768160"/>
                  <a:gd name="connsiteX20" fmla="*/ 550250 w 706498"/>
                  <a:gd name="connsiteY20" fmla="*/ 393192 h 768160"/>
                  <a:gd name="connsiteX21" fmla="*/ 605114 w 706498"/>
                  <a:gd name="connsiteY21" fmla="*/ 457200 h 768160"/>
                  <a:gd name="connsiteX22" fmla="*/ 632546 w 706498"/>
                  <a:gd name="connsiteY22" fmla="*/ 466344 h 768160"/>
                  <a:gd name="connsiteX23" fmla="*/ 650834 w 706498"/>
                  <a:gd name="connsiteY23" fmla="*/ 502920 h 768160"/>
                  <a:gd name="connsiteX24" fmla="*/ 678266 w 706498"/>
                  <a:gd name="connsiteY24" fmla="*/ 530352 h 768160"/>
                  <a:gd name="connsiteX25" fmla="*/ 687410 w 706498"/>
                  <a:gd name="connsiteY25" fmla="*/ 566928 h 768160"/>
                  <a:gd name="connsiteX26" fmla="*/ 705698 w 706498"/>
                  <a:gd name="connsiteY26" fmla="*/ 594360 h 768160"/>
                  <a:gd name="connsiteX27" fmla="*/ 696554 w 706498"/>
                  <a:gd name="connsiteY27" fmla="*/ 758952 h 768160"/>
                  <a:gd name="connsiteX28" fmla="*/ 669122 w 706498"/>
                  <a:gd name="connsiteY28" fmla="*/ 768096 h 768160"/>
                  <a:gd name="connsiteX29" fmla="*/ 330794 w 706498"/>
                  <a:gd name="connsiteY29" fmla="*/ 749808 h 768160"/>
                  <a:gd name="connsiteX30" fmla="*/ 266786 w 706498"/>
                  <a:gd name="connsiteY30" fmla="*/ 731520 h 768160"/>
                  <a:gd name="connsiteX31" fmla="*/ 239354 w 706498"/>
                  <a:gd name="connsiteY31" fmla="*/ 722376 h 768160"/>
                  <a:gd name="connsiteX32" fmla="*/ 147914 w 706498"/>
                  <a:gd name="connsiteY32" fmla="*/ 640080 h 768160"/>
                  <a:gd name="connsiteX33" fmla="*/ 120482 w 706498"/>
                  <a:gd name="connsiteY33" fmla="*/ 612648 h 768160"/>
                  <a:gd name="connsiteX34" fmla="*/ 102194 w 706498"/>
                  <a:gd name="connsiteY34" fmla="*/ 585216 h 768160"/>
                  <a:gd name="connsiteX35" fmla="*/ 47330 w 706498"/>
                  <a:gd name="connsiteY35" fmla="*/ 548640 h 768160"/>
                  <a:gd name="connsiteX36" fmla="*/ 38186 w 706498"/>
                  <a:gd name="connsiteY36" fmla="*/ 521208 h 768160"/>
                  <a:gd name="connsiteX37" fmla="*/ 1610 w 706498"/>
                  <a:gd name="connsiteY37" fmla="*/ 466344 h 768160"/>
                  <a:gd name="connsiteX38" fmla="*/ 10754 w 706498"/>
                  <a:gd name="connsiteY38" fmla="*/ 365760 h 768160"/>
                  <a:gd name="connsiteX39" fmla="*/ 93050 w 706498"/>
                  <a:gd name="connsiteY39" fmla="*/ 402336 h 768160"/>
                  <a:gd name="connsiteX40" fmla="*/ 129626 w 706498"/>
                  <a:gd name="connsiteY40" fmla="*/ 448056 h 768160"/>
                  <a:gd name="connsiteX41" fmla="*/ 184490 w 706498"/>
                  <a:gd name="connsiteY41" fmla="*/ 466344 h 768160"/>
                  <a:gd name="connsiteX42" fmla="*/ 211922 w 706498"/>
                  <a:gd name="connsiteY42" fmla="*/ 502920 h 768160"/>
                  <a:gd name="connsiteX43" fmla="*/ 266786 w 706498"/>
                  <a:gd name="connsiteY43" fmla="*/ 521208 h 768160"/>
                  <a:gd name="connsiteX44" fmla="*/ 349082 w 706498"/>
                  <a:gd name="connsiteY44" fmla="*/ 539496 h 768160"/>
                  <a:gd name="connsiteX45" fmla="*/ 385658 w 706498"/>
                  <a:gd name="connsiteY45" fmla="*/ 548640 h 768160"/>
                  <a:gd name="connsiteX46" fmla="*/ 669122 w 706498"/>
                  <a:gd name="connsiteY46" fmla="*/ 548640 h 768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6498" h="768160">
                    <a:moveTo>
                      <a:pt x="367370" y="9144"/>
                    </a:moveTo>
                    <a:cubicBezTo>
                      <a:pt x="382610" y="6096"/>
                      <a:pt x="397548" y="0"/>
                      <a:pt x="413090" y="0"/>
                    </a:cubicBezTo>
                    <a:cubicBezTo>
                      <a:pt x="457075" y="0"/>
                      <a:pt x="527970" y="1717"/>
                      <a:pt x="577682" y="18288"/>
                    </a:cubicBezTo>
                    <a:cubicBezTo>
                      <a:pt x="593254" y="23479"/>
                      <a:pt x="608162" y="30480"/>
                      <a:pt x="623402" y="36576"/>
                    </a:cubicBezTo>
                    <a:cubicBezTo>
                      <a:pt x="629498" y="45720"/>
                      <a:pt x="633919" y="56237"/>
                      <a:pt x="641690" y="64008"/>
                    </a:cubicBezTo>
                    <a:cubicBezTo>
                      <a:pt x="649461" y="71779"/>
                      <a:pt x="661885" y="74025"/>
                      <a:pt x="669122" y="82296"/>
                    </a:cubicBezTo>
                    <a:cubicBezTo>
                      <a:pt x="683596" y="98837"/>
                      <a:pt x="705698" y="137160"/>
                      <a:pt x="705698" y="137160"/>
                    </a:cubicBezTo>
                    <a:cubicBezTo>
                      <a:pt x="702650" y="155448"/>
                      <a:pt x="713858" y="185368"/>
                      <a:pt x="696554" y="192024"/>
                    </a:cubicBezTo>
                    <a:cubicBezTo>
                      <a:pt x="663268" y="204826"/>
                      <a:pt x="591197" y="196395"/>
                      <a:pt x="559394" y="164592"/>
                    </a:cubicBezTo>
                    <a:cubicBezTo>
                      <a:pt x="548618" y="153816"/>
                      <a:pt x="542157" y="139344"/>
                      <a:pt x="531962" y="128016"/>
                    </a:cubicBezTo>
                    <a:cubicBezTo>
                      <a:pt x="514660" y="108792"/>
                      <a:pt x="501634" y="81331"/>
                      <a:pt x="477098" y="73152"/>
                    </a:cubicBezTo>
                    <a:lnTo>
                      <a:pt x="449666" y="64008"/>
                    </a:lnTo>
                    <a:cubicBezTo>
                      <a:pt x="447419" y="61761"/>
                      <a:pt x="404986" y="15742"/>
                      <a:pt x="394802" y="18288"/>
                    </a:cubicBezTo>
                    <a:cubicBezTo>
                      <a:pt x="385451" y="20626"/>
                      <a:pt x="388706" y="36576"/>
                      <a:pt x="385658" y="45720"/>
                    </a:cubicBezTo>
                    <a:cubicBezTo>
                      <a:pt x="385887" y="49848"/>
                      <a:pt x="379083" y="188018"/>
                      <a:pt x="403946" y="237744"/>
                    </a:cubicBezTo>
                    <a:cubicBezTo>
                      <a:pt x="408861" y="247574"/>
                      <a:pt x="417319" y="255346"/>
                      <a:pt x="422234" y="265176"/>
                    </a:cubicBezTo>
                    <a:cubicBezTo>
                      <a:pt x="426545" y="273797"/>
                      <a:pt x="424562" y="285792"/>
                      <a:pt x="431378" y="292608"/>
                    </a:cubicBezTo>
                    <a:cubicBezTo>
                      <a:pt x="442677" y="303907"/>
                      <a:pt x="478992" y="314575"/>
                      <a:pt x="495386" y="320040"/>
                    </a:cubicBezTo>
                    <a:cubicBezTo>
                      <a:pt x="501482" y="329184"/>
                      <a:pt x="508759" y="337642"/>
                      <a:pt x="513674" y="347472"/>
                    </a:cubicBezTo>
                    <a:cubicBezTo>
                      <a:pt x="517985" y="356093"/>
                      <a:pt x="516797" y="367378"/>
                      <a:pt x="522818" y="374904"/>
                    </a:cubicBezTo>
                    <a:cubicBezTo>
                      <a:pt x="529683" y="383486"/>
                      <a:pt x="542479" y="385421"/>
                      <a:pt x="550250" y="393192"/>
                    </a:cubicBezTo>
                    <a:cubicBezTo>
                      <a:pt x="575603" y="418545"/>
                      <a:pt x="575253" y="437293"/>
                      <a:pt x="605114" y="457200"/>
                    </a:cubicBezTo>
                    <a:cubicBezTo>
                      <a:pt x="613134" y="462547"/>
                      <a:pt x="623402" y="463296"/>
                      <a:pt x="632546" y="466344"/>
                    </a:cubicBezTo>
                    <a:cubicBezTo>
                      <a:pt x="638642" y="478536"/>
                      <a:pt x="642911" y="491828"/>
                      <a:pt x="650834" y="502920"/>
                    </a:cubicBezTo>
                    <a:cubicBezTo>
                      <a:pt x="658350" y="513443"/>
                      <a:pt x="671850" y="519124"/>
                      <a:pt x="678266" y="530352"/>
                    </a:cubicBezTo>
                    <a:cubicBezTo>
                      <a:pt x="684501" y="541263"/>
                      <a:pt x="682460" y="555377"/>
                      <a:pt x="687410" y="566928"/>
                    </a:cubicBezTo>
                    <a:cubicBezTo>
                      <a:pt x="691739" y="577029"/>
                      <a:pt x="699602" y="585216"/>
                      <a:pt x="705698" y="594360"/>
                    </a:cubicBezTo>
                    <a:cubicBezTo>
                      <a:pt x="702650" y="649224"/>
                      <a:pt x="707874" y="705182"/>
                      <a:pt x="696554" y="758952"/>
                    </a:cubicBezTo>
                    <a:cubicBezTo>
                      <a:pt x="694568" y="768384"/>
                      <a:pt x="678758" y="768337"/>
                      <a:pt x="669122" y="768096"/>
                    </a:cubicBezTo>
                    <a:cubicBezTo>
                      <a:pt x="556217" y="765273"/>
                      <a:pt x="443570" y="755904"/>
                      <a:pt x="330794" y="749808"/>
                    </a:cubicBezTo>
                    <a:cubicBezTo>
                      <a:pt x="265021" y="727884"/>
                      <a:pt x="347158" y="754483"/>
                      <a:pt x="266786" y="731520"/>
                    </a:cubicBezTo>
                    <a:cubicBezTo>
                      <a:pt x="257518" y="728872"/>
                      <a:pt x="248498" y="725424"/>
                      <a:pt x="239354" y="722376"/>
                    </a:cubicBezTo>
                    <a:cubicBezTo>
                      <a:pt x="182087" y="679426"/>
                      <a:pt x="213554" y="705720"/>
                      <a:pt x="147914" y="640080"/>
                    </a:cubicBezTo>
                    <a:cubicBezTo>
                      <a:pt x="138770" y="630936"/>
                      <a:pt x="127655" y="623408"/>
                      <a:pt x="120482" y="612648"/>
                    </a:cubicBezTo>
                    <a:cubicBezTo>
                      <a:pt x="114386" y="603504"/>
                      <a:pt x="110465" y="592453"/>
                      <a:pt x="102194" y="585216"/>
                    </a:cubicBezTo>
                    <a:cubicBezTo>
                      <a:pt x="85653" y="570742"/>
                      <a:pt x="47330" y="548640"/>
                      <a:pt x="47330" y="548640"/>
                    </a:cubicBezTo>
                    <a:cubicBezTo>
                      <a:pt x="44282" y="539496"/>
                      <a:pt x="42867" y="529634"/>
                      <a:pt x="38186" y="521208"/>
                    </a:cubicBezTo>
                    <a:cubicBezTo>
                      <a:pt x="27512" y="501995"/>
                      <a:pt x="1610" y="466344"/>
                      <a:pt x="1610" y="466344"/>
                    </a:cubicBezTo>
                    <a:cubicBezTo>
                      <a:pt x="4658" y="432816"/>
                      <a:pt x="-8552" y="393340"/>
                      <a:pt x="10754" y="365760"/>
                    </a:cubicBezTo>
                    <a:cubicBezTo>
                      <a:pt x="33957" y="332613"/>
                      <a:pt x="83488" y="392774"/>
                      <a:pt x="93050" y="402336"/>
                    </a:cubicBezTo>
                    <a:cubicBezTo>
                      <a:pt x="102965" y="432082"/>
                      <a:pt x="97257" y="433670"/>
                      <a:pt x="129626" y="448056"/>
                    </a:cubicBezTo>
                    <a:cubicBezTo>
                      <a:pt x="147242" y="455885"/>
                      <a:pt x="184490" y="466344"/>
                      <a:pt x="184490" y="466344"/>
                    </a:cubicBezTo>
                    <a:cubicBezTo>
                      <a:pt x="193634" y="478536"/>
                      <a:pt x="199242" y="494466"/>
                      <a:pt x="211922" y="502920"/>
                    </a:cubicBezTo>
                    <a:cubicBezTo>
                      <a:pt x="227962" y="513613"/>
                      <a:pt x="248498" y="515112"/>
                      <a:pt x="266786" y="521208"/>
                    </a:cubicBezTo>
                    <a:cubicBezTo>
                      <a:pt x="320173" y="539004"/>
                      <a:pt x="268618" y="523403"/>
                      <a:pt x="349082" y="539496"/>
                    </a:cubicBezTo>
                    <a:cubicBezTo>
                      <a:pt x="361405" y="541961"/>
                      <a:pt x="373096" y="548281"/>
                      <a:pt x="385658" y="548640"/>
                    </a:cubicBezTo>
                    <a:cubicBezTo>
                      <a:pt x="480107" y="551339"/>
                      <a:pt x="574634" y="548640"/>
                      <a:pt x="669122" y="548640"/>
                    </a:cubicBezTo>
                  </a:path>
                </a:pathLst>
              </a:custGeom>
              <a:grp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8" name="Forma Livre: Forma 87">
                <a:extLst>
                  <a:ext uri="{FF2B5EF4-FFF2-40B4-BE49-F238E27FC236}">
                    <a16:creationId xmlns:a16="http://schemas.microsoft.com/office/drawing/2014/main" id="{55367A23-13CD-41E5-929D-CC739AD6F821}"/>
                  </a:ext>
                </a:extLst>
              </p:cNvPr>
              <p:cNvSpPr/>
              <p:nvPr/>
            </p:nvSpPr>
            <p:spPr>
              <a:xfrm>
                <a:off x="4870725" y="5620224"/>
                <a:ext cx="164592" cy="265176"/>
              </a:xfrm>
              <a:custGeom>
                <a:avLst/>
                <a:gdLst>
                  <a:gd name="connsiteX0" fmla="*/ 0 w 164592"/>
                  <a:gd name="connsiteY0" fmla="*/ 0 h 265176"/>
                  <a:gd name="connsiteX1" fmla="*/ 45720 w 164592"/>
                  <a:gd name="connsiteY1" fmla="*/ 36576 h 265176"/>
                  <a:gd name="connsiteX2" fmla="*/ 54864 w 164592"/>
                  <a:gd name="connsiteY2" fmla="*/ 64008 h 265176"/>
                  <a:gd name="connsiteX3" fmla="*/ 91440 w 164592"/>
                  <a:gd name="connsiteY3" fmla="*/ 100584 h 265176"/>
                  <a:gd name="connsiteX4" fmla="*/ 109728 w 164592"/>
                  <a:gd name="connsiteY4" fmla="*/ 128016 h 265176"/>
                  <a:gd name="connsiteX5" fmla="*/ 128016 w 164592"/>
                  <a:gd name="connsiteY5" fmla="*/ 164592 h 265176"/>
                  <a:gd name="connsiteX6" fmla="*/ 155448 w 164592"/>
                  <a:gd name="connsiteY6" fmla="*/ 182880 h 265176"/>
                  <a:gd name="connsiteX7" fmla="*/ 164592 w 164592"/>
                  <a:gd name="connsiteY7" fmla="*/ 265176 h 265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4592" h="265176">
                    <a:moveTo>
                      <a:pt x="0" y="0"/>
                    </a:moveTo>
                    <a:cubicBezTo>
                      <a:pt x="15240" y="12192"/>
                      <a:pt x="33019" y="21758"/>
                      <a:pt x="45720" y="36576"/>
                    </a:cubicBezTo>
                    <a:cubicBezTo>
                      <a:pt x="51993" y="43894"/>
                      <a:pt x="49262" y="56165"/>
                      <a:pt x="54864" y="64008"/>
                    </a:cubicBezTo>
                    <a:cubicBezTo>
                      <a:pt x="64886" y="78038"/>
                      <a:pt x="80219" y="87493"/>
                      <a:pt x="91440" y="100584"/>
                    </a:cubicBezTo>
                    <a:cubicBezTo>
                      <a:pt x="98592" y="108928"/>
                      <a:pt x="104276" y="118474"/>
                      <a:pt x="109728" y="128016"/>
                    </a:cubicBezTo>
                    <a:cubicBezTo>
                      <a:pt x="116491" y="139851"/>
                      <a:pt x="119290" y="154120"/>
                      <a:pt x="128016" y="164592"/>
                    </a:cubicBezTo>
                    <a:cubicBezTo>
                      <a:pt x="135051" y="173035"/>
                      <a:pt x="146304" y="176784"/>
                      <a:pt x="155448" y="182880"/>
                    </a:cubicBezTo>
                    <a:lnTo>
                      <a:pt x="164592" y="265176"/>
                    </a:lnTo>
                  </a:path>
                </a:pathLst>
              </a:custGeom>
              <a:grp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9" name="Forma Livre: Forma 88">
                <a:extLst>
                  <a:ext uri="{FF2B5EF4-FFF2-40B4-BE49-F238E27FC236}">
                    <a16:creationId xmlns:a16="http://schemas.microsoft.com/office/drawing/2014/main" id="{4F0E4BA4-B6AD-4B3A-9214-93CABCDAB929}"/>
                  </a:ext>
                </a:extLst>
              </p:cNvPr>
              <p:cNvSpPr/>
              <p:nvPr/>
            </p:nvSpPr>
            <p:spPr>
              <a:xfrm>
                <a:off x="4550685" y="5620224"/>
                <a:ext cx="338328" cy="237744"/>
              </a:xfrm>
              <a:custGeom>
                <a:avLst/>
                <a:gdLst>
                  <a:gd name="connsiteX0" fmla="*/ 338328 w 338328"/>
                  <a:gd name="connsiteY0" fmla="*/ 0 h 237744"/>
                  <a:gd name="connsiteX1" fmla="*/ 201168 w 338328"/>
                  <a:gd name="connsiteY1" fmla="*/ 64008 h 237744"/>
                  <a:gd name="connsiteX2" fmla="*/ 192024 w 338328"/>
                  <a:gd name="connsiteY2" fmla="*/ 91440 h 237744"/>
                  <a:gd name="connsiteX3" fmla="*/ 128016 w 338328"/>
                  <a:gd name="connsiteY3" fmla="*/ 155448 h 237744"/>
                  <a:gd name="connsiteX4" fmla="*/ 91440 w 338328"/>
                  <a:gd name="connsiteY4" fmla="*/ 164592 h 237744"/>
                  <a:gd name="connsiteX5" fmla="*/ 73152 w 338328"/>
                  <a:gd name="connsiteY5" fmla="*/ 192024 h 237744"/>
                  <a:gd name="connsiteX6" fmla="*/ 45720 w 338328"/>
                  <a:gd name="connsiteY6" fmla="*/ 201168 h 237744"/>
                  <a:gd name="connsiteX7" fmla="*/ 0 w 338328"/>
                  <a:gd name="connsiteY7" fmla="*/ 237744 h 237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38328" h="237744">
                    <a:moveTo>
                      <a:pt x="338328" y="0"/>
                    </a:moveTo>
                    <a:cubicBezTo>
                      <a:pt x="218456" y="49947"/>
                      <a:pt x="261569" y="23741"/>
                      <a:pt x="201168" y="64008"/>
                    </a:cubicBezTo>
                    <a:cubicBezTo>
                      <a:pt x="198120" y="73152"/>
                      <a:pt x="196806" y="83071"/>
                      <a:pt x="192024" y="91440"/>
                    </a:cubicBezTo>
                    <a:cubicBezTo>
                      <a:pt x="177394" y="117043"/>
                      <a:pt x="154838" y="142037"/>
                      <a:pt x="128016" y="155448"/>
                    </a:cubicBezTo>
                    <a:cubicBezTo>
                      <a:pt x="116776" y="161068"/>
                      <a:pt x="103632" y="161544"/>
                      <a:pt x="91440" y="164592"/>
                    </a:cubicBezTo>
                    <a:cubicBezTo>
                      <a:pt x="85344" y="173736"/>
                      <a:pt x="81734" y="185159"/>
                      <a:pt x="73152" y="192024"/>
                    </a:cubicBezTo>
                    <a:cubicBezTo>
                      <a:pt x="65626" y="198045"/>
                      <a:pt x="54341" y="196857"/>
                      <a:pt x="45720" y="201168"/>
                    </a:cubicBezTo>
                    <a:cubicBezTo>
                      <a:pt x="22650" y="212703"/>
                      <a:pt x="17010" y="220734"/>
                      <a:pt x="0" y="237744"/>
                    </a:cubicBezTo>
                  </a:path>
                </a:pathLst>
              </a:custGeom>
              <a:grp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94" name="Agrupar 93">
              <a:extLst>
                <a:ext uri="{FF2B5EF4-FFF2-40B4-BE49-F238E27FC236}">
                  <a16:creationId xmlns:a16="http://schemas.microsoft.com/office/drawing/2014/main" id="{4CBB2C64-0C92-49A3-9428-0B4538407BCD}"/>
                </a:ext>
              </a:extLst>
            </p:cNvPr>
            <p:cNvGrpSpPr/>
            <p:nvPr/>
          </p:nvGrpSpPr>
          <p:grpSpPr>
            <a:xfrm>
              <a:off x="10991911" y="5215235"/>
              <a:ext cx="584393" cy="854743"/>
              <a:chOff x="4451518" y="4852064"/>
              <a:chExt cx="706498" cy="1033336"/>
            </a:xfrm>
          </p:grpSpPr>
          <p:sp>
            <p:nvSpPr>
              <p:cNvPr id="95" name="Forma Livre: Forma 94">
                <a:extLst>
                  <a:ext uri="{FF2B5EF4-FFF2-40B4-BE49-F238E27FC236}">
                    <a16:creationId xmlns:a16="http://schemas.microsoft.com/office/drawing/2014/main" id="{349AB775-B846-4E4A-9DD2-B41340877294}"/>
                  </a:ext>
                </a:extLst>
              </p:cNvPr>
              <p:cNvSpPr/>
              <p:nvPr/>
            </p:nvSpPr>
            <p:spPr>
              <a:xfrm>
                <a:off x="4451518" y="4852064"/>
                <a:ext cx="706498" cy="768160"/>
              </a:xfrm>
              <a:custGeom>
                <a:avLst/>
                <a:gdLst>
                  <a:gd name="connsiteX0" fmla="*/ 367370 w 706498"/>
                  <a:gd name="connsiteY0" fmla="*/ 9144 h 768160"/>
                  <a:gd name="connsiteX1" fmla="*/ 413090 w 706498"/>
                  <a:gd name="connsiteY1" fmla="*/ 0 h 768160"/>
                  <a:gd name="connsiteX2" fmla="*/ 577682 w 706498"/>
                  <a:gd name="connsiteY2" fmla="*/ 18288 h 768160"/>
                  <a:gd name="connsiteX3" fmla="*/ 623402 w 706498"/>
                  <a:gd name="connsiteY3" fmla="*/ 36576 h 768160"/>
                  <a:gd name="connsiteX4" fmla="*/ 641690 w 706498"/>
                  <a:gd name="connsiteY4" fmla="*/ 64008 h 768160"/>
                  <a:gd name="connsiteX5" fmla="*/ 669122 w 706498"/>
                  <a:gd name="connsiteY5" fmla="*/ 82296 h 768160"/>
                  <a:gd name="connsiteX6" fmla="*/ 705698 w 706498"/>
                  <a:gd name="connsiteY6" fmla="*/ 137160 h 768160"/>
                  <a:gd name="connsiteX7" fmla="*/ 696554 w 706498"/>
                  <a:gd name="connsiteY7" fmla="*/ 192024 h 768160"/>
                  <a:gd name="connsiteX8" fmla="*/ 559394 w 706498"/>
                  <a:gd name="connsiteY8" fmla="*/ 164592 h 768160"/>
                  <a:gd name="connsiteX9" fmla="*/ 531962 w 706498"/>
                  <a:gd name="connsiteY9" fmla="*/ 128016 h 768160"/>
                  <a:gd name="connsiteX10" fmla="*/ 477098 w 706498"/>
                  <a:gd name="connsiteY10" fmla="*/ 73152 h 768160"/>
                  <a:gd name="connsiteX11" fmla="*/ 449666 w 706498"/>
                  <a:gd name="connsiteY11" fmla="*/ 64008 h 768160"/>
                  <a:gd name="connsiteX12" fmla="*/ 394802 w 706498"/>
                  <a:gd name="connsiteY12" fmla="*/ 18288 h 768160"/>
                  <a:gd name="connsiteX13" fmla="*/ 385658 w 706498"/>
                  <a:gd name="connsiteY13" fmla="*/ 45720 h 768160"/>
                  <a:gd name="connsiteX14" fmla="*/ 403946 w 706498"/>
                  <a:gd name="connsiteY14" fmla="*/ 237744 h 768160"/>
                  <a:gd name="connsiteX15" fmla="*/ 422234 w 706498"/>
                  <a:gd name="connsiteY15" fmla="*/ 265176 h 768160"/>
                  <a:gd name="connsiteX16" fmla="*/ 431378 w 706498"/>
                  <a:gd name="connsiteY16" fmla="*/ 292608 h 768160"/>
                  <a:gd name="connsiteX17" fmla="*/ 495386 w 706498"/>
                  <a:gd name="connsiteY17" fmla="*/ 320040 h 768160"/>
                  <a:gd name="connsiteX18" fmla="*/ 513674 w 706498"/>
                  <a:gd name="connsiteY18" fmla="*/ 347472 h 768160"/>
                  <a:gd name="connsiteX19" fmla="*/ 522818 w 706498"/>
                  <a:gd name="connsiteY19" fmla="*/ 374904 h 768160"/>
                  <a:gd name="connsiteX20" fmla="*/ 550250 w 706498"/>
                  <a:gd name="connsiteY20" fmla="*/ 393192 h 768160"/>
                  <a:gd name="connsiteX21" fmla="*/ 605114 w 706498"/>
                  <a:gd name="connsiteY21" fmla="*/ 457200 h 768160"/>
                  <a:gd name="connsiteX22" fmla="*/ 632546 w 706498"/>
                  <a:gd name="connsiteY22" fmla="*/ 466344 h 768160"/>
                  <a:gd name="connsiteX23" fmla="*/ 650834 w 706498"/>
                  <a:gd name="connsiteY23" fmla="*/ 502920 h 768160"/>
                  <a:gd name="connsiteX24" fmla="*/ 678266 w 706498"/>
                  <a:gd name="connsiteY24" fmla="*/ 530352 h 768160"/>
                  <a:gd name="connsiteX25" fmla="*/ 687410 w 706498"/>
                  <a:gd name="connsiteY25" fmla="*/ 566928 h 768160"/>
                  <a:gd name="connsiteX26" fmla="*/ 705698 w 706498"/>
                  <a:gd name="connsiteY26" fmla="*/ 594360 h 768160"/>
                  <a:gd name="connsiteX27" fmla="*/ 696554 w 706498"/>
                  <a:gd name="connsiteY27" fmla="*/ 758952 h 768160"/>
                  <a:gd name="connsiteX28" fmla="*/ 669122 w 706498"/>
                  <a:gd name="connsiteY28" fmla="*/ 768096 h 768160"/>
                  <a:gd name="connsiteX29" fmla="*/ 330794 w 706498"/>
                  <a:gd name="connsiteY29" fmla="*/ 749808 h 768160"/>
                  <a:gd name="connsiteX30" fmla="*/ 266786 w 706498"/>
                  <a:gd name="connsiteY30" fmla="*/ 731520 h 768160"/>
                  <a:gd name="connsiteX31" fmla="*/ 239354 w 706498"/>
                  <a:gd name="connsiteY31" fmla="*/ 722376 h 768160"/>
                  <a:gd name="connsiteX32" fmla="*/ 147914 w 706498"/>
                  <a:gd name="connsiteY32" fmla="*/ 640080 h 768160"/>
                  <a:gd name="connsiteX33" fmla="*/ 120482 w 706498"/>
                  <a:gd name="connsiteY33" fmla="*/ 612648 h 768160"/>
                  <a:gd name="connsiteX34" fmla="*/ 102194 w 706498"/>
                  <a:gd name="connsiteY34" fmla="*/ 585216 h 768160"/>
                  <a:gd name="connsiteX35" fmla="*/ 47330 w 706498"/>
                  <a:gd name="connsiteY35" fmla="*/ 548640 h 768160"/>
                  <a:gd name="connsiteX36" fmla="*/ 38186 w 706498"/>
                  <a:gd name="connsiteY36" fmla="*/ 521208 h 768160"/>
                  <a:gd name="connsiteX37" fmla="*/ 1610 w 706498"/>
                  <a:gd name="connsiteY37" fmla="*/ 466344 h 768160"/>
                  <a:gd name="connsiteX38" fmla="*/ 10754 w 706498"/>
                  <a:gd name="connsiteY38" fmla="*/ 365760 h 768160"/>
                  <a:gd name="connsiteX39" fmla="*/ 93050 w 706498"/>
                  <a:gd name="connsiteY39" fmla="*/ 402336 h 768160"/>
                  <a:gd name="connsiteX40" fmla="*/ 129626 w 706498"/>
                  <a:gd name="connsiteY40" fmla="*/ 448056 h 768160"/>
                  <a:gd name="connsiteX41" fmla="*/ 184490 w 706498"/>
                  <a:gd name="connsiteY41" fmla="*/ 466344 h 768160"/>
                  <a:gd name="connsiteX42" fmla="*/ 211922 w 706498"/>
                  <a:gd name="connsiteY42" fmla="*/ 502920 h 768160"/>
                  <a:gd name="connsiteX43" fmla="*/ 266786 w 706498"/>
                  <a:gd name="connsiteY43" fmla="*/ 521208 h 768160"/>
                  <a:gd name="connsiteX44" fmla="*/ 349082 w 706498"/>
                  <a:gd name="connsiteY44" fmla="*/ 539496 h 768160"/>
                  <a:gd name="connsiteX45" fmla="*/ 385658 w 706498"/>
                  <a:gd name="connsiteY45" fmla="*/ 548640 h 768160"/>
                  <a:gd name="connsiteX46" fmla="*/ 669122 w 706498"/>
                  <a:gd name="connsiteY46" fmla="*/ 548640 h 768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6498" h="768160">
                    <a:moveTo>
                      <a:pt x="367370" y="9144"/>
                    </a:moveTo>
                    <a:cubicBezTo>
                      <a:pt x="382610" y="6096"/>
                      <a:pt x="397548" y="0"/>
                      <a:pt x="413090" y="0"/>
                    </a:cubicBezTo>
                    <a:cubicBezTo>
                      <a:pt x="457075" y="0"/>
                      <a:pt x="527970" y="1717"/>
                      <a:pt x="577682" y="18288"/>
                    </a:cubicBezTo>
                    <a:cubicBezTo>
                      <a:pt x="593254" y="23479"/>
                      <a:pt x="608162" y="30480"/>
                      <a:pt x="623402" y="36576"/>
                    </a:cubicBezTo>
                    <a:cubicBezTo>
                      <a:pt x="629498" y="45720"/>
                      <a:pt x="633919" y="56237"/>
                      <a:pt x="641690" y="64008"/>
                    </a:cubicBezTo>
                    <a:cubicBezTo>
                      <a:pt x="649461" y="71779"/>
                      <a:pt x="661885" y="74025"/>
                      <a:pt x="669122" y="82296"/>
                    </a:cubicBezTo>
                    <a:cubicBezTo>
                      <a:pt x="683596" y="98837"/>
                      <a:pt x="705698" y="137160"/>
                      <a:pt x="705698" y="137160"/>
                    </a:cubicBezTo>
                    <a:cubicBezTo>
                      <a:pt x="702650" y="155448"/>
                      <a:pt x="713858" y="185368"/>
                      <a:pt x="696554" y="192024"/>
                    </a:cubicBezTo>
                    <a:cubicBezTo>
                      <a:pt x="663268" y="204826"/>
                      <a:pt x="591197" y="196395"/>
                      <a:pt x="559394" y="164592"/>
                    </a:cubicBezTo>
                    <a:cubicBezTo>
                      <a:pt x="548618" y="153816"/>
                      <a:pt x="542157" y="139344"/>
                      <a:pt x="531962" y="128016"/>
                    </a:cubicBezTo>
                    <a:cubicBezTo>
                      <a:pt x="514660" y="108792"/>
                      <a:pt x="501634" y="81331"/>
                      <a:pt x="477098" y="73152"/>
                    </a:cubicBezTo>
                    <a:lnTo>
                      <a:pt x="449666" y="64008"/>
                    </a:lnTo>
                    <a:cubicBezTo>
                      <a:pt x="447419" y="61761"/>
                      <a:pt x="404986" y="15742"/>
                      <a:pt x="394802" y="18288"/>
                    </a:cubicBezTo>
                    <a:cubicBezTo>
                      <a:pt x="385451" y="20626"/>
                      <a:pt x="388706" y="36576"/>
                      <a:pt x="385658" y="45720"/>
                    </a:cubicBezTo>
                    <a:cubicBezTo>
                      <a:pt x="385887" y="49848"/>
                      <a:pt x="379083" y="188018"/>
                      <a:pt x="403946" y="237744"/>
                    </a:cubicBezTo>
                    <a:cubicBezTo>
                      <a:pt x="408861" y="247574"/>
                      <a:pt x="417319" y="255346"/>
                      <a:pt x="422234" y="265176"/>
                    </a:cubicBezTo>
                    <a:cubicBezTo>
                      <a:pt x="426545" y="273797"/>
                      <a:pt x="424562" y="285792"/>
                      <a:pt x="431378" y="292608"/>
                    </a:cubicBezTo>
                    <a:cubicBezTo>
                      <a:pt x="442677" y="303907"/>
                      <a:pt x="478992" y="314575"/>
                      <a:pt x="495386" y="320040"/>
                    </a:cubicBezTo>
                    <a:cubicBezTo>
                      <a:pt x="501482" y="329184"/>
                      <a:pt x="508759" y="337642"/>
                      <a:pt x="513674" y="347472"/>
                    </a:cubicBezTo>
                    <a:cubicBezTo>
                      <a:pt x="517985" y="356093"/>
                      <a:pt x="516797" y="367378"/>
                      <a:pt x="522818" y="374904"/>
                    </a:cubicBezTo>
                    <a:cubicBezTo>
                      <a:pt x="529683" y="383486"/>
                      <a:pt x="542479" y="385421"/>
                      <a:pt x="550250" y="393192"/>
                    </a:cubicBezTo>
                    <a:cubicBezTo>
                      <a:pt x="575603" y="418545"/>
                      <a:pt x="575253" y="437293"/>
                      <a:pt x="605114" y="457200"/>
                    </a:cubicBezTo>
                    <a:cubicBezTo>
                      <a:pt x="613134" y="462547"/>
                      <a:pt x="623402" y="463296"/>
                      <a:pt x="632546" y="466344"/>
                    </a:cubicBezTo>
                    <a:cubicBezTo>
                      <a:pt x="638642" y="478536"/>
                      <a:pt x="642911" y="491828"/>
                      <a:pt x="650834" y="502920"/>
                    </a:cubicBezTo>
                    <a:cubicBezTo>
                      <a:pt x="658350" y="513443"/>
                      <a:pt x="671850" y="519124"/>
                      <a:pt x="678266" y="530352"/>
                    </a:cubicBezTo>
                    <a:cubicBezTo>
                      <a:pt x="684501" y="541263"/>
                      <a:pt x="682460" y="555377"/>
                      <a:pt x="687410" y="566928"/>
                    </a:cubicBezTo>
                    <a:cubicBezTo>
                      <a:pt x="691739" y="577029"/>
                      <a:pt x="699602" y="585216"/>
                      <a:pt x="705698" y="594360"/>
                    </a:cubicBezTo>
                    <a:cubicBezTo>
                      <a:pt x="702650" y="649224"/>
                      <a:pt x="707874" y="705182"/>
                      <a:pt x="696554" y="758952"/>
                    </a:cubicBezTo>
                    <a:cubicBezTo>
                      <a:pt x="694568" y="768384"/>
                      <a:pt x="678758" y="768337"/>
                      <a:pt x="669122" y="768096"/>
                    </a:cubicBezTo>
                    <a:cubicBezTo>
                      <a:pt x="556217" y="765273"/>
                      <a:pt x="443570" y="755904"/>
                      <a:pt x="330794" y="749808"/>
                    </a:cubicBezTo>
                    <a:cubicBezTo>
                      <a:pt x="265021" y="727884"/>
                      <a:pt x="347158" y="754483"/>
                      <a:pt x="266786" y="731520"/>
                    </a:cubicBezTo>
                    <a:cubicBezTo>
                      <a:pt x="257518" y="728872"/>
                      <a:pt x="248498" y="725424"/>
                      <a:pt x="239354" y="722376"/>
                    </a:cubicBezTo>
                    <a:cubicBezTo>
                      <a:pt x="182087" y="679426"/>
                      <a:pt x="213554" y="705720"/>
                      <a:pt x="147914" y="640080"/>
                    </a:cubicBezTo>
                    <a:cubicBezTo>
                      <a:pt x="138770" y="630936"/>
                      <a:pt x="127655" y="623408"/>
                      <a:pt x="120482" y="612648"/>
                    </a:cubicBezTo>
                    <a:cubicBezTo>
                      <a:pt x="114386" y="603504"/>
                      <a:pt x="110465" y="592453"/>
                      <a:pt x="102194" y="585216"/>
                    </a:cubicBezTo>
                    <a:cubicBezTo>
                      <a:pt x="85653" y="570742"/>
                      <a:pt x="47330" y="548640"/>
                      <a:pt x="47330" y="548640"/>
                    </a:cubicBezTo>
                    <a:cubicBezTo>
                      <a:pt x="44282" y="539496"/>
                      <a:pt x="42867" y="529634"/>
                      <a:pt x="38186" y="521208"/>
                    </a:cubicBezTo>
                    <a:cubicBezTo>
                      <a:pt x="27512" y="501995"/>
                      <a:pt x="1610" y="466344"/>
                      <a:pt x="1610" y="466344"/>
                    </a:cubicBezTo>
                    <a:cubicBezTo>
                      <a:pt x="4658" y="432816"/>
                      <a:pt x="-8552" y="393340"/>
                      <a:pt x="10754" y="365760"/>
                    </a:cubicBezTo>
                    <a:cubicBezTo>
                      <a:pt x="33957" y="332613"/>
                      <a:pt x="83488" y="392774"/>
                      <a:pt x="93050" y="402336"/>
                    </a:cubicBezTo>
                    <a:cubicBezTo>
                      <a:pt x="102965" y="432082"/>
                      <a:pt x="97257" y="433670"/>
                      <a:pt x="129626" y="448056"/>
                    </a:cubicBezTo>
                    <a:cubicBezTo>
                      <a:pt x="147242" y="455885"/>
                      <a:pt x="184490" y="466344"/>
                      <a:pt x="184490" y="466344"/>
                    </a:cubicBezTo>
                    <a:cubicBezTo>
                      <a:pt x="193634" y="478536"/>
                      <a:pt x="199242" y="494466"/>
                      <a:pt x="211922" y="502920"/>
                    </a:cubicBezTo>
                    <a:cubicBezTo>
                      <a:pt x="227962" y="513613"/>
                      <a:pt x="248498" y="515112"/>
                      <a:pt x="266786" y="521208"/>
                    </a:cubicBezTo>
                    <a:cubicBezTo>
                      <a:pt x="320173" y="539004"/>
                      <a:pt x="268618" y="523403"/>
                      <a:pt x="349082" y="539496"/>
                    </a:cubicBezTo>
                    <a:cubicBezTo>
                      <a:pt x="361405" y="541961"/>
                      <a:pt x="373096" y="548281"/>
                      <a:pt x="385658" y="548640"/>
                    </a:cubicBezTo>
                    <a:cubicBezTo>
                      <a:pt x="480107" y="551339"/>
                      <a:pt x="574634" y="548640"/>
                      <a:pt x="669122" y="548640"/>
                    </a:cubicBezTo>
                  </a:path>
                </a:pathLst>
              </a:custGeom>
              <a:solidFill>
                <a:srgbClr val="D79D7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6" name="Forma Livre: Forma 95">
                <a:extLst>
                  <a:ext uri="{FF2B5EF4-FFF2-40B4-BE49-F238E27FC236}">
                    <a16:creationId xmlns:a16="http://schemas.microsoft.com/office/drawing/2014/main" id="{A24208CB-40E7-4972-B5EA-D07EC21EA3C5}"/>
                  </a:ext>
                </a:extLst>
              </p:cNvPr>
              <p:cNvSpPr/>
              <p:nvPr/>
            </p:nvSpPr>
            <p:spPr>
              <a:xfrm>
                <a:off x="4870725" y="5620224"/>
                <a:ext cx="164592" cy="265176"/>
              </a:xfrm>
              <a:custGeom>
                <a:avLst/>
                <a:gdLst>
                  <a:gd name="connsiteX0" fmla="*/ 0 w 164592"/>
                  <a:gd name="connsiteY0" fmla="*/ 0 h 265176"/>
                  <a:gd name="connsiteX1" fmla="*/ 45720 w 164592"/>
                  <a:gd name="connsiteY1" fmla="*/ 36576 h 265176"/>
                  <a:gd name="connsiteX2" fmla="*/ 54864 w 164592"/>
                  <a:gd name="connsiteY2" fmla="*/ 64008 h 265176"/>
                  <a:gd name="connsiteX3" fmla="*/ 91440 w 164592"/>
                  <a:gd name="connsiteY3" fmla="*/ 100584 h 265176"/>
                  <a:gd name="connsiteX4" fmla="*/ 109728 w 164592"/>
                  <a:gd name="connsiteY4" fmla="*/ 128016 h 265176"/>
                  <a:gd name="connsiteX5" fmla="*/ 128016 w 164592"/>
                  <a:gd name="connsiteY5" fmla="*/ 164592 h 265176"/>
                  <a:gd name="connsiteX6" fmla="*/ 155448 w 164592"/>
                  <a:gd name="connsiteY6" fmla="*/ 182880 h 265176"/>
                  <a:gd name="connsiteX7" fmla="*/ 164592 w 164592"/>
                  <a:gd name="connsiteY7" fmla="*/ 265176 h 265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4592" h="265176">
                    <a:moveTo>
                      <a:pt x="0" y="0"/>
                    </a:moveTo>
                    <a:cubicBezTo>
                      <a:pt x="15240" y="12192"/>
                      <a:pt x="33019" y="21758"/>
                      <a:pt x="45720" y="36576"/>
                    </a:cubicBezTo>
                    <a:cubicBezTo>
                      <a:pt x="51993" y="43894"/>
                      <a:pt x="49262" y="56165"/>
                      <a:pt x="54864" y="64008"/>
                    </a:cubicBezTo>
                    <a:cubicBezTo>
                      <a:pt x="64886" y="78038"/>
                      <a:pt x="80219" y="87493"/>
                      <a:pt x="91440" y="100584"/>
                    </a:cubicBezTo>
                    <a:cubicBezTo>
                      <a:pt x="98592" y="108928"/>
                      <a:pt x="104276" y="118474"/>
                      <a:pt x="109728" y="128016"/>
                    </a:cubicBezTo>
                    <a:cubicBezTo>
                      <a:pt x="116491" y="139851"/>
                      <a:pt x="119290" y="154120"/>
                      <a:pt x="128016" y="164592"/>
                    </a:cubicBezTo>
                    <a:cubicBezTo>
                      <a:pt x="135051" y="173035"/>
                      <a:pt x="146304" y="176784"/>
                      <a:pt x="155448" y="182880"/>
                    </a:cubicBezTo>
                    <a:lnTo>
                      <a:pt x="164592" y="265176"/>
                    </a:lnTo>
                  </a:path>
                </a:pathLst>
              </a:cu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7" name="Forma Livre: Forma 96">
                <a:extLst>
                  <a:ext uri="{FF2B5EF4-FFF2-40B4-BE49-F238E27FC236}">
                    <a16:creationId xmlns:a16="http://schemas.microsoft.com/office/drawing/2014/main" id="{E5E1F3F8-D234-42E3-B325-981B31B87158}"/>
                  </a:ext>
                </a:extLst>
              </p:cNvPr>
              <p:cNvSpPr/>
              <p:nvPr/>
            </p:nvSpPr>
            <p:spPr>
              <a:xfrm>
                <a:off x="4550685" y="5620224"/>
                <a:ext cx="338328" cy="237744"/>
              </a:xfrm>
              <a:custGeom>
                <a:avLst/>
                <a:gdLst>
                  <a:gd name="connsiteX0" fmla="*/ 338328 w 338328"/>
                  <a:gd name="connsiteY0" fmla="*/ 0 h 237744"/>
                  <a:gd name="connsiteX1" fmla="*/ 201168 w 338328"/>
                  <a:gd name="connsiteY1" fmla="*/ 64008 h 237744"/>
                  <a:gd name="connsiteX2" fmla="*/ 192024 w 338328"/>
                  <a:gd name="connsiteY2" fmla="*/ 91440 h 237744"/>
                  <a:gd name="connsiteX3" fmla="*/ 128016 w 338328"/>
                  <a:gd name="connsiteY3" fmla="*/ 155448 h 237744"/>
                  <a:gd name="connsiteX4" fmla="*/ 91440 w 338328"/>
                  <a:gd name="connsiteY4" fmla="*/ 164592 h 237744"/>
                  <a:gd name="connsiteX5" fmla="*/ 73152 w 338328"/>
                  <a:gd name="connsiteY5" fmla="*/ 192024 h 237744"/>
                  <a:gd name="connsiteX6" fmla="*/ 45720 w 338328"/>
                  <a:gd name="connsiteY6" fmla="*/ 201168 h 237744"/>
                  <a:gd name="connsiteX7" fmla="*/ 0 w 338328"/>
                  <a:gd name="connsiteY7" fmla="*/ 237744 h 237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38328" h="237744">
                    <a:moveTo>
                      <a:pt x="338328" y="0"/>
                    </a:moveTo>
                    <a:cubicBezTo>
                      <a:pt x="218456" y="49947"/>
                      <a:pt x="261569" y="23741"/>
                      <a:pt x="201168" y="64008"/>
                    </a:cubicBezTo>
                    <a:cubicBezTo>
                      <a:pt x="198120" y="73152"/>
                      <a:pt x="196806" y="83071"/>
                      <a:pt x="192024" y="91440"/>
                    </a:cubicBezTo>
                    <a:cubicBezTo>
                      <a:pt x="177394" y="117043"/>
                      <a:pt x="154838" y="142037"/>
                      <a:pt x="128016" y="155448"/>
                    </a:cubicBezTo>
                    <a:cubicBezTo>
                      <a:pt x="116776" y="161068"/>
                      <a:pt x="103632" y="161544"/>
                      <a:pt x="91440" y="164592"/>
                    </a:cubicBezTo>
                    <a:cubicBezTo>
                      <a:pt x="85344" y="173736"/>
                      <a:pt x="81734" y="185159"/>
                      <a:pt x="73152" y="192024"/>
                    </a:cubicBezTo>
                    <a:cubicBezTo>
                      <a:pt x="65626" y="198045"/>
                      <a:pt x="54341" y="196857"/>
                      <a:pt x="45720" y="201168"/>
                    </a:cubicBezTo>
                    <a:cubicBezTo>
                      <a:pt x="22650" y="212703"/>
                      <a:pt x="17010" y="220734"/>
                      <a:pt x="0" y="237744"/>
                    </a:cubicBezTo>
                  </a:path>
                </a:pathLst>
              </a:cu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99" name="Forma Livre: Forma 98">
            <a:extLst>
              <a:ext uri="{FF2B5EF4-FFF2-40B4-BE49-F238E27FC236}">
                <a16:creationId xmlns:a16="http://schemas.microsoft.com/office/drawing/2014/main" id="{5C386E12-CE56-447D-96A9-7DC6552CB73F}"/>
              </a:ext>
            </a:extLst>
          </p:cNvPr>
          <p:cNvSpPr/>
          <p:nvPr/>
        </p:nvSpPr>
        <p:spPr>
          <a:xfrm>
            <a:off x="11766061" y="3216169"/>
            <a:ext cx="1219200" cy="1113865"/>
          </a:xfrm>
          <a:custGeom>
            <a:avLst/>
            <a:gdLst>
              <a:gd name="connsiteX0" fmla="*/ 0 w 1219200"/>
              <a:gd name="connsiteY0" fmla="*/ 533401 h 1113865"/>
              <a:gd name="connsiteX1" fmla="*/ 152400 w 1219200"/>
              <a:gd name="connsiteY1" fmla="*/ 518161 h 1113865"/>
              <a:gd name="connsiteX2" fmla="*/ 106680 w 1219200"/>
              <a:gd name="connsiteY2" fmla="*/ 670561 h 1113865"/>
              <a:gd name="connsiteX3" fmla="*/ 106680 w 1219200"/>
              <a:gd name="connsiteY3" fmla="*/ 548641 h 1113865"/>
              <a:gd name="connsiteX4" fmla="*/ 182880 w 1219200"/>
              <a:gd name="connsiteY4" fmla="*/ 533401 h 1113865"/>
              <a:gd name="connsiteX5" fmla="*/ 304800 w 1219200"/>
              <a:gd name="connsiteY5" fmla="*/ 457201 h 1113865"/>
              <a:gd name="connsiteX6" fmla="*/ 396240 w 1219200"/>
              <a:gd name="connsiteY6" fmla="*/ 426721 h 1113865"/>
              <a:gd name="connsiteX7" fmla="*/ 441960 w 1219200"/>
              <a:gd name="connsiteY7" fmla="*/ 411481 h 1113865"/>
              <a:gd name="connsiteX8" fmla="*/ 487680 w 1219200"/>
              <a:gd name="connsiteY8" fmla="*/ 457201 h 1113865"/>
              <a:gd name="connsiteX9" fmla="*/ 533400 w 1219200"/>
              <a:gd name="connsiteY9" fmla="*/ 472441 h 1113865"/>
              <a:gd name="connsiteX10" fmla="*/ 548640 w 1219200"/>
              <a:gd name="connsiteY10" fmla="*/ 518161 h 1113865"/>
              <a:gd name="connsiteX11" fmla="*/ 624840 w 1219200"/>
              <a:gd name="connsiteY11" fmla="*/ 609601 h 1113865"/>
              <a:gd name="connsiteX12" fmla="*/ 762000 w 1219200"/>
              <a:gd name="connsiteY12" fmla="*/ 563881 h 1113865"/>
              <a:gd name="connsiteX13" fmla="*/ 777240 w 1219200"/>
              <a:gd name="connsiteY13" fmla="*/ 518161 h 1113865"/>
              <a:gd name="connsiteX14" fmla="*/ 883920 w 1219200"/>
              <a:gd name="connsiteY14" fmla="*/ 441961 h 1113865"/>
              <a:gd name="connsiteX15" fmla="*/ 1005840 w 1219200"/>
              <a:gd name="connsiteY15" fmla="*/ 457201 h 1113865"/>
              <a:gd name="connsiteX16" fmla="*/ 1097280 w 1219200"/>
              <a:gd name="connsiteY16" fmla="*/ 579121 h 1113865"/>
              <a:gd name="connsiteX17" fmla="*/ 1143000 w 1219200"/>
              <a:gd name="connsiteY17" fmla="*/ 609601 h 1113865"/>
              <a:gd name="connsiteX18" fmla="*/ 1173480 w 1219200"/>
              <a:gd name="connsiteY18" fmla="*/ 563881 h 1113865"/>
              <a:gd name="connsiteX19" fmla="*/ 1127760 w 1219200"/>
              <a:gd name="connsiteY19" fmla="*/ 518161 h 1113865"/>
              <a:gd name="connsiteX20" fmla="*/ 1005840 w 1219200"/>
              <a:gd name="connsiteY20" fmla="*/ 457201 h 1113865"/>
              <a:gd name="connsiteX21" fmla="*/ 899160 w 1219200"/>
              <a:gd name="connsiteY21" fmla="*/ 441961 h 1113865"/>
              <a:gd name="connsiteX22" fmla="*/ 883920 w 1219200"/>
              <a:gd name="connsiteY22" fmla="*/ 396241 h 1113865"/>
              <a:gd name="connsiteX23" fmla="*/ 868680 w 1219200"/>
              <a:gd name="connsiteY23" fmla="*/ 304801 h 1113865"/>
              <a:gd name="connsiteX24" fmla="*/ 731520 w 1219200"/>
              <a:gd name="connsiteY24" fmla="*/ 198121 h 1113865"/>
              <a:gd name="connsiteX25" fmla="*/ 731520 w 1219200"/>
              <a:gd name="connsiteY25" fmla="*/ 76201 h 1113865"/>
              <a:gd name="connsiteX26" fmla="*/ 777240 w 1219200"/>
              <a:gd name="connsiteY26" fmla="*/ 60961 h 1113865"/>
              <a:gd name="connsiteX27" fmla="*/ 807720 w 1219200"/>
              <a:gd name="connsiteY27" fmla="*/ 15241 h 1113865"/>
              <a:gd name="connsiteX28" fmla="*/ 929640 w 1219200"/>
              <a:gd name="connsiteY28" fmla="*/ 15241 h 1113865"/>
              <a:gd name="connsiteX29" fmla="*/ 960120 w 1219200"/>
              <a:gd name="connsiteY29" fmla="*/ 60961 h 1113865"/>
              <a:gd name="connsiteX30" fmla="*/ 975360 w 1219200"/>
              <a:gd name="connsiteY30" fmla="*/ 106681 h 1113865"/>
              <a:gd name="connsiteX31" fmla="*/ 1021080 w 1219200"/>
              <a:gd name="connsiteY31" fmla="*/ 152401 h 1113865"/>
              <a:gd name="connsiteX32" fmla="*/ 1036320 w 1219200"/>
              <a:gd name="connsiteY32" fmla="*/ 213361 h 1113865"/>
              <a:gd name="connsiteX33" fmla="*/ 944880 w 1219200"/>
              <a:gd name="connsiteY33" fmla="*/ 243841 h 1113865"/>
              <a:gd name="connsiteX34" fmla="*/ 899160 w 1219200"/>
              <a:gd name="connsiteY34" fmla="*/ 274321 h 1113865"/>
              <a:gd name="connsiteX35" fmla="*/ 853440 w 1219200"/>
              <a:gd name="connsiteY35" fmla="*/ 289561 h 1113865"/>
              <a:gd name="connsiteX36" fmla="*/ 822960 w 1219200"/>
              <a:gd name="connsiteY36" fmla="*/ 335281 h 1113865"/>
              <a:gd name="connsiteX37" fmla="*/ 883920 w 1219200"/>
              <a:gd name="connsiteY37" fmla="*/ 365761 h 1113865"/>
              <a:gd name="connsiteX38" fmla="*/ 929640 w 1219200"/>
              <a:gd name="connsiteY38" fmla="*/ 518161 h 1113865"/>
              <a:gd name="connsiteX39" fmla="*/ 944880 w 1219200"/>
              <a:gd name="connsiteY39" fmla="*/ 1021081 h 1113865"/>
              <a:gd name="connsiteX40" fmla="*/ 990600 w 1219200"/>
              <a:gd name="connsiteY40" fmla="*/ 990601 h 1113865"/>
              <a:gd name="connsiteX41" fmla="*/ 1097280 w 1219200"/>
              <a:gd name="connsiteY41" fmla="*/ 868681 h 1113865"/>
              <a:gd name="connsiteX42" fmla="*/ 1173480 w 1219200"/>
              <a:gd name="connsiteY42" fmla="*/ 883921 h 1113865"/>
              <a:gd name="connsiteX43" fmla="*/ 1203960 w 1219200"/>
              <a:gd name="connsiteY43" fmla="*/ 975361 h 1113865"/>
              <a:gd name="connsiteX44" fmla="*/ 1219200 w 1219200"/>
              <a:gd name="connsiteY44" fmla="*/ 1021081 h 1113865"/>
              <a:gd name="connsiteX45" fmla="*/ 1203960 w 1219200"/>
              <a:gd name="connsiteY45" fmla="*/ 975361 h 1113865"/>
              <a:gd name="connsiteX46" fmla="*/ 1143000 w 1219200"/>
              <a:gd name="connsiteY46" fmla="*/ 914401 h 1113865"/>
              <a:gd name="connsiteX47" fmla="*/ 1112520 w 1219200"/>
              <a:gd name="connsiteY47" fmla="*/ 853441 h 1113865"/>
              <a:gd name="connsiteX48" fmla="*/ 1021080 w 1219200"/>
              <a:gd name="connsiteY48" fmla="*/ 883921 h 1113865"/>
              <a:gd name="connsiteX49" fmla="*/ 960120 w 1219200"/>
              <a:gd name="connsiteY49" fmla="*/ 1005841 h 1113865"/>
              <a:gd name="connsiteX50" fmla="*/ 1021080 w 1219200"/>
              <a:gd name="connsiteY50" fmla="*/ 1051561 h 1113865"/>
              <a:gd name="connsiteX51" fmla="*/ 1066800 w 1219200"/>
              <a:gd name="connsiteY51" fmla="*/ 1066801 h 1113865"/>
              <a:gd name="connsiteX52" fmla="*/ 1112520 w 1219200"/>
              <a:gd name="connsiteY52" fmla="*/ 1097281 h 1113865"/>
              <a:gd name="connsiteX53" fmla="*/ 1051560 w 1219200"/>
              <a:gd name="connsiteY53" fmla="*/ 1112521 h 1113865"/>
              <a:gd name="connsiteX54" fmla="*/ 960120 w 1219200"/>
              <a:gd name="connsiteY54" fmla="*/ 1036321 h 1113865"/>
              <a:gd name="connsiteX55" fmla="*/ 944880 w 1219200"/>
              <a:gd name="connsiteY55" fmla="*/ 990601 h 1113865"/>
              <a:gd name="connsiteX56" fmla="*/ 792480 w 1219200"/>
              <a:gd name="connsiteY56" fmla="*/ 990601 h 1113865"/>
              <a:gd name="connsiteX57" fmla="*/ 685800 w 1219200"/>
              <a:gd name="connsiteY57" fmla="*/ 1036321 h 1113865"/>
              <a:gd name="connsiteX58" fmla="*/ 640080 w 1219200"/>
              <a:gd name="connsiteY58" fmla="*/ 1066801 h 1113865"/>
              <a:gd name="connsiteX59" fmla="*/ 624840 w 1219200"/>
              <a:gd name="connsiteY59" fmla="*/ 1112521 h 1113865"/>
              <a:gd name="connsiteX60" fmla="*/ 701040 w 1219200"/>
              <a:gd name="connsiteY60" fmla="*/ 1036321 h 1113865"/>
              <a:gd name="connsiteX61" fmla="*/ 640080 w 1219200"/>
              <a:gd name="connsiteY61" fmla="*/ 975361 h 1113865"/>
              <a:gd name="connsiteX62" fmla="*/ 594360 w 1219200"/>
              <a:gd name="connsiteY62" fmla="*/ 944881 h 1113865"/>
              <a:gd name="connsiteX63" fmla="*/ 457200 w 1219200"/>
              <a:gd name="connsiteY63" fmla="*/ 914401 h 1113865"/>
              <a:gd name="connsiteX64" fmla="*/ 320040 w 1219200"/>
              <a:gd name="connsiteY64" fmla="*/ 975361 h 1113865"/>
              <a:gd name="connsiteX65" fmla="*/ 411480 w 1219200"/>
              <a:gd name="connsiteY65" fmla="*/ 1021081 h 1113865"/>
              <a:gd name="connsiteX66" fmla="*/ 289560 w 1219200"/>
              <a:gd name="connsiteY66" fmla="*/ 1036321 h 1113865"/>
              <a:gd name="connsiteX67" fmla="*/ 198120 w 1219200"/>
              <a:gd name="connsiteY67" fmla="*/ 1097281 h 1113865"/>
              <a:gd name="connsiteX68" fmla="*/ 243840 w 1219200"/>
              <a:gd name="connsiteY68" fmla="*/ 1066801 h 1113865"/>
              <a:gd name="connsiteX69" fmla="*/ 289560 w 1219200"/>
              <a:gd name="connsiteY69" fmla="*/ 1051561 h 1113865"/>
              <a:gd name="connsiteX70" fmla="*/ 381000 w 1219200"/>
              <a:gd name="connsiteY70" fmla="*/ 990601 h 1113865"/>
              <a:gd name="connsiteX71" fmla="*/ 365760 w 1219200"/>
              <a:gd name="connsiteY71" fmla="*/ 274321 h 1113865"/>
              <a:gd name="connsiteX72" fmla="*/ 320040 w 1219200"/>
              <a:gd name="connsiteY72" fmla="*/ 243841 h 1113865"/>
              <a:gd name="connsiteX73" fmla="*/ 259080 w 1219200"/>
              <a:gd name="connsiteY73" fmla="*/ 152401 h 1113865"/>
              <a:gd name="connsiteX74" fmla="*/ 228600 w 1219200"/>
              <a:gd name="connsiteY74" fmla="*/ 106681 h 1113865"/>
              <a:gd name="connsiteX75" fmla="*/ 213360 w 1219200"/>
              <a:gd name="connsiteY75" fmla="*/ 60961 h 1113865"/>
              <a:gd name="connsiteX76" fmla="*/ 289560 w 1219200"/>
              <a:gd name="connsiteY76" fmla="*/ 30481 h 1113865"/>
              <a:gd name="connsiteX77" fmla="*/ 381000 w 1219200"/>
              <a:gd name="connsiteY77" fmla="*/ 1 h 1113865"/>
              <a:gd name="connsiteX78" fmla="*/ 472440 w 1219200"/>
              <a:gd name="connsiteY78" fmla="*/ 15241 h 1113865"/>
              <a:gd name="connsiteX79" fmla="*/ 487680 w 1219200"/>
              <a:gd name="connsiteY79" fmla="*/ 60961 h 1113865"/>
              <a:gd name="connsiteX80" fmla="*/ 533400 w 1219200"/>
              <a:gd name="connsiteY80" fmla="*/ 106681 h 1113865"/>
              <a:gd name="connsiteX81" fmla="*/ 548640 w 1219200"/>
              <a:gd name="connsiteY81" fmla="*/ 152401 h 1113865"/>
              <a:gd name="connsiteX82" fmla="*/ 472440 w 1219200"/>
              <a:gd name="connsiteY82" fmla="*/ 213361 h 1113865"/>
              <a:gd name="connsiteX83" fmla="*/ 365760 w 1219200"/>
              <a:gd name="connsiteY83" fmla="*/ 335281 h 1113865"/>
              <a:gd name="connsiteX84" fmla="*/ 365760 w 1219200"/>
              <a:gd name="connsiteY84" fmla="*/ 350521 h 1113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1219200" h="1113865">
                <a:moveTo>
                  <a:pt x="0" y="533401"/>
                </a:moveTo>
                <a:cubicBezTo>
                  <a:pt x="50800" y="528321"/>
                  <a:pt x="109921" y="489842"/>
                  <a:pt x="152400" y="518161"/>
                </a:cubicBezTo>
                <a:cubicBezTo>
                  <a:pt x="197662" y="548335"/>
                  <a:pt x="124915" y="643209"/>
                  <a:pt x="106680" y="670561"/>
                </a:cubicBezTo>
                <a:cubicBezTo>
                  <a:pt x="99673" y="642533"/>
                  <a:pt x="73047" y="576669"/>
                  <a:pt x="106680" y="548641"/>
                </a:cubicBezTo>
                <a:cubicBezTo>
                  <a:pt x="126579" y="532058"/>
                  <a:pt x="157480" y="538481"/>
                  <a:pt x="182880" y="533401"/>
                </a:cubicBezTo>
                <a:cubicBezTo>
                  <a:pt x="250940" y="442654"/>
                  <a:pt x="196760" y="486666"/>
                  <a:pt x="304800" y="457201"/>
                </a:cubicBezTo>
                <a:cubicBezTo>
                  <a:pt x="335797" y="448747"/>
                  <a:pt x="365760" y="436881"/>
                  <a:pt x="396240" y="426721"/>
                </a:cubicBezTo>
                <a:lnTo>
                  <a:pt x="441960" y="411481"/>
                </a:lnTo>
                <a:cubicBezTo>
                  <a:pt x="457200" y="426721"/>
                  <a:pt x="469747" y="445246"/>
                  <a:pt x="487680" y="457201"/>
                </a:cubicBezTo>
                <a:cubicBezTo>
                  <a:pt x="501046" y="466112"/>
                  <a:pt x="522041" y="461082"/>
                  <a:pt x="533400" y="472441"/>
                </a:cubicBezTo>
                <a:cubicBezTo>
                  <a:pt x="544759" y="483800"/>
                  <a:pt x="542312" y="503396"/>
                  <a:pt x="548640" y="518161"/>
                </a:cubicBezTo>
                <a:cubicBezTo>
                  <a:pt x="579577" y="590347"/>
                  <a:pt x="566453" y="570676"/>
                  <a:pt x="624840" y="609601"/>
                </a:cubicBezTo>
                <a:cubicBezTo>
                  <a:pt x="663367" y="601896"/>
                  <a:pt x="730452" y="595429"/>
                  <a:pt x="762000" y="563881"/>
                </a:cubicBezTo>
                <a:cubicBezTo>
                  <a:pt x="773359" y="552522"/>
                  <a:pt x="767903" y="531233"/>
                  <a:pt x="777240" y="518161"/>
                </a:cubicBezTo>
                <a:cubicBezTo>
                  <a:pt x="822440" y="454882"/>
                  <a:pt x="826098" y="461235"/>
                  <a:pt x="883920" y="441961"/>
                </a:cubicBezTo>
                <a:cubicBezTo>
                  <a:pt x="924560" y="447041"/>
                  <a:pt x="967350" y="443204"/>
                  <a:pt x="1005840" y="457201"/>
                </a:cubicBezTo>
                <a:cubicBezTo>
                  <a:pt x="1045413" y="471591"/>
                  <a:pt x="1077707" y="556285"/>
                  <a:pt x="1097280" y="579121"/>
                </a:cubicBezTo>
                <a:cubicBezTo>
                  <a:pt x="1109200" y="593028"/>
                  <a:pt x="1127760" y="599441"/>
                  <a:pt x="1143000" y="609601"/>
                </a:cubicBezTo>
                <a:cubicBezTo>
                  <a:pt x="1153160" y="594361"/>
                  <a:pt x="1176491" y="581948"/>
                  <a:pt x="1173480" y="563881"/>
                </a:cubicBezTo>
                <a:cubicBezTo>
                  <a:pt x="1169937" y="542622"/>
                  <a:pt x="1144317" y="531959"/>
                  <a:pt x="1127760" y="518161"/>
                </a:cubicBezTo>
                <a:cubicBezTo>
                  <a:pt x="1094891" y="490770"/>
                  <a:pt x="1045855" y="467205"/>
                  <a:pt x="1005840" y="457201"/>
                </a:cubicBezTo>
                <a:cubicBezTo>
                  <a:pt x="970991" y="448489"/>
                  <a:pt x="934720" y="447041"/>
                  <a:pt x="899160" y="441961"/>
                </a:cubicBezTo>
                <a:cubicBezTo>
                  <a:pt x="894080" y="426721"/>
                  <a:pt x="887405" y="411923"/>
                  <a:pt x="883920" y="396241"/>
                </a:cubicBezTo>
                <a:cubicBezTo>
                  <a:pt x="877217" y="366076"/>
                  <a:pt x="884250" y="331492"/>
                  <a:pt x="868680" y="304801"/>
                </a:cubicBezTo>
                <a:cubicBezTo>
                  <a:pt x="819053" y="219726"/>
                  <a:pt x="798317" y="220387"/>
                  <a:pt x="731520" y="198121"/>
                </a:cubicBezTo>
                <a:cubicBezTo>
                  <a:pt x="716960" y="154440"/>
                  <a:pt x="698826" y="125242"/>
                  <a:pt x="731520" y="76201"/>
                </a:cubicBezTo>
                <a:cubicBezTo>
                  <a:pt x="740431" y="62835"/>
                  <a:pt x="762000" y="66041"/>
                  <a:pt x="777240" y="60961"/>
                </a:cubicBezTo>
                <a:cubicBezTo>
                  <a:pt x="787400" y="45721"/>
                  <a:pt x="793417" y="26683"/>
                  <a:pt x="807720" y="15241"/>
                </a:cubicBezTo>
                <a:cubicBezTo>
                  <a:pt x="845210" y="-14751"/>
                  <a:pt x="890582" y="7429"/>
                  <a:pt x="929640" y="15241"/>
                </a:cubicBezTo>
                <a:cubicBezTo>
                  <a:pt x="939800" y="30481"/>
                  <a:pt x="951929" y="44578"/>
                  <a:pt x="960120" y="60961"/>
                </a:cubicBezTo>
                <a:cubicBezTo>
                  <a:pt x="967304" y="75329"/>
                  <a:pt x="966449" y="93315"/>
                  <a:pt x="975360" y="106681"/>
                </a:cubicBezTo>
                <a:cubicBezTo>
                  <a:pt x="987315" y="124614"/>
                  <a:pt x="1005840" y="137161"/>
                  <a:pt x="1021080" y="152401"/>
                </a:cubicBezTo>
                <a:cubicBezTo>
                  <a:pt x="1026160" y="172721"/>
                  <a:pt x="1049729" y="197270"/>
                  <a:pt x="1036320" y="213361"/>
                </a:cubicBezTo>
                <a:cubicBezTo>
                  <a:pt x="1015752" y="238043"/>
                  <a:pt x="971613" y="226019"/>
                  <a:pt x="944880" y="243841"/>
                </a:cubicBezTo>
                <a:cubicBezTo>
                  <a:pt x="929640" y="254001"/>
                  <a:pt x="915543" y="266130"/>
                  <a:pt x="899160" y="274321"/>
                </a:cubicBezTo>
                <a:cubicBezTo>
                  <a:pt x="884792" y="281505"/>
                  <a:pt x="868680" y="284481"/>
                  <a:pt x="853440" y="289561"/>
                </a:cubicBezTo>
                <a:cubicBezTo>
                  <a:pt x="843280" y="304801"/>
                  <a:pt x="816158" y="318275"/>
                  <a:pt x="822960" y="335281"/>
                </a:cubicBezTo>
                <a:cubicBezTo>
                  <a:pt x="831397" y="356375"/>
                  <a:pt x="870289" y="347586"/>
                  <a:pt x="883920" y="365761"/>
                </a:cubicBezTo>
                <a:cubicBezTo>
                  <a:pt x="897834" y="384313"/>
                  <a:pt x="921725" y="486503"/>
                  <a:pt x="929640" y="518161"/>
                </a:cubicBezTo>
                <a:cubicBezTo>
                  <a:pt x="934720" y="685801"/>
                  <a:pt x="923417" y="854743"/>
                  <a:pt x="944880" y="1021081"/>
                </a:cubicBezTo>
                <a:cubicBezTo>
                  <a:pt x="947224" y="1039247"/>
                  <a:pt x="976529" y="1002327"/>
                  <a:pt x="990600" y="990601"/>
                </a:cubicBezTo>
                <a:cubicBezTo>
                  <a:pt x="1031832" y="956241"/>
                  <a:pt x="1064342" y="909853"/>
                  <a:pt x="1097280" y="868681"/>
                </a:cubicBezTo>
                <a:cubicBezTo>
                  <a:pt x="1122680" y="873761"/>
                  <a:pt x="1155164" y="865605"/>
                  <a:pt x="1173480" y="883921"/>
                </a:cubicBezTo>
                <a:cubicBezTo>
                  <a:pt x="1196198" y="906639"/>
                  <a:pt x="1193800" y="944881"/>
                  <a:pt x="1203960" y="975361"/>
                </a:cubicBezTo>
                <a:lnTo>
                  <a:pt x="1219200" y="1021081"/>
                </a:lnTo>
                <a:lnTo>
                  <a:pt x="1203960" y="975361"/>
                </a:lnTo>
                <a:cubicBezTo>
                  <a:pt x="1183640" y="914401"/>
                  <a:pt x="1203960" y="934721"/>
                  <a:pt x="1143000" y="914401"/>
                </a:cubicBezTo>
                <a:cubicBezTo>
                  <a:pt x="1132840" y="894081"/>
                  <a:pt x="1129973" y="867985"/>
                  <a:pt x="1112520" y="853441"/>
                </a:cubicBezTo>
                <a:cubicBezTo>
                  <a:pt x="1054643" y="805210"/>
                  <a:pt x="1044944" y="845739"/>
                  <a:pt x="1021080" y="883921"/>
                </a:cubicBezTo>
                <a:cubicBezTo>
                  <a:pt x="969666" y="966184"/>
                  <a:pt x="983333" y="936202"/>
                  <a:pt x="960120" y="1005841"/>
                </a:cubicBezTo>
                <a:cubicBezTo>
                  <a:pt x="980440" y="1021081"/>
                  <a:pt x="999027" y="1038959"/>
                  <a:pt x="1021080" y="1051561"/>
                </a:cubicBezTo>
                <a:cubicBezTo>
                  <a:pt x="1035028" y="1059531"/>
                  <a:pt x="1052432" y="1059617"/>
                  <a:pt x="1066800" y="1066801"/>
                </a:cubicBezTo>
                <a:cubicBezTo>
                  <a:pt x="1083183" y="1074992"/>
                  <a:pt x="1097280" y="1087121"/>
                  <a:pt x="1112520" y="1097281"/>
                </a:cubicBezTo>
                <a:cubicBezTo>
                  <a:pt x="1092200" y="1102361"/>
                  <a:pt x="1072295" y="1115483"/>
                  <a:pt x="1051560" y="1112521"/>
                </a:cubicBezTo>
                <a:cubicBezTo>
                  <a:pt x="1026806" y="1108985"/>
                  <a:pt x="973019" y="1049220"/>
                  <a:pt x="960120" y="1036321"/>
                </a:cubicBezTo>
                <a:cubicBezTo>
                  <a:pt x="955040" y="1021081"/>
                  <a:pt x="956239" y="1001960"/>
                  <a:pt x="944880" y="990601"/>
                </a:cubicBezTo>
                <a:cubicBezTo>
                  <a:pt x="911631" y="957352"/>
                  <a:pt x="810977" y="987959"/>
                  <a:pt x="792480" y="990601"/>
                </a:cubicBezTo>
                <a:cubicBezTo>
                  <a:pt x="677697" y="1067123"/>
                  <a:pt x="823576" y="977274"/>
                  <a:pt x="685800" y="1036321"/>
                </a:cubicBezTo>
                <a:cubicBezTo>
                  <a:pt x="668965" y="1043536"/>
                  <a:pt x="655320" y="1056641"/>
                  <a:pt x="640080" y="1066801"/>
                </a:cubicBezTo>
                <a:cubicBezTo>
                  <a:pt x="635000" y="1082041"/>
                  <a:pt x="610472" y="1105337"/>
                  <a:pt x="624840" y="1112521"/>
                </a:cubicBezTo>
                <a:cubicBezTo>
                  <a:pt x="650240" y="1125221"/>
                  <a:pt x="695960" y="1043941"/>
                  <a:pt x="701040" y="1036321"/>
                </a:cubicBezTo>
                <a:cubicBezTo>
                  <a:pt x="601287" y="1003070"/>
                  <a:pt x="699193" y="1049252"/>
                  <a:pt x="640080" y="975361"/>
                </a:cubicBezTo>
                <a:cubicBezTo>
                  <a:pt x="628638" y="961058"/>
                  <a:pt x="610743" y="953072"/>
                  <a:pt x="594360" y="944881"/>
                </a:cubicBezTo>
                <a:cubicBezTo>
                  <a:pt x="556843" y="926122"/>
                  <a:pt x="492320" y="920254"/>
                  <a:pt x="457200" y="914401"/>
                </a:cubicBezTo>
                <a:cubicBezTo>
                  <a:pt x="441377" y="917038"/>
                  <a:pt x="320040" y="919053"/>
                  <a:pt x="320040" y="975361"/>
                </a:cubicBezTo>
                <a:cubicBezTo>
                  <a:pt x="320040" y="995056"/>
                  <a:pt x="400206" y="1017323"/>
                  <a:pt x="411480" y="1021081"/>
                </a:cubicBezTo>
                <a:cubicBezTo>
                  <a:pt x="370840" y="1026161"/>
                  <a:pt x="328130" y="1022546"/>
                  <a:pt x="289560" y="1036321"/>
                </a:cubicBezTo>
                <a:cubicBezTo>
                  <a:pt x="255062" y="1048642"/>
                  <a:pt x="198120" y="1097281"/>
                  <a:pt x="198120" y="1097281"/>
                </a:cubicBezTo>
                <a:cubicBezTo>
                  <a:pt x="213360" y="1087121"/>
                  <a:pt x="227457" y="1074992"/>
                  <a:pt x="243840" y="1066801"/>
                </a:cubicBezTo>
                <a:cubicBezTo>
                  <a:pt x="258208" y="1059617"/>
                  <a:pt x="275517" y="1059363"/>
                  <a:pt x="289560" y="1051561"/>
                </a:cubicBezTo>
                <a:cubicBezTo>
                  <a:pt x="321582" y="1033771"/>
                  <a:pt x="381000" y="990601"/>
                  <a:pt x="381000" y="990601"/>
                </a:cubicBezTo>
                <a:cubicBezTo>
                  <a:pt x="464645" y="739665"/>
                  <a:pt x="429714" y="862696"/>
                  <a:pt x="365760" y="274321"/>
                </a:cubicBezTo>
                <a:cubicBezTo>
                  <a:pt x="363781" y="256112"/>
                  <a:pt x="335280" y="254001"/>
                  <a:pt x="320040" y="243841"/>
                </a:cubicBezTo>
                <a:lnTo>
                  <a:pt x="259080" y="152401"/>
                </a:lnTo>
                <a:cubicBezTo>
                  <a:pt x="248920" y="137161"/>
                  <a:pt x="234392" y="124057"/>
                  <a:pt x="228600" y="106681"/>
                </a:cubicBezTo>
                <a:lnTo>
                  <a:pt x="213360" y="60961"/>
                </a:lnTo>
                <a:cubicBezTo>
                  <a:pt x="238760" y="50801"/>
                  <a:pt x="263850" y="39830"/>
                  <a:pt x="289560" y="30481"/>
                </a:cubicBezTo>
                <a:cubicBezTo>
                  <a:pt x="319754" y="19501"/>
                  <a:pt x="381000" y="1"/>
                  <a:pt x="381000" y="1"/>
                </a:cubicBezTo>
                <a:cubicBezTo>
                  <a:pt x="411480" y="5081"/>
                  <a:pt x="445611" y="-90"/>
                  <a:pt x="472440" y="15241"/>
                </a:cubicBezTo>
                <a:cubicBezTo>
                  <a:pt x="486388" y="23211"/>
                  <a:pt x="478769" y="47595"/>
                  <a:pt x="487680" y="60961"/>
                </a:cubicBezTo>
                <a:cubicBezTo>
                  <a:pt x="499635" y="78894"/>
                  <a:pt x="518160" y="91441"/>
                  <a:pt x="533400" y="106681"/>
                </a:cubicBezTo>
                <a:cubicBezTo>
                  <a:pt x="538480" y="121921"/>
                  <a:pt x="551281" y="136555"/>
                  <a:pt x="548640" y="152401"/>
                </a:cubicBezTo>
                <a:cubicBezTo>
                  <a:pt x="540530" y="201060"/>
                  <a:pt x="508101" y="201474"/>
                  <a:pt x="472440" y="213361"/>
                </a:cubicBezTo>
                <a:cubicBezTo>
                  <a:pt x="429136" y="256665"/>
                  <a:pt x="397241" y="282813"/>
                  <a:pt x="365760" y="335281"/>
                </a:cubicBezTo>
                <a:cubicBezTo>
                  <a:pt x="363146" y="339637"/>
                  <a:pt x="365760" y="345441"/>
                  <a:pt x="365760" y="350521"/>
                </a:cubicBezTo>
              </a:path>
            </a:pathLst>
          </a:cu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5" name="Forma Livre: Forma 104">
            <a:extLst>
              <a:ext uri="{FF2B5EF4-FFF2-40B4-BE49-F238E27FC236}">
                <a16:creationId xmlns:a16="http://schemas.microsoft.com/office/drawing/2014/main" id="{114A7894-3C9D-4EEB-83E0-637A1654500E}"/>
              </a:ext>
            </a:extLst>
          </p:cNvPr>
          <p:cNvSpPr/>
          <p:nvPr/>
        </p:nvSpPr>
        <p:spPr>
          <a:xfrm>
            <a:off x="7657286" y="3347124"/>
            <a:ext cx="950976" cy="859536"/>
          </a:xfrm>
          <a:custGeom>
            <a:avLst/>
            <a:gdLst>
              <a:gd name="connsiteX0" fmla="*/ 137160 w 950976"/>
              <a:gd name="connsiteY0" fmla="*/ 0 h 859536"/>
              <a:gd name="connsiteX1" fmla="*/ 146304 w 950976"/>
              <a:gd name="connsiteY1" fmla="*/ 292608 h 859536"/>
              <a:gd name="connsiteX2" fmla="*/ 164592 w 950976"/>
              <a:gd name="connsiteY2" fmla="*/ 329184 h 859536"/>
              <a:gd name="connsiteX3" fmla="*/ 173736 w 950976"/>
              <a:gd name="connsiteY3" fmla="*/ 384048 h 859536"/>
              <a:gd name="connsiteX4" fmla="*/ 182880 w 950976"/>
              <a:gd name="connsiteY4" fmla="*/ 429768 h 859536"/>
              <a:gd name="connsiteX5" fmla="*/ 192024 w 950976"/>
              <a:gd name="connsiteY5" fmla="*/ 457200 h 859536"/>
              <a:gd name="connsiteX6" fmla="*/ 201168 w 950976"/>
              <a:gd name="connsiteY6" fmla="*/ 493776 h 859536"/>
              <a:gd name="connsiteX7" fmla="*/ 219456 w 950976"/>
              <a:gd name="connsiteY7" fmla="*/ 521208 h 859536"/>
              <a:gd name="connsiteX8" fmla="*/ 265176 w 950976"/>
              <a:gd name="connsiteY8" fmla="*/ 612648 h 859536"/>
              <a:gd name="connsiteX9" fmla="*/ 274320 w 950976"/>
              <a:gd name="connsiteY9" fmla="*/ 640080 h 859536"/>
              <a:gd name="connsiteX10" fmla="*/ 301752 w 950976"/>
              <a:gd name="connsiteY10" fmla="*/ 667512 h 859536"/>
              <a:gd name="connsiteX11" fmla="*/ 274320 w 950976"/>
              <a:gd name="connsiteY11" fmla="*/ 859536 h 859536"/>
              <a:gd name="connsiteX12" fmla="*/ 109728 w 950976"/>
              <a:gd name="connsiteY12" fmla="*/ 850392 h 859536"/>
              <a:gd name="connsiteX13" fmla="*/ 18288 w 950976"/>
              <a:gd name="connsiteY13" fmla="*/ 786384 h 859536"/>
              <a:gd name="connsiteX14" fmla="*/ 0 w 950976"/>
              <a:gd name="connsiteY14" fmla="*/ 758952 h 859536"/>
              <a:gd name="connsiteX15" fmla="*/ 18288 w 950976"/>
              <a:gd name="connsiteY15" fmla="*/ 676656 h 859536"/>
              <a:gd name="connsiteX16" fmla="*/ 73152 w 950976"/>
              <a:gd name="connsiteY16" fmla="*/ 658368 h 859536"/>
              <a:gd name="connsiteX17" fmla="*/ 137160 w 950976"/>
              <a:gd name="connsiteY17" fmla="*/ 621792 h 859536"/>
              <a:gd name="connsiteX18" fmla="*/ 192024 w 950976"/>
              <a:gd name="connsiteY18" fmla="*/ 566928 h 859536"/>
              <a:gd name="connsiteX19" fmla="*/ 182880 w 950976"/>
              <a:gd name="connsiteY19" fmla="*/ 301752 h 859536"/>
              <a:gd name="connsiteX20" fmla="*/ 155448 w 950976"/>
              <a:gd name="connsiteY20" fmla="*/ 283464 h 859536"/>
              <a:gd name="connsiteX21" fmla="*/ 329184 w 950976"/>
              <a:gd name="connsiteY21" fmla="*/ 274320 h 859536"/>
              <a:gd name="connsiteX22" fmla="*/ 484632 w 950976"/>
              <a:gd name="connsiteY22" fmla="*/ 292608 h 859536"/>
              <a:gd name="connsiteX23" fmla="*/ 493776 w 950976"/>
              <a:gd name="connsiteY23" fmla="*/ 356616 h 859536"/>
              <a:gd name="connsiteX24" fmla="*/ 502920 w 950976"/>
              <a:gd name="connsiteY24" fmla="*/ 530352 h 859536"/>
              <a:gd name="connsiteX25" fmla="*/ 576072 w 950976"/>
              <a:gd name="connsiteY25" fmla="*/ 548640 h 859536"/>
              <a:gd name="connsiteX26" fmla="*/ 612648 w 950976"/>
              <a:gd name="connsiteY26" fmla="*/ 603504 h 859536"/>
              <a:gd name="connsiteX27" fmla="*/ 630936 w 950976"/>
              <a:gd name="connsiteY27" fmla="*/ 630936 h 859536"/>
              <a:gd name="connsiteX28" fmla="*/ 640080 w 950976"/>
              <a:gd name="connsiteY28" fmla="*/ 658368 h 859536"/>
              <a:gd name="connsiteX29" fmla="*/ 603504 w 950976"/>
              <a:gd name="connsiteY29" fmla="*/ 768096 h 859536"/>
              <a:gd name="connsiteX30" fmla="*/ 548640 w 950976"/>
              <a:gd name="connsiteY30" fmla="*/ 795528 h 859536"/>
              <a:gd name="connsiteX31" fmla="*/ 402336 w 950976"/>
              <a:gd name="connsiteY31" fmla="*/ 786384 h 859536"/>
              <a:gd name="connsiteX32" fmla="*/ 420624 w 950976"/>
              <a:gd name="connsiteY32" fmla="*/ 649224 h 859536"/>
              <a:gd name="connsiteX33" fmla="*/ 429768 w 950976"/>
              <a:gd name="connsiteY33" fmla="*/ 612648 h 859536"/>
              <a:gd name="connsiteX34" fmla="*/ 457200 w 950976"/>
              <a:gd name="connsiteY34" fmla="*/ 603504 h 859536"/>
              <a:gd name="connsiteX35" fmla="*/ 484632 w 950976"/>
              <a:gd name="connsiteY35" fmla="*/ 585216 h 859536"/>
              <a:gd name="connsiteX36" fmla="*/ 493776 w 950976"/>
              <a:gd name="connsiteY36" fmla="*/ 557784 h 859536"/>
              <a:gd name="connsiteX37" fmla="*/ 512064 w 950976"/>
              <a:gd name="connsiteY37" fmla="*/ 100584 h 859536"/>
              <a:gd name="connsiteX38" fmla="*/ 521208 w 950976"/>
              <a:gd name="connsiteY38" fmla="*/ 146304 h 859536"/>
              <a:gd name="connsiteX39" fmla="*/ 512064 w 950976"/>
              <a:gd name="connsiteY39" fmla="*/ 274320 h 859536"/>
              <a:gd name="connsiteX40" fmla="*/ 502920 w 950976"/>
              <a:gd name="connsiteY40" fmla="*/ 301752 h 859536"/>
              <a:gd name="connsiteX41" fmla="*/ 813816 w 950976"/>
              <a:gd name="connsiteY41" fmla="*/ 292608 h 859536"/>
              <a:gd name="connsiteX42" fmla="*/ 804672 w 950976"/>
              <a:gd name="connsiteY42" fmla="*/ 45720 h 859536"/>
              <a:gd name="connsiteX43" fmla="*/ 813816 w 950976"/>
              <a:gd name="connsiteY43" fmla="*/ 137160 h 859536"/>
              <a:gd name="connsiteX44" fmla="*/ 822960 w 950976"/>
              <a:gd name="connsiteY44" fmla="*/ 246888 h 859536"/>
              <a:gd name="connsiteX45" fmla="*/ 832104 w 950976"/>
              <a:gd name="connsiteY45" fmla="*/ 585216 h 859536"/>
              <a:gd name="connsiteX46" fmla="*/ 868680 w 950976"/>
              <a:gd name="connsiteY46" fmla="*/ 594360 h 859536"/>
              <a:gd name="connsiteX47" fmla="*/ 896112 w 950976"/>
              <a:gd name="connsiteY47" fmla="*/ 612648 h 859536"/>
              <a:gd name="connsiteX48" fmla="*/ 914400 w 950976"/>
              <a:gd name="connsiteY48" fmla="*/ 640080 h 859536"/>
              <a:gd name="connsiteX49" fmla="*/ 941832 w 950976"/>
              <a:gd name="connsiteY49" fmla="*/ 731520 h 859536"/>
              <a:gd name="connsiteX50" fmla="*/ 950976 w 950976"/>
              <a:gd name="connsiteY50" fmla="*/ 795528 h 859536"/>
              <a:gd name="connsiteX51" fmla="*/ 941832 w 950976"/>
              <a:gd name="connsiteY51" fmla="*/ 822960 h 859536"/>
              <a:gd name="connsiteX52" fmla="*/ 914400 w 950976"/>
              <a:gd name="connsiteY52" fmla="*/ 832104 h 859536"/>
              <a:gd name="connsiteX53" fmla="*/ 850392 w 950976"/>
              <a:gd name="connsiteY53" fmla="*/ 859536 h 859536"/>
              <a:gd name="connsiteX54" fmla="*/ 758952 w 950976"/>
              <a:gd name="connsiteY54" fmla="*/ 850392 h 859536"/>
              <a:gd name="connsiteX55" fmla="*/ 713232 w 950976"/>
              <a:gd name="connsiteY55" fmla="*/ 768096 h 859536"/>
              <a:gd name="connsiteX56" fmla="*/ 722376 w 950976"/>
              <a:gd name="connsiteY56" fmla="*/ 676656 h 859536"/>
              <a:gd name="connsiteX57" fmla="*/ 749808 w 950976"/>
              <a:gd name="connsiteY57" fmla="*/ 658368 h 859536"/>
              <a:gd name="connsiteX58" fmla="*/ 758952 w 950976"/>
              <a:gd name="connsiteY58" fmla="*/ 630936 h 859536"/>
              <a:gd name="connsiteX59" fmla="*/ 832104 w 950976"/>
              <a:gd name="connsiteY59" fmla="*/ 566928 h 8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50976" h="859536">
                <a:moveTo>
                  <a:pt x="137160" y="0"/>
                </a:moveTo>
                <a:cubicBezTo>
                  <a:pt x="140208" y="97536"/>
                  <a:pt x="138200" y="195361"/>
                  <a:pt x="146304" y="292608"/>
                </a:cubicBezTo>
                <a:cubicBezTo>
                  <a:pt x="147436" y="306192"/>
                  <a:pt x="160675" y="316128"/>
                  <a:pt x="164592" y="329184"/>
                </a:cubicBezTo>
                <a:cubicBezTo>
                  <a:pt x="169920" y="346942"/>
                  <a:pt x="170419" y="365807"/>
                  <a:pt x="173736" y="384048"/>
                </a:cubicBezTo>
                <a:cubicBezTo>
                  <a:pt x="176516" y="399339"/>
                  <a:pt x="179111" y="414690"/>
                  <a:pt x="182880" y="429768"/>
                </a:cubicBezTo>
                <a:cubicBezTo>
                  <a:pt x="185218" y="439119"/>
                  <a:pt x="189376" y="447932"/>
                  <a:pt x="192024" y="457200"/>
                </a:cubicBezTo>
                <a:cubicBezTo>
                  <a:pt x="195476" y="469284"/>
                  <a:pt x="196218" y="482225"/>
                  <a:pt x="201168" y="493776"/>
                </a:cubicBezTo>
                <a:cubicBezTo>
                  <a:pt x="205497" y="503877"/>
                  <a:pt x="214993" y="511165"/>
                  <a:pt x="219456" y="521208"/>
                </a:cubicBezTo>
                <a:cubicBezTo>
                  <a:pt x="261469" y="615738"/>
                  <a:pt x="211231" y="540722"/>
                  <a:pt x="265176" y="612648"/>
                </a:cubicBezTo>
                <a:cubicBezTo>
                  <a:pt x="268224" y="621792"/>
                  <a:pt x="268973" y="632060"/>
                  <a:pt x="274320" y="640080"/>
                </a:cubicBezTo>
                <a:cubicBezTo>
                  <a:pt x="281493" y="650840"/>
                  <a:pt x="300465" y="654645"/>
                  <a:pt x="301752" y="667512"/>
                </a:cubicBezTo>
                <a:cubicBezTo>
                  <a:pt x="314183" y="791818"/>
                  <a:pt x="309945" y="788286"/>
                  <a:pt x="274320" y="859536"/>
                </a:cubicBezTo>
                <a:cubicBezTo>
                  <a:pt x="219456" y="856488"/>
                  <a:pt x="163522" y="861599"/>
                  <a:pt x="109728" y="850392"/>
                </a:cubicBezTo>
                <a:cubicBezTo>
                  <a:pt x="105955" y="849606"/>
                  <a:pt x="28230" y="796326"/>
                  <a:pt x="18288" y="786384"/>
                </a:cubicBezTo>
                <a:cubicBezTo>
                  <a:pt x="10517" y="778613"/>
                  <a:pt x="6096" y="768096"/>
                  <a:pt x="0" y="758952"/>
                </a:cubicBezTo>
                <a:cubicBezTo>
                  <a:pt x="6096" y="731520"/>
                  <a:pt x="1760" y="699382"/>
                  <a:pt x="18288" y="676656"/>
                </a:cubicBezTo>
                <a:cubicBezTo>
                  <a:pt x="29626" y="661066"/>
                  <a:pt x="73152" y="658368"/>
                  <a:pt x="73152" y="658368"/>
                </a:cubicBezTo>
                <a:cubicBezTo>
                  <a:pt x="134743" y="596777"/>
                  <a:pt x="63478" y="658633"/>
                  <a:pt x="137160" y="621792"/>
                </a:cubicBezTo>
                <a:cubicBezTo>
                  <a:pt x="171186" y="604779"/>
                  <a:pt x="173461" y="594772"/>
                  <a:pt x="192024" y="566928"/>
                </a:cubicBezTo>
                <a:cubicBezTo>
                  <a:pt x="188976" y="478536"/>
                  <a:pt x="194198" y="389469"/>
                  <a:pt x="182880" y="301752"/>
                </a:cubicBezTo>
                <a:cubicBezTo>
                  <a:pt x="181474" y="290853"/>
                  <a:pt x="144647" y="285489"/>
                  <a:pt x="155448" y="283464"/>
                </a:cubicBezTo>
                <a:cubicBezTo>
                  <a:pt x="212447" y="272777"/>
                  <a:pt x="271272" y="277368"/>
                  <a:pt x="329184" y="274320"/>
                </a:cubicBezTo>
                <a:cubicBezTo>
                  <a:pt x="381000" y="280416"/>
                  <a:pt x="437967" y="269275"/>
                  <a:pt x="484632" y="292608"/>
                </a:cubicBezTo>
                <a:cubicBezTo>
                  <a:pt x="503909" y="302247"/>
                  <a:pt x="492123" y="335127"/>
                  <a:pt x="493776" y="356616"/>
                </a:cubicBezTo>
                <a:cubicBezTo>
                  <a:pt x="498224" y="414437"/>
                  <a:pt x="480076" y="477049"/>
                  <a:pt x="502920" y="530352"/>
                </a:cubicBezTo>
                <a:cubicBezTo>
                  <a:pt x="512821" y="553454"/>
                  <a:pt x="576072" y="548640"/>
                  <a:pt x="576072" y="548640"/>
                </a:cubicBezTo>
                <a:lnTo>
                  <a:pt x="612648" y="603504"/>
                </a:lnTo>
                <a:cubicBezTo>
                  <a:pt x="618744" y="612648"/>
                  <a:pt x="627461" y="620510"/>
                  <a:pt x="630936" y="630936"/>
                </a:cubicBezTo>
                <a:lnTo>
                  <a:pt x="640080" y="658368"/>
                </a:lnTo>
                <a:cubicBezTo>
                  <a:pt x="634042" y="682518"/>
                  <a:pt x="624596" y="742786"/>
                  <a:pt x="603504" y="768096"/>
                </a:cubicBezTo>
                <a:cubicBezTo>
                  <a:pt x="589869" y="784458"/>
                  <a:pt x="567363" y="789287"/>
                  <a:pt x="548640" y="795528"/>
                </a:cubicBezTo>
                <a:cubicBezTo>
                  <a:pt x="499872" y="792480"/>
                  <a:pt x="434513" y="823157"/>
                  <a:pt x="402336" y="786384"/>
                </a:cubicBezTo>
                <a:cubicBezTo>
                  <a:pt x="371963" y="751672"/>
                  <a:pt x="413430" y="694784"/>
                  <a:pt x="420624" y="649224"/>
                </a:cubicBezTo>
                <a:cubicBezTo>
                  <a:pt x="422584" y="636811"/>
                  <a:pt x="421917" y="622461"/>
                  <a:pt x="429768" y="612648"/>
                </a:cubicBezTo>
                <a:cubicBezTo>
                  <a:pt x="435789" y="605122"/>
                  <a:pt x="448579" y="607815"/>
                  <a:pt x="457200" y="603504"/>
                </a:cubicBezTo>
                <a:cubicBezTo>
                  <a:pt x="467030" y="598589"/>
                  <a:pt x="475488" y="591312"/>
                  <a:pt x="484632" y="585216"/>
                </a:cubicBezTo>
                <a:cubicBezTo>
                  <a:pt x="487680" y="576072"/>
                  <a:pt x="493438" y="567417"/>
                  <a:pt x="493776" y="557784"/>
                </a:cubicBezTo>
                <a:cubicBezTo>
                  <a:pt x="500659" y="361612"/>
                  <a:pt x="463184" y="-119376"/>
                  <a:pt x="512064" y="100584"/>
                </a:cubicBezTo>
                <a:cubicBezTo>
                  <a:pt x="515435" y="115756"/>
                  <a:pt x="518160" y="131064"/>
                  <a:pt x="521208" y="146304"/>
                </a:cubicBezTo>
                <a:cubicBezTo>
                  <a:pt x="518160" y="188976"/>
                  <a:pt x="517063" y="231832"/>
                  <a:pt x="512064" y="274320"/>
                </a:cubicBezTo>
                <a:cubicBezTo>
                  <a:pt x="510938" y="283893"/>
                  <a:pt x="493299" y="301169"/>
                  <a:pt x="502920" y="301752"/>
                </a:cubicBezTo>
                <a:cubicBezTo>
                  <a:pt x="606407" y="308024"/>
                  <a:pt x="710184" y="295656"/>
                  <a:pt x="813816" y="292608"/>
                </a:cubicBezTo>
                <a:cubicBezTo>
                  <a:pt x="810768" y="210312"/>
                  <a:pt x="804672" y="128072"/>
                  <a:pt x="804672" y="45720"/>
                </a:cubicBezTo>
                <a:cubicBezTo>
                  <a:pt x="804672" y="15088"/>
                  <a:pt x="811043" y="106654"/>
                  <a:pt x="813816" y="137160"/>
                </a:cubicBezTo>
                <a:cubicBezTo>
                  <a:pt x="817139" y="173712"/>
                  <a:pt x="819912" y="210312"/>
                  <a:pt x="822960" y="246888"/>
                </a:cubicBezTo>
                <a:cubicBezTo>
                  <a:pt x="826008" y="359664"/>
                  <a:pt x="817386" y="473363"/>
                  <a:pt x="832104" y="585216"/>
                </a:cubicBezTo>
                <a:cubicBezTo>
                  <a:pt x="833743" y="597676"/>
                  <a:pt x="857129" y="589410"/>
                  <a:pt x="868680" y="594360"/>
                </a:cubicBezTo>
                <a:cubicBezTo>
                  <a:pt x="878781" y="598689"/>
                  <a:pt x="886968" y="606552"/>
                  <a:pt x="896112" y="612648"/>
                </a:cubicBezTo>
                <a:cubicBezTo>
                  <a:pt x="902208" y="621792"/>
                  <a:pt x="909937" y="630037"/>
                  <a:pt x="914400" y="640080"/>
                </a:cubicBezTo>
                <a:cubicBezTo>
                  <a:pt x="921741" y="656597"/>
                  <a:pt x="937740" y="709014"/>
                  <a:pt x="941832" y="731520"/>
                </a:cubicBezTo>
                <a:cubicBezTo>
                  <a:pt x="945687" y="752725"/>
                  <a:pt x="947928" y="774192"/>
                  <a:pt x="950976" y="795528"/>
                </a:cubicBezTo>
                <a:cubicBezTo>
                  <a:pt x="947928" y="804672"/>
                  <a:pt x="948648" y="816144"/>
                  <a:pt x="941832" y="822960"/>
                </a:cubicBezTo>
                <a:cubicBezTo>
                  <a:pt x="935016" y="829776"/>
                  <a:pt x="923021" y="827793"/>
                  <a:pt x="914400" y="832104"/>
                </a:cubicBezTo>
                <a:cubicBezTo>
                  <a:pt x="851252" y="863678"/>
                  <a:pt x="926514" y="840505"/>
                  <a:pt x="850392" y="859536"/>
                </a:cubicBezTo>
                <a:cubicBezTo>
                  <a:pt x="819912" y="856488"/>
                  <a:pt x="786350" y="864091"/>
                  <a:pt x="758952" y="850392"/>
                </a:cubicBezTo>
                <a:cubicBezTo>
                  <a:pt x="733798" y="837815"/>
                  <a:pt x="721973" y="794318"/>
                  <a:pt x="713232" y="768096"/>
                </a:cubicBezTo>
                <a:cubicBezTo>
                  <a:pt x="716280" y="737616"/>
                  <a:pt x="712689" y="705716"/>
                  <a:pt x="722376" y="676656"/>
                </a:cubicBezTo>
                <a:cubicBezTo>
                  <a:pt x="725851" y="666230"/>
                  <a:pt x="742943" y="666950"/>
                  <a:pt x="749808" y="658368"/>
                </a:cubicBezTo>
                <a:cubicBezTo>
                  <a:pt x="755829" y="650842"/>
                  <a:pt x="752931" y="638462"/>
                  <a:pt x="758952" y="630936"/>
                </a:cubicBezTo>
                <a:cubicBezTo>
                  <a:pt x="811883" y="564773"/>
                  <a:pt x="794123" y="566928"/>
                  <a:pt x="832104" y="566928"/>
                </a:cubicBezTo>
              </a:path>
            </a:pathLst>
          </a:cu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6" name="Forma Livre: Forma 105">
            <a:extLst>
              <a:ext uri="{FF2B5EF4-FFF2-40B4-BE49-F238E27FC236}">
                <a16:creationId xmlns:a16="http://schemas.microsoft.com/office/drawing/2014/main" id="{5B37C726-AB48-46D9-A2F9-F31065637C23}"/>
              </a:ext>
            </a:extLst>
          </p:cNvPr>
          <p:cNvSpPr/>
          <p:nvPr/>
        </p:nvSpPr>
        <p:spPr>
          <a:xfrm>
            <a:off x="7589520" y="3621024"/>
            <a:ext cx="256032" cy="9144"/>
          </a:xfrm>
          <a:custGeom>
            <a:avLst/>
            <a:gdLst>
              <a:gd name="connsiteX0" fmla="*/ 256032 w 256032"/>
              <a:gd name="connsiteY0" fmla="*/ 0 h 9144"/>
              <a:gd name="connsiteX1" fmla="*/ 0 w 256032"/>
              <a:gd name="connsiteY1" fmla="*/ 9144 h 9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6032" h="9144">
                <a:moveTo>
                  <a:pt x="256032" y="0"/>
                </a:moveTo>
                <a:lnTo>
                  <a:pt x="0" y="9144"/>
                </a:lnTo>
              </a:path>
            </a:pathLst>
          </a:cu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7" name="Forma Livre: Forma 106">
            <a:extLst>
              <a:ext uri="{FF2B5EF4-FFF2-40B4-BE49-F238E27FC236}">
                <a16:creationId xmlns:a16="http://schemas.microsoft.com/office/drawing/2014/main" id="{46A23F81-76D3-46F6-B849-142826847BFE}"/>
              </a:ext>
            </a:extLst>
          </p:cNvPr>
          <p:cNvSpPr/>
          <p:nvPr/>
        </p:nvSpPr>
        <p:spPr>
          <a:xfrm>
            <a:off x="8494776" y="3648456"/>
            <a:ext cx="201168" cy="18296"/>
          </a:xfrm>
          <a:custGeom>
            <a:avLst/>
            <a:gdLst>
              <a:gd name="connsiteX0" fmla="*/ 0 w 201168"/>
              <a:gd name="connsiteY0" fmla="*/ 0 h 18296"/>
              <a:gd name="connsiteX1" fmla="*/ 45720 w 201168"/>
              <a:gd name="connsiteY1" fmla="*/ 9144 h 18296"/>
              <a:gd name="connsiteX2" fmla="*/ 201168 w 201168"/>
              <a:gd name="connsiteY2" fmla="*/ 18288 h 18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1168" h="18296">
                <a:moveTo>
                  <a:pt x="0" y="0"/>
                </a:moveTo>
                <a:cubicBezTo>
                  <a:pt x="15240" y="3048"/>
                  <a:pt x="30264" y="7517"/>
                  <a:pt x="45720" y="9144"/>
                </a:cubicBezTo>
                <a:cubicBezTo>
                  <a:pt x="138777" y="18939"/>
                  <a:pt x="140377" y="18288"/>
                  <a:pt x="201168" y="18288"/>
                </a:cubicBezTo>
              </a:path>
            </a:pathLst>
          </a:cu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31" name="Agrupar 130">
            <a:extLst>
              <a:ext uri="{FF2B5EF4-FFF2-40B4-BE49-F238E27FC236}">
                <a16:creationId xmlns:a16="http://schemas.microsoft.com/office/drawing/2014/main" id="{FB69FECC-D401-471E-B760-3B810582D93F}"/>
              </a:ext>
            </a:extLst>
          </p:cNvPr>
          <p:cNvGrpSpPr/>
          <p:nvPr/>
        </p:nvGrpSpPr>
        <p:grpSpPr>
          <a:xfrm>
            <a:off x="13381386" y="3214521"/>
            <a:ext cx="1079785" cy="1037521"/>
            <a:chOff x="1815815" y="350520"/>
            <a:chExt cx="1079785" cy="1037521"/>
          </a:xfrm>
        </p:grpSpPr>
        <p:sp>
          <p:nvSpPr>
            <p:cNvPr id="123" name="Forma Livre: Forma 122">
              <a:extLst>
                <a:ext uri="{FF2B5EF4-FFF2-40B4-BE49-F238E27FC236}">
                  <a16:creationId xmlns:a16="http://schemas.microsoft.com/office/drawing/2014/main" id="{3678D4F8-F4F0-46BE-8CD3-9BAB47856C70}"/>
                </a:ext>
              </a:extLst>
            </p:cNvPr>
            <p:cNvSpPr/>
            <p:nvPr/>
          </p:nvSpPr>
          <p:spPr>
            <a:xfrm>
              <a:off x="1886578" y="1155265"/>
              <a:ext cx="773044" cy="232776"/>
            </a:xfrm>
            <a:custGeom>
              <a:avLst/>
              <a:gdLst>
                <a:gd name="connsiteX0" fmla="*/ 36193 w 773044"/>
                <a:gd name="connsiteY0" fmla="*/ 228600 h 232776"/>
                <a:gd name="connsiteX1" fmla="*/ 767713 w 773044"/>
                <a:gd name="connsiteY1" fmla="*/ 213360 h 232776"/>
                <a:gd name="connsiteX2" fmla="*/ 737233 w 773044"/>
                <a:gd name="connsiteY2" fmla="*/ 167640 h 232776"/>
                <a:gd name="connsiteX3" fmla="*/ 645793 w 773044"/>
                <a:gd name="connsiteY3" fmla="*/ 137160 h 232776"/>
                <a:gd name="connsiteX4" fmla="*/ 600073 w 773044"/>
                <a:gd name="connsiteY4" fmla="*/ 121920 h 232776"/>
                <a:gd name="connsiteX5" fmla="*/ 554353 w 773044"/>
                <a:gd name="connsiteY5" fmla="*/ 91440 h 232776"/>
                <a:gd name="connsiteX6" fmla="*/ 478153 w 773044"/>
                <a:gd name="connsiteY6" fmla="*/ 0 h 232776"/>
                <a:gd name="connsiteX7" fmla="*/ 432433 w 773044"/>
                <a:gd name="connsiteY7" fmla="*/ 30480 h 232776"/>
                <a:gd name="connsiteX8" fmla="*/ 386713 w 773044"/>
                <a:gd name="connsiteY8" fmla="*/ 76200 h 232776"/>
                <a:gd name="connsiteX9" fmla="*/ 295273 w 773044"/>
                <a:gd name="connsiteY9" fmla="*/ 106680 h 232776"/>
                <a:gd name="connsiteX10" fmla="*/ 249553 w 773044"/>
                <a:gd name="connsiteY10" fmla="*/ 121920 h 232776"/>
                <a:gd name="connsiteX11" fmla="*/ 173353 w 773044"/>
                <a:gd name="connsiteY11" fmla="*/ 182880 h 232776"/>
                <a:gd name="connsiteX12" fmla="*/ 112393 w 773044"/>
                <a:gd name="connsiteY12" fmla="*/ 228600 h 232776"/>
                <a:gd name="connsiteX13" fmla="*/ 36193 w 773044"/>
                <a:gd name="connsiteY13" fmla="*/ 228600 h 232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73044" h="232776">
                  <a:moveTo>
                    <a:pt x="36193" y="228600"/>
                  </a:moveTo>
                  <a:lnTo>
                    <a:pt x="767713" y="213360"/>
                  </a:lnTo>
                  <a:cubicBezTo>
                    <a:pt x="785960" y="211773"/>
                    <a:pt x="752765" y="177348"/>
                    <a:pt x="737233" y="167640"/>
                  </a:cubicBezTo>
                  <a:cubicBezTo>
                    <a:pt x="709988" y="150612"/>
                    <a:pt x="676273" y="147320"/>
                    <a:pt x="645793" y="137160"/>
                  </a:cubicBezTo>
                  <a:cubicBezTo>
                    <a:pt x="630553" y="132080"/>
                    <a:pt x="613439" y="130831"/>
                    <a:pt x="600073" y="121920"/>
                  </a:cubicBezTo>
                  <a:cubicBezTo>
                    <a:pt x="584833" y="111760"/>
                    <a:pt x="568424" y="103166"/>
                    <a:pt x="554353" y="91440"/>
                  </a:cubicBezTo>
                  <a:cubicBezTo>
                    <a:pt x="510349" y="54770"/>
                    <a:pt x="508123" y="44955"/>
                    <a:pt x="478153" y="0"/>
                  </a:cubicBezTo>
                  <a:cubicBezTo>
                    <a:pt x="462913" y="10160"/>
                    <a:pt x="446504" y="18754"/>
                    <a:pt x="432433" y="30480"/>
                  </a:cubicBezTo>
                  <a:cubicBezTo>
                    <a:pt x="415876" y="44278"/>
                    <a:pt x="405553" y="65733"/>
                    <a:pt x="386713" y="76200"/>
                  </a:cubicBezTo>
                  <a:cubicBezTo>
                    <a:pt x="358627" y="91803"/>
                    <a:pt x="325753" y="96520"/>
                    <a:pt x="295273" y="106680"/>
                  </a:cubicBezTo>
                  <a:lnTo>
                    <a:pt x="249553" y="121920"/>
                  </a:lnTo>
                  <a:cubicBezTo>
                    <a:pt x="191716" y="208676"/>
                    <a:pt x="252628" y="137580"/>
                    <a:pt x="173353" y="182880"/>
                  </a:cubicBezTo>
                  <a:cubicBezTo>
                    <a:pt x="151300" y="195482"/>
                    <a:pt x="134446" y="215998"/>
                    <a:pt x="112393" y="228600"/>
                  </a:cubicBezTo>
                  <a:cubicBezTo>
                    <a:pt x="98445" y="236570"/>
                    <a:pt x="-73027" y="231140"/>
                    <a:pt x="36193" y="228600"/>
                  </a:cubicBez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4" name="Forma Livre: Forma 123">
              <a:extLst>
                <a:ext uri="{FF2B5EF4-FFF2-40B4-BE49-F238E27FC236}">
                  <a16:creationId xmlns:a16="http://schemas.microsoft.com/office/drawing/2014/main" id="{11C42E60-3F98-4865-B8C5-8239934A2E39}"/>
                </a:ext>
              </a:extLst>
            </p:cNvPr>
            <p:cNvSpPr/>
            <p:nvPr/>
          </p:nvSpPr>
          <p:spPr>
            <a:xfrm>
              <a:off x="2317737" y="534601"/>
              <a:ext cx="532143" cy="669359"/>
            </a:xfrm>
            <a:custGeom>
              <a:avLst/>
              <a:gdLst>
                <a:gd name="connsiteX0" fmla="*/ 44463 w 532143"/>
                <a:gd name="connsiteY0" fmla="*/ 669359 h 669359"/>
                <a:gd name="connsiteX1" fmla="*/ 532143 w 532143"/>
                <a:gd name="connsiteY1" fmla="*/ 14039 h 669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32143" h="669359">
                  <a:moveTo>
                    <a:pt x="44463" y="669359"/>
                  </a:moveTo>
                  <a:cubicBezTo>
                    <a:pt x="25325" y="-153556"/>
                    <a:pt x="-189276" y="14039"/>
                    <a:pt x="532143" y="14039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5" name="Forma Livre: Forma 124">
              <a:extLst>
                <a:ext uri="{FF2B5EF4-FFF2-40B4-BE49-F238E27FC236}">
                  <a16:creationId xmlns:a16="http://schemas.microsoft.com/office/drawing/2014/main" id="{E1763909-78E4-4F10-89DD-D68FA5CD3A8E}"/>
                </a:ext>
              </a:extLst>
            </p:cNvPr>
            <p:cNvSpPr/>
            <p:nvPr/>
          </p:nvSpPr>
          <p:spPr>
            <a:xfrm>
              <a:off x="1815815" y="548253"/>
              <a:ext cx="502920" cy="15627"/>
            </a:xfrm>
            <a:custGeom>
              <a:avLst/>
              <a:gdLst>
                <a:gd name="connsiteX0" fmla="*/ 502920 w 502920"/>
                <a:gd name="connsiteY0" fmla="*/ 15627 h 15627"/>
                <a:gd name="connsiteX1" fmla="*/ 0 w 502920"/>
                <a:gd name="connsiteY1" fmla="*/ 387 h 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2920" h="15627">
                  <a:moveTo>
                    <a:pt x="502920" y="15627"/>
                  </a:moveTo>
                  <a:cubicBezTo>
                    <a:pt x="152517" y="-3840"/>
                    <a:pt x="320181" y="387"/>
                    <a:pt x="0" y="387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6" name="Forma Livre: Forma 125">
              <a:extLst>
                <a:ext uri="{FF2B5EF4-FFF2-40B4-BE49-F238E27FC236}">
                  <a16:creationId xmlns:a16="http://schemas.microsoft.com/office/drawing/2014/main" id="{D9BFDEC2-08B2-42F9-8304-9C7DDC1EC9AA}"/>
                </a:ext>
              </a:extLst>
            </p:cNvPr>
            <p:cNvSpPr/>
            <p:nvPr/>
          </p:nvSpPr>
          <p:spPr>
            <a:xfrm>
              <a:off x="1844040" y="548640"/>
              <a:ext cx="336889" cy="520131"/>
            </a:xfrm>
            <a:custGeom>
              <a:avLst/>
              <a:gdLst>
                <a:gd name="connsiteX0" fmla="*/ 91440 w 336889"/>
                <a:gd name="connsiteY0" fmla="*/ 0 h 520131"/>
                <a:gd name="connsiteX1" fmla="*/ 76200 w 336889"/>
                <a:gd name="connsiteY1" fmla="*/ 182880 h 520131"/>
                <a:gd name="connsiteX2" fmla="*/ 60960 w 336889"/>
                <a:gd name="connsiteY2" fmla="*/ 228600 h 520131"/>
                <a:gd name="connsiteX3" fmla="*/ 30480 w 336889"/>
                <a:gd name="connsiteY3" fmla="*/ 426720 h 520131"/>
                <a:gd name="connsiteX4" fmla="*/ 0 w 336889"/>
                <a:gd name="connsiteY4" fmla="*/ 472440 h 520131"/>
                <a:gd name="connsiteX5" fmla="*/ 45720 w 336889"/>
                <a:gd name="connsiteY5" fmla="*/ 502920 h 520131"/>
                <a:gd name="connsiteX6" fmla="*/ 320040 w 336889"/>
                <a:gd name="connsiteY6" fmla="*/ 502920 h 520131"/>
                <a:gd name="connsiteX7" fmla="*/ 304800 w 336889"/>
                <a:gd name="connsiteY7" fmla="*/ 320040 h 520131"/>
                <a:gd name="connsiteX8" fmla="*/ 259080 w 336889"/>
                <a:gd name="connsiteY8" fmla="*/ 350520 h 520131"/>
                <a:gd name="connsiteX9" fmla="*/ 198120 w 336889"/>
                <a:gd name="connsiteY9" fmla="*/ 365760 h 520131"/>
                <a:gd name="connsiteX10" fmla="*/ 152400 w 336889"/>
                <a:gd name="connsiteY10" fmla="*/ 381000 h 520131"/>
                <a:gd name="connsiteX11" fmla="*/ 137160 w 336889"/>
                <a:gd name="connsiteY11" fmla="*/ 426720 h 520131"/>
                <a:gd name="connsiteX12" fmla="*/ 15240 w 336889"/>
                <a:gd name="connsiteY12" fmla="*/ 441960 h 520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36889" h="520131">
                  <a:moveTo>
                    <a:pt x="91440" y="0"/>
                  </a:moveTo>
                  <a:cubicBezTo>
                    <a:pt x="86360" y="60960"/>
                    <a:pt x="84285" y="122245"/>
                    <a:pt x="76200" y="182880"/>
                  </a:cubicBezTo>
                  <a:cubicBezTo>
                    <a:pt x="74077" y="198803"/>
                    <a:pt x="63403" y="212722"/>
                    <a:pt x="60960" y="228600"/>
                  </a:cubicBezTo>
                  <a:cubicBezTo>
                    <a:pt x="53190" y="279107"/>
                    <a:pt x="59011" y="369658"/>
                    <a:pt x="30480" y="426720"/>
                  </a:cubicBezTo>
                  <a:cubicBezTo>
                    <a:pt x="22289" y="443103"/>
                    <a:pt x="10160" y="457200"/>
                    <a:pt x="0" y="472440"/>
                  </a:cubicBezTo>
                  <a:cubicBezTo>
                    <a:pt x="15240" y="482600"/>
                    <a:pt x="28885" y="495705"/>
                    <a:pt x="45720" y="502920"/>
                  </a:cubicBezTo>
                  <a:cubicBezTo>
                    <a:pt x="129376" y="538773"/>
                    <a:pt x="243999" y="508352"/>
                    <a:pt x="320040" y="502920"/>
                  </a:cubicBezTo>
                  <a:cubicBezTo>
                    <a:pt x="331561" y="445315"/>
                    <a:pt x="358061" y="373301"/>
                    <a:pt x="304800" y="320040"/>
                  </a:cubicBezTo>
                  <a:cubicBezTo>
                    <a:pt x="291848" y="307088"/>
                    <a:pt x="275915" y="343305"/>
                    <a:pt x="259080" y="350520"/>
                  </a:cubicBezTo>
                  <a:cubicBezTo>
                    <a:pt x="239828" y="358771"/>
                    <a:pt x="218259" y="360006"/>
                    <a:pt x="198120" y="365760"/>
                  </a:cubicBezTo>
                  <a:cubicBezTo>
                    <a:pt x="182674" y="370173"/>
                    <a:pt x="167640" y="375920"/>
                    <a:pt x="152400" y="381000"/>
                  </a:cubicBezTo>
                  <a:cubicBezTo>
                    <a:pt x="147320" y="396240"/>
                    <a:pt x="149704" y="416685"/>
                    <a:pt x="137160" y="426720"/>
                  </a:cubicBezTo>
                  <a:cubicBezTo>
                    <a:pt x="111950" y="446888"/>
                    <a:pt x="43338" y="441960"/>
                    <a:pt x="15240" y="441960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7" name="Forma Livre: Forma 126">
              <a:extLst>
                <a:ext uri="{FF2B5EF4-FFF2-40B4-BE49-F238E27FC236}">
                  <a16:creationId xmlns:a16="http://schemas.microsoft.com/office/drawing/2014/main" id="{18970910-D6DF-4B22-BB36-4E7D7D769C68}"/>
                </a:ext>
              </a:extLst>
            </p:cNvPr>
            <p:cNvSpPr/>
            <p:nvPr/>
          </p:nvSpPr>
          <p:spPr>
            <a:xfrm>
              <a:off x="1920240" y="579120"/>
              <a:ext cx="213360" cy="320040"/>
            </a:xfrm>
            <a:custGeom>
              <a:avLst/>
              <a:gdLst>
                <a:gd name="connsiteX0" fmla="*/ 0 w 213360"/>
                <a:gd name="connsiteY0" fmla="*/ 0 h 320040"/>
                <a:gd name="connsiteX1" fmla="*/ 76200 w 213360"/>
                <a:gd name="connsiteY1" fmla="*/ 45720 h 320040"/>
                <a:gd name="connsiteX2" fmla="*/ 91440 w 213360"/>
                <a:gd name="connsiteY2" fmla="*/ 106680 h 320040"/>
                <a:gd name="connsiteX3" fmla="*/ 167640 w 213360"/>
                <a:gd name="connsiteY3" fmla="*/ 228600 h 320040"/>
                <a:gd name="connsiteX4" fmla="*/ 198120 w 213360"/>
                <a:gd name="connsiteY4" fmla="*/ 274320 h 320040"/>
                <a:gd name="connsiteX5" fmla="*/ 213360 w 213360"/>
                <a:gd name="connsiteY5" fmla="*/ 320040 h 320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360" h="320040">
                  <a:moveTo>
                    <a:pt x="0" y="0"/>
                  </a:moveTo>
                  <a:cubicBezTo>
                    <a:pt x="25400" y="15240"/>
                    <a:pt x="56923" y="23230"/>
                    <a:pt x="76200" y="45720"/>
                  </a:cubicBezTo>
                  <a:cubicBezTo>
                    <a:pt x="89831" y="61623"/>
                    <a:pt x="85421" y="86618"/>
                    <a:pt x="91440" y="106680"/>
                  </a:cubicBezTo>
                  <a:cubicBezTo>
                    <a:pt x="123178" y="212474"/>
                    <a:pt x="97772" y="182021"/>
                    <a:pt x="167640" y="228600"/>
                  </a:cubicBezTo>
                  <a:cubicBezTo>
                    <a:pt x="177800" y="243840"/>
                    <a:pt x="189929" y="257937"/>
                    <a:pt x="198120" y="274320"/>
                  </a:cubicBezTo>
                  <a:cubicBezTo>
                    <a:pt x="205304" y="288688"/>
                    <a:pt x="213360" y="320040"/>
                    <a:pt x="213360" y="320040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8" name="Forma Livre: Forma 127">
              <a:extLst>
                <a:ext uri="{FF2B5EF4-FFF2-40B4-BE49-F238E27FC236}">
                  <a16:creationId xmlns:a16="http://schemas.microsoft.com/office/drawing/2014/main" id="{EF970E96-E2CF-4834-B6E1-53AC1E074785}"/>
                </a:ext>
              </a:extLst>
            </p:cNvPr>
            <p:cNvSpPr/>
            <p:nvPr/>
          </p:nvSpPr>
          <p:spPr>
            <a:xfrm>
              <a:off x="2585862" y="548640"/>
              <a:ext cx="309738" cy="579120"/>
            </a:xfrm>
            <a:custGeom>
              <a:avLst/>
              <a:gdLst>
                <a:gd name="connsiteX0" fmla="*/ 157338 w 309738"/>
                <a:gd name="connsiteY0" fmla="*/ 0 h 579120"/>
                <a:gd name="connsiteX1" fmla="*/ 172578 w 309738"/>
                <a:gd name="connsiteY1" fmla="*/ 198120 h 579120"/>
                <a:gd name="connsiteX2" fmla="*/ 218298 w 309738"/>
                <a:gd name="connsiteY2" fmla="*/ 243840 h 579120"/>
                <a:gd name="connsiteX3" fmla="*/ 233538 w 309738"/>
                <a:gd name="connsiteY3" fmla="*/ 289560 h 579120"/>
                <a:gd name="connsiteX4" fmla="*/ 264018 w 309738"/>
                <a:gd name="connsiteY4" fmla="*/ 335280 h 579120"/>
                <a:gd name="connsiteX5" fmla="*/ 279258 w 309738"/>
                <a:gd name="connsiteY5" fmla="*/ 441960 h 579120"/>
                <a:gd name="connsiteX6" fmla="*/ 294498 w 309738"/>
                <a:gd name="connsiteY6" fmla="*/ 487680 h 579120"/>
                <a:gd name="connsiteX7" fmla="*/ 309738 w 309738"/>
                <a:gd name="connsiteY7" fmla="*/ 563880 h 579120"/>
                <a:gd name="connsiteX8" fmla="*/ 264018 w 309738"/>
                <a:gd name="connsiteY8" fmla="*/ 579120 h 579120"/>
                <a:gd name="connsiteX9" fmla="*/ 65898 w 309738"/>
                <a:gd name="connsiteY9" fmla="*/ 548640 h 579120"/>
                <a:gd name="connsiteX10" fmla="*/ 20178 w 309738"/>
                <a:gd name="connsiteY10" fmla="*/ 441960 h 579120"/>
                <a:gd name="connsiteX11" fmla="*/ 4938 w 309738"/>
                <a:gd name="connsiteY11" fmla="*/ 396240 h 579120"/>
                <a:gd name="connsiteX12" fmla="*/ 96378 w 309738"/>
                <a:gd name="connsiteY12" fmla="*/ 426720 h 579120"/>
                <a:gd name="connsiteX13" fmla="*/ 157338 w 309738"/>
                <a:gd name="connsiteY13" fmla="*/ 441960 h 579120"/>
                <a:gd name="connsiteX14" fmla="*/ 264018 w 309738"/>
                <a:gd name="connsiteY14" fmla="*/ 472440 h 579120"/>
                <a:gd name="connsiteX15" fmla="*/ 294498 w 309738"/>
                <a:gd name="connsiteY15" fmla="*/ 472440 h 579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09738" h="579120">
                  <a:moveTo>
                    <a:pt x="157338" y="0"/>
                  </a:moveTo>
                  <a:cubicBezTo>
                    <a:pt x="162418" y="66040"/>
                    <a:pt x="156514" y="133863"/>
                    <a:pt x="172578" y="198120"/>
                  </a:cubicBezTo>
                  <a:cubicBezTo>
                    <a:pt x="177805" y="219029"/>
                    <a:pt x="206343" y="225907"/>
                    <a:pt x="218298" y="243840"/>
                  </a:cubicBezTo>
                  <a:cubicBezTo>
                    <a:pt x="227209" y="257206"/>
                    <a:pt x="226354" y="275192"/>
                    <a:pt x="233538" y="289560"/>
                  </a:cubicBezTo>
                  <a:cubicBezTo>
                    <a:pt x="241729" y="305943"/>
                    <a:pt x="253858" y="320040"/>
                    <a:pt x="264018" y="335280"/>
                  </a:cubicBezTo>
                  <a:cubicBezTo>
                    <a:pt x="269098" y="370840"/>
                    <a:pt x="272213" y="406737"/>
                    <a:pt x="279258" y="441960"/>
                  </a:cubicBezTo>
                  <a:cubicBezTo>
                    <a:pt x="282408" y="457712"/>
                    <a:pt x="290602" y="472095"/>
                    <a:pt x="294498" y="487680"/>
                  </a:cubicBezTo>
                  <a:cubicBezTo>
                    <a:pt x="300780" y="512810"/>
                    <a:pt x="304658" y="538480"/>
                    <a:pt x="309738" y="563880"/>
                  </a:cubicBezTo>
                  <a:cubicBezTo>
                    <a:pt x="294498" y="568960"/>
                    <a:pt x="280082" y="579120"/>
                    <a:pt x="264018" y="579120"/>
                  </a:cubicBezTo>
                  <a:cubicBezTo>
                    <a:pt x="146149" y="579120"/>
                    <a:pt x="144156" y="574726"/>
                    <a:pt x="65898" y="548640"/>
                  </a:cubicBezTo>
                  <a:cubicBezTo>
                    <a:pt x="19497" y="479038"/>
                    <a:pt x="44781" y="528070"/>
                    <a:pt x="20178" y="441960"/>
                  </a:cubicBezTo>
                  <a:cubicBezTo>
                    <a:pt x="15765" y="426514"/>
                    <a:pt x="-10814" y="399390"/>
                    <a:pt x="4938" y="396240"/>
                  </a:cubicBezTo>
                  <a:cubicBezTo>
                    <a:pt x="36443" y="389939"/>
                    <a:pt x="65604" y="417488"/>
                    <a:pt x="96378" y="426720"/>
                  </a:cubicBezTo>
                  <a:cubicBezTo>
                    <a:pt x="116440" y="432739"/>
                    <a:pt x="137199" y="436206"/>
                    <a:pt x="157338" y="441960"/>
                  </a:cubicBezTo>
                  <a:cubicBezTo>
                    <a:pt x="208070" y="456455"/>
                    <a:pt x="206847" y="462911"/>
                    <a:pt x="264018" y="472440"/>
                  </a:cubicBezTo>
                  <a:cubicBezTo>
                    <a:pt x="274040" y="474110"/>
                    <a:pt x="284338" y="472440"/>
                    <a:pt x="294498" y="472440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9" name="Forma Livre: Forma 128">
              <a:extLst>
                <a:ext uri="{FF2B5EF4-FFF2-40B4-BE49-F238E27FC236}">
                  <a16:creationId xmlns:a16="http://schemas.microsoft.com/office/drawing/2014/main" id="{AFD6F952-6144-4D2A-8D12-9EB54038EF69}"/>
                </a:ext>
              </a:extLst>
            </p:cNvPr>
            <p:cNvSpPr/>
            <p:nvPr/>
          </p:nvSpPr>
          <p:spPr>
            <a:xfrm>
              <a:off x="2621280" y="563880"/>
              <a:ext cx="76684" cy="381000"/>
            </a:xfrm>
            <a:custGeom>
              <a:avLst/>
              <a:gdLst>
                <a:gd name="connsiteX0" fmla="*/ 0 w 76684"/>
                <a:gd name="connsiteY0" fmla="*/ 381000 h 381000"/>
                <a:gd name="connsiteX1" fmla="*/ 60960 w 76684"/>
                <a:gd name="connsiteY1" fmla="*/ 304800 h 381000"/>
                <a:gd name="connsiteX2" fmla="*/ 76200 w 76684"/>
                <a:gd name="connsiteY2" fmla="*/ 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684" h="381000">
                  <a:moveTo>
                    <a:pt x="0" y="381000"/>
                  </a:moveTo>
                  <a:cubicBezTo>
                    <a:pt x="20320" y="355600"/>
                    <a:pt x="54581" y="336696"/>
                    <a:pt x="60960" y="304800"/>
                  </a:cubicBezTo>
                  <a:cubicBezTo>
                    <a:pt x="80910" y="205049"/>
                    <a:pt x="76200" y="0"/>
                    <a:pt x="76200" y="0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0" name="Forma Livre: Forma 129">
              <a:extLst>
                <a:ext uri="{FF2B5EF4-FFF2-40B4-BE49-F238E27FC236}">
                  <a16:creationId xmlns:a16="http://schemas.microsoft.com/office/drawing/2014/main" id="{D7A8ABE4-2C59-4D83-8225-ADC219C9D531}"/>
                </a:ext>
              </a:extLst>
            </p:cNvPr>
            <p:cNvSpPr/>
            <p:nvPr/>
          </p:nvSpPr>
          <p:spPr>
            <a:xfrm>
              <a:off x="2303495" y="350520"/>
              <a:ext cx="16198" cy="213360"/>
            </a:xfrm>
            <a:custGeom>
              <a:avLst/>
              <a:gdLst>
                <a:gd name="connsiteX0" fmla="*/ 0 w 16198"/>
                <a:gd name="connsiteY0" fmla="*/ 213360 h 213360"/>
                <a:gd name="connsiteX1" fmla="*/ 15240 w 16198"/>
                <a:gd name="connsiteY1" fmla="*/ 0 h 213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198" h="213360">
                  <a:moveTo>
                    <a:pt x="0" y="213360"/>
                  </a:moveTo>
                  <a:cubicBezTo>
                    <a:pt x="21921" y="81833"/>
                    <a:pt x="15240" y="152820"/>
                    <a:pt x="15240" y="0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567071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9FF162A2-EE24-4AE5-B19F-A1E2ABF73911}"/>
              </a:ext>
            </a:extLst>
          </p:cNvPr>
          <p:cNvSpPr/>
          <p:nvPr/>
        </p:nvSpPr>
        <p:spPr>
          <a:xfrm>
            <a:off x="248193" y="187692"/>
            <a:ext cx="1434164" cy="1434164"/>
          </a:xfrm>
          <a:prstGeom prst="rect">
            <a:avLst/>
          </a:prstGeom>
          <a:solidFill>
            <a:srgbClr val="F5CF97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792CCA78-B2F0-46E7-AE0A-CD1126DF5A5E}"/>
              </a:ext>
            </a:extLst>
          </p:cNvPr>
          <p:cNvSpPr/>
          <p:nvPr/>
        </p:nvSpPr>
        <p:spPr>
          <a:xfrm>
            <a:off x="1682357" y="187692"/>
            <a:ext cx="1434164" cy="1434164"/>
          </a:xfrm>
          <a:prstGeom prst="rect">
            <a:avLst/>
          </a:prstGeom>
          <a:gradFill>
            <a:gsLst>
              <a:gs pos="0">
                <a:srgbClr val="D79D78"/>
              </a:gs>
              <a:gs pos="74000">
                <a:srgbClr val="D79D78"/>
              </a:gs>
              <a:gs pos="83000">
                <a:srgbClr val="D79D78"/>
              </a:gs>
              <a:gs pos="100000">
                <a:srgbClr val="D79D78"/>
              </a:gs>
            </a:gsLst>
            <a:lin ang="5400000" scaled="1"/>
          </a:gra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AFBAE4B-C5C1-49D7-8AC0-C2C150963824}"/>
              </a:ext>
            </a:extLst>
          </p:cNvPr>
          <p:cNvSpPr/>
          <p:nvPr/>
        </p:nvSpPr>
        <p:spPr>
          <a:xfrm>
            <a:off x="3116521" y="187692"/>
            <a:ext cx="1434164" cy="1434164"/>
          </a:xfrm>
          <a:prstGeom prst="rect">
            <a:avLst/>
          </a:prstGeom>
          <a:solidFill>
            <a:srgbClr val="F5CF97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95B458A-8CCB-48FD-A52D-5AE1C8407633}"/>
              </a:ext>
            </a:extLst>
          </p:cNvPr>
          <p:cNvSpPr/>
          <p:nvPr/>
        </p:nvSpPr>
        <p:spPr>
          <a:xfrm>
            <a:off x="4550685" y="187692"/>
            <a:ext cx="1434164" cy="1434164"/>
          </a:xfrm>
          <a:prstGeom prst="rect">
            <a:avLst/>
          </a:prstGeom>
          <a:gradFill>
            <a:gsLst>
              <a:gs pos="0">
                <a:srgbClr val="D79D78"/>
              </a:gs>
              <a:gs pos="74000">
                <a:srgbClr val="D79D78"/>
              </a:gs>
              <a:gs pos="83000">
                <a:srgbClr val="D79D78"/>
              </a:gs>
              <a:gs pos="100000">
                <a:srgbClr val="D79D78"/>
              </a:gs>
            </a:gsLst>
            <a:lin ang="5400000" scaled="1"/>
          </a:gra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9D2923BE-A30D-47EE-871D-2DDEF8956661}"/>
              </a:ext>
            </a:extLst>
          </p:cNvPr>
          <p:cNvSpPr/>
          <p:nvPr/>
        </p:nvSpPr>
        <p:spPr>
          <a:xfrm>
            <a:off x="5984849" y="187692"/>
            <a:ext cx="1434164" cy="1434164"/>
          </a:xfrm>
          <a:prstGeom prst="rect">
            <a:avLst/>
          </a:prstGeom>
          <a:solidFill>
            <a:srgbClr val="F5CF97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0920F09-4FBE-4853-A202-36CD3B610331}"/>
              </a:ext>
            </a:extLst>
          </p:cNvPr>
          <p:cNvSpPr/>
          <p:nvPr/>
        </p:nvSpPr>
        <p:spPr>
          <a:xfrm>
            <a:off x="7419013" y="187692"/>
            <a:ext cx="1434164" cy="1434164"/>
          </a:xfrm>
          <a:prstGeom prst="rect">
            <a:avLst/>
          </a:prstGeom>
          <a:gradFill>
            <a:gsLst>
              <a:gs pos="0">
                <a:srgbClr val="D79D78"/>
              </a:gs>
              <a:gs pos="74000">
                <a:srgbClr val="D79D78"/>
              </a:gs>
              <a:gs pos="83000">
                <a:srgbClr val="D79D78"/>
              </a:gs>
              <a:gs pos="100000">
                <a:srgbClr val="D79D78"/>
              </a:gs>
            </a:gsLst>
            <a:lin ang="5400000" scaled="1"/>
          </a:gra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C260DDD-A9A2-4DD1-BF03-6730D2630A08}"/>
              </a:ext>
            </a:extLst>
          </p:cNvPr>
          <p:cNvSpPr/>
          <p:nvPr/>
        </p:nvSpPr>
        <p:spPr>
          <a:xfrm>
            <a:off x="8853177" y="187692"/>
            <a:ext cx="1434164" cy="1434164"/>
          </a:xfrm>
          <a:prstGeom prst="rect">
            <a:avLst/>
          </a:prstGeom>
          <a:solidFill>
            <a:srgbClr val="F5CF97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F4CE8AB7-3D92-4A86-BA8E-A0E004848AED}"/>
              </a:ext>
            </a:extLst>
          </p:cNvPr>
          <p:cNvSpPr/>
          <p:nvPr/>
        </p:nvSpPr>
        <p:spPr>
          <a:xfrm>
            <a:off x="10287341" y="187692"/>
            <a:ext cx="1434164" cy="1434164"/>
          </a:xfrm>
          <a:prstGeom prst="rect">
            <a:avLst/>
          </a:prstGeom>
          <a:gradFill>
            <a:gsLst>
              <a:gs pos="0">
                <a:srgbClr val="D79D78"/>
              </a:gs>
              <a:gs pos="74000">
                <a:srgbClr val="D79D78"/>
              </a:gs>
              <a:gs pos="83000">
                <a:srgbClr val="D79D78"/>
              </a:gs>
              <a:gs pos="100000">
                <a:srgbClr val="D79D78"/>
              </a:gs>
            </a:gsLst>
            <a:lin ang="5400000" scaled="1"/>
          </a:gra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7B947E33-53EC-4495-8F3D-E71D451A48C7}"/>
              </a:ext>
            </a:extLst>
          </p:cNvPr>
          <p:cNvSpPr/>
          <p:nvPr/>
        </p:nvSpPr>
        <p:spPr>
          <a:xfrm>
            <a:off x="11721505" y="187692"/>
            <a:ext cx="1434164" cy="1434164"/>
          </a:xfrm>
          <a:prstGeom prst="rect">
            <a:avLst/>
          </a:prstGeom>
          <a:solidFill>
            <a:srgbClr val="F5CF97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2992CC61-479C-4051-B72B-0F14D3224651}"/>
              </a:ext>
            </a:extLst>
          </p:cNvPr>
          <p:cNvSpPr/>
          <p:nvPr/>
        </p:nvSpPr>
        <p:spPr>
          <a:xfrm>
            <a:off x="13155669" y="187692"/>
            <a:ext cx="1434164" cy="1434164"/>
          </a:xfrm>
          <a:prstGeom prst="rect">
            <a:avLst/>
          </a:prstGeom>
          <a:gradFill>
            <a:gsLst>
              <a:gs pos="0">
                <a:srgbClr val="D79D78"/>
              </a:gs>
              <a:gs pos="74000">
                <a:srgbClr val="D79D78"/>
              </a:gs>
              <a:gs pos="83000">
                <a:srgbClr val="D79D78"/>
              </a:gs>
              <a:gs pos="100000">
                <a:srgbClr val="D79D78"/>
              </a:gs>
            </a:gsLst>
            <a:lin ang="5400000" scaled="1"/>
          </a:gra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3236FE8B-548A-4CAB-87CF-C28EC94FEB11}"/>
              </a:ext>
            </a:extLst>
          </p:cNvPr>
          <p:cNvSpPr/>
          <p:nvPr/>
        </p:nvSpPr>
        <p:spPr>
          <a:xfrm>
            <a:off x="248193" y="1621856"/>
            <a:ext cx="1434164" cy="1434164"/>
          </a:xfrm>
          <a:prstGeom prst="rect">
            <a:avLst/>
          </a:prstGeom>
          <a:gradFill>
            <a:gsLst>
              <a:gs pos="0">
                <a:srgbClr val="D79D78"/>
              </a:gs>
              <a:gs pos="74000">
                <a:srgbClr val="D79D78"/>
              </a:gs>
              <a:gs pos="83000">
                <a:srgbClr val="D79D78"/>
              </a:gs>
              <a:gs pos="100000">
                <a:srgbClr val="D79D78"/>
              </a:gs>
            </a:gsLst>
            <a:lin ang="5400000" scaled="1"/>
          </a:gra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7E670367-FF89-48A8-B4C5-CD2B623400C3}"/>
              </a:ext>
            </a:extLst>
          </p:cNvPr>
          <p:cNvSpPr/>
          <p:nvPr/>
        </p:nvSpPr>
        <p:spPr>
          <a:xfrm>
            <a:off x="1682357" y="1621856"/>
            <a:ext cx="1434164" cy="1434164"/>
          </a:xfrm>
          <a:prstGeom prst="rect">
            <a:avLst/>
          </a:prstGeom>
          <a:solidFill>
            <a:srgbClr val="F5CF97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D3D845A1-96A9-4147-BA2F-B4A50209943F}"/>
              </a:ext>
            </a:extLst>
          </p:cNvPr>
          <p:cNvSpPr/>
          <p:nvPr/>
        </p:nvSpPr>
        <p:spPr>
          <a:xfrm>
            <a:off x="3116521" y="1621856"/>
            <a:ext cx="1434164" cy="1434164"/>
          </a:xfrm>
          <a:prstGeom prst="rect">
            <a:avLst/>
          </a:prstGeom>
          <a:gradFill>
            <a:gsLst>
              <a:gs pos="0">
                <a:srgbClr val="D79D78"/>
              </a:gs>
              <a:gs pos="74000">
                <a:srgbClr val="D79D78"/>
              </a:gs>
              <a:gs pos="83000">
                <a:srgbClr val="D79D78"/>
              </a:gs>
              <a:gs pos="100000">
                <a:srgbClr val="D79D78"/>
              </a:gs>
            </a:gsLst>
            <a:lin ang="5400000" scaled="1"/>
          </a:gra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9091E18-FDFC-4157-B757-7E9BBBA47B01}"/>
              </a:ext>
            </a:extLst>
          </p:cNvPr>
          <p:cNvSpPr/>
          <p:nvPr/>
        </p:nvSpPr>
        <p:spPr>
          <a:xfrm>
            <a:off x="4550685" y="1621856"/>
            <a:ext cx="1434164" cy="1434164"/>
          </a:xfrm>
          <a:prstGeom prst="rect">
            <a:avLst/>
          </a:prstGeom>
          <a:solidFill>
            <a:srgbClr val="F5CF97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ED874D73-045B-4CC6-B97A-7916851B9B5C}"/>
              </a:ext>
            </a:extLst>
          </p:cNvPr>
          <p:cNvSpPr/>
          <p:nvPr/>
        </p:nvSpPr>
        <p:spPr>
          <a:xfrm>
            <a:off x="5984849" y="1621856"/>
            <a:ext cx="1434164" cy="1434164"/>
          </a:xfrm>
          <a:prstGeom prst="rect">
            <a:avLst/>
          </a:prstGeom>
          <a:gradFill>
            <a:gsLst>
              <a:gs pos="0">
                <a:srgbClr val="D79D78"/>
              </a:gs>
              <a:gs pos="74000">
                <a:srgbClr val="D79D78"/>
              </a:gs>
              <a:gs pos="83000">
                <a:srgbClr val="D79D78"/>
              </a:gs>
              <a:gs pos="100000">
                <a:srgbClr val="D79D78"/>
              </a:gs>
            </a:gsLst>
            <a:lin ang="5400000" scaled="1"/>
          </a:gra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40CBAF6-BD7B-4EE1-88BA-47EBDA4D8C10}"/>
              </a:ext>
            </a:extLst>
          </p:cNvPr>
          <p:cNvSpPr/>
          <p:nvPr/>
        </p:nvSpPr>
        <p:spPr>
          <a:xfrm>
            <a:off x="7419013" y="1621856"/>
            <a:ext cx="1434164" cy="1434164"/>
          </a:xfrm>
          <a:prstGeom prst="rect">
            <a:avLst/>
          </a:prstGeom>
          <a:solidFill>
            <a:srgbClr val="F5CF97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555E0FBE-AEFB-4497-9DD3-677075234576}"/>
              </a:ext>
            </a:extLst>
          </p:cNvPr>
          <p:cNvSpPr/>
          <p:nvPr/>
        </p:nvSpPr>
        <p:spPr>
          <a:xfrm>
            <a:off x="8853177" y="1621856"/>
            <a:ext cx="1434164" cy="1434164"/>
          </a:xfrm>
          <a:prstGeom prst="rect">
            <a:avLst/>
          </a:prstGeom>
          <a:gradFill>
            <a:gsLst>
              <a:gs pos="0">
                <a:srgbClr val="D79D78"/>
              </a:gs>
              <a:gs pos="74000">
                <a:srgbClr val="D79D78"/>
              </a:gs>
              <a:gs pos="83000">
                <a:srgbClr val="D79D78"/>
              </a:gs>
              <a:gs pos="100000">
                <a:srgbClr val="D79D78"/>
              </a:gs>
            </a:gsLst>
            <a:lin ang="5400000" scaled="1"/>
          </a:gra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E85638B7-D746-4E24-A620-1C1FFE2A5885}"/>
              </a:ext>
            </a:extLst>
          </p:cNvPr>
          <p:cNvSpPr/>
          <p:nvPr/>
        </p:nvSpPr>
        <p:spPr>
          <a:xfrm>
            <a:off x="10287341" y="1621856"/>
            <a:ext cx="1434164" cy="1434164"/>
          </a:xfrm>
          <a:prstGeom prst="rect">
            <a:avLst/>
          </a:prstGeom>
          <a:solidFill>
            <a:srgbClr val="F5CF97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0D517FC4-F3AF-47A7-B4F8-89EC44720F75}"/>
              </a:ext>
            </a:extLst>
          </p:cNvPr>
          <p:cNvSpPr/>
          <p:nvPr/>
        </p:nvSpPr>
        <p:spPr>
          <a:xfrm>
            <a:off x="11721505" y="1621856"/>
            <a:ext cx="1434164" cy="1434164"/>
          </a:xfrm>
          <a:prstGeom prst="rect">
            <a:avLst/>
          </a:prstGeom>
          <a:gradFill>
            <a:gsLst>
              <a:gs pos="0">
                <a:srgbClr val="D79D78"/>
              </a:gs>
              <a:gs pos="74000">
                <a:srgbClr val="D79D78"/>
              </a:gs>
              <a:gs pos="83000">
                <a:srgbClr val="D79D78"/>
              </a:gs>
              <a:gs pos="100000">
                <a:srgbClr val="D79D78"/>
              </a:gs>
            </a:gsLst>
            <a:lin ang="5400000" scaled="1"/>
          </a:gra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02692FD2-4F17-4FE4-984E-D6D0FEB740C1}"/>
              </a:ext>
            </a:extLst>
          </p:cNvPr>
          <p:cNvSpPr/>
          <p:nvPr/>
        </p:nvSpPr>
        <p:spPr>
          <a:xfrm>
            <a:off x="13155669" y="1621856"/>
            <a:ext cx="1434164" cy="1434164"/>
          </a:xfrm>
          <a:prstGeom prst="rect">
            <a:avLst/>
          </a:prstGeom>
          <a:solidFill>
            <a:srgbClr val="F5CF97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9EC7C95D-4CDD-4417-84F6-4D1F910C7148}"/>
              </a:ext>
            </a:extLst>
          </p:cNvPr>
          <p:cNvSpPr/>
          <p:nvPr/>
        </p:nvSpPr>
        <p:spPr>
          <a:xfrm>
            <a:off x="248193" y="3056020"/>
            <a:ext cx="1434164" cy="1434164"/>
          </a:xfrm>
          <a:prstGeom prst="rect">
            <a:avLst/>
          </a:prstGeom>
          <a:solidFill>
            <a:srgbClr val="F5CF97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8C3B5918-B210-47D2-87DB-9D4B7778C75D}"/>
              </a:ext>
            </a:extLst>
          </p:cNvPr>
          <p:cNvSpPr/>
          <p:nvPr/>
        </p:nvSpPr>
        <p:spPr>
          <a:xfrm>
            <a:off x="1682357" y="3056020"/>
            <a:ext cx="1434164" cy="1434164"/>
          </a:xfrm>
          <a:prstGeom prst="rect">
            <a:avLst/>
          </a:prstGeom>
          <a:gradFill>
            <a:gsLst>
              <a:gs pos="0">
                <a:srgbClr val="D79D78"/>
              </a:gs>
              <a:gs pos="74000">
                <a:srgbClr val="D79D78"/>
              </a:gs>
              <a:gs pos="83000">
                <a:srgbClr val="D79D78"/>
              </a:gs>
              <a:gs pos="100000">
                <a:srgbClr val="D79D78"/>
              </a:gs>
            </a:gsLst>
            <a:lin ang="5400000" scaled="1"/>
          </a:gra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F79604B9-5AF7-4521-AF98-D55B6D798934}"/>
              </a:ext>
            </a:extLst>
          </p:cNvPr>
          <p:cNvSpPr/>
          <p:nvPr/>
        </p:nvSpPr>
        <p:spPr>
          <a:xfrm>
            <a:off x="3116521" y="3056020"/>
            <a:ext cx="1434164" cy="1434164"/>
          </a:xfrm>
          <a:prstGeom prst="rect">
            <a:avLst/>
          </a:prstGeom>
          <a:solidFill>
            <a:srgbClr val="F5CF97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245A2DD8-BD9B-4B2E-AE58-6E29E0B281F8}"/>
              </a:ext>
            </a:extLst>
          </p:cNvPr>
          <p:cNvSpPr/>
          <p:nvPr/>
        </p:nvSpPr>
        <p:spPr>
          <a:xfrm>
            <a:off x="4550685" y="3056020"/>
            <a:ext cx="1434164" cy="1434164"/>
          </a:xfrm>
          <a:prstGeom prst="rect">
            <a:avLst/>
          </a:prstGeom>
          <a:gradFill>
            <a:gsLst>
              <a:gs pos="0">
                <a:srgbClr val="D79D78"/>
              </a:gs>
              <a:gs pos="74000">
                <a:srgbClr val="D79D78"/>
              </a:gs>
              <a:gs pos="83000">
                <a:srgbClr val="D79D78"/>
              </a:gs>
              <a:gs pos="100000">
                <a:srgbClr val="D79D78"/>
              </a:gs>
            </a:gsLst>
            <a:lin ang="5400000" scaled="1"/>
          </a:gra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CEEDDE70-E1CE-46C5-B32D-D2213EC0D6C3}"/>
              </a:ext>
            </a:extLst>
          </p:cNvPr>
          <p:cNvSpPr/>
          <p:nvPr/>
        </p:nvSpPr>
        <p:spPr>
          <a:xfrm>
            <a:off x="5984849" y="3056020"/>
            <a:ext cx="1434164" cy="1434164"/>
          </a:xfrm>
          <a:prstGeom prst="rect">
            <a:avLst/>
          </a:prstGeom>
          <a:solidFill>
            <a:srgbClr val="F5CF97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D0E6462D-DD8C-4177-91B3-BEA4D2913D2A}"/>
              </a:ext>
            </a:extLst>
          </p:cNvPr>
          <p:cNvSpPr/>
          <p:nvPr/>
        </p:nvSpPr>
        <p:spPr>
          <a:xfrm>
            <a:off x="7428157" y="3056020"/>
            <a:ext cx="1434164" cy="1434164"/>
          </a:xfrm>
          <a:prstGeom prst="rect">
            <a:avLst/>
          </a:prstGeom>
          <a:gradFill>
            <a:gsLst>
              <a:gs pos="0">
                <a:srgbClr val="D79D78"/>
              </a:gs>
              <a:gs pos="74000">
                <a:srgbClr val="D79D78"/>
              </a:gs>
              <a:gs pos="83000">
                <a:srgbClr val="D79D78"/>
              </a:gs>
              <a:gs pos="100000">
                <a:srgbClr val="D79D78"/>
              </a:gs>
            </a:gsLst>
            <a:lin ang="5400000" scaled="1"/>
          </a:gra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0809C79-F169-4C43-9B24-9F2DB448CA40}"/>
              </a:ext>
            </a:extLst>
          </p:cNvPr>
          <p:cNvSpPr/>
          <p:nvPr/>
        </p:nvSpPr>
        <p:spPr>
          <a:xfrm>
            <a:off x="8853177" y="3056020"/>
            <a:ext cx="1434164" cy="1434164"/>
          </a:xfrm>
          <a:prstGeom prst="rect">
            <a:avLst/>
          </a:prstGeom>
          <a:solidFill>
            <a:srgbClr val="F5CF97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B6FAB521-B6AC-4F9D-B9FF-CF6A864959A5}"/>
              </a:ext>
            </a:extLst>
          </p:cNvPr>
          <p:cNvSpPr/>
          <p:nvPr/>
        </p:nvSpPr>
        <p:spPr>
          <a:xfrm>
            <a:off x="10287341" y="3056020"/>
            <a:ext cx="1434164" cy="1434164"/>
          </a:xfrm>
          <a:prstGeom prst="rect">
            <a:avLst/>
          </a:prstGeom>
          <a:gradFill>
            <a:gsLst>
              <a:gs pos="0">
                <a:srgbClr val="D79D78"/>
              </a:gs>
              <a:gs pos="74000">
                <a:srgbClr val="D79D78"/>
              </a:gs>
              <a:gs pos="83000">
                <a:srgbClr val="D79D78"/>
              </a:gs>
              <a:gs pos="100000">
                <a:srgbClr val="D79D78"/>
              </a:gs>
            </a:gsLst>
            <a:lin ang="5400000" scaled="1"/>
          </a:gra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E11BFA97-03CF-43E1-B607-25252B356CEA}"/>
              </a:ext>
            </a:extLst>
          </p:cNvPr>
          <p:cNvSpPr/>
          <p:nvPr/>
        </p:nvSpPr>
        <p:spPr>
          <a:xfrm>
            <a:off x="11721505" y="3056020"/>
            <a:ext cx="1434164" cy="1434164"/>
          </a:xfrm>
          <a:prstGeom prst="rect">
            <a:avLst/>
          </a:prstGeom>
          <a:solidFill>
            <a:srgbClr val="F5CF97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DC9EE63C-CFB9-40E4-8E88-4CA74E35F651}"/>
              </a:ext>
            </a:extLst>
          </p:cNvPr>
          <p:cNvSpPr/>
          <p:nvPr/>
        </p:nvSpPr>
        <p:spPr>
          <a:xfrm>
            <a:off x="13155669" y="3056020"/>
            <a:ext cx="1434164" cy="1434164"/>
          </a:xfrm>
          <a:prstGeom prst="rect">
            <a:avLst/>
          </a:prstGeom>
          <a:gradFill>
            <a:gsLst>
              <a:gs pos="0">
                <a:srgbClr val="D79D78"/>
              </a:gs>
              <a:gs pos="74000">
                <a:srgbClr val="D79D78"/>
              </a:gs>
              <a:gs pos="83000">
                <a:srgbClr val="D79D78"/>
              </a:gs>
              <a:gs pos="100000">
                <a:srgbClr val="D79D78"/>
              </a:gs>
            </a:gsLst>
            <a:lin ang="5400000" scaled="1"/>
          </a:gra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33" name="Forma Livre: Forma 32">
            <a:extLst>
              <a:ext uri="{FF2B5EF4-FFF2-40B4-BE49-F238E27FC236}">
                <a16:creationId xmlns:a16="http://schemas.microsoft.com/office/drawing/2014/main" id="{DD0AE87A-12E9-4769-AF4E-7AFA6FA3BBE2}"/>
              </a:ext>
            </a:extLst>
          </p:cNvPr>
          <p:cNvSpPr/>
          <p:nvPr/>
        </p:nvSpPr>
        <p:spPr>
          <a:xfrm>
            <a:off x="8983308" y="3277724"/>
            <a:ext cx="1173902" cy="302552"/>
          </a:xfrm>
          <a:custGeom>
            <a:avLst/>
            <a:gdLst>
              <a:gd name="connsiteX0" fmla="*/ 0 w 1090632"/>
              <a:gd name="connsiteY0" fmla="*/ 231090 h 259057"/>
              <a:gd name="connsiteX1" fmla="*/ 202130 w 1090632"/>
              <a:gd name="connsiteY1" fmla="*/ 83 h 259057"/>
              <a:gd name="connsiteX2" fmla="*/ 375385 w 1090632"/>
              <a:gd name="connsiteY2" fmla="*/ 202214 h 259057"/>
              <a:gd name="connsiteX3" fmla="*/ 500513 w 1090632"/>
              <a:gd name="connsiteY3" fmla="*/ 19334 h 259057"/>
              <a:gd name="connsiteX4" fmla="*/ 702644 w 1090632"/>
              <a:gd name="connsiteY4" fmla="*/ 182963 h 259057"/>
              <a:gd name="connsiteX5" fmla="*/ 837398 w 1090632"/>
              <a:gd name="connsiteY5" fmla="*/ 9709 h 259057"/>
              <a:gd name="connsiteX6" fmla="*/ 1068404 w 1090632"/>
              <a:gd name="connsiteY6" fmla="*/ 250340 h 259057"/>
              <a:gd name="connsiteX7" fmla="*/ 1068404 w 1090632"/>
              <a:gd name="connsiteY7" fmla="*/ 182963 h 259057"/>
              <a:gd name="connsiteX0" fmla="*/ 0 w 1424039"/>
              <a:gd name="connsiteY0" fmla="*/ 231090 h 507330"/>
              <a:gd name="connsiteX1" fmla="*/ 202130 w 1424039"/>
              <a:gd name="connsiteY1" fmla="*/ 83 h 507330"/>
              <a:gd name="connsiteX2" fmla="*/ 375385 w 1424039"/>
              <a:gd name="connsiteY2" fmla="*/ 202214 h 507330"/>
              <a:gd name="connsiteX3" fmla="*/ 500513 w 1424039"/>
              <a:gd name="connsiteY3" fmla="*/ 19334 h 507330"/>
              <a:gd name="connsiteX4" fmla="*/ 702644 w 1424039"/>
              <a:gd name="connsiteY4" fmla="*/ 182963 h 507330"/>
              <a:gd name="connsiteX5" fmla="*/ 837398 w 1424039"/>
              <a:gd name="connsiteY5" fmla="*/ 9709 h 507330"/>
              <a:gd name="connsiteX6" fmla="*/ 1068404 w 1424039"/>
              <a:gd name="connsiteY6" fmla="*/ 250340 h 507330"/>
              <a:gd name="connsiteX7" fmla="*/ 1423082 w 1424039"/>
              <a:gd name="connsiteY7" fmla="*/ 500428 h 507330"/>
              <a:gd name="connsiteX0" fmla="*/ 0 w 1081415"/>
              <a:gd name="connsiteY0" fmla="*/ 231090 h 262603"/>
              <a:gd name="connsiteX1" fmla="*/ 202130 w 1081415"/>
              <a:gd name="connsiteY1" fmla="*/ 83 h 262603"/>
              <a:gd name="connsiteX2" fmla="*/ 375385 w 1081415"/>
              <a:gd name="connsiteY2" fmla="*/ 202214 h 262603"/>
              <a:gd name="connsiteX3" fmla="*/ 500513 w 1081415"/>
              <a:gd name="connsiteY3" fmla="*/ 19334 h 262603"/>
              <a:gd name="connsiteX4" fmla="*/ 702644 w 1081415"/>
              <a:gd name="connsiteY4" fmla="*/ 182963 h 262603"/>
              <a:gd name="connsiteX5" fmla="*/ 837398 w 1081415"/>
              <a:gd name="connsiteY5" fmla="*/ 9709 h 262603"/>
              <a:gd name="connsiteX6" fmla="*/ 1068404 w 1081415"/>
              <a:gd name="connsiteY6" fmla="*/ 250340 h 262603"/>
              <a:gd name="connsiteX7" fmla="*/ 1041804 w 1081415"/>
              <a:gd name="connsiteY7" fmla="*/ 199672 h 262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1415" h="262603">
                <a:moveTo>
                  <a:pt x="0" y="231090"/>
                </a:moveTo>
                <a:cubicBezTo>
                  <a:pt x="69783" y="117993"/>
                  <a:pt x="139566" y="4896"/>
                  <a:pt x="202130" y="83"/>
                </a:cubicBezTo>
                <a:cubicBezTo>
                  <a:pt x="264694" y="-4730"/>
                  <a:pt x="325655" y="199006"/>
                  <a:pt x="375385" y="202214"/>
                </a:cubicBezTo>
                <a:cubicBezTo>
                  <a:pt x="425115" y="205422"/>
                  <a:pt x="445970" y="22542"/>
                  <a:pt x="500513" y="19334"/>
                </a:cubicBezTo>
                <a:cubicBezTo>
                  <a:pt x="555056" y="16126"/>
                  <a:pt x="646497" y="184567"/>
                  <a:pt x="702644" y="182963"/>
                </a:cubicBezTo>
                <a:cubicBezTo>
                  <a:pt x="758791" y="181359"/>
                  <a:pt x="776438" y="-1521"/>
                  <a:pt x="837398" y="9709"/>
                </a:cubicBezTo>
                <a:cubicBezTo>
                  <a:pt x="898358" y="20939"/>
                  <a:pt x="1034336" y="218680"/>
                  <a:pt x="1068404" y="250340"/>
                </a:cubicBezTo>
                <a:cubicBezTo>
                  <a:pt x="1102472" y="282001"/>
                  <a:pt x="1061054" y="247798"/>
                  <a:pt x="1041804" y="199672"/>
                </a:cubicBezTo>
              </a:path>
            </a:pathLst>
          </a:cu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Forma Livre: Forma 67">
            <a:extLst>
              <a:ext uri="{FF2B5EF4-FFF2-40B4-BE49-F238E27FC236}">
                <a16:creationId xmlns:a16="http://schemas.microsoft.com/office/drawing/2014/main" id="{616227A3-2034-4D4D-B2CF-F0E743145EDE}"/>
              </a:ext>
            </a:extLst>
          </p:cNvPr>
          <p:cNvSpPr/>
          <p:nvPr/>
        </p:nvSpPr>
        <p:spPr>
          <a:xfrm>
            <a:off x="8983308" y="3650704"/>
            <a:ext cx="1173902" cy="302552"/>
          </a:xfrm>
          <a:custGeom>
            <a:avLst/>
            <a:gdLst>
              <a:gd name="connsiteX0" fmla="*/ 0 w 1090632"/>
              <a:gd name="connsiteY0" fmla="*/ 231090 h 259057"/>
              <a:gd name="connsiteX1" fmla="*/ 202130 w 1090632"/>
              <a:gd name="connsiteY1" fmla="*/ 83 h 259057"/>
              <a:gd name="connsiteX2" fmla="*/ 375385 w 1090632"/>
              <a:gd name="connsiteY2" fmla="*/ 202214 h 259057"/>
              <a:gd name="connsiteX3" fmla="*/ 500513 w 1090632"/>
              <a:gd name="connsiteY3" fmla="*/ 19334 h 259057"/>
              <a:gd name="connsiteX4" fmla="*/ 702644 w 1090632"/>
              <a:gd name="connsiteY4" fmla="*/ 182963 h 259057"/>
              <a:gd name="connsiteX5" fmla="*/ 837398 w 1090632"/>
              <a:gd name="connsiteY5" fmla="*/ 9709 h 259057"/>
              <a:gd name="connsiteX6" fmla="*/ 1068404 w 1090632"/>
              <a:gd name="connsiteY6" fmla="*/ 250340 h 259057"/>
              <a:gd name="connsiteX7" fmla="*/ 1068404 w 1090632"/>
              <a:gd name="connsiteY7" fmla="*/ 182963 h 259057"/>
              <a:gd name="connsiteX0" fmla="*/ 0 w 1424039"/>
              <a:gd name="connsiteY0" fmla="*/ 231090 h 507330"/>
              <a:gd name="connsiteX1" fmla="*/ 202130 w 1424039"/>
              <a:gd name="connsiteY1" fmla="*/ 83 h 507330"/>
              <a:gd name="connsiteX2" fmla="*/ 375385 w 1424039"/>
              <a:gd name="connsiteY2" fmla="*/ 202214 h 507330"/>
              <a:gd name="connsiteX3" fmla="*/ 500513 w 1424039"/>
              <a:gd name="connsiteY3" fmla="*/ 19334 h 507330"/>
              <a:gd name="connsiteX4" fmla="*/ 702644 w 1424039"/>
              <a:gd name="connsiteY4" fmla="*/ 182963 h 507330"/>
              <a:gd name="connsiteX5" fmla="*/ 837398 w 1424039"/>
              <a:gd name="connsiteY5" fmla="*/ 9709 h 507330"/>
              <a:gd name="connsiteX6" fmla="*/ 1068404 w 1424039"/>
              <a:gd name="connsiteY6" fmla="*/ 250340 h 507330"/>
              <a:gd name="connsiteX7" fmla="*/ 1423082 w 1424039"/>
              <a:gd name="connsiteY7" fmla="*/ 500428 h 507330"/>
              <a:gd name="connsiteX0" fmla="*/ 0 w 1081415"/>
              <a:gd name="connsiteY0" fmla="*/ 231090 h 262603"/>
              <a:gd name="connsiteX1" fmla="*/ 202130 w 1081415"/>
              <a:gd name="connsiteY1" fmla="*/ 83 h 262603"/>
              <a:gd name="connsiteX2" fmla="*/ 375385 w 1081415"/>
              <a:gd name="connsiteY2" fmla="*/ 202214 h 262603"/>
              <a:gd name="connsiteX3" fmla="*/ 500513 w 1081415"/>
              <a:gd name="connsiteY3" fmla="*/ 19334 h 262603"/>
              <a:gd name="connsiteX4" fmla="*/ 702644 w 1081415"/>
              <a:gd name="connsiteY4" fmla="*/ 182963 h 262603"/>
              <a:gd name="connsiteX5" fmla="*/ 837398 w 1081415"/>
              <a:gd name="connsiteY5" fmla="*/ 9709 h 262603"/>
              <a:gd name="connsiteX6" fmla="*/ 1068404 w 1081415"/>
              <a:gd name="connsiteY6" fmla="*/ 250340 h 262603"/>
              <a:gd name="connsiteX7" fmla="*/ 1041804 w 1081415"/>
              <a:gd name="connsiteY7" fmla="*/ 199672 h 262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1415" h="262603">
                <a:moveTo>
                  <a:pt x="0" y="231090"/>
                </a:moveTo>
                <a:cubicBezTo>
                  <a:pt x="69783" y="117993"/>
                  <a:pt x="139566" y="4896"/>
                  <a:pt x="202130" y="83"/>
                </a:cubicBezTo>
                <a:cubicBezTo>
                  <a:pt x="264694" y="-4730"/>
                  <a:pt x="325655" y="199006"/>
                  <a:pt x="375385" y="202214"/>
                </a:cubicBezTo>
                <a:cubicBezTo>
                  <a:pt x="425115" y="205422"/>
                  <a:pt x="445970" y="22542"/>
                  <a:pt x="500513" y="19334"/>
                </a:cubicBezTo>
                <a:cubicBezTo>
                  <a:pt x="555056" y="16126"/>
                  <a:pt x="646497" y="184567"/>
                  <a:pt x="702644" y="182963"/>
                </a:cubicBezTo>
                <a:cubicBezTo>
                  <a:pt x="758791" y="181359"/>
                  <a:pt x="776438" y="-1521"/>
                  <a:pt x="837398" y="9709"/>
                </a:cubicBezTo>
                <a:cubicBezTo>
                  <a:pt x="898358" y="20939"/>
                  <a:pt x="1034336" y="218680"/>
                  <a:pt x="1068404" y="250340"/>
                </a:cubicBezTo>
                <a:cubicBezTo>
                  <a:pt x="1102472" y="282001"/>
                  <a:pt x="1061054" y="247798"/>
                  <a:pt x="1041804" y="199672"/>
                </a:cubicBezTo>
              </a:path>
            </a:pathLst>
          </a:cu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Forma Livre: Forma 68">
            <a:extLst>
              <a:ext uri="{FF2B5EF4-FFF2-40B4-BE49-F238E27FC236}">
                <a16:creationId xmlns:a16="http://schemas.microsoft.com/office/drawing/2014/main" id="{72BCD04C-5B13-41E7-A5AB-3CB3FFE2112A}"/>
              </a:ext>
            </a:extLst>
          </p:cNvPr>
          <p:cNvSpPr/>
          <p:nvPr/>
        </p:nvSpPr>
        <p:spPr>
          <a:xfrm>
            <a:off x="8983745" y="4070444"/>
            <a:ext cx="1173902" cy="302552"/>
          </a:xfrm>
          <a:custGeom>
            <a:avLst/>
            <a:gdLst>
              <a:gd name="connsiteX0" fmla="*/ 0 w 1090632"/>
              <a:gd name="connsiteY0" fmla="*/ 231090 h 259057"/>
              <a:gd name="connsiteX1" fmla="*/ 202130 w 1090632"/>
              <a:gd name="connsiteY1" fmla="*/ 83 h 259057"/>
              <a:gd name="connsiteX2" fmla="*/ 375385 w 1090632"/>
              <a:gd name="connsiteY2" fmla="*/ 202214 h 259057"/>
              <a:gd name="connsiteX3" fmla="*/ 500513 w 1090632"/>
              <a:gd name="connsiteY3" fmla="*/ 19334 h 259057"/>
              <a:gd name="connsiteX4" fmla="*/ 702644 w 1090632"/>
              <a:gd name="connsiteY4" fmla="*/ 182963 h 259057"/>
              <a:gd name="connsiteX5" fmla="*/ 837398 w 1090632"/>
              <a:gd name="connsiteY5" fmla="*/ 9709 h 259057"/>
              <a:gd name="connsiteX6" fmla="*/ 1068404 w 1090632"/>
              <a:gd name="connsiteY6" fmla="*/ 250340 h 259057"/>
              <a:gd name="connsiteX7" fmla="*/ 1068404 w 1090632"/>
              <a:gd name="connsiteY7" fmla="*/ 182963 h 259057"/>
              <a:gd name="connsiteX0" fmla="*/ 0 w 1424039"/>
              <a:gd name="connsiteY0" fmla="*/ 231090 h 507330"/>
              <a:gd name="connsiteX1" fmla="*/ 202130 w 1424039"/>
              <a:gd name="connsiteY1" fmla="*/ 83 h 507330"/>
              <a:gd name="connsiteX2" fmla="*/ 375385 w 1424039"/>
              <a:gd name="connsiteY2" fmla="*/ 202214 h 507330"/>
              <a:gd name="connsiteX3" fmla="*/ 500513 w 1424039"/>
              <a:gd name="connsiteY3" fmla="*/ 19334 h 507330"/>
              <a:gd name="connsiteX4" fmla="*/ 702644 w 1424039"/>
              <a:gd name="connsiteY4" fmla="*/ 182963 h 507330"/>
              <a:gd name="connsiteX5" fmla="*/ 837398 w 1424039"/>
              <a:gd name="connsiteY5" fmla="*/ 9709 h 507330"/>
              <a:gd name="connsiteX6" fmla="*/ 1068404 w 1424039"/>
              <a:gd name="connsiteY6" fmla="*/ 250340 h 507330"/>
              <a:gd name="connsiteX7" fmla="*/ 1423082 w 1424039"/>
              <a:gd name="connsiteY7" fmla="*/ 500428 h 507330"/>
              <a:gd name="connsiteX0" fmla="*/ 0 w 1081415"/>
              <a:gd name="connsiteY0" fmla="*/ 231090 h 262603"/>
              <a:gd name="connsiteX1" fmla="*/ 202130 w 1081415"/>
              <a:gd name="connsiteY1" fmla="*/ 83 h 262603"/>
              <a:gd name="connsiteX2" fmla="*/ 375385 w 1081415"/>
              <a:gd name="connsiteY2" fmla="*/ 202214 h 262603"/>
              <a:gd name="connsiteX3" fmla="*/ 500513 w 1081415"/>
              <a:gd name="connsiteY3" fmla="*/ 19334 h 262603"/>
              <a:gd name="connsiteX4" fmla="*/ 702644 w 1081415"/>
              <a:gd name="connsiteY4" fmla="*/ 182963 h 262603"/>
              <a:gd name="connsiteX5" fmla="*/ 837398 w 1081415"/>
              <a:gd name="connsiteY5" fmla="*/ 9709 h 262603"/>
              <a:gd name="connsiteX6" fmla="*/ 1068404 w 1081415"/>
              <a:gd name="connsiteY6" fmla="*/ 250340 h 262603"/>
              <a:gd name="connsiteX7" fmla="*/ 1041804 w 1081415"/>
              <a:gd name="connsiteY7" fmla="*/ 199672 h 262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1415" h="262603">
                <a:moveTo>
                  <a:pt x="0" y="231090"/>
                </a:moveTo>
                <a:cubicBezTo>
                  <a:pt x="69783" y="117993"/>
                  <a:pt x="139566" y="4896"/>
                  <a:pt x="202130" y="83"/>
                </a:cubicBezTo>
                <a:cubicBezTo>
                  <a:pt x="264694" y="-4730"/>
                  <a:pt x="325655" y="199006"/>
                  <a:pt x="375385" y="202214"/>
                </a:cubicBezTo>
                <a:cubicBezTo>
                  <a:pt x="425115" y="205422"/>
                  <a:pt x="445970" y="22542"/>
                  <a:pt x="500513" y="19334"/>
                </a:cubicBezTo>
                <a:cubicBezTo>
                  <a:pt x="555056" y="16126"/>
                  <a:pt x="646497" y="184567"/>
                  <a:pt x="702644" y="182963"/>
                </a:cubicBezTo>
                <a:cubicBezTo>
                  <a:pt x="758791" y="181359"/>
                  <a:pt x="776438" y="-1521"/>
                  <a:pt x="837398" y="9709"/>
                </a:cubicBezTo>
                <a:cubicBezTo>
                  <a:pt x="898358" y="20939"/>
                  <a:pt x="1034336" y="218680"/>
                  <a:pt x="1068404" y="250340"/>
                </a:cubicBezTo>
                <a:cubicBezTo>
                  <a:pt x="1102472" y="282001"/>
                  <a:pt x="1061054" y="247798"/>
                  <a:pt x="1041804" y="199672"/>
                </a:cubicBezTo>
              </a:path>
            </a:pathLst>
          </a:cu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5" name="Imagem 34">
            <a:extLst>
              <a:ext uri="{FF2B5EF4-FFF2-40B4-BE49-F238E27FC236}">
                <a16:creationId xmlns:a16="http://schemas.microsoft.com/office/drawing/2014/main" id="{52C63B56-E646-4610-9D7F-1386670A03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2328" y="1686826"/>
            <a:ext cx="840892" cy="1304224"/>
          </a:xfrm>
          <a:prstGeom prst="rect">
            <a:avLst/>
          </a:prstGeom>
        </p:spPr>
      </p:pic>
      <p:grpSp>
        <p:nvGrpSpPr>
          <p:cNvPr id="100" name="Agrupar 99">
            <a:extLst>
              <a:ext uri="{FF2B5EF4-FFF2-40B4-BE49-F238E27FC236}">
                <a16:creationId xmlns:a16="http://schemas.microsoft.com/office/drawing/2014/main" id="{0815FC02-0BB8-41FA-96A1-F20C82ED49CA}"/>
              </a:ext>
            </a:extLst>
          </p:cNvPr>
          <p:cNvGrpSpPr/>
          <p:nvPr/>
        </p:nvGrpSpPr>
        <p:grpSpPr>
          <a:xfrm>
            <a:off x="10367997" y="3351917"/>
            <a:ext cx="1229284" cy="900125"/>
            <a:chOff x="10347020" y="5169853"/>
            <a:chExt cx="1229284" cy="900125"/>
          </a:xfrm>
        </p:grpSpPr>
        <p:grpSp>
          <p:nvGrpSpPr>
            <p:cNvPr id="90" name="Agrupar 89">
              <a:extLst>
                <a:ext uri="{FF2B5EF4-FFF2-40B4-BE49-F238E27FC236}">
                  <a16:creationId xmlns:a16="http://schemas.microsoft.com/office/drawing/2014/main" id="{85FAEBB0-D8D6-4B74-9D30-DA555E134008}"/>
                </a:ext>
              </a:extLst>
            </p:cNvPr>
            <p:cNvGrpSpPr/>
            <p:nvPr/>
          </p:nvGrpSpPr>
          <p:grpSpPr>
            <a:xfrm>
              <a:off x="10347020" y="5169853"/>
              <a:ext cx="584393" cy="854743"/>
              <a:chOff x="4451518" y="4852064"/>
              <a:chExt cx="706498" cy="1033336"/>
            </a:xfrm>
            <a:solidFill>
              <a:srgbClr val="D79D78"/>
            </a:solidFill>
          </p:grpSpPr>
          <p:sp>
            <p:nvSpPr>
              <p:cNvPr id="91" name="Forma Livre: Forma 90">
                <a:extLst>
                  <a:ext uri="{FF2B5EF4-FFF2-40B4-BE49-F238E27FC236}">
                    <a16:creationId xmlns:a16="http://schemas.microsoft.com/office/drawing/2014/main" id="{C3C00262-1553-471D-A910-F44F5BACF9BD}"/>
                  </a:ext>
                </a:extLst>
              </p:cNvPr>
              <p:cNvSpPr/>
              <p:nvPr/>
            </p:nvSpPr>
            <p:spPr>
              <a:xfrm>
                <a:off x="4451518" y="4852064"/>
                <a:ext cx="706498" cy="768160"/>
              </a:xfrm>
              <a:custGeom>
                <a:avLst/>
                <a:gdLst>
                  <a:gd name="connsiteX0" fmla="*/ 367370 w 706498"/>
                  <a:gd name="connsiteY0" fmla="*/ 9144 h 768160"/>
                  <a:gd name="connsiteX1" fmla="*/ 413090 w 706498"/>
                  <a:gd name="connsiteY1" fmla="*/ 0 h 768160"/>
                  <a:gd name="connsiteX2" fmla="*/ 577682 w 706498"/>
                  <a:gd name="connsiteY2" fmla="*/ 18288 h 768160"/>
                  <a:gd name="connsiteX3" fmla="*/ 623402 w 706498"/>
                  <a:gd name="connsiteY3" fmla="*/ 36576 h 768160"/>
                  <a:gd name="connsiteX4" fmla="*/ 641690 w 706498"/>
                  <a:gd name="connsiteY4" fmla="*/ 64008 h 768160"/>
                  <a:gd name="connsiteX5" fmla="*/ 669122 w 706498"/>
                  <a:gd name="connsiteY5" fmla="*/ 82296 h 768160"/>
                  <a:gd name="connsiteX6" fmla="*/ 705698 w 706498"/>
                  <a:gd name="connsiteY6" fmla="*/ 137160 h 768160"/>
                  <a:gd name="connsiteX7" fmla="*/ 696554 w 706498"/>
                  <a:gd name="connsiteY7" fmla="*/ 192024 h 768160"/>
                  <a:gd name="connsiteX8" fmla="*/ 559394 w 706498"/>
                  <a:gd name="connsiteY8" fmla="*/ 164592 h 768160"/>
                  <a:gd name="connsiteX9" fmla="*/ 531962 w 706498"/>
                  <a:gd name="connsiteY9" fmla="*/ 128016 h 768160"/>
                  <a:gd name="connsiteX10" fmla="*/ 477098 w 706498"/>
                  <a:gd name="connsiteY10" fmla="*/ 73152 h 768160"/>
                  <a:gd name="connsiteX11" fmla="*/ 449666 w 706498"/>
                  <a:gd name="connsiteY11" fmla="*/ 64008 h 768160"/>
                  <a:gd name="connsiteX12" fmla="*/ 394802 w 706498"/>
                  <a:gd name="connsiteY12" fmla="*/ 18288 h 768160"/>
                  <a:gd name="connsiteX13" fmla="*/ 385658 w 706498"/>
                  <a:gd name="connsiteY13" fmla="*/ 45720 h 768160"/>
                  <a:gd name="connsiteX14" fmla="*/ 403946 w 706498"/>
                  <a:gd name="connsiteY14" fmla="*/ 237744 h 768160"/>
                  <a:gd name="connsiteX15" fmla="*/ 422234 w 706498"/>
                  <a:gd name="connsiteY15" fmla="*/ 265176 h 768160"/>
                  <a:gd name="connsiteX16" fmla="*/ 431378 w 706498"/>
                  <a:gd name="connsiteY16" fmla="*/ 292608 h 768160"/>
                  <a:gd name="connsiteX17" fmla="*/ 495386 w 706498"/>
                  <a:gd name="connsiteY17" fmla="*/ 320040 h 768160"/>
                  <a:gd name="connsiteX18" fmla="*/ 513674 w 706498"/>
                  <a:gd name="connsiteY18" fmla="*/ 347472 h 768160"/>
                  <a:gd name="connsiteX19" fmla="*/ 522818 w 706498"/>
                  <a:gd name="connsiteY19" fmla="*/ 374904 h 768160"/>
                  <a:gd name="connsiteX20" fmla="*/ 550250 w 706498"/>
                  <a:gd name="connsiteY20" fmla="*/ 393192 h 768160"/>
                  <a:gd name="connsiteX21" fmla="*/ 605114 w 706498"/>
                  <a:gd name="connsiteY21" fmla="*/ 457200 h 768160"/>
                  <a:gd name="connsiteX22" fmla="*/ 632546 w 706498"/>
                  <a:gd name="connsiteY22" fmla="*/ 466344 h 768160"/>
                  <a:gd name="connsiteX23" fmla="*/ 650834 w 706498"/>
                  <a:gd name="connsiteY23" fmla="*/ 502920 h 768160"/>
                  <a:gd name="connsiteX24" fmla="*/ 678266 w 706498"/>
                  <a:gd name="connsiteY24" fmla="*/ 530352 h 768160"/>
                  <a:gd name="connsiteX25" fmla="*/ 687410 w 706498"/>
                  <a:gd name="connsiteY25" fmla="*/ 566928 h 768160"/>
                  <a:gd name="connsiteX26" fmla="*/ 705698 w 706498"/>
                  <a:gd name="connsiteY26" fmla="*/ 594360 h 768160"/>
                  <a:gd name="connsiteX27" fmla="*/ 696554 w 706498"/>
                  <a:gd name="connsiteY27" fmla="*/ 758952 h 768160"/>
                  <a:gd name="connsiteX28" fmla="*/ 669122 w 706498"/>
                  <a:gd name="connsiteY28" fmla="*/ 768096 h 768160"/>
                  <a:gd name="connsiteX29" fmla="*/ 330794 w 706498"/>
                  <a:gd name="connsiteY29" fmla="*/ 749808 h 768160"/>
                  <a:gd name="connsiteX30" fmla="*/ 266786 w 706498"/>
                  <a:gd name="connsiteY30" fmla="*/ 731520 h 768160"/>
                  <a:gd name="connsiteX31" fmla="*/ 239354 w 706498"/>
                  <a:gd name="connsiteY31" fmla="*/ 722376 h 768160"/>
                  <a:gd name="connsiteX32" fmla="*/ 147914 w 706498"/>
                  <a:gd name="connsiteY32" fmla="*/ 640080 h 768160"/>
                  <a:gd name="connsiteX33" fmla="*/ 120482 w 706498"/>
                  <a:gd name="connsiteY33" fmla="*/ 612648 h 768160"/>
                  <a:gd name="connsiteX34" fmla="*/ 102194 w 706498"/>
                  <a:gd name="connsiteY34" fmla="*/ 585216 h 768160"/>
                  <a:gd name="connsiteX35" fmla="*/ 47330 w 706498"/>
                  <a:gd name="connsiteY35" fmla="*/ 548640 h 768160"/>
                  <a:gd name="connsiteX36" fmla="*/ 38186 w 706498"/>
                  <a:gd name="connsiteY36" fmla="*/ 521208 h 768160"/>
                  <a:gd name="connsiteX37" fmla="*/ 1610 w 706498"/>
                  <a:gd name="connsiteY37" fmla="*/ 466344 h 768160"/>
                  <a:gd name="connsiteX38" fmla="*/ 10754 w 706498"/>
                  <a:gd name="connsiteY38" fmla="*/ 365760 h 768160"/>
                  <a:gd name="connsiteX39" fmla="*/ 93050 w 706498"/>
                  <a:gd name="connsiteY39" fmla="*/ 402336 h 768160"/>
                  <a:gd name="connsiteX40" fmla="*/ 129626 w 706498"/>
                  <a:gd name="connsiteY40" fmla="*/ 448056 h 768160"/>
                  <a:gd name="connsiteX41" fmla="*/ 184490 w 706498"/>
                  <a:gd name="connsiteY41" fmla="*/ 466344 h 768160"/>
                  <a:gd name="connsiteX42" fmla="*/ 211922 w 706498"/>
                  <a:gd name="connsiteY42" fmla="*/ 502920 h 768160"/>
                  <a:gd name="connsiteX43" fmla="*/ 266786 w 706498"/>
                  <a:gd name="connsiteY43" fmla="*/ 521208 h 768160"/>
                  <a:gd name="connsiteX44" fmla="*/ 349082 w 706498"/>
                  <a:gd name="connsiteY44" fmla="*/ 539496 h 768160"/>
                  <a:gd name="connsiteX45" fmla="*/ 385658 w 706498"/>
                  <a:gd name="connsiteY45" fmla="*/ 548640 h 768160"/>
                  <a:gd name="connsiteX46" fmla="*/ 669122 w 706498"/>
                  <a:gd name="connsiteY46" fmla="*/ 548640 h 768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6498" h="768160">
                    <a:moveTo>
                      <a:pt x="367370" y="9144"/>
                    </a:moveTo>
                    <a:cubicBezTo>
                      <a:pt x="382610" y="6096"/>
                      <a:pt x="397548" y="0"/>
                      <a:pt x="413090" y="0"/>
                    </a:cubicBezTo>
                    <a:cubicBezTo>
                      <a:pt x="457075" y="0"/>
                      <a:pt x="527970" y="1717"/>
                      <a:pt x="577682" y="18288"/>
                    </a:cubicBezTo>
                    <a:cubicBezTo>
                      <a:pt x="593254" y="23479"/>
                      <a:pt x="608162" y="30480"/>
                      <a:pt x="623402" y="36576"/>
                    </a:cubicBezTo>
                    <a:cubicBezTo>
                      <a:pt x="629498" y="45720"/>
                      <a:pt x="633919" y="56237"/>
                      <a:pt x="641690" y="64008"/>
                    </a:cubicBezTo>
                    <a:cubicBezTo>
                      <a:pt x="649461" y="71779"/>
                      <a:pt x="661885" y="74025"/>
                      <a:pt x="669122" y="82296"/>
                    </a:cubicBezTo>
                    <a:cubicBezTo>
                      <a:pt x="683596" y="98837"/>
                      <a:pt x="705698" y="137160"/>
                      <a:pt x="705698" y="137160"/>
                    </a:cubicBezTo>
                    <a:cubicBezTo>
                      <a:pt x="702650" y="155448"/>
                      <a:pt x="713858" y="185368"/>
                      <a:pt x="696554" y="192024"/>
                    </a:cubicBezTo>
                    <a:cubicBezTo>
                      <a:pt x="663268" y="204826"/>
                      <a:pt x="591197" y="196395"/>
                      <a:pt x="559394" y="164592"/>
                    </a:cubicBezTo>
                    <a:cubicBezTo>
                      <a:pt x="548618" y="153816"/>
                      <a:pt x="542157" y="139344"/>
                      <a:pt x="531962" y="128016"/>
                    </a:cubicBezTo>
                    <a:cubicBezTo>
                      <a:pt x="514660" y="108792"/>
                      <a:pt x="501634" y="81331"/>
                      <a:pt x="477098" y="73152"/>
                    </a:cubicBezTo>
                    <a:lnTo>
                      <a:pt x="449666" y="64008"/>
                    </a:lnTo>
                    <a:cubicBezTo>
                      <a:pt x="447419" y="61761"/>
                      <a:pt x="404986" y="15742"/>
                      <a:pt x="394802" y="18288"/>
                    </a:cubicBezTo>
                    <a:cubicBezTo>
                      <a:pt x="385451" y="20626"/>
                      <a:pt x="388706" y="36576"/>
                      <a:pt x="385658" y="45720"/>
                    </a:cubicBezTo>
                    <a:cubicBezTo>
                      <a:pt x="385887" y="49848"/>
                      <a:pt x="379083" y="188018"/>
                      <a:pt x="403946" y="237744"/>
                    </a:cubicBezTo>
                    <a:cubicBezTo>
                      <a:pt x="408861" y="247574"/>
                      <a:pt x="417319" y="255346"/>
                      <a:pt x="422234" y="265176"/>
                    </a:cubicBezTo>
                    <a:cubicBezTo>
                      <a:pt x="426545" y="273797"/>
                      <a:pt x="424562" y="285792"/>
                      <a:pt x="431378" y="292608"/>
                    </a:cubicBezTo>
                    <a:cubicBezTo>
                      <a:pt x="442677" y="303907"/>
                      <a:pt x="478992" y="314575"/>
                      <a:pt x="495386" y="320040"/>
                    </a:cubicBezTo>
                    <a:cubicBezTo>
                      <a:pt x="501482" y="329184"/>
                      <a:pt x="508759" y="337642"/>
                      <a:pt x="513674" y="347472"/>
                    </a:cubicBezTo>
                    <a:cubicBezTo>
                      <a:pt x="517985" y="356093"/>
                      <a:pt x="516797" y="367378"/>
                      <a:pt x="522818" y="374904"/>
                    </a:cubicBezTo>
                    <a:cubicBezTo>
                      <a:pt x="529683" y="383486"/>
                      <a:pt x="542479" y="385421"/>
                      <a:pt x="550250" y="393192"/>
                    </a:cubicBezTo>
                    <a:cubicBezTo>
                      <a:pt x="575603" y="418545"/>
                      <a:pt x="575253" y="437293"/>
                      <a:pt x="605114" y="457200"/>
                    </a:cubicBezTo>
                    <a:cubicBezTo>
                      <a:pt x="613134" y="462547"/>
                      <a:pt x="623402" y="463296"/>
                      <a:pt x="632546" y="466344"/>
                    </a:cubicBezTo>
                    <a:cubicBezTo>
                      <a:pt x="638642" y="478536"/>
                      <a:pt x="642911" y="491828"/>
                      <a:pt x="650834" y="502920"/>
                    </a:cubicBezTo>
                    <a:cubicBezTo>
                      <a:pt x="658350" y="513443"/>
                      <a:pt x="671850" y="519124"/>
                      <a:pt x="678266" y="530352"/>
                    </a:cubicBezTo>
                    <a:cubicBezTo>
                      <a:pt x="684501" y="541263"/>
                      <a:pt x="682460" y="555377"/>
                      <a:pt x="687410" y="566928"/>
                    </a:cubicBezTo>
                    <a:cubicBezTo>
                      <a:pt x="691739" y="577029"/>
                      <a:pt x="699602" y="585216"/>
                      <a:pt x="705698" y="594360"/>
                    </a:cubicBezTo>
                    <a:cubicBezTo>
                      <a:pt x="702650" y="649224"/>
                      <a:pt x="707874" y="705182"/>
                      <a:pt x="696554" y="758952"/>
                    </a:cubicBezTo>
                    <a:cubicBezTo>
                      <a:pt x="694568" y="768384"/>
                      <a:pt x="678758" y="768337"/>
                      <a:pt x="669122" y="768096"/>
                    </a:cubicBezTo>
                    <a:cubicBezTo>
                      <a:pt x="556217" y="765273"/>
                      <a:pt x="443570" y="755904"/>
                      <a:pt x="330794" y="749808"/>
                    </a:cubicBezTo>
                    <a:cubicBezTo>
                      <a:pt x="265021" y="727884"/>
                      <a:pt x="347158" y="754483"/>
                      <a:pt x="266786" y="731520"/>
                    </a:cubicBezTo>
                    <a:cubicBezTo>
                      <a:pt x="257518" y="728872"/>
                      <a:pt x="248498" y="725424"/>
                      <a:pt x="239354" y="722376"/>
                    </a:cubicBezTo>
                    <a:cubicBezTo>
                      <a:pt x="182087" y="679426"/>
                      <a:pt x="213554" y="705720"/>
                      <a:pt x="147914" y="640080"/>
                    </a:cubicBezTo>
                    <a:cubicBezTo>
                      <a:pt x="138770" y="630936"/>
                      <a:pt x="127655" y="623408"/>
                      <a:pt x="120482" y="612648"/>
                    </a:cubicBezTo>
                    <a:cubicBezTo>
                      <a:pt x="114386" y="603504"/>
                      <a:pt x="110465" y="592453"/>
                      <a:pt x="102194" y="585216"/>
                    </a:cubicBezTo>
                    <a:cubicBezTo>
                      <a:pt x="85653" y="570742"/>
                      <a:pt x="47330" y="548640"/>
                      <a:pt x="47330" y="548640"/>
                    </a:cubicBezTo>
                    <a:cubicBezTo>
                      <a:pt x="44282" y="539496"/>
                      <a:pt x="42867" y="529634"/>
                      <a:pt x="38186" y="521208"/>
                    </a:cubicBezTo>
                    <a:cubicBezTo>
                      <a:pt x="27512" y="501995"/>
                      <a:pt x="1610" y="466344"/>
                      <a:pt x="1610" y="466344"/>
                    </a:cubicBezTo>
                    <a:cubicBezTo>
                      <a:pt x="4658" y="432816"/>
                      <a:pt x="-8552" y="393340"/>
                      <a:pt x="10754" y="365760"/>
                    </a:cubicBezTo>
                    <a:cubicBezTo>
                      <a:pt x="33957" y="332613"/>
                      <a:pt x="83488" y="392774"/>
                      <a:pt x="93050" y="402336"/>
                    </a:cubicBezTo>
                    <a:cubicBezTo>
                      <a:pt x="102965" y="432082"/>
                      <a:pt x="97257" y="433670"/>
                      <a:pt x="129626" y="448056"/>
                    </a:cubicBezTo>
                    <a:cubicBezTo>
                      <a:pt x="147242" y="455885"/>
                      <a:pt x="184490" y="466344"/>
                      <a:pt x="184490" y="466344"/>
                    </a:cubicBezTo>
                    <a:cubicBezTo>
                      <a:pt x="193634" y="478536"/>
                      <a:pt x="199242" y="494466"/>
                      <a:pt x="211922" y="502920"/>
                    </a:cubicBezTo>
                    <a:cubicBezTo>
                      <a:pt x="227962" y="513613"/>
                      <a:pt x="248498" y="515112"/>
                      <a:pt x="266786" y="521208"/>
                    </a:cubicBezTo>
                    <a:cubicBezTo>
                      <a:pt x="320173" y="539004"/>
                      <a:pt x="268618" y="523403"/>
                      <a:pt x="349082" y="539496"/>
                    </a:cubicBezTo>
                    <a:cubicBezTo>
                      <a:pt x="361405" y="541961"/>
                      <a:pt x="373096" y="548281"/>
                      <a:pt x="385658" y="548640"/>
                    </a:cubicBezTo>
                    <a:cubicBezTo>
                      <a:pt x="480107" y="551339"/>
                      <a:pt x="574634" y="548640"/>
                      <a:pt x="669122" y="548640"/>
                    </a:cubicBezTo>
                  </a:path>
                </a:pathLst>
              </a:custGeom>
              <a:grp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2" name="Forma Livre: Forma 91">
                <a:extLst>
                  <a:ext uri="{FF2B5EF4-FFF2-40B4-BE49-F238E27FC236}">
                    <a16:creationId xmlns:a16="http://schemas.microsoft.com/office/drawing/2014/main" id="{9CE5899A-D583-466C-9DD9-76581827A104}"/>
                  </a:ext>
                </a:extLst>
              </p:cNvPr>
              <p:cNvSpPr/>
              <p:nvPr/>
            </p:nvSpPr>
            <p:spPr>
              <a:xfrm>
                <a:off x="4870725" y="5620224"/>
                <a:ext cx="164592" cy="265176"/>
              </a:xfrm>
              <a:custGeom>
                <a:avLst/>
                <a:gdLst>
                  <a:gd name="connsiteX0" fmla="*/ 0 w 164592"/>
                  <a:gd name="connsiteY0" fmla="*/ 0 h 265176"/>
                  <a:gd name="connsiteX1" fmla="*/ 45720 w 164592"/>
                  <a:gd name="connsiteY1" fmla="*/ 36576 h 265176"/>
                  <a:gd name="connsiteX2" fmla="*/ 54864 w 164592"/>
                  <a:gd name="connsiteY2" fmla="*/ 64008 h 265176"/>
                  <a:gd name="connsiteX3" fmla="*/ 91440 w 164592"/>
                  <a:gd name="connsiteY3" fmla="*/ 100584 h 265176"/>
                  <a:gd name="connsiteX4" fmla="*/ 109728 w 164592"/>
                  <a:gd name="connsiteY4" fmla="*/ 128016 h 265176"/>
                  <a:gd name="connsiteX5" fmla="*/ 128016 w 164592"/>
                  <a:gd name="connsiteY5" fmla="*/ 164592 h 265176"/>
                  <a:gd name="connsiteX6" fmla="*/ 155448 w 164592"/>
                  <a:gd name="connsiteY6" fmla="*/ 182880 h 265176"/>
                  <a:gd name="connsiteX7" fmla="*/ 164592 w 164592"/>
                  <a:gd name="connsiteY7" fmla="*/ 265176 h 265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4592" h="265176">
                    <a:moveTo>
                      <a:pt x="0" y="0"/>
                    </a:moveTo>
                    <a:cubicBezTo>
                      <a:pt x="15240" y="12192"/>
                      <a:pt x="33019" y="21758"/>
                      <a:pt x="45720" y="36576"/>
                    </a:cubicBezTo>
                    <a:cubicBezTo>
                      <a:pt x="51993" y="43894"/>
                      <a:pt x="49262" y="56165"/>
                      <a:pt x="54864" y="64008"/>
                    </a:cubicBezTo>
                    <a:cubicBezTo>
                      <a:pt x="64886" y="78038"/>
                      <a:pt x="80219" y="87493"/>
                      <a:pt x="91440" y="100584"/>
                    </a:cubicBezTo>
                    <a:cubicBezTo>
                      <a:pt x="98592" y="108928"/>
                      <a:pt x="104276" y="118474"/>
                      <a:pt x="109728" y="128016"/>
                    </a:cubicBezTo>
                    <a:cubicBezTo>
                      <a:pt x="116491" y="139851"/>
                      <a:pt x="119290" y="154120"/>
                      <a:pt x="128016" y="164592"/>
                    </a:cubicBezTo>
                    <a:cubicBezTo>
                      <a:pt x="135051" y="173035"/>
                      <a:pt x="146304" y="176784"/>
                      <a:pt x="155448" y="182880"/>
                    </a:cubicBezTo>
                    <a:lnTo>
                      <a:pt x="164592" y="265176"/>
                    </a:lnTo>
                  </a:path>
                </a:pathLst>
              </a:custGeom>
              <a:grp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3" name="Forma Livre: Forma 92">
                <a:extLst>
                  <a:ext uri="{FF2B5EF4-FFF2-40B4-BE49-F238E27FC236}">
                    <a16:creationId xmlns:a16="http://schemas.microsoft.com/office/drawing/2014/main" id="{21EB4FFE-8BCC-41C1-9FAF-7361FDBA035A}"/>
                  </a:ext>
                </a:extLst>
              </p:cNvPr>
              <p:cNvSpPr/>
              <p:nvPr/>
            </p:nvSpPr>
            <p:spPr>
              <a:xfrm>
                <a:off x="4550685" y="5620224"/>
                <a:ext cx="338328" cy="237744"/>
              </a:xfrm>
              <a:custGeom>
                <a:avLst/>
                <a:gdLst>
                  <a:gd name="connsiteX0" fmla="*/ 338328 w 338328"/>
                  <a:gd name="connsiteY0" fmla="*/ 0 h 237744"/>
                  <a:gd name="connsiteX1" fmla="*/ 201168 w 338328"/>
                  <a:gd name="connsiteY1" fmla="*/ 64008 h 237744"/>
                  <a:gd name="connsiteX2" fmla="*/ 192024 w 338328"/>
                  <a:gd name="connsiteY2" fmla="*/ 91440 h 237744"/>
                  <a:gd name="connsiteX3" fmla="*/ 128016 w 338328"/>
                  <a:gd name="connsiteY3" fmla="*/ 155448 h 237744"/>
                  <a:gd name="connsiteX4" fmla="*/ 91440 w 338328"/>
                  <a:gd name="connsiteY4" fmla="*/ 164592 h 237744"/>
                  <a:gd name="connsiteX5" fmla="*/ 73152 w 338328"/>
                  <a:gd name="connsiteY5" fmla="*/ 192024 h 237744"/>
                  <a:gd name="connsiteX6" fmla="*/ 45720 w 338328"/>
                  <a:gd name="connsiteY6" fmla="*/ 201168 h 237744"/>
                  <a:gd name="connsiteX7" fmla="*/ 0 w 338328"/>
                  <a:gd name="connsiteY7" fmla="*/ 237744 h 237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38328" h="237744">
                    <a:moveTo>
                      <a:pt x="338328" y="0"/>
                    </a:moveTo>
                    <a:cubicBezTo>
                      <a:pt x="218456" y="49947"/>
                      <a:pt x="261569" y="23741"/>
                      <a:pt x="201168" y="64008"/>
                    </a:cubicBezTo>
                    <a:cubicBezTo>
                      <a:pt x="198120" y="73152"/>
                      <a:pt x="196806" y="83071"/>
                      <a:pt x="192024" y="91440"/>
                    </a:cubicBezTo>
                    <a:cubicBezTo>
                      <a:pt x="177394" y="117043"/>
                      <a:pt x="154838" y="142037"/>
                      <a:pt x="128016" y="155448"/>
                    </a:cubicBezTo>
                    <a:cubicBezTo>
                      <a:pt x="116776" y="161068"/>
                      <a:pt x="103632" y="161544"/>
                      <a:pt x="91440" y="164592"/>
                    </a:cubicBezTo>
                    <a:cubicBezTo>
                      <a:pt x="85344" y="173736"/>
                      <a:pt x="81734" y="185159"/>
                      <a:pt x="73152" y="192024"/>
                    </a:cubicBezTo>
                    <a:cubicBezTo>
                      <a:pt x="65626" y="198045"/>
                      <a:pt x="54341" y="196857"/>
                      <a:pt x="45720" y="201168"/>
                    </a:cubicBezTo>
                    <a:cubicBezTo>
                      <a:pt x="22650" y="212703"/>
                      <a:pt x="17010" y="220734"/>
                      <a:pt x="0" y="237744"/>
                    </a:cubicBezTo>
                  </a:path>
                </a:pathLst>
              </a:custGeom>
              <a:grp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86" name="Agrupar 85">
              <a:extLst>
                <a:ext uri="{FF2B5EF4-FFF2-40B4-BE49-F238E27FC236}">
                  <a16:creationId xmlns:a16="http://schemas.microsoft.com/office/drawing/2014/main" id="{3A3E97E1-A62C-421A-9977-673D727886A5}"/>
                </a:ext>
              </a:extLst>
            </p:cNvPr>
            <p:cNvGrpSpPr/>
            <p:nvPr/>
          </p:nvGrpSpPr>
          <p:grpSpPr>
            <a:xfrm>
              <a:off x="10633370" y="5192544"/>
              <a:ext cx="584393" cy="854743"/>
              <a:chOff x="4451518" y="4852064"/>
              <a:chExt cx="706498" cy="1033336"/>
            </a:xfrm>
            <a:solidFill>
              <a:srgbClr val="D79D78"/>
            </a:solidFill>
          </p:grpSpPr>
          <p:sp>
            <p:nvSpPr>
              <p:cNvPr id="87" name="Forma Livre: Forma 86">
                <a:extLst>
                  <a:ext uri="{FF2B5EF4-FFF2-40B4-BE49-F238E27FC236}">
                    <a16:creationId xmlns:a16="http://schemas.microsoft.com/office/drawing/2014/main" id="{17B79B92-5CA3-4AD2-82DC-AFBE23085203}"/>
                  </a:ext>
                </a:extLst>
              </p:cNvPr>
              <p:cNvSpPr/>
              <p:nvPr/>
            </p:nvSpPr>
            <p:spPr>
              <a:xfrm>
                <a:off x="4451518" y="4852064"/>
                <a:ext cx="706498" cy="768160"/>
              </a:xfrm>
              <a:custGeom>
                <a:avLst/>
                <a:gdLst>
                  <a:gd name="connsiteX0" fmla="*/ 367370 w 706498"/>
                  <a:gd name="connsiteY0" fmla="*/ 9144 h 768160"/>
                  <a:gd name="connsiteX1" fmla="*/ 413090 w 706498"/>
                  <a:gd name="connsiteY1" fmla="*/ 0 h 768160"/>
                  <a:gd name="connsiteX2" fmla="*/ 577682 w 706498"/>
                  <a:gd name="connsiteY2" fmla="*/ 18288 h 768160"/>
                  <a:gd name="connsiteX3" fmla="*/ 623402 w 706498"/>
                  <a:gd name="connsiteY3" fmla="*/ 36576 h 768160"/>
                  <a:gd name="connsiteX4" fmla="*/ 641690 w 706498"/>
                  <a:gd name="connsiteY4" fmla="*/ 64008 h 768160"/>
                  <a:gd name="connsiteX5" fmla="*/ 669122 w 706498"/>
                  <a:gd name="connsiteY5" fmla="*/ 82296 h 768160"/>
                  <a:gd name="connsiteX6" fmla="*/ 705698 w 706498"/>
                  <a:gd name="connsiteY6" fmla="*/ 137160 h 768160"/>
                  <a:gd name="connsiteX7" fmla="*/ 696554 w 706498"/>
                  <a:gd name="connsiteY7" fmla="*/ 192024 h 768160"/>
                  <a:gd name="connsiteX8" fmla="*/ 559394 w 706498"/>
                  <a:gd name="connsiteY8" fmla="*/ 164592 h 768160"/>
                  <a:gd name="connsiteX9" fmla="*/ 531962 w 706498"/>
                  <a:gd name="connsiteY9" fmla="*/ 128016 h 768160"/>
                  <a:gd name="connsiteX10" fmla="*/ 477098 w 706498"/>
                  <a:gd name="connsiteY10" fmla="*/ 73152 h 768160"/>
                  <a:gd name="connsiteX11" fmla="*/ 449666 w 706498"/>
                  <a:gd name="connsiteY11" fmla="*/ 64008 h 768160"/>
                  <a:gd name="connsiteX12" fmla="*/ 394802 w 706498"/>
                  <a:gd name="connsiteY12" fmla="*/ 18288 h 768160"/>
                  <a:gd name="connsiteX13" fmla="*/ 385658 w 706498"/>
                  <a:gd name="connsiteY13" fmla="*/ 45720 h 768160"/>
                  <a:gd name="connsiteX14" fmla="*/ 403946 w 706498"/>
                  <a:gd name="connsiteY14" fmla="*/ 237744 h 768160"/>
                  <a:gd name="connsiteX15" fmla="*/ 422234 w 706498"/>
                  <a:gd name="connsiteY15" fmla="*/ 265176 h 768160"/>
                  <a:gd name="connsiteX16" fmla="*/ 431378 w 706498"/>
                  <a:gd name="connsiteY16" fmla="*/ 292608 h 768160"/>
                  <a:gd name="connsiteX17" fmla="*/ 495386 w 706498"/>
                  <a:gd name="connsiteY17" fmla="*/ 320040 h 768160"/>
                  <a:gd name="connsiteX18" fmla="*/ 513674 w 706498"/>
                  <a:gd name="connsiteY18" fmla="*/ 347472 h 768160"/>
                  <a:gd name="connsiteX19" fmla="*/ 522818 w 706498"/>
                  <a:gd name="connsiteY19" fmla="*/ 374904 h 768160"/>
                  <a:gd name="connsiteX20" fmla="*/ 550250 w 706498"/>
                  <a:gd name="connsiteY20" fmla="*/ 393192 h 768160"/>
                  <a:gd name="connsiteX21" fmla="*/ 605114 w 706498"/>
                  <a:gd name="connsiteY21" fmla="*/ 457200 h 768160"/>
                  <a:gd name="connsiteX22" fmla="*/ 632546 w 706498"/>
                  <a:gd name="connsiteY22" fmla="*/ 466344 h 768160"/>
                  <a:gd name="connsiteX23" fmla="*/ 650834 w 706498"/>
                  <a:gd name="connsiteY23" fmla="*/ 502920 h 768160"/>
                  <a:gd name="connsiteX24" fmla="*/ 678266 w 706498"/>
                  <a:gd name="connsiteY24" fmla="*/ 530352 h 768160"/>
                  <a:gd name="connsiteX25" fmla="*/ 687410 w 706498"/>
                  <a:gd name="connsiteY25" fmla="*/ 566928 h 768160"/>
                  <a:gd name="connsiteX26" fmla="*/ 705698 w 706498"/>
                  <a:gd name="connsiteY26" fmla="*/ 594360 h 768160"/>
                  <a:gd name="connsiteX27" fmla="*/ 696554 w 706498"/>
                  <a:gd name="connsiteY27" fmla="*/ 758952 h 768160"/>
                  <a:gd name="connsiteX28" fmla="*/ 669122 w 706498"/>
                  <a:gd name="connsiteY28" fmla="*/ 768096 h 768160"/>
                  <a:gd name="connsiteX29" fmla="*/ 330794 w 706498"/>
                  <a:gd name="connsiteY29" fmla="*/ 749808 h 768160"/>
                  <a:gd name="connsiteX30" fmla="*/ 266786 w 706498"/>
                  <a:gd name="connsiteY30" fmla="*/ 731520 h 768160"/>
                  <a:gd name="connsiteX31" fmla="*/ 239354 w 706498"/>
                  <a:gd name="connsiteY31" fmla="*/ 722376 h 768160"/>
                  <a:gd name="connsiteX32" fmla="*/ 147914 w 706498"/>
                  <a:gd name="connsiteY32" fmla="*/ 640080 h 768160"/>
                  <a:gd name="connsiteX33" fmla="*/ 120482 w 706498"/>
                  <a:gd name="connsiteY33" fmla="*/ 612648 h 768160"/>
                  <a:gd name="connsiteX34" fmla="*/ 102194 w 706498"/>
                  <a:gd name="connsiteY34" fmla="*/ 585216 h 768160"/>
                  <a:gd name="connsiteX35" fmla="*/ 47330 w 706498"/>
                  <a:gd name="connsiteY35" fmla="*/ 548640 h 768160"/>
                  <a:gd name="connsiteX36" fmla="*/ 38186 w 706498"/>
                  <a:gd name="connsiteY36" fmla="*/ 521208 h 768160"/>
                  <a:gd name="connsiteX37" fmla="*/ 1610 w 706498"/>
                  <a:gd name="connsiteY37" fmla="*/ 466344 h 768160"/>
                  <a:gd name="connsiteX38" fmla="*/ 10754 w 706498"/>
                  <a:gd name="connsiteY38" fmla="*/ 365760 h 768160"/>
                  <a:gd name="connsiteX39" fmla="*/ 93050 w 706498"/>
                  <a:gd name="connsiteY39" fmla="*/ 402336 h 768160"/>
                  <a:gd name="connsiteX40" fmla="*/ 129626 w 706498"/>
                  <a:gd name="connsiteY40" fmla="*/ 448056 h 768160"/>
                  <a:gd name="connsiteX41" fmla="*/ 184490 w 706498"/>
                  <a:gd name="connsiteY41" fmla="*/ 466344 h 768160"/>
                  <a:gd name="connsiteX42" fmla="*/ 211922 w 706498"/>
                  <a:gd name="connsiteY42" fmla="*/ 502920 h 768160"/>
                  <a:gd name="connsiteX43" fmla="*/ 266786 w 706498"/>
                  <a:gd name="connsiteY43" fmla="*/ 521208 h 768160"/>
                  <a:gd name="connsiteX44" fmla="*/ 349082 w 706498"/>
                  <a:gd name="connsiteY44" fmla="*/ 539496 h 768160"/>
                  <a:gd name="connsiteX45" fmla="*/ 385658 w 706498"/>
                  <a:gd name="connsiteY45" fmla="*/ 548640 h 768160"/>
                  <a:gd name="connsiteX46" fmla="*/ 669122 w 706498"/>
                  <a:gd name="connsiteY46" fmla="*/ 548640 h 768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6498" h="768160">
                    <a:moveTo>
                      <a:pt x="367370" y="9144"/>
                    </a:moveTo>
                    <a:cubicBezTo>
                      <a:pt x="382610" y="6096"/>
                      <a:pt x="397548" y="0"/>
                      <a:pt x="413090" y="0"/>
                    </a:cubicBezTo>
                    <a:cubicBezTo>
                      <a:pt x="457075" y="0"/>
                      <a:pt x="527970" y="1717"/>
                      <a:pt x="577682" y="18288"/>
                    </a:cubicBezTo>
                    <a:cubicBezTo>
                      <a:pt x="593254" y="23479"/>
                      <a:pt x="608162" y="30480"/>
                      <a:pt x="623402" y="36576"/>
                    </a:cubicBezTo>
                    <a:cubicBezTo>
                      <a:pt x="629498" y="45720"/>
                      <a:pt x="633919" y="56237"/>
                      <a:pt x="641690" y="64008"/>
                    </a:cubicBezTo>
                    <a:cubicBezTo>
                      <a:pt x="649461" y="71779"/>
                      <a:pt x="661885" y="74025"/>
                      <a:pt x="669122" y="82296"/>
                    </a:cubicBezTo>
                    <a:cubicBezTo>
                      <a:pt x="683596" y="98837"/>
                      <a:pt x="705698" y="137160"/>
                      <a:pt x="705698" y="137160"/>
                    </a:cubicBezTo>
                    <a:cubicBezTo>
                      <a:pt x="702650" y="155448"/>
                      <a:pt x="713858" y="185368"/>
                      <a:pt x="696554" y="192024"/>
                    </a:cubicBezTo>
                    <a:cubicBezTo>
                      <a:pt x="663268" y="204826"/>
                      <a:pt x="591197" y="196395"/>
                      <a:pt x="559394" y="164592"/>
                    </a:cubicBezTo>
                    <a:cubicBezTo>
                      <a:pt x="548618" y="153816"/>
                      <a:pt x="542157" y="139344"/>
                      <a:pt x="531962" y="128016"/>
                    </a:cubicBezTo>
                    <a:cubicBezTo>
                      <a:pt x="514660" y="108792"/>
                      <a:pt x="501634" y="81331"/>
                      <a:pt x="477098" y="73152"/>
                    </a:cubicBezTo>
                    <a:lnTo>
                      <a:pt x="449666" y="64008"/>
                    </a:lnTo>
                    <a:cubicBezTo>
                      <a:pt x="447419" y="61761"/>
                      <a:pt x="404986" y="15742"/>
                      <a:pt x="394802" y="18288"/>
                    </a:cubicBezTo>
                    <a:cubicBezTo>
                      <a:pt x="385451" y="20626"/>
                      <a:pt x="388706" y="36576"/>
                      <a:pt x="385658" y="45720"/>
                    </a:cubicBezTo>
                    <a:cubicBezTo>
                      <a:pt x="385887" y="49848"/>
                      <a:pt x="379083" y="188018"/>
                      <a:pt x="403946" y="237744"/>
                    </a:cubicBezTo>
                    <a:cubicBezTo>
                      <a:pt x="408861" y="247574"/>
                      <a:pt x="417319" y="255346"/>
                      <a:pt x="422234" y="265176"/>
                    </a:cubicBezTo>
                    <a:cubicBezTo>
                      <a:pt x="426545" y="273797"/>
                      <a:pt x="424562" y="285792"/>
                      <a:pt x="431378" y="292608"/>
                    </a:cubicBezTo>
                    <a:cubicBezTo>
                      <a:pt x="442677" y="303907"/>
                      <a:pt x="478992" y="314575"/>
                      <a:pt x="495386" y="320040"/>
                    </a:cubicBezTo>
                    <a:cubicBezTo>
                      <a:pt x="501482" y="329184"/>
                      <a:pt x="508759" y="337642"/>
                      <a:pt x="513674" y="347472"/>
                    </a:cubicBezTo>
                    <a:cubicBezTo>
                      <a:pt x="517985" y="356093"/>
                      <a:pt x="516797" y="367378"/>
                      <a:pt x="522818" y="374904"/>
                    </a:cubicBezTo>
                    <a:cubicBezTo>
                      <a:pt x="529683" y="383486"/>
                      <a:pt x="542479" y="385421"/>
                      <a:pt x="550250" y="393192"/>
                    </a:cubicBezTo>
                    <a:cubicBezTo>
                      <a:pt x="575603" y="418545"/>
                      <a:pt x="575253" y="437293"/>
                      <a:pt x="605114" y="457200"/>
                    </a:cubicBezTo>
                    <a:cubicBezTo>
                      <a:pt x="613134" y="462547"/>
                      <a:pt x="623402" y="463296"/>
                      <a:pt x="632546" y="466344"/>
                    </a:cubicBezTo>
                    <a:cubicBezTo>
                      <a:pt x="638642" y="478536"/>
                      <a:pt x="642911" y="491828"/>
                      <a:pt x="650834" y="502920"/>
                    </a:cubicBezTo>
                    <a:cubicBezTo>
                      <a:pt x="658350" y="513443"/>
                      <a:pt x="671850" y="519124"/>
                      <a:pt x="678266" y="530352"/>
                    </a:cubicBezTo>
                    <a:cubicBezTo>
                      <a:pt x="684501" y="541263"/>
                      <a:pt x="682460" y="555377"/>
                      <a:pt x="687410" y="566928"/>
                    </a:cubicBezTo>
                    <a:cubicBezTo>
                      <a:pt x="691739" y="577029"/>
                      <a:pt x="699602" y="585216"/>
                      <a:pt x="705698" y="594360"/>
                    </a:cubicBezTo>
                    <a:cubicBezTo>
                      <a:pt x="702650" y="649224"/>
                      <a:pt x="707874" y="705182"/>
                      <a:pt x="696554" y="758952"/>
                    </a:cubicBezTo>
                    <a:cubicBezTo>
                      <a:pt x="694568" y="768384"/>
                      <a:pt x="678758" y="768337"/>
                      <a:pt x="669122" y="768096"/>
                    </a:cubicBezTo>
                    <a:cubicBezTo>
                      <a:pt x="556217" y="765273"/>
                      <a:pt x="443570" y="755904"/>
                      <a:pt x="330794" y="749808"/>
                    </a:cubicBezTo>
                    <a:cubicBezTo>
                      <a:pt x="265021" y="727884"/>
                      <a:pt x="347158" y="754483"/>
                      <a:pt x="266786" y="731520"/>
                    </a:cubicBezTo>
                    <a:cubicBezTo>
                      <a:pt x="257518" y="728872"/>
                      <a:pt x="248498" y="725424"/>
                      <a:pt x="239354" y="722376"/>
                    </a:cubicBezTo>
                    <a:cubicBezTo>
                      <a:pt x="182087" y="679426"/>
                      <a:pt x="213554" y="705720"/>
                      <a:pt x="147914" y="640080"/>
                    </a:cubicBezTo>
                    <a:cubicBezTo>
                      <a:pt x="138770" y="630936"/>
                      <a:pt x="127655" y="623408"/>
                      <a:pt x="120482" y="612648"/>
                    </a:cubicBezTo>
                    <a:cubicBezTo>
                      <a:pt x="114386" y="603504"/>
                      <a:pt x="110465" y="592453"/>
                      <a:pt x="102194" y="585216"/>
                    </a:cubicBezTo>
                    <a:cubicBezTo>
                      <a:pt x="85653" y="570742"/>
                      <a:pt x="47330" y="548640"/>
                      <a:pt x="47330" y="548640"/>
                    </a:cubicBezTo>
                    <a:cubicBezTo>
                      <a:pt x="44282" y="539496"/>
                      <a:pt x="42867" y="529634"/>
                      <a:pt x="38186" y="521208"/>
                    </a:cubicBezTo>
                    <a:cubicBezTo>
                      <a:pt x="27512" y="501995"/>
                      <a:pt x="1610" y="466344"/>
                      <a:pt x="1610" y="466344"/>
                    </a:cubicBezTo>
                    <a:cubicBezTo>
                      <a:pt x="4658" y="432816"/>
                      <a:pt x="-8552" y="393340"/>
                      <a:pt x="10754" y="365760"/>
                    </a:cubicBezTo>
                    <a:cubicBezTo>
                      <a:pt x="33957" y="332613"/>
                      <a:pt x="83488" y="392774"/>
                      <a:pt x="93050" y="402336"/>
                    </a:cubicBezTo>
                    <a:cubicBezTo>
                      <a:pt x="102965" y="432082"/>
                      <a:pt x="97257" y="433670"/>
                      <a:pt x="129626" y="448056"/>
                    </a:cubicBezTo>
                    <a:cubicBezTo>
                      <a:pt x="147242" y="455885"/>
                      <a:pt x="184490" y="466344"/>
                      <a:pt x="184490" y="466344"/>
                    </a:cubicBezTo>
                    <a:cubicBezTo>
                      <a:pt x="193634" y="478536"/>
                      <a:pt x="199242" y="494466"/>
                      <a:pt x="211922" y="502920"/>
                    </a:cubicBezTo>
                    <a:cubicBezTo>
                      <a:pt x="227962" y="513613"/>
                      <a:pt x="248498" y="515112"/>
                      <a:pt x="266786" y="521208"/>
                    </a:cubicBezTo>
                    <a:cubicBezTo>
                      <a:pt x="320173" y="539004"/>
                      <a:pt x="268618" y="523403"/>
                      <a:pt x="349082" y="539496"/>
                    </a:cubicBezTo>
                    <a:cubicBezTo>
                      <a:pt x="361405" y="541961"/>
                      <a:pt x="373096" y="548281"/>
                      <a:pt x="385658" y="548640"/>
                    </a:cubicBezTo>
                    <a:cubicBezTo>
                      <a:pt x="480107" y="551339"/>
                      <a:pt x="574634" y="548640"/>
                      <a:pt x="669122" y="548640"/>
                    </a:cubicBezTo>
                  </a:path>
                </a:pathLst>
              </a:custGeom>
              <a:grp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8" name="Forma Livre: Forma 87">
                <a:extLst>
                  <a:ext uri="{FF2B5EF4-FFF2-40B4-BE49-F238E27FC236}">
                    <a16:creationId xmlns:a16="http://schemas.microsoft.com/office/drawing/2014/main" id="{55367A23-13CD-41E5-929D-CC739AD6F821}"/>
                  </a:ext>
                </a:extLst>
              </p:cNvPr>
              <p:cNvSpPr/>
              <p:nvPr/>
            </p:nvSpPr>
            <p:spPr>
              <a:xfrm>
                <a:off x="4870725" y="5620224"/>
                <a:ext cx="164592" cy="265176"/>
              </a:xfrm>
              <a:custGeom>
                <a:avLst/>
                <a:gdLst>
                  <a:gd name="connsiteX0" fmla="*/ 0 w 164592"/>
                  <a:gd name="connsiteY0" fmla="*/ 0 h 265176"/>
                  <a:gd name="connsiteX1" fmla="*/ 45720 w 164592"/>
                  <a:gd name="connsiteY1" fmla="*/ 36576 h 265176"/>
                  <a:gd name="connsiteX2" fmla="*/ 54864 w 164592"/>
                  <a:gd name="connsiteY2" fmla="*/ 64008 h 265176"/>
                  <a:gd name="connsiteX3" fmla="*/ 91440 w 164592"/>
                  <a:gd name="connsiteY3" fmla="*/ 100584 h 265176"/>
                  <a:gd name="connsiteX4" fmla="*/ 109728 w 164592"/>
                  <a:gd name="connsiteY4" fmla="*/ 128016 h 265176"/>
                  <a:gd name="connsiteX5" fmla="*/ 128016 w 164592"/>
                  <a:gd name="connsiteY5" fmla="*/ 164592 h 265176"/>
                  <a:gd name="connsiteX6" fmla="*/ 155448 w 164592"/>
                  <a:gd name="connsiteY6" fmla="*/ 182880 h 265176"/>
                  <a:gd name="connsiteX7" fmla="*/ 164592 w 164592"/>
                  <a:gd name="connsiteY7" fmla="*/ 265176 h 265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4592" h="265176">
                    <a:moveTo>
                      <a:pt x="0" y="0"/>
                    </a:moveTo>
                    <a:cubicBezTo>
                      <a:pt x="15240" y="12192"/>
                      <a:pt x="33019" y="21758"/>
                      <a:pt x="45720" y="36576"/>
                    </a:cubicBezTo>
                    <a:cubicBezTo>
                      <a:pt x="51993" y="43894"/>
                      <a:pt x="49262" y="56165"/>
                      <a:pt x="54864" y="64008"/>
                    </a:cubicBezTo>
                    <a:cubicBezTo>
                      <a:pt x="64886" y="78038"/>
                      <a:pt x="80219" y="87493"/>
                      <a:pt x="91440" y="100584"/>
                    </a:cubicBezTo>
                    <a:cubicBezTo>
                      <a:pt x="98592" y="108928"/>
                      <a:pt x="104276" y="118474"/>
                      <a:pt x="109728" y="128016"/>
                    </a:cubicBezTo>
                    <a:cubicBezTo>
                      <a:pt x="116491" y="139851"/>
                      <a:pt x="119290" y="154120"/>
                      <a:pt x="128016" y="164592"/>
                    </a:cubicBezTo>
                    <a:cubicBezTo>
                      <a:pt x="135051" y="173035"/>
                      <a:pt x="146304" y="176784"/>
                      <a:pt x="155448" y="182880"/>
                    </a:cubicBezTo>
                    <a:lnTo>
                      <a:pt x="164592" y="265176"/>
                    </a:lnTo>
                  </a:path>
                </a:pathLst>
              </a:custGeom>
              <a:grp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9" name="Forma Livre: Forma 88">
                <a:extLst>
                  <a:ext uri="{FF2B5EF4-FFF2-40B4-BE49-F238E27FC236}">
                    <a16:creationId xmlns:a16="http://schemas.microsoft.com/office/drawing/2014/main" id="{4F0E4BA4-B6AD-4B3A-9214-93CABCDAB929}"/>
                  </a:ext>
                </a:extLst>
              </p:cNvPr>
              <p:cNvSpPr/>
              <p:nvPr/>
            </p:nvSpPr>
            <p:spPr>
              <a:xfrm>
                <a:off x="4550685" y="5620224"/>
                <a:ext cx="338328" cy="237744"/>
              </a:xfrm>
              <a:custGeom>
                <a:avLst/>
                <a:gdLst>
                  <a:gd name="connsiteX0" fmla="*/ 338328 w 338328"/>
                  <a:gd name="connsiteY0" fmla="*/ 0 h 237744"/>
                  <a:gd name="connsiteX1" fmla="*/ 201168 w 338328"/>
                  <a:gd name="connsiteY1" fmla="*/ 64008 h 237744"/>
                  <a:gd name="connsiteX2" fmla="*/ 192024 w 338328"/>
                  <a:gd name="connsiteY2" fmla="*/ 91440 h 237744"/>
                  <a:gd name="connsiteX3" fmla="*/ 128016 w 338328"/>
                  <a:gd name="connsiteY3" fmla="*/ 155448 h 237744"/>
                  <a:gd name="connsiteX4" fmla="*/ 91440 w 338328"/>
                  <a:gd name="connsiteY4" fmla="*/ 164592 h 237744"/>
                  <a:gd name="connsiteX5" fmla="*/ 73152 w 338328"/>
                  <a:gd name="connsiteY5" fmla="*/ 192024 h 237744"/>
                  <a:gd name="connsiteX6" fmla="*/ 45720 w 338328"/>
                  <a:gd name="connsiteY6" fmla="*/ 201168 h 237744"/>
                  <a:gd name="connsiteX7" fmla="*/ 0 w 338328"/>
                  <a:gd name="connsiteY7" fmla="*/ 237744 h 237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38328" h="237744">
                    <a:moveTo>
                      <a:pt x="338328" y="0"/>
                    </a:moveTo>
                    <a:cubicBezTo>
                      <a:pt x="218456" y="49947"/>
                      <a:pt x="261569" y="23741"/>
                      <a:pt x="201168" y="64008"/>
                    </a:cubicBezTo>
                    <a:cubicBezTo>
                      <a:pt x="198120" y="73152"/>
                      <a:pt x="196806" y="83071"/>
                      <a:pt x="192024" y="91440"/>
                    </a:cubicBezTo>
                    <a:cubicBezTo>
                      <a:pt x="177394" y="117043"/>
                      <a:pt x="154838" y="142037"/>
                      <a:pt x="128016" y="155448"/>
                    </a:cubicBezTo>
                    <a:cubicBezTo>
                      <a:pt x="116776" y="161068"/>
                      <a:pt x="103632" y="161544"/>
                      <a:pt x="91440" y="164592"/>
                    </a:cubicBezTo>
                    <a:cubicBezTo>
                      <a:pt x="85344" y="173736"/>
                      <a:pt x="81734" y="185159"/>
                      <a:pt x="73152" y="192024"/>
                    </a:cubicBezTo>
                    <a:cubicBezTo>
                      <a:pt x="65626" y="198045"/>
                      <a:pt x="54341" y="196857"/>
                      <a:pt x="45720" y="201168"/>
                    </a:cubicBezTo>
                    <a:cubicBezTo>
                      <a:pt x="22650" y="212703"/>
                      <a:pt x="17010" y="220734"/>
                      <a:pt x="0" y="237744"/>
                    </a:cubicBezTo>
                  </a:path>
                </a:pathLst>
              </a:custGeom>
              <a:grp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94" name="Agrupar 93">
              <a:extLst>
                <a:ext uri="{FF2B5EF4-FFF2-40B4-BE49-F238E27FC236}">
                  <a16:creationId xmlns:a16="http://schemas.microsoft.com/office/drawing/2014/main" id="{4CBB2C64-0C92-49A3-9428-0B4538407BCD}"/>
                </a:ext>
              </a:extLst>
            </p:cNvPr>
            <p:cNvGrpSpPr/>
            <p:nvPr/>
          </p:nvGrpSpPr>
          <p:grpSpPr>
            <a:xfrm>
              <a:off x="10991911" y="5215235"/>
              <a:ext cx="584393" cy="854743"/>
              <a:chOff x="4451518" y="4852064"/>
              <a:chExt cx="706498" cy="1033336"/>
            </a:xfrm>
          </p:grpSpPr>
          <p:sp>
            <p:nvSpPr>
              <p:cNvPr id="95" name="Forma Livre: Forma 94">
                <a:extLst>
                  <a:ext uri="{FF2B5EF4-FFF2-40B4-BE49-F238E27FC236}">
                    <a16:creationId xmlns:a16="http://schemas.microsoft.com/office/drawing/2014/main" id="{349AB775-B846-4E4A-9DD2-B41340877294}"/>
                  </a:ext>
                </a:extLst>
              </p:cNvPr>
              <p:cNvSpPr/>
              <p:nvPr/>
            </p:nvSpPr>
            <p:spPr>
              <a:xfrm>
                <a:off x="4451518" y="4852064"/>
                <a:ext cx="706498" cy="768160"/>
              </a:xfrm>
              <a:custGeom>
                <a:avLst/>
                <a:gdLst>
                  <a:gd name="connsiteX0" fmla="*/ 367370 w 706498"/>
                  <a:gd name="connsiteY0" fmla="*/ 9144 h 768160"/>
                  <a:gd name="connsiteX1" fmla="*/ 413090 w 706498"/>
                  <a:gd name="connsiteY1" fmla="*/ 0 h 768160"/>
                  <a:gd name="connsiteX2" fmla="*/ 577682 w 706498"/>
                  <a:gd name="connsiteY2" fmla="*/ 18288 h 768160"/>
                  <a:gd name="connsiteX3" fmla="*/ 623402 w 706498"/>
                  <a:gd name="connsiteY3" fmla="*/ 36576 h 768160"/>
                  <a:gd name="connsiteX4" fmla="*/ 641690 w 706498"/>
                  <a:gd name="connsiteY4" fmla="*/ 64008 h 768160"/>
                  <a:gd name="connsiteX5" fmla="*/ 669122 w 706498"/>
                  <a:gd name="connsiteY5" fmla="*/ 82296 h 768160"/>
                  <a:gd name="connsiteX6" fmla="*/ 705698 w 706498"/>
                  <a:gd name="connsiteY6" fmla="*/ 137160 h 768160"/>
                  <a:gd name="connsiteX7" fmla="*/ 696554 w 706498"/>
                  <a:gd name="connsiteY7" fmla="*/ 192024 h 768160"/>
                  <a:gd name="connsiteX8" fmla="*/ 559394 w 706498"/>
                  <a:gd name="connsiteY8" fmla="*/ 164592 h 768160"/>
                  <a:gd name="connsiteX9" fmla="*/ 531962 w 706498"/>
                  <a:gd name="connsiteY9" fmla="*/ 128016 h 768160"/>
                  <a:gd name="connsiteX10" fmla="*/ 477098 w 706498"/>
                  <a:gd name="connsiteY10" fmla="*/ 73152 h 768160"/>
                  <a:gd name="connsiteX11" fmla="*/ 449666 w 706498"/>
                  <a:gd name="connsiteY11" fmla="*/ 64008 h 768160"/>
                  <a:gd name="connsiteX12" fmla="*/ 394802 w 706498"/>
                  <a:gd name="connsiteY12" fmla="*/ 18288 h 768160"/>
                  <a:gd name="connsiteX13" fmla="*/ 385658 w 706498"/>
                  <a:gd name="connsiteY13" fmla="*/ 45720 h 768160"/>
                  <a:gd name="connsiteX14" fmla="*/ 403946 w 706498"/>
                  <a:gd name="connsiteY14" fmla="*/ 237744 h 768160"/>
                  <a:gd name="connsiteX15" fmla="*/ 422234 w 706498"/>
                  <a:gd name="connsiteY15" fmla="*/ 265176 h 768160"/>
                  <a:gd name="connsiteX16" fmla="*/ 431378 w 706498"/>
                  <a:gd name="connsiteY16" fmla="*/ 292608 h 768160"/>
                  <a:gd name="connsiteX17" fmla="*/ 495386 w 706498"/>
                  <a:gd name="connsiteY17" fmla="*/ 320040 h 768160"/>
                  <a:gd name="connsiteX18" fmla="*/ 513674 w 706498"/>
                  <a:gd name="connsiteY18" fmla="*/ 347472 h 768160"/>
                  <a:gd name="connsiteX19" fmla="*/ 522818 w 706498"/>
                  <a:gd name="connsiteY19" fmla="*/ 374904 h 768160"/>
                  <a:gd name="connsiteX20" fmla="*/ 550250 w 706498"/>
                  <a:gd name="connsiteY20" fmla="*/ 393192 h 768160"/>
                  <a:gd name="connsiteX21" fmla="*/ 605114 w 706498"/>
                  <a:gd name="connsiteY21" fmla="*/ 457200 h 768160"/>
                  <a:gd name="connsiteX22" fmla="*/ 632546 w 706498"/>
                  <a:gd name="connsiteY22" fmla="*/ 466344 h 768160"/>
                  <a:gd name="connsiteX23" fmla="*/ 650834 w 706498"/>
                  <a:gd name="connsiteY23" fmla="*/ 502920 h 768160"/>
                  <a:gd name="connsiteX24" fmla="*/ 678266 w 706498"/>
                  <a:gd name="connsiteY24" fmla="*/ 530352 h 768160"/>
                  <a:gd name="connsiteX25" fmla="*/ 687410 w 706498"/>
                  <a:gd name="connsiteY25" fmla="*/ 566928 h 768160"/>
                  <a:gd name="connsiteX26" fmla="*/ 705698 w 706498"/>
                  <a:gd name="connsiteY26" fmla="*/ 594360 h 768160"/>
                  <a:gd name="connsiteX27" fmla="*/ 696554 w 706498"/>
                  <a:gd name="connsiteY27" fmla="*/ 758952 h 768160"/>
                  <a:gd name="connsiteX28" fmla="*/ 669122 w 706498"/>
                  <a:gd name="connsiteY28" fmla="*/ 768096 h 768160"/>
                  <a:gd name="connsiteX29" fmla="*/ 330794 w 706498"/>
                  <a:gd name="connsiteY29" fmla="*/ 749808 h 768160"/>
                  <a:gd name="connsiteX30" fmla="*/ 266786 w 706498"/>
                  <a:gd name="connsiteY30" fmla="*/ 731520 h 768160"/>
                  <a:gd name="connsiteX31" fmla="*/ 239354 w 706498"/>
                  <a:gd name="connsiteY31" fmla="*/ 722376 h 768160"/>
                  <a:gd name="connsiteX32" fmla="*/ 147914 w 706498"/>
                  <a:gd name="connsiteY32" fmla="*/ 640080 h 768160"/>
                  <a:gd name="connsiteX33" fmla="*/ 120482 w 706498"/>
                  <a:gd name="connsiteY33" fmla="*/ 612648 h 768160"/>
                  <a:gd name="connsiteX34" fmla="*/ 102194 w 706498"/>
                  <a:gd name="connsiteY34" fmla="*/ 585216 h 768160"/>
                  <a:gd name="connsiteX35" fmla="*/ 47330 w 706498"/>
                  <a:gd name="connsiteY35" fmla="*/ 548640 h 768160"/>
                  <a:gd name="connsiteX36" fmla="*/ 38186 w 706498"/>
                  <a:gd name="connsiteY36" fmla="*/ 521208 h 768160"/>
                  <a:gd name="connsiteX37" fmla="*/ 1610 w 706498"/>
                  <a:gd name="connsiteY37" fmla="*/ 466344 h 768160"/>
                  <a:gd name="connsiteX38" fmla="*/ 10754 w 706498"/>
                  <a:gd name="connsiteY38" fmla="*/ 365760 h 768160"/>
                  <a:gd name="connsiteX39" fmla="*/ 93050 w 706498"/>
                  <a:gd name="connsiteY39" fmla="*/ 402336 h 768160"/>
                  <a:gd name="connsiteX40" fmla="*/ 129626 w 706498"/>
                  <a:gd name="connsiteY40" fmla="*/ 448056 h 768160"/>
                  <a:gd name="connsiteX41" fmla="*/ 184490 w 706498"/>
                  <a:gd name="connsiteY41" fmla="*/ 466344 h 768160"/>
                  <a:gd name="connsiteX42" fmla="*/ 211922 w 706498"/>
                  <a:gd name="connsiteY42" fmla="*/ 502920 h 768160"/>
                  <a:gd name="connsiteX43" fmla="*/ 266786 w 706498"/>
                  <a:gd name="connsiteY43" fmla="*/ 521208 h 768160"/>
                  <a:gd name="connsiteX44" fmla="*/ 349082 w 706498"/>
                  <a:gd name="connsiteY44" fmla="*/ 539496 h 768160"/>
                  <a:gd name="connsiteX45" fmla="*/ 385658 w 706498"/>
                  <a:gd name="connsiteY45" fmla="*/ 548640 h 768160"/>
                  <a:gd name="connsiteX46" fmla="*/ 669122 w 706498"/>
                  <a:gd name="connsiteY46" fmla="*/ 548640 h 768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6498" h="768160">
                    <a:moveTo>
                      <a:pt x="367370" y="9144"/>
                    </a:moveTo>
                    <a:cubicBezTo>
                      <a:pt x="382610" y="6096"/>
                      <a:pt x="397548" y="0"/>
                      <a:pt x="413090" y="0"/>
                    </a:cubicBezTo>
                    <a:cubicBezTo>
                      <a:pt x="457075" y="0"/>
                      <a:pt x="527970" y="1717"/>
                      <a:pt x="577682" y="18288"/>
                    </a:cubicBezTo>
                    <a:cubicBezTo>
                      <a:pt x="593254" y="23479"/>
                      <a:pt x="608162" y="30480"/>
                      <a:pt x="623402" y="36576"/>
                    </a:cubicBezTo>
                    <a:cubicBezTo>
                      <a:pt x="629498" y="45720"/>
                      <a:pt x="633919" y="56237"/>
                      <a:pt x="641690" y="64008"/>
                    </a:cubicBezTo>
                    <a:cubicBezTo>
                      <a:pt x="649461" y="71779"/>
                      <a:pt x="661885" y="74025"/>
                      <a:pt x="669122" y="82296"/>
                    </a:cubicBezTo>
                    <a:cubicBezTo>
                      <a:pt x="683596" y="98837"/>
                      <a:pt x="705698" y="137160"/>
                      <a:pt x="705698" y="137160"/>
                    </a:cubicBezTo>
                    <a:cubicBezTo>
                      <a:pt x="702650" y="155448"/>
                      <a:pt x="713858" y="185368"/>
                      <a:pt x="696554" y="192024"/>
                    </a:cubicBezTo>
                    <a:cubicBezTo>
                      <a:pt x="663268" y="204826"/>
                      <a:pt x="591197" y="196395"/>
                      <a:pt x="559394" y="164592"/>
                    </a:cubicBezTo>
                    <a:cubicBezTo>
                      <a:pt x="548618" y="153816"/>
                      <a:pt x="542157" y="139344"/>
                      <a:pt x="531962" y="128016"/>
                    </a:cubicBezTo>
                    <a:cubicBezTo>
                      <a:pt x="514660" y="108792"/>
                      <a:pt x="501634" y="81331"/>
                      <a:pt x="477098" y="73152"/>
                    </a:cubicBezTo>
                    <a:lnTo>
                      <a:pt x="449666" y="64008"/>
                    </a:lnTo>
                    <a:cubicBezTo>
                      <a:pt x="447419" y="61761"/>
                      <a:pt x="404986" y="15742"/>
                      <a:pt x="394802" y="18288"/>
                    </a:cubicBezTo>
                    <a:cubicBezTo>
                      <a:pt x="385451" y="20626"/>
                      <a:pt x="388706" y="36576"/>
                      <a:pt x="385658" y="45720"/>
                    </a:cubicBezTo>
                    <a:cubicBezTo>
                      <a:pt x="385887" y="49848"/>
                      <a:pt x="379083" y="188018"/>
                      <a:pt x="403946" y="237744"/>
                    </a:cubicBezTo>
                    <a:cubicBezTo>
                      <a:pt x="408861" y="247574"/>
                      <a:pt x="417319" y="255346"/>
                      <a:pt x="422234" y="265176"/>
                    </a:cubicBezTo>
                    <a:cubicBezTo>
                      <a:pt x="426545" y="273797"/>
                      <a:pt x="424562" y="285792"/>
                      <a:pt x="431378" y="292608"/>
                    </a:cubicBezTo>
                    <a:cubicBezTo>
                      <a:pt x="442677" y="303907"/>
                      <a:pt x="478992" y="314575"/>
                      <a:pt x="495386" y="320040"/>
                    </a:cubicBezTo>
                    <a:cubicBezTo>
                      <a:pt x="501482" y="329184"/>
                      <a:pt x="508759" y="337642"/>
                      <a:pt x="513674" y="347472"/>
                    </a:cubicBezTo>
                    <a:cubicBezTo>
                      <a:pt x="517985" y="356093"/>
                      <a:pt x="516797" y="367378"/>
                      <a:pt x="522818" y="374904"/>
                    </a:cubicBezTo>
                    <a:cubicBezTo>
                      <a:pt x="529683" y="383486"/>
                      <a:pt x="542479" y="385421"/>
                      <a:pt x="550250" y="393192"/>
                    </a:cubicBezTo>
                    <a:cubicBezTo>
                      <a:pt x="575603" y="418545"/>
                      <a:pt x="575253" y="437293"/>
                      <a:pt x="605114" y="457200"/>
                    </a:cubicBezTo>
                    <a:cubicBezTo>
                      <a:pt x="613134" y="462547"/>
                      <a:pt x="623402" y="463296"/>
                      <a:pt x="632546" y="466344"/>
                    </a:cubicBezTo>
                    <a:cubicBezTo>
                      <a:pt x="638642" y="478536"/>
                      <a:pt x="642911" y="491828"/>
                      <a:pt x="650834" y="502920"/>
                    </a:cubicBezTo>
                    <a:cubicBezTo>
                      <a:pt x="658350" y="513443"/>
                      <a:pt x="671850" y="519124"/>
                      <a:pt x="678266" y="530352"/>
                    </a:cubicBezTo>
                    <a:cubicBezTo>
                      <a:pt x="684501" y="541263"/>
                      <a:pt x="682460" y="555377"/>
                      <a:pt x="687410" y="566928"/>
                    </a:cubicBezTo>
                    <a:cubicBezTo>
                      <a:pt x="691739" y="577029"/>
                      <a:pt x="699602" y="585216"/>
                      <a:pt x="705698" y="594360"/>
                    </a:cubicBezTo>
                    <a:cubicBezTo>
                      <a:pt x="702650" y="649224"/>
                      <a:pt x="707874" y="705182"/>
                      <a:pt x="696554" y="758952"/>
                    </a:cubicBezTo>
                    <a:cubicBezTo>
                      <a:pt x="694568" y="768384"/>
                      <a:pt x="678758" y="768337"/>
                      <a:pt x="669122" y="768096"/>
                    </a:cubicBezTo>
                    <a:cubicBezTo>
                      <a:pt x="556217" y="765273"/>
                      <a:pt x="443570" y="755904"/>
                      <a:pt x="330794" y="749808"/>
                    </a:cubicBezTo>
                    <a:cubicBezTo>
                      <a:pt x="265021" y="727884"/>
                      <a:pt x="347158" y="754483"/>
                      <a:pt x="266786" y="731520"/>
                    </a:cubicBezTo>
                    <a:cubicBezTo>
                      <a:pt x="257518" y="728872"/>
                      <a:pt x="248498" y="725424"/>
                      <a:pt x="239354" y="722376"/>
                    </a:cubicBezTo>
                    <a:cubicBezTo>
                      <a:pt x="182087" y="679426"/>
                      <a:pt x="213554" y="705720"/>
                      <a:pt x="147914" y="640080"/>
                    </a:cubicBezTo>
                    <a:cubicBezTo>
                      <a:pt x="138770" y="630936"/>
                      <a:pt x="127655" y="623408"/>
                      <a:pt x="120482" y="612648"/>
                    </a:cubicBezTo>
                    <a:cubicBezTo>
                      <a:pt x="114386" y="603504"/>
                      <a:pt x="110465" y="592453"/>
                      <a:pt x="102194" y="585216"/>
                    </a:cubicBezTo>
                    <a:cubicBezTo>
                      <a:pt x="85653" y="570742"/>
                      <a:pt x="47330" y="548640"/>
                      <a:pt x="47330" y="548640"/>
                    </a:cubicBezTo>
                    <a:cubicBezTo>
                      <a:pt x="44282" y="539496"/>
                      <a:pt x="42867" y="529634"/>
                      <a:pt x="38186" y="521208"/>
                    </a:cubicBezTo>
                    <a:cubicBezTo>
                      <a:pt x="27512" y="501995"/>
                      <a:pt x="1610" y="466344"/>
                      <a:pt x="1610" y="466344"/>
                    </a:cubicBezTo>
                    <a:cubicBezTo>
                      <a:pt x="4658" y="432816"/>
                      <a:pt x="-8552" y="393340"/>
                      <a:pt x="10754" y="365760"/>
                    </a:cubicBezTo>
                    <a:cubicBezTo>
                      <a:pt x="33957" y="332613"/>
                      <a:pt x="83488" y="392774"/>
                      <a:pt x="93050" y="402336"/>
                    </a:cubicBezTo>
                    <a:cubicBezTo>
                      <a:pt x="102965" y="432082"/>
                      <a:pt x="97257" y="433670"/>
                      <a:pt x="129626" y="448056"/>
                    </a:cubicBezTo>
                    <a:cubicBezTo>
                      <a:pt x="147242" y="455885"/>
                      <a:pt x="184490" y="466344"/>
                      <a:pt x="184490" y="466344"/>
                    </a:cubicBezTo>
                    <a:cubicBezTo>
                      <a:pt x="193634" y="478536"/>
                      <a:pt x="199242" y="494466"/>
                      <a:pt x="211922" y="502920"/>
                    </a:cubicBezTo>
                    <a:cubicBezTo>
                      <a:pt x="227962" y="513613"/>
                      <a:pt x="248498" y="515112"/>
                      <a:pt x="266786" y="521208"/>
                    </a:cubicBezTo>
                    <a:cubicBezTo>
                      <a:pt x="320173" y="539004"/>
                      <a:pt x="268618" y="523403"/>
                      <a:pt x="349082" y="539496"/>
                    </a:cubicBezTo>
                    <a:cubicBezTo>
                      <a:pt x="361405" y="541961"/>
                      <a:pt x="373096" y="548281"/>
                      <a:pt x="385658" y="548640"/>
                    </a:cubicBezTo>
                    <a:cubicBezTo>
                      <a:pt x="480107" y="551339"/>
                      <a:pt x="574634" y="548640"/>
                      <a:pt x="669122" y="548640"/>
                    </a:cubicBezTo>
                  </a:path>
                </a:pathLst>
              </a:custGeom>
              <a:solidFill>
                <a:srgbClr val="D79D7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6" name="Forma Livre: Forma 95">
                <a:extLst>
                  <a:ext uri="{FF2B5EF4-FFF2-40B4-BE49-F238E27FC236}">
                    <a16:creationId xmlns:a16="http://schemas.microsoft.com/office/drawing/2014/main" id="{A24208CB-40E7-4972-B5EA-D07EC21EA3C5}"/>
                  </a:ext>
                </a:extLst>
              </p:cNvPr>
              <p:cNvSpPr/>
              <p:nvPr/>
            </p:nvSpPr>
            <p:spPr>
              <a:xfrm>
                <a:off x="4870725" y="5620224"/>
                <a:ext cx="164592" cy="265176"/>
              </a:xfrm>
              <a:custGeom>
                <a:avLst/>
                <a:gdLst>
                  <a:gd name="connsiteX0" fmla="*/ 0 w 164592"/>
                  <a:gd name="connsiteY0" fmla="*/ 0 h 265176"/>
                  <a:gd name="connsiteX1" fmla="*/ 45720 w 164592"/>
                  <a:gd name="connsiteY1" fmla="*/ 36576 h 265176"/>
                  <a:gd name="connsiteX2" fmla="*/ 54864 w 164592"/>
                  <a:gd name="connsiteY2" fmla="*/ 64008 h 265176"/>
                  <a:gd name="connsiteX3" fmla="*/ 91440 w 164592"/>
                  <a:gd name="connsiteY3" fmla="*/ 100584 h 265176"/>
                  <a:gd name="connsiteX4" fmla="*/ 109728 w 164592"/>
                  <a:gd name="connsiteY4" fmla="*/ 128016 h 265176"/>
                  <a:gd name="connsiteX5" fmla="*/ 128016 w 164592"/>
                  <a:gd name="connsiteY5" fmla="*/ 164592 h 265176"/>
                  <a:gd name="connsiteX6" fmla="*/ 155448 w 164592"/>
                  <a:gd name="connsiteY6" fmla="*/ 182880 h 265176"/>
                  <a:gd name="connsiteX7" fmla="*/ 164592 w 164592"/>
                  <a:gd name="connsiteY7" fmla="*/ 265176 h 265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4592" h="265176">
                    <a:moveTo>
                      <a:pt x="0" y="0"/>
                    </a:moveTo>
                    <a:cubicBezTo>
                      <a:pt x="15240" y="12192"/>
                      <a:pt x="33019" y="21758"/>
                      <a:pt x="45720" y="36576"/>
                    </a:cubicBezTo>
                    <a:cubicBezTo>
                      <a:pt x="51993" y="43894"/>
                      <a:pt x="49262" y="56165"/>
                      <a:pt x="54864" y="64008"/>
                    </a:cubicBezTo>
                    <a:cubicBezTo>
                      <a:pt x="64886" y="78038"/>
                      <a:pt x="80219" y="87493"/>
                      <a:pt x="91440" y="100584"/>
                    </a:cubicBezTo>
                    <a:cubicBezTo>
                      <a:pt x="98592" y="108928"/>
                      <a:pt x="104276" y="118474"/>
                      <a:pt x="109728" y="128016"/>
                    </a:cubicBezTo>
                    <a:cubicBezTo>
                      <a:pt x="116491" y="139851"/>
                      <a:pt x="119290" y="154120"/>
                      <a:pt x="128016" y="164592"/>
                    </a:cubicBezTo>
                    <a:cubicBezTo>
                      <a:pt x="135051" y="173035"/>
                      <a:pt x="146304" y="176784"/>
                      <a:pt x="155448" y="182880"/>
                    </a:cubicBezTo>
                    <a:lnTo>
                      <a:pt x="164592" y="265176"/>
                    </a:lnTo>
                  </a:path>
                </a:pathLst>
              </a:cu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7" name="Forma Livre: Forma 96">
                <a:extLst>
                  <a:ext uri="{FF2B5EF4-FFF2-40B4-BE49-F238E27FC236}">
                    <a16:creationId xmlns:a16="http://schemas.microsoft.com/office/drawing/2014/main" id="{E5E1F3F8-D234-42E3-B325-981B31B87158}"/>
                  </a:ext>
                </a:extLst>
              </p:cNvPr>
              <p:cNvSpPr/>
              <p:nvPr/>
            </p:nvSpPr>
            <p:spPr>
              <a:xfrm>
                <a:off x="4550685" y="5620224"/>
                <a:ext cx="338328" cy="237744"/>
              </a:xfrm>
              <a:custGeom>
                <a:avLst/>
                <a:gdLst>
                  <a:gd name="connsiteX0" fmla="*/ 338328 w 338328"/>
                  <a:gd name="connsiteY0" fmla="*/ 0 h 237744"/>
                  <a:gd name="connsiteX1" fmla="*/ 201168 w 338328"/>
                  <a:gd name="connsiteY1" fmla="*/ 64008 h 237744"/>
                  <a:gd name="connsiteX2" fmla="*/ 192024 w 338328"/>
                  <a:gd name="connsiteY2" fmla="*/ 91440 h 237744"/>
                  <a:gd name="connsiteX3" fmla="*/ 128016 w 338328"/>
                  <a:gd name="connsiteY3" fmla="*/ 155448 h 237744"/>
                  <a:gd name="connsiteX4" fmla="*/ 91440 w 338328"/>
                  <a:gd name="connsiteY4" fmla="*/ 164592 h 237744"/>
                  <a:gd name="connsiteX5" fmla="*/ 73152 w 338328"/>
                  <a:gd name="connsiteY5" fmla="*/ 192024 h 237744"/>
                  <a:gd name="connsiteX6" fmla="*/ 45720 w 338328"/>
                  <a:gd name="connsiteY6" fmla="*/ 201168 h 237744"/>
                  <a:gd name="connsiteX7" fmla="*/ 0 w 338328"/>
                  <a:gd name="connsiteY7" fmla="*/ 237744 h 237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38328" h="237744">
                    <a:moveTo>
                      <a:pt x="338328" y="0"/>
                    </a:moveTo>
                    <a:cubicBezTo>
                      <a:pt x="218456" y="49947"/>
                      <a:pt x="261569" y="23741"/>
                      <a:pt x="201168" y="64008"/>
                    </a:cubicBezTo>
                    <a:cubicBezTo>
                      <a:pt x="198120" y="73152"/>
                      <a:pt x="196806" y="83071"/>
                      <a:pt x="192024" y="91440"/>
                    </a:cubicBezTo>
                    <a:cubicBezTo>
                      <a:pt x="177394" y="117043"/>
                      <a:pt x="154838" y="142037"/>
                      <a:pt x="128016" y="155448"/>
                    </a:cubicBezTo>
                    <a:cubicBezTo>
                      <a:pt x="116776" y="161068"/>
                      <a:pt x="103632" y="161544"/>
                      <a:pt x="91440" y="164592"/>
                    </a:cubicBezTo>
                    <a:cubicBezTo>
                      <a:pt x="85344" y="173736"/>
                      <a:pt x="81734" y="185159"/>
                      <a:pt x="73152" y="192024"/>
                    </a:cubicBezTo>
                    <a:cubicBezTo>
                      <a:pt x="65626" y="198045"/>
                      <a:pt x="54341" y="196857"/>
                      <a:pt x="45720" y="201168"/>
                    </a:cubicBezTo>
                    <a:cubicBezTo>
                      <a:pt x="22650" y="212703"/>
                      <a:pt x="17010" y="220734"/>
                      <a:pt x="0" y="237744"/>
                    </a:cubicBezTo>
                  </a:path>
                </a:pathLst>
              </a:cu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99" name="Forma Livre: Forma 98">
            <a:extLst>
              <a:ext uri="{FF2B5EF4-FFF2-40B4-BE49-F238E27FC236}">
                <a16:creationId xmlns:a16="http://schemas.microsoft.com/office/drawing/2014/main" id="{5C386E12-CE56-447D-96A9-7DC6552CB73F}"/>
              </a:ext>
            </a:extLst>
          </p:cNvPr>
          <p:cNvSpPr/>
          <p:nvPr/>
        </p:nvSpPr>
        <p:spPr>
          <a:xfrm>
            <a:off x="11766061" y="3216169"/>
            <a:ext cx="1219200" cy="1113865"/>
          </a:xfrm>
          <a:custGeom>
            <a:avLst/>
            <a:gdLst>
              <a:gd name="connsiteX0" fmla="*/ 0 w 1219200"/>
              <a:gd name="connsiteY0" fmla="*/ 533401 h 1113865"/>
              <a:gd name="connsiteX1" fmla="*/ 152400 w 1219200"/>
              <a:gd name="connsiteY1" fmla="*/ 518161 h 1113865"/>
              <a:gd name="connsiteX2" fmla="*/ 106680 w 1219200"/>
              <a:gd name="connsiteY2" fmla="*/ 670561 h 1113865"/>
              <a:gd name="connsiteX3" fmla="*/ 106680 w 1219200"/>
              <a:gd name="connsiteY3" fmla="*/ 548641 h 1113865"/>
              <a:gd name="connsiteX4" fmla="*/ 182880 w 1219200"/>
              <a:gd name="connsiteY4" fmla="*/ 533401 h 1113865"/>
              <a:gd name="connsiteX5" fmla="*/ 304800 w 1219200"/>
              <a:gd name="connsiteY5" fmla="*/ 457201 h 1113865"/>
              <a:gd name="connsiteX6" fmla="*/ 396240 w 1219200"/>
              <a:gd name="connsiteY6" fmla="*/ 426721 h 1113865"/>
              <a:gd name="connsiteX7" fmla="*/ 441960 w 1219200"/>
              <a:gd name="connsiteY7" fmla="*/ 411481 h 1113865"/>
              <a:gd name="connsiteX8" fmla="*/ 487680 w 1219200"/>
              <a:gd name="connsiteY8" fmla="*/ 457201 h 1113865"/>
              <a:gd name="connsiteX9" fmla="*/ 533400 w 1219200"/>
              <a:gd name="connsiteY9" fmla="*/ 472441 h 1113865"/>
              <a:gd name="connsiteX10" fmla="*/ 548640 w 1219200"/>
              <a:gd name="connsiteY10" fmla="*/ 518161 h 1113865"/>
              <a:gd name="connsiteX11" fmla="*/ 624840 w 1219200"/>
              <a:gd name="connsiteY11" fmla="*/ 609601 h 1113865"/>
              <a:gd name="connsiteX12" fmla="*/ 762000 w 1219200"/>
              <a:gd name="connsiteY12" fmla="*/ 563881 h 1113865"/>
              <a:gd name="connsiteX13" fmla="*/ 777240 w 1219200"/>
              <a:gd name="connsiteY13" fmla="*/ 518161 h 1113865"/>
              <a:gd name="connsiteX14" fmla="*/ 883920 w 1219200"/>
              <a:gd name="connsiteY14" fmla="*/ 441961 h 1113865"/>
              <a:gd name="connsiteX15" fmla="*/ 1005840 w 1219200"/>
              <a:gd name="connsiteY15" fmla="*/ 457201 h 1113865"/>
              <a:gd name="connsiteX16" fmla="*/ 1097280 w 1219200"/>
              <a:gd name="connsiteY16" fmla="*/ 579121 h 1113865"/>
              <a:gd name="connsiteX17" fmla="*/ 1143000 w 1219200"/>
              <a:gd name="connsiteY17" fmla="*/ 609601 h 1113865"/>
              <a:gd name="connsiteX18" fmla="*/ 1173480 w 1219200"/>
              <a:gd name="connsiteY18" fmla="*/ 563881 h 1113865"/>
              <a:gd name="connsiteX19" fmla="*/ 1127760 w 1219200"/>
              <a:gd name="connsiteY19" fmla="*/ 518161 h 1113865"/>
              <a:gd name="connsiteX20" fmla="*/ 1005840 w 1219200"/>
              <a:gd name="connsiteY20" fmla="*/ 457201 h 1113865"/>
              <a:gd name="connsiteX21" fmla="*/ 899160 w 1219200"/>
              <a:gd name="connsiteY21" fmla="*/ 441961 h 1113865"/>
              <a:gd name="connsiteX22" fmla="*/ 883920 w 1219200"/>
              <a:gd name="connsiteY22" fmla="*/ 396241 h 1113865"/>
              <a:gd name="connsiteX23" fmla="*/ 868680 w 1219200"/>
              <a:gd name="connsiteY23" fmla="*/ 304801 h 1113865"/>
              <a:gd name="connsiteX24" fmla="*/ 731520 w 1219200"/>
              <a:gd name="connsiteY24" fmla="*/ 198121 h 1113865"/>
              <a:gd name="connsiteX25" fmla="*/ 731520 w 1219200"/>
              <a:gd name="connsiteY25" fmla="*/ 76201 h 1113865"/>
              <a:gd name="connsiteX26" fmla="*/ 777240 w 1219200"/>
              <a:gd name="connsiteY26" fmla="*/ 60961 h 1113865"/>
              <a:gd name="connsiteX27" fmla="*/ 807720 w 1219200"/>
              <a:gd name="connsiteY27" fmla="*/ 15241 h 1113865"/>
              <a:gd name="connsiteX28" fmla="*/ 929640 w 1219200"/>
              <a:gd name="connsiteY28" fmla="*/ 15241 h 1113865"/>
              <a:gd name="connsiteX29" fmla="*/ 960120 w 1219200"/>
              <a:gd name="connsiteY29" fmla="*/ 60961 h 1113865"/>
              <a:gd name="connsiteX30" fmla="*/ 975360 w 1219200"/>
              <a:gd name="connsiteY30" fmla="*/ 106681 h 1113865"/>
              <a:gd name="connsiteX31" fmla="*/ 1021080 w 1219200"/>
              <a:gd name="connsiteY31" fmla="*/ 152401 h 1113865"/>
              <a:gd name="connsiteX32" fmla="*/ 1036320 w 1219200"/>
              <a:gd name="connsiteY32" fmla="*/ 213361 h 1113865"/>
              <a:gd name="connsiteX33" fmla="*/ 944880 w 1219200"/>
              <a:gd name="connsiteY33" fmla="*/ 243841 h 1113865"/>
              <a:gd name="connsiteX34" fmla="*/ 899160 w 1219200"/>
              <a:gd name="connsiteY34" fmla="*/ 274321 h 1113865"/>
              <a:gd name="connsiteX35" fmla="*/ 853440 w 1219200"/>
              <a:gd name="connsiteY35" fmla="*/ 289561 h 1113865"/>
              <a:gd name="connsiteX36" fmla="*/ 822960 w 1219200"/>
              <a:gd name="connsiteY36" fmla="*/ 335281 h 1113865"/>
              <a:gd name="connsiteX37" fmla="*/ 883920 w 1219200"/>
              <a:gd name="connsiteY37" fmla="*/ 365761 h 1113865"/>
              <a:gd name="connsiteX38" fmla="*/ 929640 w 1219200"/>
              <a:gd name="connsiteY38" fmla="*/ 518161 h 1113865"/>
              <a:gd name="connsiteX39" fmla="*/ 944880 w 1219200"/>
              <a:gd name="connsiteY39" fmla="*/ 1021081 h 1113865"/>
              <a:gd name="connsiteX40" fmla="*/ 990600 w 1219200"/>
              <a:gd name="connsiteY40" fmla="*/ 990601 h 1113865"/>
              <a:gd name="connsiteX41" fmla="*/ 1097280 w 1219200"/>
              <a:gd name="connsiteY41" fmla="*/ 868681 h 1113865"/>
              <a:gd name="connsiteX42" fmla="*/ 1173480 w 1219200"/>
              <a:gd name="connsiteY42" fmla="*/ 883921 h 1113865"/>
              <a:gd name="connsiteX43" fmla="*/ 1203960 w 1219200"/>
              <a:gd name="connsiteY43" fmla="*/ 975361 h 1113865"/>
              <a:gd name="connsiteX44" fmla="*/ 1219200 w 1219200"/>
              <a:gd name="connsiteY44" fmla="*/ 1021081 h 1113865"/>
              <a:gd name="connsiteX45" fmla="*/ 1203960 w 1219200"/>
              <a:gd name="connsiteY45" fmla="*/ 975361 h 1113865"/>
              <a:gd name="connsiteX46" fmla="*/ 1143000 w 1219200"/>
              <a:gd name="connsiteY46" fmla="*/ 914401 h 1113865"/>
              <a:gd name="connsiteX47" fmla="*/ 1112520 w 1219200"/>
              <a:gd name="connsiteY47" fmla="*/ 853441 h 1113865"/>
              <a:gd name="connsiteX48" fmla="*/ 1021080 w 1219200"/>
              <a:gd name="connsiteY48" fmla="*/ 883921 h 1113865"/>
              <a:gd name="connsiteX49" fmla="*/ 960120 w 1219200"/>
              <a:gd name="connsiteY49" fmla="*/ 1005841 h 1113865"/>
              <a:gd name="connsiteX50" fmla="*/ 1021080 w 1219200"/>
              <a:gd name="connsiteY50" fmla="*/ 1051561 h 1113865"/>
              <a:gd name="connsiteX51" fmla="*/ 1066800 w 1219200"/>
              <a:gd name="connsiteY51" fmla="*/ 1066801 h 1113865"/>
              <a:gd name="connsiteX52" fmla="*/ 1112520 w 1219200"/>
              <a:gd name="connsiteY52" fmla="*/ 1097281 h 1113865"/>
              <a:gd name="connsiteX53" fmla="*/ 1051560 w 1219200"/>
              <a:gd name="connsiteY53" fmla="*/ 1112521 h 1113865"/>
              <a:gd name="connsiteX54" fmla="*/ 960120 w 1219200"/>
              <a:gd name="connsiteY54" fmla="*/ 1036321 h 1113865"/>
              <a:gd name="connsiteX55" fmla="*/ 944880 w 1219200"/>
              <a:gd name="connsiteY55" fmla="*/ 990601 h 1113865"/>
              <a:gd name="connsiteX56" fmla="*/ 792480 w 1219200"/>
              <a:gd name="connsiteY56" fmla="*/ 990601 h 1113865"/>
              <a:gd name="connsiteX57" fmla="*/ 685800 w 1219200"/>
              <a:gd name="connsiteY57" fmla="*/ 1036321 h 1113865"/>
              <a:gd name="connsiteX58" fmla="*/ 640080 w 1219200"/>
              <a:gd name="connsiteY58" fmla="*/ 1066801 h 1113865"/>
              <a:gd name="connsiteX59" fmla="*/ 624840 w 1219200"/>
              <a:gd name="connsiteY59" fmla="*/ 1112521 h 1113865"/>
              <a:gd name="connsiteX60" fmla="*/ 701040 w 1219200"/>
              <a:gd name="connsiteY60" fmla="*/ 1036321 h 1113865"/>
              <a:gd name="connsiteX61" fmla="*/ 640080 w 1219200"/>
              <a:gd name="connsiteY61" fmla="*/ 975361 h 1113865"/>
              <a:gd name="connsiteX62" fmla="*/ 594360 w 1219200"/>
              <a:gd name="connsiteY62" fmla="*/ 944881 h 1113865"/>
              <a:gd name="connsiteX63" fmla="*/ 457200 w 1219200"/>
              <a:gd name="connsiteY63" fmla="*/ 914401 h 1113865"/>
              <a:gd name="connsiteX64" fmla="*/ 320040 w 1219200"/>
              <a:gd name="connsiteY64" fmla="*/ 975361 h 1113865"/>
              <a:gd name="connsiteX65" fmla="*/ 411480 w 1219200"/>
              <a:gd name="connsiteY65" fmla="*/ 1021081 h 1113865"/>
              <a:gd name="connsiteX66" fmla="*/ 289560 w 1219200"/>
              <a:gd name="connsiteY66" fmla="*/ 1036321 h 1113865"/>
              <a:gd name="connsiteX67" fmla="*/ 198120 w 1219200"/>
              <a:gd name="connsiteY67" fmla="*/ 1097281 h 1113865"/>
              <a:gd name="connsiteX68" fmla="*/ 243840 w 1219200"/>
              <a:gd name="connsiteY68" fmla="*/ 1066801 h 1113865"/>
              <a:gd name="connsiteX69" fmla="*/ 289560 w 1219200"/>
              <a:gd name="connsiteY69" fmla="*/ 1051561 h 1113865"/>
              <a:gd name="connsiteX70" fmla="*/ 381000 w 1219200"/>
              <a:gd name="connsiteY70" fmla="*/ 990601 h 1113865"/>
              <a:gd name="connsiteX71" fmla="*/ 365760 w 1219200"/>
              <a:gd name="connsiteY71" fmla="*/ 274321 h 1113865"/>
              <a:gd name="connsiteX72" fmla="*/ 320040 w 1219200"/>
              <a:gd name="connsiteY72" fmla="*/ 243841 h 1113865"/>
              <a:gd name="connsiteX73" fmla="*/ 259080 w 1219200"/>
              <a:gd name="connsiteY73" fmla="*/ 152401 h 1113865"/>
              <a:gd name="connsiteX74" fmla="*/ 228600 w 1219200"/>
              <a:gd name="connsiteY74" fmla="*/ 106681 h 1113865"/>
              <a:gd name="connsiteX75" fmla="*/ 213360 w 1219200"/>
              <a:gd name="connsiteY75" fmla="*/ 60961 h 1113865"/>
              <a:gd name="connsiteX76" fmla="*/ 289560 w 1219200"/>
              <a:gd name="connsiteY76" fmla="*/ 30481 h 1113865"/>
              <a:gd name="connsiteX77" fmla="*/ 381000 w 1219200"/>
              <a:gd name="connsiteY77" fmla="*/ 1 h 1113865"/>
              <a:gd name="connsiteX78" fmla="*/ 472440 w 1219200"/>
              <a:gd name="connsiteY78" fmla="*/ 15241 h 1113865"/>
              <a:gd name="connsiteX79" fmla="*/ 487680 w 1219200"/>
              <a:gd name="connsiteY79" fmla="*/ 60961 h 1113865"/>
              <a:gd name="connsiteX80" fmla="*/ 533400 w 1219200"/>
              <a:gd name="connsiteY80" fmla="*/ 106681 h 1113865"/>
              <a:gd name="connsiteX81" fmla="*/ 548640 w 1219200"/>
              <a:gd name="connsiteY81" fmla="*/ 152401 h 1113865"/>
              <a:gd name="connsiteX82" fmla="*/ 472440 w 1219200"/>
              <a:gd name="connsiteY82" fmla="*/ 213361 h 1113865"/>
              <a:gd name="connsiteX83" fmla="*/ 365760 w 1219200"/>
              <a:gd name="connsiteY83" fmla="*/ 335281 h 1113865"/>
              <a:gd name="connsiteX84" fmla="*/ 365760 w 1219200"/>
              <a:gd name="connsiteY84" fmla="*/ 350521 h 1113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1219200" h="1113865">
                <a:moveTo>
                  <a:pt x="0" y="533401"/>
                </a:moveTo>
                <a:cubicBezTo>
                  <a:pt x="50800" y="528321"/>
                  <a:pt x="109921" y="489842"/>
                  <a:pt x="152400" y="518161"/>
                </a:cubicBezTo>
                <a:cubicBezTo>
                  <a:pt x="197662" y="548335"/>
                  <a:pt x="124915" y="643209"/>
                  <a:pt x="106680" y="670561"/>
                </a:cubicBezTo>
                <a:cubicBezTo>
                  <a:pt x="99673" y="642533"/>
                  <a:pt x="73047" y="576669"/>
                  <a:pt x="106680" y="548641"/>
                </a:cubicBezTo>
                <a:cubicBezTo>
                  <a:pt x="126579" y="532058"/>
                  <a:pt x="157480" y="538481"/>
                  <a:pt x="182880" y="533401"/>
                </a:cubicBezTo>
                <a:cubicBezTo>
                  <a:pt x="250940" y="442654"/>
                  <a:pt x="196760" y="486666"/>
                  <a:pt x="304800" y="457201"/>
                </a:cubicBezTo>
                <a:cubicBezTo>
                  <a:pt x="335797" y="448747"/>
                  <a:pt x="365760" y="436881"/>
                  <a:pt x="396240" y="426721"/>
                </a:cubicBezTo>
                <a:lnTo>
                  <a:pt x="441960" y="411481"/>
                </a:lnTo>
                <a:cubicBezTo>
                  <a:pt x="457200" y="426721"/>
                  <a:pt x="469747" y="445246"/>
                  <a:pt x="487680" y="457201"/>
                </a:cubicBezTo>
                <a:cubicBezTo>
                  <a:pt x="501046" y="466112"/>
                  <a:pt x="522041" y="461082"/>
                  <a:pt x="533400" y="472441"/>
                </a:cubicBezTo>
                <a:cubicBezTo>
                  <a:pt x="544759" y="483800"/>
                  <a:pt x="542312" y="503396"/>
                  <a:pt x="548640" y="518161"/>
                </a:cubicBezTo>
                <a:cubicBezTo>
                  <a:pt x="579577" y="590347"/>
                  <a:pt x="566453" y="570676"/>
                  <a:pt x="624840" y="609601"/>
                </a:cubicBezTo>
                <a:cubicBezTo>
                  <a:pt x="663367" y="601896"/>
                  <a:pt x="730452" y="595429"/>
                  <a:pt x="762000" y="563881"/>
                </a:cubicBezTo>
                <a:cubicBezTo>
                  <a:pt x="773359" y="552522"/>
                  <a:pt x="767903" y="531233"/>
                  <a:pt x="777240" y="518161"/>
                </a:cubicBezTo>
                <a:cubicBezTo>
                  <a:pt x="822440" y="454882"/>
                  <a:pt x="826098" y="461235"/>
                  <a:pt x="883920" y="441961"/>
                </a:cubicBezTo>
                <a:cubicBezTo>
                  <a:pt x="924560" y="447041"/>
                  <a:pt x="967350" y="443204"/>
                  <a:pt x="1005840" y="457201"/>
                </a:cubicBezTo>
                <a:cubicBezTo>
                  <a:pt x="1045413" y="471591"/>
                  <a:pt x="1077707" y="556285"/>
                  <a:pt x="1097280" y="579121"/>
                </a:cubicBezTo>
                <a:cubicBezTo>
                  <a:pt x="1109200" y="593028"/>
                  <a:pt x="1127760" y="599441"/>
                  <a:pt x="1143000" y="609601"/>
                </a:cubicBezTo>
                <a:cubicBezTo>
                  <a:pt x="1153160" y="594361"/>
                  <a:pt x="1176491" y="581948"/>
                  <a:pt x="1173480" y="563881"/>
                </a:cubicBezTo>
                <a:cubicBezTo>
                  <a:pt x="1169937" y="542622"/>
                  <a:pt x="1144317" y="531959"/>
                  <a:pt x="1127760" y="518161"/>
                </a:cubicBezTo>
                <a:cubicBezTo>
                  <a:pt x="1094891" y="490770"/>
                  <a:pt x="1045855" y="467205"/>
                  <a:pt x="1005840" y="457201"/>
                </a:cubicBezTo>
                <a:cubicBezTo>
                  <a:pt x="970991" y="448489"/>
                  <a:pt x="934720" y="447041"/>
                  <a:pt x="899160" y="441961"/>
                </a:cubicBezTo>
                <a:cubicBezTo>
                  <a:pt x="894080" y="426721"/>
                  <a:pt x="887405" y="411923"/>
                  <a:pt x="883920" y="396241"/>
                </a:cubicBezTo>
                <a:cubicBezTo>
                  <a:pt x="877217" y="366076"/>
                  <a:pt x="884250" y="331492"/>
                  <a:pt x="868680" y="304801"/>
                </a:cubicBezTo>
                <a:cubicBezTo>
                  <a:pt x="819053" y="219726"/>
                  <a:pt x="798317" y="220387"/>
                  <a:pt x="731520" y="198121"/>
                </a:cubicBezTo>
                <a:cubicBezTo>
                  <a:pt x="716960" y="154440"/>
                  <a:pt x="698826" y="125242"/>
                  <a:pt x="731520" y="76201"/>
                </a:cubicBezTo>
                <a:cubicBezTo>
                  <a:pt x="740431" y="62835"/>
                  <a:pt x="762000" y="66041"/>
                  <a:pt x="777240" y="60961"/>
                </a:cubicBezTo>
                <a:cubicBezTo>
                  <a:pt x="787400" y="45721"/>
                  <a:pt x="793417" y="26683"/>
                  <a:pt x="807720" y="15241"/>
                </a:cubicBezTo>
                <a:cubicBezTo>
                  <a:pt x="845210" y="-14751"/>
                  <a:pt x="890582" y="7429"/>
                  <a:pt x="929640" y="15241"/>
                </a:cubicBezTo>
                <a:cubicBezTo>
                  <a:pt x="939800" y="30481"/>
                  <a:pt x="951929" y="44578"/>
                  <a:pt x="960120" y="60961"/>
                </a:cubicBezTo>
                <a:cubicBezTo>
                  <a:pt x="967304" y="75329"/>
                  <a:pt x="966449" y="93315"/>
                  <a:pt x="975360" y="106681"/>
                </a:cubicBezTo>
                <a:cubicBezTo>
                  <a:pt x="987315" y="124614"/>
                  <a:pt x="1005840" y="137161"/>
                  <a:pt x="1021080" y="152401"/>
                </a:cubicBezTo>
                <a:cubicBezTo>
                  <a:pt x="1026160" y="172721"/>
                  <a:pt x="1049729" y="197270"/>
                  <a:pt x="1036320" y="213361"/>
                </a:cubicBezTo>
                <a:cubicBezTo>
                  <a:pt x="1015752" y="238043"/>
                  <a:pt x="971613" y="226019"/>
                  <a:pt x="944880" y="243841"/>
                </a:cubicBezTo>
                <a:cubicBezTo>
                  <a:pt x="929640" y="254001"/>
                  <a:pt x="915543" y="266130"/>
                  <a:pt x="899160" y="274321"/>
                </a:cubicBezTo>
                <a:cubicBezTo>
                  <a:pt x="884792" y="281505"/>
                  <a:pt x="868680" y="284481"/>
                  <a:pt x="853440" y="289561"/>
                </a:cubicBezTo>
                <a:cubicBezTo>
                  <a:pt x="843280" y="304801"/>
                  <a:pt x="816158" y="318275"/>
                  <a:pt x="822960" y="335281"/>
                </a:cubicBezTo>
                <a:cubicBezTo>
                  <a:pt x="831397" y="356375"/>
                  <a:pt x="870289" y="347586"/>
                  <a:pt x="883920" y="365761"/>
                </a:cubicBezTo>
                <a:cubicBezTo>
                  <a:pt x="897834" y="384313"/>
                  <a:pt x="921725" y="486503"/>
                  <a:pt x="929640" y="518161"/>
                </a:cubicBezTo>
                <a:cubicBezTo>
                  <a:pt x="934720" y="685801"/>
                  <a:pt x="923417" y="854743"/>
                  <a:pt x="944880" y="1021081"/>
                </a:cubicBezTo>
                <a:cubicBezTo>
                  <a:pt x="947224" y="1039247"/>
                  <a:pt x="976529" y="1002327"/>
                  <a:pt x="990600" y="990601"/>
                </a:cubicBezTo>
                <a:cubicBezTo>
                  <a:pt x="1031832" y="956241"/>
                  <a:pt x="1064342" y="909853"/>
                  <a:pt x="1097280" y="868681"/>
                </a:cubicBezTo>
                <a:cubicBezTo>
                  <a:pt x="1122680" y="873761"/>
                  <a:pt x="1155164" y="865605"/>
                  <a:pt x="1173480" y="883921"/>
                </a:cubicBezTo>
                <a:cubicBezTo>
                  <a:pt x="1196198" y="906639"/>
                  <a:pt x="1193800" y="944881"/>
                  <a:pt x="1203960" y="975361"/>
                </a:cubicBezTo>
                <a:lnTo>
                  <a:pt x="1219200" y="1021081"/>
                </a:lnTo>
                <a:lnTo>
                  <a:pt x="1203960" y="975361"/>
                </a:lnTo>
                <a:cubicBezTo>
                  <a:pt x="1183640" y="914401"/>
                  <a:pt x="1203960" y="934721"/>
                  <a:pt x="1143000" y="914401"/>
                </a:cubicBezTo>
                <a:cubicBezTo>
                  <a:pt x="1132840" y="894081"/>
                  <a:pt x="1129973" y="867985"/>
                  <a:pt x="1112520" y="853441"/>
                </a:cubicBezTo>
                <a:cubicBezTo>
                  <a:pt x="1054643" y="805210"/>
                  <a:pt x="1044944" y="845739"/>
                  <a:pt x="1021080" y="883921"/>
                </a:cubicBezTo>
                <a:cubicBezTo>
                  <a:pt x="969666" y="966184"/>
                  <a:pt x="983333" y="936202"/>
                  <a:pt x="960120" y="1005841"/>
                </a:cubicBezTo>
                <a:cubicBezTo>
                  <a:pt x="980440" y="1021081"/>
                  <a:pt x="999027" y="1038959"/>
                  <a:pt x="1021080" y="1051561"/>
                </a:cubicBezTo>
                <a:cubicBezTo>
                  <a:pt x="1035028" y="1059531"/>
                  <a:pt x="1052432" y="1059617"/>
                  <a:pt x="1066800" y="1066801"/>
                </a:cubicBezTo>
                <a:cubicBezTo>
                  <a:pt x="1083183" y="1074992"/>
                  <a:pt x="1097280" y="1087121"/>
                  <a:pt x="1112520" y="1097281"/>
                </a:cubicBezTo>
                <a:cubicBezTo>
                  <a:pt x="1092200" y="1102361"/>
                  <a:pt x="1072295" y="1115483"/>
                  <a:pt x="1051560" y="1112521"/>
                </a:cubicBezTo>
                <a:cubicBezTo>
                  <a:pt x="1026806" y="1108985"/>
                  <a:pt x="973019" y="1049220"/>
                  <a:pt x="960120" y="1036321"/>
                </a:cubicBezTo>
                <a:cubicBezTo>
                  <a:pt x="955040" y="1021081"/>
                  <a:pt x="956239" y="1001960"/>
                  <a:pt x="944880" y="990601"/>
                </a:cubicBezTo>
                <a:cubicBezTo>
                  <a:pt x="911631" y="957352"/>
                  <a:pt x="810977" y="987959"/>
                  <a:pt x="792480" y="990601"/>
                </a:cubicBezTo>
                <a:cubicBezTo>
                  <a:pt x="677697" y="1067123"/>
                  <a:pt x="823576" y="977274"/>
                  <a:pt x="685800" y="1036321"/>
                </a:cubicBezTo>
                <a:cubicBezTo>
                  <a:pt x="668965" y="1043536"/>
                  <a:pt x="655320" y="1056641"/>
                  <a:pt x="640080" y="1066801"/>
                </a:cubicBezTo>
                <a:cubicBezTo>
                  <a:pt x="635000" y="1082041"/>
                  <a:pt x="610472" y="1105337"/>
                  <a:pt x="624840" y="1112521"/>
                </a:cubicBezTo>
                <a:cubicBezTo>
                  <a:pt x="650240" y="1125221"/>
                  <a:pt x="695960" y="1043941"/>
                  <a:pt x="701040" y="1036321"/>
                </a:cubicBezTo>
                <a:cubicBezTo>
                  <a:pt x="601287" y="1003070"/>
                  <a:pt x="699193" y="1049252"/>
                  <a:pt x="640080" y="975361"/>
                </a:cubicBezTo>
                <a:cubicBezTo>
                  <a:pt x="628638" y="961058"/>
                  <a:pt x="610743" y="953072"/>
                  <a:pt x="594360" y="944881"/>
                </a:cubicBezTo>
                <a:cubicBezTo>
                  <a:pt x="556843" y="926122"/>
                  <a:pt x="492320" y="920254"/>
                  <a:pt x="457200" y="914401"/>
                </a:cubicBezTo>
                <a:cubicBezTo>
                  <a:pt x="441377" y="917038"/>
                  <a:pt x="320040" y="919053"/>
                  <a:pt x="320040" y="975361"/>
                </a:cubicBezTo>
                <a:cubicBezTo>
                  <a:pt x="320040" y="995056"/>
                  <a:pt x="400206" y="1017323"/>
                  <a:pt x="411480" y="1021081"/>
                </a:cubicBezTo>
                <a:cubicBezTo>
                  <a:pt x="370840" y="1026161"/>
                  <a:pt x="328130" y="1022546"/>
                  <a:pt x="289560" y="1036321"/>
                </a:cubicBezTo>
                <a:cubicBezTo>
                  <a:pt x="255062" y="1048642"/>
                  <a:pt x="198120" y="1097281"/>
                  <a:pt x="198120" y="1097281"/>
                </a:cubicBezTo>
                <a:cubicBezTo>
                  <a:pt x="213360" y="1087121"/>
                  <a:pt x="227457" y="1074992"/>
                  <a:pt x="243840" y="1066801"/>
                </a:cubicBezTo>
                <a:cubicBezTo>
                  <a:pt x="258208" y="1059617"/>
                  <a:pt x="275517" y="1059363"/>
                  <a:pt x="289560" y="1051561"/>
                </a:cubicBezTo>
                <a:cubicBezTo>
                  <a:pt x="321582" y="1033771"/>
                  <a:pt x="381000" y="990601"/>
                  <a:pt x="381000" y="990601"/>
                </a:cubicBezTo>
                <a:cubicBezTo>
                  <a:pt x="464645" y="739665"/>
                  <a:pt x="429714" y="862696"/>
                  <a:pt x="365760" y="274321"/>
                </a:cubicBezTo>
                <a:cubicBezTo>
                  <a:pt x="363781" y="256112"/>
                  <a:pt x="335280" y="254001"/>
                  <a:pt x="320040" y="243841"/>
                </a:cubicBezTo>
                <a:lnTo>
                  <a:pt x="259080" y="152401"/>
                </a:lnTo>
                <a:cubicBezTo>
                  <a:pt x="248920" y="137161"/>
                  <a:pt x="234392" y="124057"/>
                  <a:pt x="228600" y="106681"/>
                </a:cubicBezTo>
                <a:lnTo>
                  <a:pt x="213360" y="60961"/>
                </a:lnTo>
                <a:cubicBezTo>
                  <a:pt x="238760" y="50801"/>
                  <a:pt x="263850" y="39830"/>
                  <a:pt x="289560" y="30481"/>
                </a:cubicBezTo>
                <a:cubicBezTo>
                  <a:pt x="319754" y="19501"/>
                  <a:pt x="381000" y="1"/>
                  <a:pt x="381000" y="1"/>
                </a:cubicBezTo>
                <a:cubicBezTo>
                  <a:pt x="411480" y="5081"/>
                  <a:pt x="445611" y="-90"/>
                  <a:pt x="472440" y="15241"/>
                </a:cubicBezTo>
                <a:cubicBezTo>
                  <a:pt x="486388" y="23211"/>
                  <a:pt x="478769" y="47595"/>
                  <a:pt x="487680" y="60961"/>
                </a:cubicBezTo>
                <a:cubicBezTo>
                  <a:pt x="499635" y="78894"/>
                  <a:pt x="518160" y="91441"/>
                  <a:pt x="533400" y="106681"/>
                </a:cubicBezTo>
                <a:cubicBezTo>
                  <a:pt x="538480" y="121921"/>
                  <a:pt x="551281" y="136555"/>
                  <a:pt x="548640" y="152401"/>
                </a:cubicBezTo>
                <a:cubicBezTo>
                  <a:pt x="540530" y="201060"/>
                  <a:pt x="508101" y="201474"/>
                  <a:pt x="472440" y="213361"/>
                </a:cubicBezTo>
                <a:cubicBezTo>
                  <a:pt x="429136" y="256665"/>
                  <a:pt x="397241" y="282813"/>
                  <a:pt x="365760" y="335281"/>
                </a:cubicBezTo>
                <a:cubicBezTo>
                  <a:pt x="363146" y="339637"/>
                  <a:pt x="365760" y="345441"/>
                  <a:pt x="365760" y="350521"/>
                </a:cubicBezTo>
              </a:path>
            </a:pathLst>
          </a:cu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5" name="Forma Livre: Forma 104">
            <a:extLst>
              <a:ext uri="{FF2B5EF4-FFF2-40B4-BE49-F238E27FC236}">
                <a16:creationId xmlns:a16="http://schemas.microsoft.com/office/drawing/2014/main" id="{114A7894-3C9D-4EEB-83E0-637A1654500E}"/>
              </a:ext>
            </a:extLst>
          </p:cNvPr>
          <p:cNvSpPr/>
          <p:nvPr/>
        </p:nvSpPr>
        <p:spPr>
          <a:xfrm>
            <a:off x="7657286" y="3347124"/>
            <a:ext cx="950976" cy="859536"/>
          </a:xfrm>
          <a:custGeom>
            <a:avLst/>
            <a:gdLst>
              <a:gd name="connsiteX0" fmla="*/ 137160 w 950976"/>
              <a:gd name="connsiteY0" fmla="*/ 0 h 859536"/>
              <a:gd name="connsiteX1" fmla="*/ 146304 w 950976"/>
              <a:gd name="connsiteY1" fmla="*/ 292608 h 859536"/>
              <a:gd name="connsiteX2" fmla="*/ 164592 w 950976"/>
              <a:gd name="connsiteY2" fmla="*/ 329184 h 859536"/>
              <a:gd name="connsiteX3" fmla="*/ 173736 w 950976"/>
              <a:gd name="connsiteY3" fmla="*/ 384048 h 859536"/>
              <a:gd name="connsiteX4" fmla="*/ 182880 w 950976"/>
              <a:gd name="connsiteY4" fmla="*/ 429768 h 859536"/>
              <a:gd name="connsiteX5" fmla="*/ 192024 w 950976"/>
              <a:gd name="connsiteY5" fmla="*/ 457200 h 859536"/>
              <a:gd name="connsiteX6" fmla="*/ 201168 w 950976"/>
              <a:gd name="connsiteY6" fmla="*/ 493776 h 859536"/>
              <a:gd name="connsiteX7" fmla="*/ 219456 w 950976"/>
              <a:gd name="connsiteY7" fmla="*/ 521208 h 859536"/>
              <a:gd name="connsiteX8" fmla="*/ 265176 w 950976"/>
              <a:gd name="connsiteY8" fmla="*/ 612648 h 859536"/>
              <a:gd name="connsiteX9" fmla="*/ 274320 w 950976"/>
              <a:gd name="connsiteY9" fmla="*/ 640080 h 859536"/>
              <a:gd name="connsiteX10" fmla="*/ 301752 w 950976"/>
              <a:gd name="connsiteY10" fmla="*/ 667512 h 859536"/>
              <a:gd name="connsiteX11" fmla="*/ 274320 w 950976"/>
              <a:gd name="connsiteY11" fmla="*/ 859536 h 859536"/>
              <a:gd name="connsiteX12" fmla="*/ 109728 w 950976"/>
              <a:gd name="connsiteY12" fmla="*/ 850392 h 859536"/>
              <a:gd name="connsiteX13" fmla="*/ 18288 w 950976"/>
              <a:gd name="connsiteY13" fmla="*/ 786384 h 859536"/>
              <a:gd name="connsiteX14" fmla="*/ 0 w 950976"/>
              <a:gd name="connsiteY14" fmla="*/ 758952 h 859536"/>
              <a:gd name="connsiteX15" fmla="*/ 18288 w 950976"/>
              <a:gd name="connsiteY15" fmla="*/ 676656 h 859536"/>
              <a:gd name="connsiteX16" fmla="*/ 73152 w 950976"/>
              <a:gd name="connsiteY16" fmla="*/ 658368 h 859536"/>
              <a:gd name="connsiteX17" fmla="*/ 137160 w 950976"/>
              <a:gd name="connsiteY17" fmla="*/ 621792 h 859536"/>
              <a:gd name="connsiteX18" fmla="*/ 192024 w 950976"/>
              <a:gd name="connsiteY18" fmla="*/ 566928 h 859536"/>
              <a:gd name="connsiteX19" fmla="*/ 182880 w 950976"/>
              <a:gd name="connsiteY19" fmla="*/ 301752 h 859536"/>
              <a:gd name="connsiteX20" fmla="*/ 155448 w 950976"/>
              <a:gd name="connsiteY20" fmla="*/ 283464 h 859536"/>
              <a:gd name="connsiteX21" fmla="*/ 329184 w 950976"/>
              <a:gd name="connsiteY21" fmla="*/ 274320 h 859536"/>
              <a:gd name="connsiteX22" fmla="*/ 484632 w 950976"/>
              <a:gd name="connsiteY22" fmla="*/ 292608 h 859536"/>
              <a:gd name="connsiteX23" fmla="*/ 493776 w 950976"/>
              <a:gd name="connsiteY23" fmla="*/ 356616 h 859536"/>
              <a:gd name="connsiteX24" fmla="*/ 502920 w 950976"/>
              <a:gd name="connsiteY24" fmla="*/ 530352 h 859536"/>
              <a:gd name="connsiteX25" fmla="*/ 576072 w 950976"/>
              <a:gd name="connsiteY25" fmla="*/ 548640 h 859536"/>
              <a:gd name="connsiteX26" fmla="*/ 612648 w 950976"/>
              <a:gd name="connsiteY26" fmla="*/ 603504 h 859536"/>
              <a:gd name="connsiteX27" fmla="*/ 630936 w 950976"/>
              <a:gd name="connsiteY27" fmla="*/ 630936 h 859536"/>
              <a:gd name="connsiteX28" fmla="*/ 640080 w 950976"/>
              <a:gd name="connsiteY28" fmla="*/ 658368 h 859536"/>
              <a:gd name="connsiteX29" fmla="*/ 603504 w 950976"/>
              <a:gd name="connsiteY29" fmla="*/ 768096 h 859536"/>
              <a:gd name="connsiteX30" fmla="*/ 548640 w 950976"/>
              <a:gd name="connsiteY30" fmla="*/ 795528 h 859536"/>
              <a:gd name="connsiteX31" fmla="*/ 402336 w 950976"/>
              <a:gd name="connsiteY31" fmla="*/ 786384 h 859536"/>
              <a:gd name="connsiteX32" fmla="*/ 420624 w 950976"/>
              <a:gd name="connsiteY32" fmla="*/ 649224 h 859536"/>
              <a:gd name="connsiteX33" fmla="*/ 429768 w 950976"/>
              <a:gd name="connsiteY33" fmla="*/ 612648 h 859536"/>
              <a:gd name="connsiteX34" fmla="*/ 457200 w 950976"/>
              <a:gd name="connsiteY34" fmla="*/ 603504 h 859536"/>
              <a:gd name="connsiteX35" fmla="*/ 484632 w 950976"/>
              <a:gd name="connsiteY35" fmla="*/ 585216 h 859536"/>
              <a:gd name="connsiteX36" fmla="*/ 493776 w 950976"/>
              <a:gd name="connsiteY36" fmla="*/ 557784 h 859536"/>
              <a:gd name="connsiteX37" fmla="*/ 512064 w 950976"/>
              <a:gd name="connsiteY37" fmla="*/ 100584 h 859536"/>
              <a:gd name="connsiteX38" fmla="*/ 521208 w 950976"/>
              <a:gd name="connsiteY38" fmla="*/ 146304 h 859536"/>
              <a:gd name="connsiteX39" fmla="*/ 512064 w 950976"/>
              <a:gd name="connsiteY39" fmla="*/ 274320 h 859536"/>
              <a:gd name="connsiteX40" fmla="*/ 502920 w 950976"/>
              <a:gd name="connsiteY40" fmla="*/ 301752 h 859536"/>
              <a:gd name="connsiteX41" fmla="*/ 813816 w 950976"/>
              <a:gd name="connsiteY41" fmla="*/ 292608 h 859536"/>
              <a:gd name="connsiteX42" fmla="*/ 804672 w 950976"/>
              <a:gd name="connsiteY42" fmla="*/ 45720 h 859536"/>
              <a:gd name="connsiteX43" fmla="*/ 813816 w 950976"/>
              <a:gd name="connsiteY43" fmla="*/ 137160 h 859536"/>
              <a:gd name="connsiteX44" fmla="*/ 822960 w 950976"/>
              <a:gd name="connsiteY44" fmla="*/ 246888 h 859536"/>
              <a:gd name="connsiteX45" fmla="*/ 832104 w 950976"/>
              <a:gd name="connsiteY45" fmla="*/ 585216 h 859536"/>
              <a:gd name="connsiteX46" fmla="*/ 868680 w 950976"/>
              <a:gd name="connsiteY46" fmla="*/ 594360 h 859536"/>
              <a:gd name="connsiteX47" fmla="*/ 896112 w 950976"/>
              <a:gd name="connsiteY47" fmla="*/ 612648 h 859536"/>
              <a:gd name="connsiteX48" fmla="*/ 914400 w 950976"/>
              <a:gd name="connsiteY48" fmla="*/ 640080 h 859536"/>
              <a:gd name="connsiteX49" fmla="*/ 941832 w 950976"/>
              <a:gd name="connsiteY49" fmla="*/ 731520 h 859536"/>
              <a:gd name="connsiteX50" fmla="*/ 950976 w 950976"/>
              <a:gd name="connsiteY50" fmla="*/ 795528 h 859536"/>
              <a:gd name="connsiteX51" fmla="*/ 941832 w 950976"/>
              <a:gd name="connsiteY51" fmla="*/ 822960 h 859536"/>
              <a:gd name="connsiteX52" fmla="*/ 914400 w 950976"/>
              <a:gd name="connsiteY52" fmla="*/ 832104 h 859536"/>
              <a:gd name="connsiteX53" fmla="*/ 850392 w 950976"/>
              <a:gd name="connsiteY53" fmla="*/ 859536 h 859536"/>
              <a:gd name="connsiteX54" fmla="*/ 758952 w 950976"/>
              <a:gd name="connsiteY54" fmla="*/ 850392 h 859536"/>
              <a:gd name="connsiteX55" fmla="*/ 713232 w 950976"/>
              <a:gd name="connsiteY55" fmla="*/ 768096 h 859536"/>
              <a:gd name="connsiteX56" fmla="*/ 722376 w 950976"/>
              <a:gd name="connsiteY56" fmla="*/ 676656 h 859536"/>
              <a:gd name="connsiteX57" fmla="*/ 749808 w 950976"/>
              <a:gd name="connsiteY57" fmla="*/ 658368 h 859536"/>
              <a:gd name="connsiteX58" fmla="*/ 758952 w 950976"/>
              <a:gd name="connsiteY58" fmla="*/ 630936 h 859536"/>
              <a:gd name="connsiteX59" fmla="*/ 832104 w 950976"/>
              <a:gd name="connsiteY59" fmla="*/ 566928 h 8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50976" h="859536">
                <a:moveTo>
                  <a:pt x="137160" y="0"/>
                </a:moveTo>
                <a:cubicBezTo>
                  <a:pt x="140208" y="97536"/>
                  <a:pt x="138200" y="195361"/>
                  <a:pt x="146304" y="292608"/>
                </a:cubicBezTo>
                <a:cubicBezTo>
                  <a:pt x="147436" y="306192"/>
                  <a:pt x="160675" y="316128"/>
                  <a:pt x="164592" y="329184"/>
                </a:cubicBezTo>
                <a:cubicBezTo>
                  <a:pt x="169920" y="346942"/>
                  <a:pt x="170419" y="365807"/>
                  <a:pt x="173736" y="384048"/>
                </a:cubicBezTo>
                <a:cubicBezTo>
                  <a:pt x="176516" y="399339"/>
                  <a:pt x="179111" y="414690"/>
                  <a:pt x="182880" y="429768"/>
                </a:cubicBezTo>
                <a:cubicBezTo>
                  <a:pt x="185218" y="439119"/>
                  <a:pt x="189376" y="447932"/>
                  <a:pt x="192024" y="457200"/>
                </a:cubicBezTo>
                <a:cubicBezTo>
                  <a:pt x="195476" y="469284"/>
                  <a:pt x="196218" y="482225"/>
                  <a:pt x="201168" y="493776"/>
                </a:cubicBezTo>
                <a:cubicBezTo>
                  <a:pt x="205497" y="503877"/>
                  <a:pt x="214993" y="511165"/>
                  <a:pt x="219456" y="521208"/>
                </a:cubicBezTo>
                <a:cubicBezTo>
                  <a:pt x="261469" y="615738"/>
                  <a:pt x="211231" y="540722"/>
                  <a:pt x="265176" y="612648"/>
                </a:cubicBezTo>
                <a:cubicBezTo>
                  <a:pt x="268224" y="621792"/>
                  <a:pt x="268973" y="632060"/>
                  <a:pt x="274320" y="640080"/>
                </a:cubicBezTo>
                <a:cubicBezTo>
                  <a:pt x="281493" y="650840"/>
                  <a:pt x="300465" y="654645"/>
                  <a:pt x="301752" y="667512"/>
                </a:cubicBezTo>
                <a:cubicBezTo>
                  <a:pt x="314183" y="791818"/>
                  <a:pt x="309945" y="788286"/>
                  <a:pt x="274320" y="859536"/>
                </a:cubicBezTo>
                <a:cubicBezTo>
                  <a:pt x="219456" y="856488"/>
                  <a:pt x="163522" y="861599"/>
                  <a:pt x="109728" y="850392"/>
                </a:cubicBezTo>
                <a:cubicBezTo>
                  <a:pt x="105955" y="849606"/>
                  <a:pt x="28230" y="796326"/>
                  <a:pt x="18288" y="786384"/>
                </a:cubicBezTo>
                <a:cubicBezTo>
                  <a:pt x="10517" y="778613"/>
                  <a:pt x="6096" y="768096"/>
                  <a:pt x="0" y="758952"/>
                </a:cubicBezTo>
                <a:cubicBezTo>
                  <a:pt x="6096" y="731520"/>
                  <a:pt x="1760" y="699382"/>
                  <a:pt x="18288" y="676656"/>
                </a:cubicBezTo>
                <a:cubicBezTo>
                  <a:pt x="29626" y="661066"/>
                  <a:pt x="73152" y="658368"/>
                  <a:pt x="73152" y="658368"/>
                </a:cubicBezTo>
                <a:cubicBezTo>
                  <a:pt x="134743" y="596777"/>
                  <a:pt x="63478" y="658633"/>
                  <a:pt x="137160" y="621792"/>
                </a:cubicBezTo>
                <a:cubicBezTo>
                  <a:pt x="171186" y="604779"/>
                  <a:pt x="173461" y="594772"/>
                  <a:pt x="192024" y="566928"/>
                </a:cubicBezTo>
                <a:cubicBezTo>
                  <a:pt x="188976" y="478536"/>
                  <a:pt x="194198" y="389469"/>
                  <a:pt x="182880" y="301752"/>
                </a:cubicBezTo>
                <a:cubicBezTo>
                  <a:pt x="181474" y="290853"/>
                  <a:pt x="144647" y="285489"/>
                  <a:pt x="155448" y="283464"/>
                </a:cubicBezTo>
                <a:cubicBezTo>
                  <a:pt x="212447" y="272777"/>
                  <a:pt x="271272" y="277368"/>
                  <a:pt x="329184" y="274320"/>
                </a:cubicBezTo>
                <a:cubicBezTo>
                  <a:pt x="381000" y="280416"/>
                  <a:pt x="437967" y="269275"/>
                  <a:pt x="484632" y="292608"/>
                </a:cubicBezTo>
                <a:cubicBezTo>
                  <a:pt x="503909" y="302247"/>
                  <a:pt x="492123" y="335127"/>
                  <a:pt x="493776" y="356616"/>
                </a:cubicBezTo>
                <a:cubicBezTo>
                  <a:pt x="498224" y="414437"/>
                  <a:pt x="480076" y="477049"/>
                  <a:pt x="502920" y="530352"/>
                </a:cubicBezTo>
                <a:cubicBezTo>
                  <a:pt x="512821" y="553454"/>
                  <a:pt x="576072" y="548640"/>
                  <a:pt x="576072" y="548640"/>
                </a:cubicBezTo>
                <a:lnTo>
                  <a:pt x="612648" y="603504"/>
                </a:lnTo>
                <a:cubicBezTo>
                  <a:pt x="618744" y="612648"/>
                  <a:pt x="627461" y="620510"/>
                  <a:pt x="630936" y="630936"/>
                </a:cubicBezTo>
                <a:lnTo>
                  <a:pt x="640080" y="658368"/>
                </a:lnTo>
                <a:cubicBezTo>
                  <a:pt x="634042" y="682518"/>
                  <a:pt x="624596" y="742786"/>
                  <a:pt x="603504" y="768096"/>
                </a:cubicBezTo>
                <a:cubicBezTo>
                  <a:pt x="589869" y="784458"/>
                  <a:pt x="567363" y="789287"/>
                  <a:pt x="548640" y="795528"/>
                </a:cubicBezTo>
                <a:cubicBezTo>
                  <a:pt x="499872" y="792480"/>
                  <a:pt x="434513" y="823157"/>
                  <a:pt x="402336" y="786384"/>
                </a:cubicBezTo>
                <a:cubicBezTo>
                  <a:pt x="371963" y="751672"/>
                  <a:pt x="413430" y="694784"/>
                  <a:pt x="420624" y="649224"/>
                </a:cubicBezTo>
                <a:cubicBezTo>
                  <a:pt x="422584" y="636811"/>
                  <a:pt x="421917" y="622461"/>
                  <a:pt x="429768" y="612648"/>
                </a:cubicBezTo>
                <a:cubicBezTo>
                  <a:pt x="435789" y="605122"/>
                  <a:pt x="448579" y="607815"/>
                  <a:pt x="457200" y="603504"/>
                </a:cubicBezTo>
                <a:cubicBezTo>
                  <a:pt x="467030" y="598589"/>
                  <a:pt x="475488" y="591312"/>
                  <a:pt x="484632" y="585216"/>
                </a:cubicBezTo>
                <a:cubicBezTo>
                  <a:pt x="487680" y="576072"/>
                  <a:pt x="493438" y="567417"/>
                  <a:pt x="493776" y="557784"/>
                </a:cubicBezTo>
                <a:cubicBezTo>
                  <a:pt x="500659" y="361612"/>
                  <a:pt x="463184" y="-119376"/>
                  <a:pt x="512064" y="100584"/>
                </a:cubicBezTo>
                <a:cubicBezTo>
                  <a:pt x="515435" y="115756"/>
                  <a:pt x="518160" y="131064"/>
                  <a:pt x="521208" y="146304"/>
                </a:cubicBezTo>
                <a:cubicBezTo>
                  <a:pt x="518160" y="188976"/>
                  <a:pt x="517063" y="231832"/>
                  <a:pt x="512064" y="274320"/>
                </a:cubicBezTo>
                <a:cubicBezTo>
                  <a:pt x="510938" y="283893"/>
                  <a:pt x="493299" y="301169"/>
                  <a:pt x="502920" y="301752"/>
                </a:cubicBezTo>
                <a:cubicBezTo>
                  <a:pt x="606407" y="308024"/>
                  <a:pt x="710184" y="295656"/>
                  <a:pt x="813816" y="292608"/>
                </a:cubicBezTo>
                <a:cubicBezTo>
                  <a:pt x="810768" y="210312"/>
                  <a:pt x="804672" y="128072"/>
                  <a:pt x="804672" y="45720"/>
                </a:cubicBezTo>
                <a:cubicBezTo>
                  <a:pt x="804672" y="15088"/>
                  <a:pt x="811043" y="106654"/>
                  <a:pt x="813816" y="137160"/>
                </a:cubicBezTo>
                <a:cubicBezTo>
                  <a:pt x="817139" y="173712"/>
                  <a:pt x="819912" y="210312"/>
                  <a:pt x="822960" y="246888"/>
                </a:cubicBezTo>
                <a:cubicBezTo>
                  <a:pt x="826008" y="359664"/>
                  <a:pt x="817386" y="473363"/>
                  <a:pt x="832104" y="585216"/>
                </a:cubicBezTo>
                <a:cubicBezTo>
                  <a:pt x="833743" y="597676"/>
                  <a:pt x="857129" y="589410"/>
                  <a:pt x="868680" y="594360"/>
                </a:cubicBezTo>
                <a:cubicBezTo>
                  <a:pt x="878781" y="598689"/>
                  <a:pt x="886968" y="606552"/>
                  <a:pt x="896112" y="612648"/>
                </a:cubicBezTo>
                <a:cubicBezTo>
                  <a:pt x="902208" y="621792"/>
                  <a:pt x="909937" y="630037"/>
                  <a:pt x="914400" y="640080"/>
                </a:cubicBezTo>
                <a:cubicBezTo>
                  <a:pt x="921741" y="656597"/>
                  <a:pt x="937740" y="709014"/>
                  <a:pt x="941832" y="731520"/>
                </a:cubicBezTo>
                <a:cubicBezTo>
                  <a:pt x="945687" y="752725"/>
                  <a:pt x="947928" y="774192"/>
                  <a:pt x="950976" y="795528"/>
                </a:cubicBezTo>
                <a:cubicBezTo>
                  <a:pt x="947928" y="804672"/>
                  <a:pt x="948648" y="816144"/>
                  <a:pt x="941832" y="822960"/>
                </a:cubicBezTo>
                <a:cubicBezTo>
                  <a:pt x="935016" y="829776"/>
                  <a:pt x="923021" y="827793"/>
                  <a:pt x="914400" y="832104"/>
                </a:cubicBezTo>
                <a:cubicBezTo>
                  <a:pt x="851252" y="863678"/>
                  <a:pt x="926514" y="840505"/>
                  <a:pt x="850392" y="859536"/>
                </a:cubicBezTo>
                <a:cubicBezTo>
                  <a:pt x="819912" y="856488"/>
                  <a:pt x="786350" y="864091"/>
                  <a:pt x="758952" y="850392"/>
                </a:cubicBezTo>
                <a:cubicBezTo>
                  <a:pt x="733798" y="837815"/>
                  <a:pt x="721973" y="794318"/>
                  <a:pt x="713232" y="768096"/>
                </a:cubicBezTo>
                <a:cubicBezTo>
                  <a:pt x="716280" y="737616"/>
                  <a:pt x="712689" y="705716"/>
                  <a:pt x="722376" y="676656"/>
                </a:cubicBezTo>
                <a:cubicBezTo>
                  <a:pt x="725851" y="666230"/>
                  <a:pt x="742943" y="666950"/>
                  <a:pt x="749808" y="658368"/>
                </a:cubicBezTo>
                <a:cubicBezTo>
                  <a:pt x="755829" y="650842"/>
                  <a:pt x="752931" y="638462"/>
                  <a:pt x="758952" y="630936"/>
                </a:cubicBezTo>
                <a:cubicBezTo>
                  <a:pt x="811883" y="564773"/>
                  <a:pt x="794123" y="566928"/>
                  <a:pt x="832104" y="566928"/>
                </a:cubicBezTo>
              </a:path>
            </a:pathLst>
          </a:cu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6" name="Forma Livre: Forma 105">
            <a:extLst>
              <a:ext uri="{FF2B5EF4-FFF2-40B4-BE49-F238E27FC236}">
                <a16:creationId xmlns:a16="http://schemas.microsoft.com/office/drawing/2014/main" id="{5B37C726-AB48-46D9-A2F9-F31065637C23}"/>
              </a:ext>
            </a:extLst>
          </p:cNvPr>
          <p:cNvSpPr/>
          <p:nvPr/>
        </p:nvSpPr>
        <p:spPr>
          <a:xfrm>
            <a:off x="7589520" y="3621024"/>
            <a:ext cx="256032" cy="9144"/>
          </a:xfrm>
          <a:custGeom>
            <a:avLst/>
            <a:gdLst>
              <a:gd name="connsiteX0" fmla="*/ 256032 w 256032"/>
              <a:gd name="connsiteY0" fmla="*/ 0 h 9144"/>
              <a:gd name="connsiteX1" fmla="*/ 0 w 256032"/>
              <a:gd name="connsiteY1" fmla="*/ 9144 h 9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6032" h="9144">
                <a:moveTo>
                  <a:pt x="256032" y="0"/>
                </a:moveTo>
                <a:lnTo>
                  <a:pt x="0" y="9144"/>
                </a:lnTo>
              </a:path>
            </a:pathLst>
          </a:cu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7" name="Forma Livre: Forma 106">
            <a:extLst>
              <a:ext uri="{FF2B5EF4-FFF2-40B4-BE49-F238E27FC236}">
                <a16:creationId xmlns:a16="http://schemas.microsoft.com/office/drawing/2014/main" id="{46A23F81-76D3-46F6-B849-142826847BFE}"/>
              </a:ext>
            </a:extLst>
          </p:cNvPr>
          <p:cNvSpPr/>
          <p:nvPr/>
        </p:nvSpPr>
        <p:spPr>
          <a:xfrm>
            <a:off x="8494776" y="3648456"/>
            <a:ext cx="201168" cy="18296"/>
          </a:xfrm>
          <a:custGeom>
            <a:avLst/>
            <a:gdLst>
              <a:gd name="connsiteX0" fmla="*/ 0 w 201168"/>
              <a:gd name="connsiteY0" fmla="*/ 0 h 18296"/>
              <a:gd name="connsiteX1" fmla="*/ 45720 w 201168"/>
              <a:gd name="connsiteY1" fmla="*/ 9144 h 18296"/>
              <a:gd name="connsiteX2" fmla="*/ 201168 w 201168"/>
              <a:gd name="connsiteY2" fmla="*/ 18288 h 18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1168" h="18296">
                <a:moveTo>
                  <a:pt x="0" y="0"/>
                </a:moveTo>
                <a:cubicBezTo>
                  <a:pt x="15240" y="3048"/>
                  <a:pt x="30264" y="7517"/>
                  <a:pt x="45720" y="9144"/>
                </a:cubicBezTo>
                <a:cubicBezTo>
                  <a:pt x="138777" y="18939"/>
                  <a:pt x="140377" y="18288"/>
                  <a:pt x="201168" y="18288"/>
                </a:cubicBezTo>
              </a:path>
            </a:pathLst>
          </a:cu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31" name="Agrupar 130">
            <a:extLst>
              <a:ext uri="{FF2B5EF4-FFF2-40B4-BE49-F238E27FC236}">
                <a16:creationId xmlns:a16="http://schemas.microsoft.com/office/drawing/2014/main" id="{FB69FECC-D401-471E-B760-3B810582D93F}"/>
              </a:ext>
            </a:extLst>
          </p:cNvPr>
          <p:cNvGrpSpPr/>
          <p:nvPr/>
        </p:nvGrpSpPr>
        <p:grpSpPr>
          <a:xfrm>
            <a:off x="13381386" y="3214521"/>
            <a:ext cx="1079785" cy="1037521"/>
            <a:chOff x="1815815" y="350520"/>
            <a:chExt cx="1079785" cy="1037521"/>
          </a:xfrm>
        </p:grpSpPr>
        <p:sp>
          <p:nvSpPr>
            <p:cNvPr id="123" name="Forma Livre: Forma 122">
              <a:extLst>
                <a:ext uri="{FF2B5EF4-FFF2-40B4-BE49-F238E27FC236}">
                  <a16:creationId xmlns:a16="http://schemas.microsoft.com/office/drawing/2014/main" id="{3678D4F8-F4F0-46BE-8CD3-9BAB47856C70}"/>
                </a:ext>
              </a:extLst>
            </p:cNvPr>
            <p:cNvSpPr/>
            <p:nvPr/>
          </p:nvSpPr>
          <p:spPr>
            <a:xfrm>
              <a:off x="1886578" y="1155265"/>
              <a:ext cx="773044" cy="232776"/>
            </a:xfrm>
            <a:custGeom>
              <a:avLst/>
              <a:gdLst>
                <a:gd name="connsiteX0" fmla="*/ 36193 w 773044"/>
                <a:gd name="connsiteY0" fmla="*/ 228600 h 232776"/>
                <a:gd name="connsiteX1" fmla="*/ 767713 w 773044"/>
                <a:gd name="connsiteY1" fmla="*/ 213360 h 232776"/>
                <a:gd name="connsiteX2" fmla="*/ 737233 w 773044"/>
                <a:gd name="connsiteY2" fmla="*/ 167640 h 232776"/>
                <a:gd name="connsiteX3" fmla="*/ 645793 w 773044"/>
                <a:gd name="connsiteY3" fmla="*/ 137160 h 232776"/>
                <a:gd name="connsiteX4" fmla="*/ 600073 w 773044"/>
                <a:gd name="connsiteY4" fmla="*/ 121920 h 232776"/>
                <a:gd name="connsiteX5" fmla="*/ 554353 w 773044"/>
                <a:gd name="connsiteY5" fmla="*/ 91440 h 232776"/>
                <a:gd name="connsiteX6" fmla="*/ 478153 w 773044"/>
                <a:gd name="connsiteY6" fmla="*/ 0 h 232776"/>
                <a:gd name="connsiteX7" fmla="*/ 432433 w 773044"/>
                <a:gd name="connsiteY7" fmla="*/ 30480 h 232776"/>
                <a:gd name="connsiteX8" fmla="*/ 386713 w 773044"/>
                <a:gd name="connsiteY8" fmla="*/ 76200 h 232776"/>
                <a:gd name="connsiteX9" fmla="*/ 295273 w 773044"/>
                <a:gd name="connsiteY9" fmla="*/ 106680 h 232776"/>
                <a:gd name="connsiteX10" fmla="*/ 249553 w 773044"/>
                <a:gd name="connsiteY10" fmla="*/ 121920 h 232776"/>
                <a:gd name="connsiteX11" fmla="*/ 173353 w 773044"/>
                <a:gd name="connsiteY11" fmla="*/ 182880 h 232776"/>
                <a:gd name="connsiteX12" fmla="*/ 112393 w 773044"/>
                <a:gd name="connsiteY12" fmla="*/ 228600 h 232776"/>
                <a:gd name="connsiteX13" fmla="*/ 36193 w 773044"/>
                <a:gd name="connsiteY13" fmla="*/ 228600 h 232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73044" h="232776">
                  <a:moveTo>
                    <a:pt x="36193" y="228600"/>
                  </a:moveTo>
                  <a:lnTo>
                    <a:pt x="767713" y="213360"/>
                  </a:lnTo>
                  <a:cubicBezTo>
                    <a:pt x="785960" y="211773"/>
                    <a:pt x="752765" y="177348"/>
                    <a:pt x="737233" y="167640"/>
                  </a:cubicBezTo>
                  <a:cubicBezTo>
                    <a:pt x="709988" y="150612"/>
                    <a:pt x="676273" y="147320"/>
                    <a:pt x="645793" y="137160"/>
                  </a:cubicBezTo>
                  <a:cubicBezTo>
                    <a:pt x="630553" y="132080"/>
                    <a:pt x="613439" y="130831"/>
                    <a:pt x="600073" y="121920"/>
                  </a:cubicBezTo>
                  <a:cubicBezTo>
                    <a:pt x="584833" y="111760"/>
                    <a:pt x="568424" y="103166"/>
                    <a:pt x="554353" y="91440"/>
                  </a:cubicBezTo>
                  <a:cubicBezTo>
                    <a:pt x="510349" y="54770"/>
                    <a:pt x="508123" y="44955"/>
                    <a:pt x="478153" y="0"/>
                  </a:cubicBezTo>
                  <a:cubicBezTo>
                    <a:pt x="462913" y="10160"/>
                    <a:pt x="446504" y="18754"/>
                    <a:pt x="432433" y="30480"/>
                  </a:cubicBezTo>
                  <a:cubicBezTo>
                    <a:pt x="415876" y="44278"/>
                    <a:pt x="405553" y="65733"/>
                    <a:pt x="386713" y="76200"/>
                  </a:cubicBezTo>
                  <a:cubicBezTo>
                    <a:pt x="358627" y="91803"/>
                    <a:pt x="325753" y="96520"/>
                    <a:pt x="295273" y="106680"/>
                  </a:cubicBezTo>
                  <a:lnTo>
                    <a:pt x="249553" y="121920"/>
                  </a:lnTo>
                  <a:cubicBezTo>
                    <a:pt x="191716" y="208676"/>
                    <a:pt x="252628" y="137580"/>
                    <a:pt x="173353" y="182880"/>
                  </a:cubicBezTo>
                  <a:cubicBezTo>
                    <a:pt x="151300" y="195482"/>
                    <a:pt x="134446" y="215998"/>
                    <a:pt x="112393" y="228600"/>
                  </a:cubicBezTo>
                  <a:cubicBezTo>
                    <a:pt x="98445" y="236570"/>
                    <a:pt x="-73027" y="231140"/>
                    <a:pt x="36193" y="228600"/>
                  </a:cubicBez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4" name="Forma Livre: Forma 123">
              <a:extLst>
                <a:ext uri="{FF2B5EF4-FFF2-40B4-BE49-F238E27FC236}">
                  <a16:creationId xmlns:a16="http://schemas.microsoft.com/office/drawing/2014/main" id="{11C42E60-3F98-4865-B8C5-8239934A2E39}"/>
                </a:ext>
              </a:extLst>
            </p:cNvPr>
            <p:cNvSpPr/>
            <p:nvPr/>
          </p:nvSpPr>
          <p:spPr>
            <a:xfrm>
              <a:off x="2317737" y="534601"/>
              <a:ext cx="532143" cy="669359"/>
            </a:xfrm>
            <a:custGeom>
              <a:avLst/>
              <a:gdLst>
                <a:gd name="connsiteX0" fmla="*/ 44463 w 532143"/>
                <a:gd name="connsiteY0" fmla="*/ 669359 h 669359"/>
                <a:gd name="connsiteX1" fmla="*/ 532143 w 532143"/>
                <a:gd name="connsiteY1" fmla="*/ 14039 h 669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32143" h="669359">
                  <a:moveTo>
                    <a:pt x="44463" y="669359"/>
                  </a:moveTo>
                  <a:cubicBezTo>
                    <a:pt x="25325" y="-153556"/>
                    <a:pt x="-189276" y="14039"/>
                    <a:pt x="532143" y="14039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5" name="Forma Livre: Forma 124">
              <a:extLst>
                <a:ext uri="{FF2B5EF4-FFF2-40B4-BE49-F238E27FC236}">
                  <a16:creationId xmlns:a16="http://schemas.microsoft.com/office/drawing/2014/main" id="{E1763909-78E4-4F10-89DD-D68FA5CD3A8E}"/>
                </a:ext>
              </a:extLst>
            </p:cNvPr>
            <p:cNvSpPr/>
            <p:nvPr/>
          </p:nvSpPr>
          <p:spPr>
            <a:xfrm>
              <a:off x="1815815" y="548253"/>
              <a:ext cx="502920" cy="15627"/>
            </a:xfrm>
            <a:custGeom>
              <a:avLst/>
              <a:gdLst>
                <a:gd name="connsiteX0" fmla="*/ 502920 w 502920"/>
                <a:gd name="connsiteY0" fmla="*/ 15627 h 15627"/>
                <a:gd name="connsiteX1" fmla="*/ 0 w 502920"/>
                <a:gd name="connsiteY1" fmla="*/ 387 h 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2920" h="15627">
                  <a:moveTo>
                    <a:pt x="502920" y="15627"/>
                  </a:moveTo>
                  <a:cubicBezTo>
                    <a:pt x="152517" y="-3840"/>
                    <a:pt x="320181" y="387"/>
                    <a:pt x="0" y="387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6" name="Forma Livre: Forma 125">
              <a:extLst>
                <a:ext uri="{FF2B5EF4-FFF2-40B4-BE49-F238E27FC236}">
                  <a16:creationId xmlns:a16="http://schemas.microsoft.com/office/drawing/2014/main" id="{D9BFDEC2-08B2-42F9-8304-9C7DDC1EC9AA}"/>
                </a:ext>
              </a:extLst>
            </p:cNvPr>
            <p:cNvSpPr/>
            <p:nvPr/>
          </p:nvSpPr>
          <p:spPr>
            <a:xfrm>
              <a:off x="1844040" y="548640"/>
              <a:ext cx="336889" cy="520131"/>
            </a:xfrm>
            <a:custGeom>
              <a:avLst/>
              <a:gdLst>
                <a:gd name="connsiteX0" fmla="*/ 91440 w 336889"/>
                <a:gd name="connsiteY0" fmla="*/ 0 h 520131"/>
                <a:gd name="connsiteX1" fmla="*/ 76200 w 336889"/>
                <a:gd name="connsiteY1" fmla="*/ 182880 h 520131"/>
                <a:gd name="connsiteX2" fmla="*/ 60960 w 336889"/>
                <a:gd name="connsiteY2" fmla="*/ 228600 h 520131"/>
                <a:gd name="connsiteX3" fmla="*/ 30480 w 336889"/>
                <a:gd name="connsiteY3" fmla="*/ 426720 h 520131"/>
                <a:gd name="connsiteX4" fmla="*/ 0 w 336889"/>
                <a:gd name="connsiteY4" fmla="*/ 472440 h 520131"/>
                <a:gd name="connsiteX5" fmla="*/ 45720 w 336889"/>
                <a:gd name="connsiteY5" fmla="*/ 502920 h 520131"/>
                <a:gd name="connsiteX6" fmla="*/ 320040 w 336889"/>
                <a:gd name="connsiteY6" fmla="*/ 502920 h 520131"/>
                <a:gd name="connsiteX7" fmla="*/ 304800 w 336889"/>
                <a:gd name="connsiteY7" fmla="*/ 320040 h 520131"/>
                <a:gd name="connsiteX8" fmla="*/ 259080 w 336889"/>
                <a:gd name="connsiteY8" fmla="*/ 350520 h 520131"/>
                <a:gd name="connsiteX9" fmla="*/ 198120 w 336889"/>
                <a:gd name="connsiteY9" fmla="*/ 365760 h 520131"/>
                <a:gd name="connsiteX10" fmla="*/ 152400 w 336889"/>
                <a:gd name="connsiteY10" fmla="*/ 381000 h 520131"/>
                <a:gd name="connsiteX11" fmla="*/ 137160 w 336889"/>
                <a:gd name="connsiteY11" fmla="*/ 426720 h 520131"/>
                <a:gd name="connsiteX12" fmla="*/ 15240 w 336889"/>
                <a:gd name="connsiteY12" fmla="*/ 441960 h 520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36889" h="520131">
                  <a:moveTo>
                    <a:pt x="91440" y="0"/>
                  </a:moveTo>
                  <a:cubicBezTo>
                    <a:pt x="86360" y="60960"/>
                    <a:pt x="84285" y="122245"/>
                    <a:pt x="76200" y="182880"/>
                  </a:cubicBezTo>
                  <a:cubicBezTo>
                    <a:pt x="74077" y="198803"/>
                    <a:pt x="63403" y="212722"/>
                    <a:pt x="60960" y="228600"/>
                  </a:cubicBezTo>
                  <a:cubicBezTo>
                    <a:pt x="53190" y="279107"/>
                    <a:pt x="59011" y="369658"/>
                    <a:pt x="30480" y="426720"/>
                  </a:cubicBezTo>
                  <a:cubicBezTo>
                    <a:pt x="22289" y="443103"/>
                    <a:pt x="10160" y="457200"/>
                    <a:pt x="0" y="472440"/>
                  </a:cubicBezTo>
                  <a:cubicBezTo>
                    <a:pt x="15240" y="482600"/>
                    <a:pt x="28885" y="495705"/>
                    <a:pt x="45720" y="502920"/>
                  </a:cubicBezTo>
                  <a:cubicBezTo>
                    <a:pt x="129376" y="538773"/>
                    <a:pt x="243999" y="508352"/>
                    <a:pt x="320040" y="502920"/>
                  </a:cubicBezTo>
                  <a:cubicBezTo>
                    <a:pt x="331561" y="445315"/>
                    <a:pt x="358061" y="373301"/>
                    <a:pt x="304800" y="320040"/>
                  </a:cubicBezTo>
                  <a:cubicBezTo>
                    <a:pt x="291848" y="307088"/>
                    <a:pt x="275915" y="343305"/>
                    <a:pt x="259080" y="350520"/>
                  </a:cubicBezTo>
                  <a:cubicBezTo>
                    <a:pt x="239828" y="358771"/>
                    <a:pt x="218259" y="360006"/>
                    <a:pt x="198120" y="365760"/>
                  </a:cubicBezTo>
                  <a:cubicBezTo>
                    <a:pt x="182674" y="370173"/>
                    <a:pt x="167640" y="375920"/>
                    <a:pt x="152400" y="381000"/>
                  </a:cubicBezTo>
                  <a:cubicBezTo>
                    <a:pt x="147320" y="396240"/>
                    <a:pt x="149704" y="416685"/>
                    <a:pt x="137160" y="426720"/>
                  </a:cubicBezTo>
                  <a:cubicBezTo>
                    <a:pt x="111950" y="446888"/>
                    <a:pt x="43338" y="441960"/>
                    <a:pt x="15240" y="441960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7" name="Forma Livre: Forma 126">
              <a:extLst>
                <a:ext uri="{FF2B5EF4-FFF2-40B4-BE49-F238E27FC236}">
                  <a16:creationId xmlns:a16="http://schemas.microsoft.com/office/drawing/2014/main" id="{18970910-D6DF-4B22-BB36-4E7D7D769C68}"/>
                </a:ext>
              </a:extLst>
            </p:cNvPr>
            <p:cNvSpPr/>
            <p:nvPr/>
          </p:nvSpPr>
          <p:spPr>
            <a:xfrm>
              <a:off x="1920240" y="579120"/>
              <a:ext cx="213360" cy="320040"/>
            </a:xfrm>
            <a:custGeom>
              <a:avLst/>
              <a:gdLst>
                <a:gd name="connsiteX0" fmla="*/ 0 w 213360"/>
                <a:gd name="connsiteY0" fmla="*/ 0 h 320040"/>
                <a:gd name="connsiteX1" fmla="*/ 76200 w 213360"/>
                <a:gd name="connsiteY1" fmla="*/ 45720 h 320040"/>
                <a:gd name="connsiteX2" fmla="*/ 91440 w 213360"/>
                <a:gd name="connsiteY2" fmla="*/ 106680 h 320040"/>
                <a:gd name="connsiteX3" fmla="*/ 167640 w 213360"/>
                <a:gd name="connsiteY3" fmla="*/ 228600 h 320040"/>
                <a:gd name="connsiteX4" fmla="*/ 198120 w 213360"/>
                <a:gd name="connsiteY4" fmla="*/ 274320 h 320040"/>
                <a:gd name="connsiteX5" fmla="*/ 213360 w 213360"/>
                <a:gd name="connsiteY5" fmla="*/ 320040 h 320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360" h="320040">
                  <a:moveTo>
                    <a:pt x="0" y="0"/>
                  </a:moveTo>
                  <a:cubicBezTo>
                    <a:pt x="25400" y="15240"/>
                    <a:pt x="56923" y="23230"/>
                    <a:pt x="76200" y="45720"/>
                  </a:cubicBezTo>
                  <a:cubicBezTo>
                    <a:pt x="89831" y="61623"/>
                    <a:pt x="85421" y="86618"/>
                    <a:pt x="91440" y="106680"/>
                  </a:cubicBezTo>
                  <a:cubicBezTo>
                    <a:pt x="123178" y="212474"/>
                    <a:pt x="97772" y="182021"/>
                    <a:pt x="167640" y="228600"/>
                  </a:cubicBezTo>
                  <a:cubicBezTo>
                    <a:pt x="177800" y="243840"/>
                    <a:pt x="189929" y="257937"/>
                    <a:pt x="198120" y="274320"/>
                  </a:cubicBezTo>
                  <a:cubicBezTo>
                    <a:pt x="205304" y="288688"/>
                    <a:pt x="213360" y="320040"/>
                    <a:pt x="213360" y="320040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8" name="Forma Livre: Forma 127">
              <a:extLst>
                <a:ext uri="{FF2B5EF4-FFF2-40B4-BE49-F238E27FC236}">
                  <a16:creationId xmlns:a16="http://schemas.microsoft.com/office/drawing/2014/main" id="{EF970E96-E2CF-4834-B6E1-53AC1E074785}"/>
                </a:ext>
              </a:extLst>
            </p:cNvPr>
            <p:cNvSpPr/>
            <p:nvPr/>
          </p:nvSpPr>
          <p:spPr>
            <a:xfrm>
              <a:off x="2585862" y="548640"/>
              <a:ext cx="309738" cy="579120"/>
            </a:xfrm>
            <a:custGeom>
              <a:avLst/>
              <a:gdLst>
                <a:gd name="connsiteX0" fmla="*/ 157338 w 309738"/>
                <a:gd name="connsiteY0" fmla="*/ 0 h 579120"/>
                <a:gd name="connsiteX1" fmla="*/ 172578 w 309738"/>
                <a:gd name="connsiteY1" fmla="*/ 198120 h 579120"/>
                <a:gd name="connsiteX2" fmla="*/ 218298 w 309738"/>
                <a:gd name="connsiteY2" fmla="*/ 243840 h 579120"/>
                <a:gd name="connsiteX3" fmla="*/ 233538 w 309738"/>
                <a:gd name="connsiteY3" fmla="*/ 289560 h 579120"/>
                <a:gd name="connsiteX4" fmla="*/ 264018 w 309738"/>
                <a:gd name="connsiteY4" fmla="*/ 335280 h 579120"/>
                <a:gd name="connsiteX5" fmla="*/ 279258 w 309738"/>
                <a:gd name="connsiteY5" fmla="*/ 441960 h 579120"/>
                <a:gd name="connsiteX6" fmla="*/ 294498 w 309738"/>
                <a:gd name="connsiteY6" fmla="*/ 487680 h 579120"/>
                <a:gd name="connsiteX7" fmla="*/ 309738 w 309738"/>
                <a:gd name="connsiteY7" fmla="*/ 563880 h 579120"/>
                <a:gd name="connsiteX8" fmla="*/ 264018 w 309738"/>
                <a:gd name="connsiteY8" fmla="*/ 579120 h 579120"/>
                <a:gd name="connsiteX9" fmla="*/ 65898 w 309738"/>
                <a:gd name="connsiteY9" fmla="*/ 548640 h 579120"/>
                <a:gd name="connsiteX10" fmla="*/ 20178 w 309738"/>
                <a:gd name="connsiteY10" fmla="*/ 441960 h 579120"/>
                <a:gd name="connsiteX11" fmla="*/ 4938 w 309738"/>
                <a:gd name="connsiteY11" fmla="*/ 396240 h 579120"/>
                <a:gd name="connsiteX12" fmla="*/ 96378 w 309738"/>
                <a:gd name="connsiteY12" fmla="*/ 426720 h 579120"/>
                <a:gd name="connsiteX13" fmla="*/ 157338 w 309738"/>
                <a:gd name="connsiteY13" fmla="*/ 441960 h 579120"/>
                <a:gd name="connsiteX14" fmla="*/ 264018 w 309738"/>
                <a:gd name="connsiteY14" fmla="*/ 472440 h 579120"/>
                <a:gd name="connsiteX15" fmla="*/ 294498 w 309738"/>
                <a:gd name="connsiteY15" fmla="*/ 472440 h 579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09738" h="579120">
                  <a:moveTo>
                    <a:pt x="157338" y="0"/>
                  </a:moveTo>
                  <a:cubicBezTo>
                    <a:pt x="162418" y="66040"/>
                    <a:pt x="156514" y="133863"/>
                    <a:pt x="172578" y="198120"/>
                  </a:cubicBezTo>
                  <a:cubicBezTo>
                    <a:pt x="177805" y="219029"/>
                    <a:pt x="206343" y="225907"/>
                    <a:pt x="218298" y="243840"/>
                  </a:cubicBezTo>
                  <a:cubicBezTo>
                    <a:pt x="227209" y="257206"/>
                    <a:pt x="226354" y="275192"/>
                    <a:pt x="233538" y="289560"/>
                  </a:cubicBezTo>
                  <a:cubicBezTo>
                    <a:pt x="241729" y="305943"/>
                    <a:pt x="253858" y="320040"/>
                    <a:pt x="264018" y="335280"/>
                  </a:cubicBezTo>
                  <a:cubicBezTo>
                    <a:pt x="269098" y="370840"/>
                    <a:pt x="272213" y="406737"/>
                    <a:pt x="279258" y="441960"/>
                  </a:cubicBezTo>
                  <a:cubicBezTo>
                    <a:pt x="282408" y="457712"/>
                    <a:pt x="290602" y="472095"/>
                    <a:pt x="294498" y="487680"/>
                  </a:cubicBezTo>
                  <a:cubicBezTo>
                    <a:pt x="300780" y="512810"/>
                    <a:pt x="304658" y="538480"/>
                    <a:pt x="309738" y="563880"/>
                  </a:cubicBezTo>
                  <a:cubicBezTo>
                    <a:pt x="294498" y="568960"/>
                    <a:pt x="280082" y="579120"/>
                    <a:pt x="264018" y="579120"/>
                  </a:cubicBezTo>
                  <a:cubicBezTo>
                    <a:pt x="146149" y="579120"/>
                    <a:pt x="144156" y="574726"/>
                    <a:pt x="65898" y="548640"/>
                  </a:cubicBezTo>
                  <a:cubicBezTo>
                    <a:pt x="19497" y="479038"/>
                    <a:pt x="44781" y="528070"/>
                    <a:pt x="20178" y="441960"/>
                  </a:cubicBezTo>
                  <a:cubicBezTo>
                    <a:pt x="15765" y="426514"/>
                    <a:pt x="-10814" y="399390"/>
                    <a:pt x="4938" y="396240"/>
                  </a:cubicBezTo>
                  <a:cubicBezTo>
                    <a:pt x="36443" y="389939"/>
                    <a:pt x="65604" y="417488"/>
                    <a:pt x="96378" y="426720"/>
                  </a:cubicBezTo>
                  <a:cubicBezTo>
                    <a:pt x="116440" y="432739"/>
                    <a:pt x="137199" y="436206"/>
                    <a:pt x="157338" y="441960"/>
                  </a:cubicBezTo>
                  <a:cubicBezTo>
                    <a:pt x="208070" y="456455"/>
                    <a:pt x="206847" y="462911"/>
                    <a:pt x="264018" y="472440"/>
                  </a:cubicBezTo>
                  <a:cubicBezTo>
                    <a:pt x="274040" y="474110"/>
                    <a:pt x="284338" y="472440"/>
                    <a:pt x="294498" y="472440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9" name="Forma Livre: Forma 128">
              <a:extLst>
                <a:ext uri="{FF2B5EF4-FFF2-40B4-BE49-F238E27FC236}">
                  <a16:creationId xmlns:a16="http://schemas.microsoft.com/office/drawing/2014/main" id="{AFD6F952-6144-4D2A-8D12-9EB54038EF69}"/>
                </a:ext>
              </a:extLst>
            </p:cNvPr>
            <p:cNvSpPr/>
            <p:nvPr/>
          </p:nvSpPr>
          <p:spPr>
            <a:xfrm>
              <a:off x="2621280" y="563880"/>
              <a:ext cx="76684" cy="381000"/>
            </a:xfrm>
            <a:custGeom>
              <a:avLst/>
              <a:gdLst>
                <a:gd name="connsiteX0" fmla="*/ 0 w 76684"/>
                <a:gd name="connsiteY0" fmla="*/ 381000 h 381000"/>
                <a:gd name="connsiteX1" fmla="*/ 60960 w 76684"/>
                <a:gd name="connsiteY1" fmla="*/ 304800 h 381000"/>
                <a:gd name="connsiteX2" fmla="*/ 76200 w 76684"/>
                <a:gd name="connsiteY2" fmla="*/ 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684" h="381000">
                  <a:moveTo>
                    <a:pt x="0" y="381000"/>
                  </a:moveTo>
                  <a:cubicBezTo>
                    <a:pt x="20320" y="355600"/>
                    <a:pt x="54581" y="336696"/>
                    <a:pt x="60960" y="304800"/>
                  </a:cubicBezTo>
                  <a:cubicBezTo>
                    <a:pt x="80910" y="205049"/>
                    <a:pt x="76200" y="0"/>
                    <a:pt x="76200" y="0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0" name="Forma Livre: Forma 129">
              <a:extLst>
                <a:ext uri="{FF2B5EF4-FFF2-40B4-BE49-F238E27FC236}">
                  <a16:creationId xmlns:a16="http://schemas.microsoft.com/office/drawing/2014/main" id="{D7A8ABE4-2C59-4D83-8225-ADC219C9D531}"/>
                </a:ext>
              </a:extLst>
            </p:cNvPr>
            <p:cNvSpPr/>
            <p:nvPr/>
          </p:nvSpPr>
          <p:spPr>
            <a:xfrm>
              <a:off x="2303495" y="350520"/>
              <a:ext cx="16198" cy="213360"/>
            </a:xfrm>
            <a:custGeom>
              <a:avLst/>
              <a:gdLst>
                <a:gd name="connsiteX0" fmla="*/ 0 w 16198"/>
                <a:gd name="connsiteY0" fmla="*/ 213360 h 213360"/>
                <a:gd name="connsiteX1" fmla="*/ 15240 w 16198"/>
                <a:gd name="connsiteY1" fmla="*/ 0 h 213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198" h="213360">
                  <a:moveTo>
                    <a:pt x="0" y="213360"/>
                  </a:moveTo>
                  <a:cubicBezTo>
                    <a:pt x="21921" y="81833"/>
                    <a:pt x="15240" y="152820"/>
                    <a:pt x="15240" y="0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65" name="Cilindro 64">
            <a:extLst>
              <a:ext uri="{FF2B5EF4-FFF2-40B4-BE49-F238E27FC236}">
                <a16:creationId xmlns:a16="http://schemas.microsoft.com/office/drawing/2014/main" id="{59007D3A-F27F-4020-A365-C3D3D1660E88}"/>
              </a:ext>
            </a:extLst>
          </p:cNvPr>
          <p:cNvSpPr/>
          <p:nvPr/>
        </p:nvSpPr>
        <p:spPr>
          <a:xfrm>
            <a:off x="503263" y="290297"/>
            <a:ext cx="924025" cy="1228953"/>
          </a:xfrm>
          <a:prstGeom prst="can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74" name="Cilindro 73">
            <a:extLst>
              <a:ext uri="{FF2B5EF4-FFF2-40B4-BE49-F238E27FC236}">
                <a16:creationId xmlns:a16="http://schemas.microsoft.com/office/drawing/2014/main" id="{86CD83D5-48D8-4702-8DEB-7BBFC13084E6}"/>
              </a:ext>
            </a:extLst>
          </p:cNvPr>
          <p:cNvSpPr/>
          <p:nvPr/>
        </p:nvSpPr>
        <p:spPr>
          <a:xfrm>
            <a:off x="1936270" y="290297"/>
            <a:ext cx="924025" cy="1228953"/>
          </a:xfrm>
          <a:prstGeom prst="can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80" name="Cilindro 79">
            <a:extLst>
              <a:ext uri="{FF2B5EF4-FFF2-40B4-BE49-F238E27FC236}">
                <a16:creationId xmlns:a16="http://schemas.microsoft.com/office/drawing/2014/main" id="{B768F2BC-498A-492C-8471-9D559EEEFF4F}"/>
              </a:ext>
            </a:extLst>
          </p:cNvPr>
          <p:cNvSpPr/>
          <p:nvPr/>
        </p:nvSpPr>
        <p:spPr>
          <a:xfrm>
            <a:off x="3370434" y="290297"/>
            <a:ext cx="924025" cy="1228953"/>
          </a:xfrm>
          <a:prstGeom prst="can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81" name="Cilindro 80">
            <a:extLst>
              <a:ext uri="{FF2B5EF4-FFF2-40B4-BE49-F238E27FC236}">
                <a16:creationId xmlns:a16="http://schemas.microsoft.com/office/drawing/2014/main" id="{03BEA942-4699-4363-AE86-6D28EEE20C24}"/>
              </a:ext>
            </a:extLst>
          </p:cNvPr>
          <p:cNvSpPr/>
          <p:nvPr/>
        </p:nvSpPr>
        <p:spPr>
          <a:xfrm>
            <a:off x="4803441" y="290297"/>
            <a:ext cx="924025" cy="1228953"/>
          </a:xfrm>
          <a:prstGeom prst="can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82" name="Cilindro 81">
            <a:extLst>
              <a:ext uri="{FF2B5EF4-FFF2-40B4-BE49-F238E27FC236}">
                <a16:creationId xmlns:a16="http://schemas.microsoft.com/office/drawing/2014/main" id="{67EFF13A-C74B-4DE8-B1A0-CCA2419E4A7D}"/>
              </a:ext>
            </a:extLst>
          </p:cNvPr>
          <p:cNvSpPr/>
          <p:nvPr/>
        </p:nvSpPr>
        <p:spPr>
          <a:xfrm>
            <a:off x="6237605" y="286866"/>
            <a:ext cx="924025" cy="1228953"/>
          </a:xfrm>
          <a:prstGeom prst="can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83" name="Cilindro 82">
            <a:extLst>
              <a:ext uri="{FF2B5EF4-FFF2-40B4-BE49-F238E27FC236}">
                <a16:creationId xmlns:a16="http://schemas.microsoft.com/office/drawing/2014/main" id="{31882DD6-9642-4A58-A283-12E33F396A20}"/>
              </a:ext>
            </a:extLst>
          </p:cNvPr>
          <p:cNvSpPr/>
          <p:nvPr/>
        </p:nvSpPr>
        <p:spPr>
          <a:xfrm>
            <a:off x="7670612" y="286866"/>
            <a:ext cx="924025" cy="1228953"/>
          </a:xfrm>
          <a:prstGeom prst="can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84" name="Cilindro 83">
            <a:extLst>
              <a:ext uri="{FF2B5EF4-FFF2-40B4-BE49-F238E27FC236}">
                <a16:creationId xmlns:a16="http://schemas.microsoft.com/office/drawing/2014/main" id="{720F8266-D16D-4636-8FAC-868BFC4DD968}"/>
              </a:ext>
            </a:extLst>
          </p:cNvPr>
          <p:cNvSpPr/>
          <p:nvPr/>
        </p:nvSpPr>
        <p:spPr>
          <a:xfrm>
            <a:off x="9104776" y="286866"/>
            <a:ext cx="924025" cy="1228953"/>
          </a:xfrm>
          <a:prstGeom prst="can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85" name="Cilindro 84">
            <a:extLst>
              <a:ext uri="{FF2B5EF4-FFF2-40B4-BE49-F238E27FC236}">
                <a16:creationId xmlns:a16="http://schemas.microsoft.com/office/drawing/2014/main" id="{34416A62-5E68-4B56-8AF8-4A6379334BC6}"/>
              </a:ext>
            </a:extLst>
          </p:cNvPr>
          <p:cNvSpPr/>
          <p:nvPr/>
        </p:nvSpPr>
        <p:spPr>
          <a:xfrm>
            <a:off x="10537783" y="286866"/>
            <a:ext cx="924025" cy="1228953"/>
          </a:xfrm>
          <a:prstGeom prst="can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98" name="Cilindro 97">
            <a:extLst>
              <a:ext uri="{FF2B5EF4-FFF2-40B4-BE49-F238E27FC236}">
                <a16:creationId xmlns:a16="http://schemas.microsoft.com/office/drawing/2014/main" id="{6F53C02E-5063-4D0B-B15F-48D8FE38EDCA}"/>
              </a:ext>
            </a:extLst>
          </p:cNvPr>
          <p:cNvSpPr/>
          <p:nvPr/>
        </p:nvSpPr>
        <p:spPr>
          <a:xfrm>
            <a:off x="11971947" y="312828"/>
            <a:ext cx="924025" cy="1228953"/>
          </a:xfrm>
          <a:prstGeom prst="can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101" name="Cilindro 100">
            <a:extLst>
              <a:ext uri="{FF2B5EF4-FFF2-40B4-BE49-F238E27FC236}">
                <a16:creationId xmlns:a16="http://schemas.microsoft.com/office/drawing/2014/main" id="{A86C08B4-AF16-479D-8892-70D87EE0268A}"/>
              </a:ext>
            </a:extLst>
          </p:cNvPr>
          <p:cNvSpPr/>
          <p:nvPr/>
        </p:nvSpPr>
        <p:spPr>
          <a:xfrm>
            <a:off x="13404954" y="312828"/>
            <a:ext cx="924025" cy="1228953"/>
          </a:xfrm>
          <a:prstGeom prst="can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102" name="Cilindro 101">
            <a:extLst>
              <a:ext uri="{FF2B5EF4-FFF2-40B4-BE49-F238E27FC236}">
                <a16:creationId xmlns:a16="http://schemas.microsoft.com/office/drawing/2014/main" id="{B5D547DA-A9BB-44CD-8297-764DEA2996C8}"/>
              </a:ext>
            </a:extLst>
          </p:cNvPr>
          <p:cNvSpPr/>
          <p:nvPr/>
        </p:nvSpPr>
        <p:spPr>
          <a:xfrm>
            <a:off x="9104776" y="1732677"/>
            <a:ext cx="924025" cy="1228953"/>
          </a:xfrm>
          <a:prstGeom prst="can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103" name="Cilindro 102">
            <a:extLst>
              <a:ext uri="{FF2B5EF4-FFF2-40B4-BE49-F238E27FC236}">
                <a16:creationId xmlns:a16="http://schemas.microsoft.com/office/drawing/2014/main" id="{02442654-F04C-49EB-8DB9-606EA1265F7B}"/>
              </a:ext>
            </a:extLst>
          </p:cNvPr>
          <p:cNvSpPr/>
          <p:nvPr/>
        </p:nvSpPr>
        <p:spPr>
          <a:xfrm>
            <a:off x="10538940" y="1729246"/>
            <a:ext cx="924025" cy="1228953"/>
          </a:xfrm>
          <a:prstGeom prst="can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104" name="Cilindro 103">
            <a:extLst>
              <a:ext uri="{FF2B5EF4-FFF2-40B4-BE49-F238E27FC236}">
                <a16:creationId xmlns:a16="http://schemas.microsoft.com/office/drawing/2014/main" id="{CAEDB7F8-29E8-47FF-A092-3AAA4D74693E}"/>
              </a:ext>
            </a:extLst>
          </p:cNvPr>
          <p:cNvSpPr/>
          <p:nvPr/>
        </p:nvSpPr>
        <p:spPr>
          <a:xfrm>
            <a:off x="11971947" y="1729246"/>
            <a:ext cx="924025" cy="1228953"/>
          </a:xfrm>
          <a:prstGeom prst="can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108" name="Cilindro 107">
            <a:extLst>
              <a:ext uri="{FF2B5EF4-FFF2-40B4-BE49-F238E27FC236}">
                <a16:creationId xmlns:a16="http://schemas.microsoft.com/office/drawing/2014/main" id="{5649D870-C8A8-4B63-B4E2-9B34E72AA8DB}"/>
              </a:ext>
            </a:extLst>
          </p:cNvPr>
          <p:cNvSpPr/>
          <p:nvPr/>
        </p:nvSpPr>
        <p:spPr>
          <a:xfrm>
            <a:off x="13406111" y="1729246"/>
            <a:ext cx="924025" cy="1228953"/>
          </a:xfrm>
          <a:prstGeom prst="can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43091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2591</TotalTime>
  <Words>30</Words>
  <Application>Microsoft Office PowerPoint</Application>
  <PresentationFormat>Personalizar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João Vitor</dc:creator>
  <cp:lastModifiedBy>João Vitor</cp:lastModifiedBy>
  <cp:revision>71</cp:revision>
  <dcterms:created xsi:type="dcterms:W3CDTF">2018-03-23T15:46:57Z</dcterms:created>
  <dcterms:modified xsi:type="dcterms:W3CDTF">2018-06-13T10:30:14Z</dcterms:modified>
</cp:coreProperties>
</file>