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</p:sldIdLst>
  <p:sldSz cx="121920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000000"/>
    <a:srgbClr val="D79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1752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5149"/>
            <a:ext cx="103632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128"/>
            <a:ext cx="91440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06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07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0855"/>
            <a:ext cx="2628900" cy="70172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0855"/>
            <a:ext cx="7734300" cy="70172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08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3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64352"/>
            <a:ext cx="1051560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41353"/>
            <a:ext cx="1051560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67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4273"/>
            <a:ext cx="5181600" cy="52538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273"/>
            <a:ext cx="5181600" cy="52538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9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0856"/>
            <a:ext cx="10515600" cy="16004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29849"/>
            <a:ext cx="5157787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24646"/>
            <a:ext cx="5157787" cy="44487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29849"/>
            <a:ext cx="5183188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24646"/>
            <a:ext cx="5183188" cy="44487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71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80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89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2226"/>
            <a:ext cx="617220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71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4273"/>
            <a:ext cx="1051560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DD17-3564-4AFF-AF31-94D2210E5190}" type="datetimeFigureOut">
              <a:rPr lang="pt-BR" smtClean="0"/>
              <a:t>13/05/2018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74706"/>
            <a:ext cx="41148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7011-34EE-4B34-93A6-3A42B6883E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70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502FE5B-3BB1-4E8E-B364-1891F74E81F5}"/>
              </a:ext>
            </a:extLst>
          </p:cNvPr>
          <p:cNvCxnSpPr>
            <a:cxnSpLocks/>
          </p:cNvCxnSpPr>
          <p:nvPr/>
        </p:nvCxnSpPr>
        <p:spPr>
          <a:xfrm>
            <a:off x="0" y="4717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1F41392-64F5-4350-9C39-3CED60A3C49B}"/>
              </a:ext>
            </a:extLst>
          </p:cNvPr>
          <p:cNvSpPr/>
          <p:nvPr/>
        </p:nvSpPr>
        <p:spPr>
          <a:xfrm>
            <a:off x="1299183" y="7275258"/>
            <a:ext cx="2045519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LANÇAR GRAVETOS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7469D4-B2DA-4290-ADB7-46250844BD9C}"/>
              </a:ext>
            </a:extLst>
          </p:cNvPr>
          <p:cNvGrpSpPr/>
          <p:nvPr/>
        </p:nvGrpSpPr>
        <p:grpSpPr>
          <a:xfrm>
            <a:off x="973199" y="2013839"/>
            <a:ext cx="10245600" cy="3186000"/>
            <a:chOff x="150222" y="1171982"/>
            <a:chExt cx="14341640" cy="4302492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668D672-EFD9-401B-AB88-E315312BC360}"/>
                </a:ext>
              </a:extLst>
            </p:cNvPr>
            <p:cNvSpPr/>
            <p:nvPr/>
          </p:nvSpPr>
          <p:spPr>
            <a:xfrm>
              <a:off x="150222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9DA7F59B-E884-4F9C-9BB4-69BD2F9235C0}"/>
                </a:ext>
              </a:extLst>
            </p:cNvPr>
            <p:cNvSpPr/>
            <p:nvPr/>
          </p:nvSpPr>
          <p:spPr>
            <a:xfrm>
              <a:off x="1584386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25509FC-5178-473B-9739-C8C20ED7E994}"/>
                </a:ext>
              </a:extLst>
            </p:cNvPr>
            <p:cNvSpPr/>
            <p:nvPr/>
          </p:nvSpPr>
          <p:spPr>
            <a:xfrm>
              <a:off x="3018550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80391F7-A4A1-4DF8-BA58-AD2BF8AA95EB}"/>
                </a:ext>
              </a:extLst>
            </p:cNvPr>
            <p:cNvSpPr/>
            <p:nvPr/>
          </p:nvSpPr>
          <p:spPr>
            <a:xfrm>
              <a:off x="4452714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6BB5095-2E2C-4A7F-AD35-D14814CADC12}"/>
                </a:ext>
              </a:extLst>
            </p:cNvPr>
            <p:cNvSpPr/>
            <p:nvPr/>
          </p:nvSpPr>
          <p:spPr>
            <a:xfrm>
              <a:off x="5886878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7183CB8-2EBE-4F5D-93CB-41BF7F7A7CC0}"/>
                </a:ext>
              </a:extLst>
            </p:cNvPr>
            <p:cNvSpPr/>
            <p:nvPr/>
          </p:nvSpPr>
          <p:spPr>
            <a:xfrm>
              <a:off x="7321042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7075E55-AFC8-46A3-8979-43542AC84FC5}"/>
                </a:ext>
              </a:extLst>
            </p:cNvPr>
            <p:cNvSpPr/>
            <p:nvPr/>
          </p:nvSpPr>
          <p:spPr>
            <a:xfrm>
              <a:off x="8755206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FE5C091-3033-4077-B07A-C3C8BA662E99}"/>
                </a:ext>
              </a:extLst>
            </p:cNvPr>
            <p:cNvSpPr/>
            <p:nvPr/>
          </p:nvSpPr>
          <p:spPr>
            <a:xfrm>
              <a:off x="10189370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D21F74C-6C83-46AC-93E5-09D558BF70E5}"/>
                </a:ext>
              </a:extLst>
            </p:cNvPr>
            <p:cNvSpPr/>
            <p:nvPr/>
          </p:nvSpPr>
          <p:spPr>
            <a:xfrm>
              <a:off x="11623534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5EF833E-2D1C-4D67-83DE-0BE95A2574F9}"/>
                </a:ext>
              </a:extLst>
            </p:cNvPr>
            <p:cNvSpPr/>
            <p:nvPr/>
          </p:nvSpPr>
          <p:spPr>
            <a:xfrm>
              <a:off x="13057698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CB8F4DB-81A5-4628-8E8B-D2AB31FAF5FB}"/>
                </a:ext>
              </a:extLst>
            </p:cNvPr>
            <p:cNvSpPr/>
            <p:nvPr/>
          </p:nvSpPr>
          <p:spPr>
            <a:xfrm>
              <a:off x="150222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271B31B8-F344-4286-AD6D-8B61757DA92B}"/>
                </a:ext>
              </a:extLst>
            </p:cNvPr>
            <p:cNvSpPr/>
            <p:nvPr/>
          </p:nvSpPr>
          <p:spPr>
            <a:xfrm>
              <a:off x="1584386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2403454-20A5-4054-94FA-44A5063BEF51}"/>
                </a:ext>
              </a:extLst>
            </p:cNvPr>
            <p:cNvSpPr/>
            <p:nvPr/>
          </p:nvSpPr>
          <p:spPr>
            <a:xfrm>
              <a:off x="3018550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EBF2E562-6909-4985-8C21-2392A5E8658C}"/>
                </a:ext>
              </a:extLst>
            </p:cNvPr>
            <p:cNvSpPr/>
            <p:nvPr/>
          </p:nvSpPr>
          <p:spPr>
            <a:xfrm>
              <a:off x="4452714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7614A0F-59D6-4B5C-A1A0-3A95BF131481}"/>
                </a:ext>
              </a:extLst>
            </p:cNvPr>
            <p:cNvSpPr/>
            <p:nvPr/>
          </p:nvSpPr>
          <p:spPr>
            <a:xfrm>
              <a:off x="5886878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042414B-9C36-4FFF-BB5C-E2B1F6F56A3F}"/>
                </a:ext>
              </a:extLst>
            </p:cNvPr>
            <p:cNvSpPr/>
            <p:nvPr/>
          </p:nvSpPr>
          <p:spPr>
            <a:xfrm>
              <a:off x="7321042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46F9FDE-76F4-4F27-ACDE-6CCA63406780}"/>
                </a:ext>
              </a:extLst>
            </p:cNvPr>
            <p:cNvSpPr/>
            <p:nvPr/>
          </p:nvSpPr>
          <p:spPr>
            <a:xfrm>
              <a:off x="8755206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09A769B-9DB7-4A8C-9395-B95940409F13}"/>
                </a:ext>
              </a:extLst>
            </p:cNvPr>
            <p:cNvSpPr/>
            <p:nvPr/>
          </p:nvSpPr>
          <p:spPr>
            <a:xfrm>
              <a:off x="10189370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5C7745B-BE06-4C0F-AA8D-1D1FCFF82716}"/>
                </a:ext>
              </a:extLst>
            </p:cNvPr>
            <p:cNvSpPr/>
            <p:nvPr/>
          </p:nvSpPr>
          <p:spPr>
            <a:xfrm>
              <a:off x="11623534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4E7547A-71A6-4279-8A13-FE6D244DB5BD}"/>
                </a:ext>
              </a:extLst>
            </p:cNvPr>
            <p:cNvSpPr/>
            <p:nvPr/>
          </p:nvSpPr>
          <p:spPr>
            <a:xfrm>
              <a:off x="13057698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C6897F56-1F61-4030-9C59-427CC8AAEA9C}"/>
                </a:ext>
              </a:extLst>
            </p:cNvPr>
            <p:cNvSpPr/>
            <p:nvPr/>
          </p:nvSpPr>
          <p:spPr>
            <a:xfrm>
              <a:off x="150222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1BFCB526-FEC1-45E8-B6CE-26697F429775}"/>
                </a:ext>
              </a:extLst>
            </p:cNvPr>
            <p:cNvSpPr/>
            <p:nvPr/>
          </p:nvSpPr>
          <p:spPr>
            <a:xfrm>
              <a:off x="15843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5530BDC-268D-4B66-BD65-3BC3EF2EDBF7}"/>
                </a:ext>
              </a:extLst>
            </p:cNvPr>
            <p:cNvSpPr/>
            <p:nvPr/>
          </p:nvSpPr>
          <p:spPr>
            <a:xfrm>
              <a:off x="3018550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48B3199-4F6E-4306-9A6A-25A68FF2970B}"/>
                </a:ext>
              </a:extLst>
            </p:cNvPr>
            <p:cNvSpPr/>
            <p:nvPr/>
          </p:nvSpPr>
          <p:spPr>
            <a:xfrm>
              <a:off x="4452714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DC5D09B8-22D4-4239-86AF-2252BA6A20D4}"/>
                </a:ext>
              </a:extLst>
            </p:cNvPr>
            <p:cNvSpPr/>
            <p:nvPr/>
          </p:nvSpPr>
          <p:spPr>
            <a:xfrm>
              <a:off x="5886878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53B03ADB-38B7-44A7-B322-6BE76F564982}"/>
                </a:ext>
              </a:extLst>
            </p:cNvPr>
            <p:cNvSpPr/>
            <p:nvPr/>
          </p:nvSpPr>
          <p:spPr>
            <a:xfrm>
              <a:off x="73301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D4597F11-E6CA-40DF-8D6C-5D8129D17579}"/>
                </a:ext>
              </a:extLst>
            </p:cNvPr>
            <p:cNvSpPr/>
            <p:nvPr/>
          </p:nvSpPr>
          <p:spPr>
            <a:xfrm>
              <a:off x="8755206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27D76833-2EAB-4BCF-BDD1-13B275A28A39}"/>
                </a:ext>
              </a:extLst>
            </p:cNvPr>
            <p:cNvSpPr/>
            <p:nvPr/>
          </p:nvSpPr>
          <p:spPr>
            <a:xfrm>
              <a:off x="10189370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4195EB6B-425A-4CB2-8734-7D1A0357AFF3}"/>
                </a:ext>
              </a:extLst>
            </p:cNvPr>
            <p:cNvSpPr/>
            <p:nvPr/>
          </p:nvSpPr>
          <p:spPr>
            <a:xfrm>
              <a:off x="11623534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5799BCC4-2BF2-42FD-B4BD-62CA1B9C75A9}"/>
                </a:ext>
              </a:extLst>
            </p:cNvPr>
            <p:cNvSpPr/>
            <p:nvPr/>
          </p:nvSpPr>
          <p:spPr>
            <a:xfrm>
              <a:off x="13057698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6440F322-3F1C-452D-8993-3CB3E437BB8A}"/>
                </a:ext>
              </a:extLst>
            </p:cNvPr>
            <p:cNvSpPr/>
            <p:nvPr/>
          </p:nvSpPr>
          <p:spPr>
            <a:xfrm>
              <a:off x="8885337" y="426201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21921BCD-072F-458E-AEF3-D9817A50E0EC}"/>
                </a:ext>
              </a:extLst>
            </p:cNvPr>
            <p:cNvSpPr/>
            <p:nvPr/>
          </p:nvSpPr>
          <p:spPr>
            <a:xfrm>
              <a:off x="8885337" y="463499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73D98E4-A57B-4E9C-AEE8-9324907DFEC2}"/>
                </a:ext>
              </a:extLst>
            </p:cNvPr>
            <p:cNvSpPr/>
            <p:nvPr/>
          </p:nvSpPr>
          <p:spPr>
            <a:xfrm>
              <a:off x="8885774" y="505473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3097A63B-AB04-4EF6-8CDC-E80E33C7A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357" y="2671116"/>
              <a:ext cx="840892" cy="1304224"/>
            </a:xfrm>
            <a:prstGeom prst="rect">
              <a:avLst/>
            </a:prstGeom>
          </p:spPr>
        </p:pic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5625AEAD-8D8B-49B6-88AD-1854AB021946}"/>
                </a:ext>
              </a:extLst>
            </p:cNvPr>
            <p:cNvGrpSpPr/>
            <p:nvPr/>
          </p:nvGrpSpPr>
          <p:grpSpPr>
            <a:xfrm>
              <a:off x="10270026" y="4336207"/>
              <a:ext cx="1229284" cy="900125"/>
              <a:chOff x="10347020" y="5169853"/>
              <a:chExt cx="1229284" cy="900125"/>
            </a:xfrm>
          </p:grpSpPr>
          <p:grpSp>
            <p:nvGrpSpPr>
              <p:cNvPr id="79" name="Agrupar 78">
                <a:extLst>
                  <a:ext uri="{FF2B5EF4-FFF2-40B4-BE49-F238E27FC236}">
                    <a16:creationId xmlns:a16="http://schemas.microsoft.com/office/drawing/2014/main" id="{9B038DA5-B24B-4326-869C-B84210A3F5A4}"/>
                  </a:ext>
                </a:extLst>
              </p:cNvPr>
              <p:cNvGrpSpPr/>
              <p:nvPr/>
            </p:nvGrpSpPr>
            <p:grpSpPr>
              <a:xfrm>
                <a:off x="10347020" y="5169853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88" name="Forma Livre: Forma 87">
                  <a:extLst>
                    <a:ext uri="{FF2B5EF4-FFF2-40B4-BE49-F238E27FC236}">
                      <a16:creationId xmlns:a16="http://schemas.microsoft.com/office/drawing/2014/main" id="{50BCFF39-108E-4FFC-BB42-AF28E74E02BD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142CF239-8D52-47EA-87AC-0C1FB0D06B70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1E199669-C2EB-4D6A-B3D9-7F028F3309E8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0" name="Agrupar 79">
                <a:extLst>
                  <a:ext uri="{FF2B5EF4-FFF2-40B4-BE49-F238E27FC236}">
                    <a16:creationId xmlns:a16="http://schemas.microsoft.com/office/drawing/2014/main" id="{29CB2EA8-8365-40DF-9B33-9BC9906B3B91}"/>
                  </a:ext>
                </a:extLst>
              </p:cNvPr>
              <p:cNvGrpSpPr/>
              <p:nvPr/>
            </p:nvGrpSpPr>
            <p:grpSpPr>
              <a:xfrm>
                <a:off x="10633370" y="5192544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38AFD066-9C8C-4A18-AAC5-8287948A4ECF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Forma Livre: Forma 85">
                  <a:extLst>
                    <a:ext uri="{FF2B5EF4-FFF2-40B4-BE49-F238E27FC236}">
                      <a16:creationId xmlns:a16="http://schemas.microsoft.com/office/drawing/2014/main" id="{A40DA0E8-318A-4944-82EA-DF9E50B6DEDF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Forma Livre: Forma 86">
                  <a:extLst>
                    <a:ext uri="{FF2B5EF4-FFF2-40B4-BE49-F238E27FC236}">
                      <a16:creationId xmlns:a16="http://schemas.microsoft.com/office/drawing/2014/main" id="{A91D72ED-EF9D-41BB-BF5D-69DB3BEC439D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1" name="Agrupar 80">
                <a:extLst>
                  <a:ext uri="{FF2B5EF4-FFF2-40B4-BE49-F238E27FC236}">
                    <a16:creationId xmlns:a16="http://schemas.microsoft.com/office/drawing/2014/main" id="{1F9EB2A1-1CB7-45AE-B810-51772E38A0C9}"/>
                  </a:ext>
                </a:extLst>
              </p:cNvPr>
              <p:cNvGrpSpPr/>
              <p:nvPr/>
            </p:nvGrpSpPr>
            <p:grpSpPr>
              <a:xfrm>
                <a:off x="10991911" y="5215235"/>
                <a:ext cx="584393" cy="854743"/>
                <a:chOff x="4451518" y="4852064"/>
                <a:chExt cx="706498" cy="1033336"/>
              </a:xfrm>
            </p:grpSpPr>
            <p:sp>
              <p:nvSpPr>
                <p:cNvPr id="82" name="Forma Livre: Forma 81">
                  <a:extLst>
                    <a:ext uri="{FF2B5EF4-FFF2-40B4-BE49-F238E27FC236}">
                      <a16:creationId xmlns:a16="http://schemas.microsoft.com/office/drawing/2014/main" id="{3048B703-676A-4173-B17D-7048DD6B8E73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solidFill>
                  <a:srgbClr val="D79D7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Forma Livre: Forma 82">
                  <a:extLst>
                    <a:ext uri="{FF2B5EF4-FFF2-40B4-BE49-F238E27FC236}">
                      <a16:creationId xmlns:a16="http://schemas.microsoft.com/office/drawing/2014/main" id="{B1A5A222-8533-4733-A78A-5310E3BF19E0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Forma Livre: Forma 83">
                  <a:extLst>
                    <a:ext uri="{FF2B5EF4-FFF2-40B4-BE49-F238E27FC236}">
                      <a16:creationId xmlns:a16="http://schemas.microsoft.com/office/drawing/2014/main" id="{9F7963A2-19E1-4D54-9BC4-4F290FA3B854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A0A10F88-8D51-4F5A-B443-B51FF368DFF2}"/>
                </a:ext>
              </a:extLst>
            </p:cNvPr>
            <p:cNvSpPr/>
            <p:nvPr/>
          </p:nvSpPr>
          <p:spPr>
            <a:xfrm>
              <a:off x="11668090" y="4200459"/>
              <a:ext cx="1219200" cy="1113865"/>
            </a:xfrm>
            <a:custGeom>
              <a:avLst/>
              <a:gdLst>
                <a:gd name="connsiteX0" fmla="*/ 0 w 1219200"/>
                <a:gd name="connsiteY0" fmla="*/ 533401 h 1113865"/>
                <a:gd name="connsiteX1" fmla="*/ 152400 w 1219200"/>
                <a:gd name="connsiteY1" fmla="*/ 518161 h 1113865"/>
                <a:gd name="connsiteX2" fmla="*/ 106680 w 1219200"/>
                <a:gd name="connsiteY2" fmla="*/ 670561 h 1113865"/>
                <a:gd name="connsiteX3" fmla="*/ 106680 w 1219200"/>
                <a:gd name="connsiteY3" fmla="*/ 548641 h 1113865"/>
                <a:gd name="connsiteX4" fmla="*/ 182880 w 1219200"/>
                <a:gd name="connsiteY4" fmla="*/ 533401 h 1113865"/>
                <a:gd name="connsiteX5" fmla="*/ 304800 w 1219200"/>
                <a:gd name="connsiteY5" fmla="*/ 457201 h 1113865"/>
                <a:gd name="connsiteX6" fmla="*/ 396240 w 1219200"/>
                <a:gd name="connsiteY6" fmla="*/ 426721 h 1113865"/>
                <a:gd name="connsiteX7" fmla="*/ 441960 w 1219200"/>
                <a:gd name="connsiteY7" fmla="*/ 411481 h 1113865"/>
                <a:gd name="connsiteX8" fmla="*/ 487680 w 1219200"/>
                <a:gd name="connsiteY8" fmla="*/ 457201 h 1113865"/>
                <a:gd name="connsiteX9" fmla="*/ 533400 w 1219200"/>
                <a:gd name="connsiteY9" fmla="*/ 472441 h 1113865"/>
                <a:gd name="connsiteX10" fmla="*/ 548640 w 1219200"/>
                <a:gd name="connsiteY10" fmla="*/ 518161 h 1113865"/>
                <a:gd name="connsiteX11" fmla="*/ 624840 w 1219200"/>
                <a:gd name="connsiteY11" fmla="*/ 609601 h 1113865"/>
                <a:gd name="connsiteX12" fmla="*/ 762000 w 1219200"/>
                <a:gd name="connsiteY12" fmla="*/ 563881 h 1113865"/>
                <a:gd name="connsiteX13" fmla="*/ 777240 w 1219200"/>
                <a:gd name="connsiteY13" fmla="*/ 518161 h 1113865"/>
                <a:gd name="connsiteX14" fmla="*/ 883920 w 1219200"/>
                <a:gd name="connsiteY14" fmla="*/ 441961 h 1113865"/>
                <a:gd name="connsiteX15" fmla="*/ 1005840 w 1219200"/>
                <a:gd name="connsiteY15" fmla="*/ 457201 h 1113865"/>
                <a:gd name="connsiteX16" fmla="*/ 1097280 w 1219200"/>
                <a:gd name="connsiteY16" fmla="*/ 579121 h 1113865"/>
                <a:gd name="connsiteX17" fmla="*/ 1143000 w 1219200"/>
                <a:gd name="connsiteY17" fmla="*/ 609601 h 1113865"/>
                <a:gd name="connsiteX18" fmla="*/ 1173480 w 1219200"/>
                <a:gd name="connsiteY18" fmla="*/ 563881 h 1113865"/>
                <a:gd name="connsiteX19" fmla="*/ 1127760 w 1219200"/>
                <a:gd name="connsiteY19" fmla="*/ 518161 h 1113865"/>
                <a:gd name="connsiteX20" fmla="*/ 1005840 w 1219200"/>
                <a:gd name="connsiteY20" fmla="*/ 457201 h 1113865"/>
                <a:gd name="connsiteX21" fmla="*/ 899160 w 1219200"/>
                <a:gd name="connsiteY21" fmla="*/ 441961 h 1113865"/>
                <a:gd name="connsiteX22" fmla="*/ 883920 w 1219200"/>
                <a:gd name="connsiteY22" fmla="*/ 396241 h 1113865"/>
                <a:gd name="connsiteX23" fmla="*/ 868680 w 1219200"/>
                <a:gd name="connsiteY23" fmla="*/ 304801 h 1113865"/>
                <a:gd name="connsiteX24" fmla="*/ 731520 w 1219200"/>
                <a:gd name="connsiteY24" fmla="*/ 198121 h 1113865"/>
                <a:gd name="connsiteX25" fmla="*/ 731520 w 1219200"/>
                <a:gd name="connsiteY25" fmla="*/ 76201 h 1113865"/>
                <a:gd name="connsiteX26" fmla="*/ 777240 w 1219200"/>
                <a:gd name="connsiteY26" fmla="*/ 60961 h 1113865"/>
                <a:gd name="connsiteX27" fmla="*/ 807720 w 1219200"/>
                <a:gd name="connsiteY27" fmla="*/ 15241 h 1113865"/>
                <a:gd name="connsiteX28" fmla="*/ 929640 w 1219200"/>
                <a:gd name="connsiteY28" fmla="*/ 15241 h 1113865"/>
                <a:gd name="connsiteX29" fmla="*/ 960120 w 1219200"/>
                <a:gd name="connsiteY29" fmla="*/ 60961 h 1113865"/>
                <a:gd name="connsiteX30" fmla="*/ 975360 w 1219200"/>
                <a:gd name="connsiteY30" fmla="*/ 106681 h 1113865"/>
                <a:gd name="connsiteX31" fmla="*/ 1021080 w 1219200"/>
                <a:gd name="connsiteY31" fmla="*/ 152401 h 1113865"/>
                <a:gd name="connsiteX32" fmla="*/ 1036320 w 1219200"/>
                <a:gd name="connsiteY32" fmla="*/ 213361 h 1113865"/>
                <a:gd name="connsiteX33" fmla="*/ 944880 w 1219200"/>
                <a:gd name="connsiteY33" fmla="*/ 243841 h 1113865"/>
                <a:gd name="connsiteX34" fmla="*/ 899160 w 1219200"/>
                <a:gd name="connsiteY34" fmla="*/ 274321 h 1113865"/>
                <a:gd name="connsiteX35" fmla="*/ 853440 w 1219200"/>
                <a:gd name="connsiteY35" fmla="*/ 289561 h 1113865"/>
                <a:gd name="connsiteX36" fmla="*/ 822960 w 1219200"/>
                <a:gd name="connsiteY36" fmla="*/ 335281 h 1113865"/>
                <a:gd name="connsiteX37" fmla="*/ 883920 w 1219200"/>
                <a:gd name="connsiteY37" fmla="*/ 365761 h 1113865"/>
                <a:gd name="connsiteX38" fmla="*/ 929640 w 1219200"/>
                <a:gd name="connsiteY38" fmla="*/ 518161 h 1113865"/>
                <a:gd name="connsiteX39" fmla="*/ 944880 w 1219200"/>
                <a:gd name="connsiteY39" fmla="*/ 1021081 h 1113865"/>
                <a:gd name="connsiteX40" fmla="*/ 990600 w 1219200"/>
                <a:gd name="connsiteY40" fmla="*/ 990601 h 1113865"/>
                <a:gd name="connsiteX41" fmla="*/ 1097280 w 1219200"/>
                <a:gd name="connsiteY41" fmla="*/ 868681 h 1113865"/>
                <a:gd name="connsiteX42" fmla="*/ 1173480 w 1219200"/>
                <a:gd name="connsiteY42" fmla="*/ 883921 h 1113865"/>
                <a:gd name="connsiteX43" fmla="*/ 1203960 w 1219200"/>
                <a:gd name="connsiteY43" fmla="*/ 975361 h 1113865"/>
                <a:gd name="connsiteX44" fmla="*/ 1219200 w 1219200"/>
                <a:gd name="connsiteY44" fmla="*/ 1021081 h 1113865"/>
                <a:gd name="connsiteX45" fmla="*/ 1203960 w 1219200"/>
                <a:gd name="connsiteY45" fmla="*/ 975361 h 1113865"/>
                <a:gd name="connsiteX46" fmla="*/ 1143000 w 1219200"/>
                <a:gd name="connsiteY46" fmla="*/ 914401 h 1113865"/>
                <a:gd name="connsiteX47" fmla="*/ 1112520 w 1219200"/>
                <a:gd name="connsiteY47" fmla="*/ 853441 h 1113865"/>
                <a:gd name="connsiteX48" fmla="*/ 1021080 w 1219200"/>
                <a:gd name="connsiteY48" fmla="*/ 883921 h 1113865"/>
                <a:gd name="connsiteX49" fmla="*/ 960120 w 1219200"/>
                <a:gd name="connsiteY49" fmla="*/ 1005841 h 1113865"/>
                <a:gd name="connsiteX50" fmla="*/ 1021080 w 1219200"/>
                <a:gd name="connsiteY50" fmla="*/ 1051561 h 1113865"/>
                <a:gd name="connsiteX51" fmla="*/ 1066800 w 1219200"/>
                <a:gd name="connsiteY51" fmla="*/ 1066801 h 1113865"/>
                <a:gd name="connsiteX52" fmla="*/ 1112520 w 1219200"/>
                <a:gd name="connsiteY52" fmla="*/ 1097281 h 1113865"/>
                <a:gd name="connsiteX53" fmla="*/ 1051560 w 1219200"/>
                <a:gd name="connsiteY53" fmla="*/ 1112521 h 1113865"/>
                <a:gd name="connsiteX54" fmla="*/ 960120 w 1219200"/>
                <a:gd name="connsiteY54" fmla="*/ 1036321 h 1113865"/>
                <a:gd name="connsiteX55" fmla="*/ 944880 w 1219200"/>
                <a:gd name="connsiteY55" fmla="*/ 990601 h 1113865"/>
                <a:gd name="connsiteX56" fmla="*/ 792480 w 1219200"/>
                <a:gd name="connsiteY56" fmla="*/ 990601 h 1113865"/>
                <a:gd name="connsiteX57" fmla="*/ 685800 w 1219200"/>
                <a:gd name="connsiteY57" fmla="*/ 1036321 h 1113865"/>
                <a:gd name="connsiteX58" fmla="*/ 640080 w 1219200"/>
                <a:gd name="connsiteY58" fmla="*/ 1066801 h 1113865"/>
                <a:gd name="connsiteX59" fmla="*/ 624840 w 1219200"/>
                <a:gd name="connsiteY59" fmla="*/ 1112521 h 1113865"/>
                <a:gd name="connsiteX60" fmla="*/ 701040 w 1219200"/>
                <a:gd name="connsiteY60" fmla="*/ 1036321 h 1113865"/>
                <a:gd name="connsiteX61" fmla="*/ 640080 w 1219200"/>
                <a:gd name="connsiteY61" fmla="*/ 975361 h 1113865"/>
                <a:gd name="connsiteX62" fmla="*/ 594360 w 1219200"/>
                <a:gd name="connsiteY62" fmla="*/ 944881 h 1113865"/>
                <a:gd name="connsiteX63" fmla="*/ 457200 w 1219200"/>
                <a:gd name="connsiteY63" fmla="*/ 914401 h 1113865"/>
                <a:gd name="connsiteX64" fmla="*/ 320040 w 1219200"/>
                <a:gd name="connsiteY64" fmla="*/ 975361 h 1113865"/>
                <a:gd name="connsiteX65" fmla="*/ 411480 w 1219200"/>
                <a:gd name="connsiteY65" fmla="*/ 1021081 h 1113865"/>
                <a:gd name="connsiteX66" fmla="*/ 289560 w 1219200"/>
                <a:gd name="connsiteY66" fmla="*/ 1036321 h 1113865"/>
                <a:gd name="connsiteX67" fmla="*/ 198120 w 1219200"/>
                <a:gd name="connsiteY67" fmla="*/ 1097281 h 1113865"/>
                <a:gd name="connsiteX68" fmla="*/ 243840 w 1219200"/>
                <a:gd name="connsiteY68" fmla="*/ 1066801 h 1113865"/>
                <a:gd name="connsiteX69" fmla="*/ 289560 w 1219200"/>
                <a:gd name="connsiteY69" fmla="*/ 1051561 h 1113865"/>
                <a:gd name="connsiteX70" fmla="*/ 381000 w 1219200"/>
                <a:gd name="connsiteY70" fmla="*/ 990601 h 1113865"/>
                <a:gd name="connsiteX71" fmla="*/ 365760 w 1219200"/>
                <a:gd name="connsiteY71" fmla="*/ 274321 h 1113865"/>
                <a:gd name="connsiteX72" fmla="*/ 320040 w 1219200"/>
                <a:gd name="connsiteY72" fmla="*/ 243841 h 1113865"/>
                <a:gd name="connsiteX73" fmla="*/ 259080 w 1219200"/>
                <a:gd name="connsiteY73" fmla="*/ 152401 h 1113865"/>
                <a:gd name="connsiteX74" fmla="*/ 228600 w 1219200"/>
                <a:gd name="connsiteY74" fmla="*/ 106681 h 1113865"/>
                <a:gd name="connsiteX75" fmla="*/ 213360 w 1219200"/>
                <a:gd name="connsiteY75" fmla="*/ 60961 h 1113865"/>
                <a:gd name="connsiteX76" fmla="*/ 289560 w 1219200"/>
                <a:gd name="connsiteY76" fmla="*/ 30481 h 1113865"/>
                <a:gd name="connsiteX77" fmla="*/ 381000 w 1219200"/>
                <a:gd name="connsiteY77" fmla="*/ 1 h 1113865"/>
                <a:gd name="connsiteX78" fmla="*/ 472440 w 1219200"/>
                <a:gd name="connsiteY78" fmla="*/ 15241 h 1113865"/>
                <a:gd name="connsiteX79" fmla="*/ 487680 w 1219200"/>
                <a:gd name="connsiteY79" fmla="*/ 60961 h 1113865"/>
                <a:gd name="connsiteX80" fmla="*/ 533400 w 1219200"/>
                <a:gd name="connsiteY80" fmla="*/ 106681 h 1113865"/>
                <a:gd name="connsiteX81" fmla="*/ 548640 w 1219200"/>
                <a:gd name="connsiteY81" fmla="*/ 152401 h 1113865"/>
                <a:gd name="connsiteX82" fmla="*/ 472440 w 1219200"/>
                <a:gd name="connsiteY82" fmla="*/ 213361 h 1113865"/>
                <a:gd name="connsiteX83" fmla="*/ 365760 w 1219200"/>
                <a:gd name="connsiteY83" fmla="*/ 335281 h 1113865"/>
                <a:gd name="connsiteX84" fmla="*/ 365760 w 1219200"/>
                <a:gd name="connsiteY84" fmla="*/ 350521 h 111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200" h="1113865">
                  <a:moveTo>
                    <a:pt x="0" y="533401"/>
                  </a:moveTo>
                  <a:cubicBezTo>
                    <a:pt x="50800" y="528321"/>
                    <a:pt x="109921" y="489842"/>
                    <a:pt x="152400" y="518161"/>
                  </a:cubicBezTo>
                  <a:cubicBezTo>
                    <a:pt x="197662" y="548335"/>
                    <a:pt x="124915" y="643209"/>
                    <a:pt x="106680" y="670561"/>
                  </a:cubicBezTo>
                  <a:cubicBezTo>
                    <a:pt x="99673" y="642533"/>
                    <a:pt x="73047" y="576669"/>
                    <a:pt x="106680" y="548641"/>
                  </a:cubicBezTo>
                  <a:cubicBezTo>
                    <a:pt x="126579" y="532058"/>
                    <a:pt x="157480" y="538481"/>
                    <a:pt x="182880" y="533401"/>
                  </a:cubicBezTo>
                  <a:cubicBezTo>
                    <a:pt x="250940" y="442654"/>
                    <a:pt x="196760" y="486666"/>
                    <a:pt x="304800" y="457201"/>
                  </a:cubicBezTo>
                  <a:cubicBezTo>
                    <a:pt x="335797" y="448747"/>
                    <a:pt x="365760" y="436881"/>
                    <a:pt x="396240" y="426721"/>
                  </a:cubicBezTo>
                  <a:lnTo>
                    <a:pt x="441960" y="411481"/>
                  </a:lnTo>
                  <a:cubicBezTo>
                    <a:pt x="457200" y="426721"/>
                    <a:pt x="469747" y="445246"/>
                    <a:pt x="487680" y="457201"/>
                  </a:cubicBezTo>
                  <a:cubicBezTo>
                    <a:pt x="501046" y="466112"/>
                    <a:pt x="522041" y="461082"/>
                    <a:pt x="533400" y="472441"/>
                  </a:cubicBezTo>
                  <a:cubicBezTo>
                    <a:pt x="544759" y="483800"/>
                    <a:pt x="542312" y="503396"/>
                    <a:pt x="548640" y="518161"/>
                  </a:cubicBezTo>
                  <a:cubicBezTo>
                    <a:pt x="579577" y="590347"/>
                    <a:pt x="566453" y="570676"/>
                    <a:pt x="624840" y="609601"/>
                  </a:cubicBezTo>
                  <a:cubicBezTo>
                    <a:pt x="663367" y="601896"/>
                    <a:pt x="730452" y="595429"/>
                    <a:pt x="762000" y="563881"/>
                  </a:cubicBezTo>
                  <a:cubicBezTo>
                    <a:pt x="773359" y="552522"/>
                    <a:pt x="767903" y="531233"/>
                    <a:pt x="777240" y="518161"/>
                  </a:cubicBezTo>
                  <a:cubicBezTo>
                    <a:pt x="822440" y="454882"/>
                    <a:pt x="826098" y="461235"/>
                    <a:pt x="883920" y="441961"/>
                  </a:cubicBezTo>
                  <a:cubicBezTo>
                    <a:pt x="924560" y="447041"/>
                    <a:pt x="967350" y="443204"/>
                    <a:pt x="1005840" y="457201"/>
                  </a:cubicBezTo>
                  <a:cubicBezTo>
                    <a:pt x="1045413" y="471591"/>
                    <a:pt x="1077707" y="556285"/>
                    <a:pt x="1097280" y="579121"/>
                  </a:cubicBezTo>
                  <a:cubicBezTo>
                    <a:pt x="1109200" y="593028"/>
                    <a:pt x="1127760" y="599441"/>
                    <a:pt x="1143000" y="609601"/>
                  </a:cubicBezTo>
                  <a:cubicBezTo>
                    <a:pt x="1153160" y="594361"/>
                    <a:pt x="1176491" y="581948"/>
                    <a:pt x="1173480" y="563881"/>
                  </a:cubicBezTo>
                  <a:cubicBezTo>
                    <a:pt x="1169937" y="542622"/>
                    <a:pt x="1144317" y="531959"/>
                    <a:pt x="1127760" y="518161"/>
                  </a:cubicBezTo>
                  <a:cubicBezTo>
                    <a:pt x="1094891" y="490770"/>
                    <a:pt x="1045855" y="467205"/>
                    <a:pt x="1005840" y="457201"/>
                  </a:cubicBezTo>
                  <a:cubicBezTo>
                    <a:pt x="970991" y="448489"/>
                    <a:pt x="934720" y="447041"/>
                    <a:pt x="899160" y="441961"/>
                  </a:cubicBezTo>
                  <a:cubicBezTo>
                    <a:pt x="894080" y="426721"/>
                    <a:pt x="887405" y="411923"/>
                    <a:pt x="883920" y="396241"/>
                  </a:cubicBezTo>
                  <a:cubicBezTo>
                    <a:pt x="877217" y="366076"/>
                    <a:pt x="884250" y="331492"/>
                    <a:pt x="868680" y="304801"/>
                  </a:cubicBezTo>
                  <a:cubicBezTo>
                    <a:pt x="819053" y="219726"/>
                    <a:pt x="798317" y="220387"/>
                    <a:pt x="731520" y="198121"/>
                  </a:cubicBezTo>
                  <a:cubicBezTo>
                    <a:pt x="716960" y="154440"/>
                    <a:pt x="698826" y="125242"/>
                    <a:pt x="731520" y="76201"/>
                  </a:cubicBezTo>
                  <a:cubicBezTo>
                    <a:pt x="740431" y="62835"/>
                    <a:pt x="762000" y="66041"/>
                    <a:pt x="777240" y="60961"/>
                  </a:cubicBezTo>
                  <a:cubicBezTo>
                    <a:pt x="787400" y="45721"/>
                    <a:pt x="793417" y="26683"/>
                    <a:pt x="807720" y="15241"/>
                  </a:cubicBezTo>
                  <a:cubicBezTo>
                    <a:pt x="845210" y="-14751"/>
                    <a:pt x="890582" y="7429"/>
                    <a:pt x="929640" y="15241"/>
                  </a:cubicBezTo>
                  <a:cubicBezTo>
                    <a:pt x="939800" y="30481"/>
                    <a:pt x="951929" y="44578"/>
                    <a:pt x="960120" y="60961"/>
                  </a:cubicBezTo>
                  <a:cubicBezTo>
                    <a:pt x="967304" y="75329"/>
                    <a:pt x="966449" y="93315"/>
                    <a:pt x="975360" y="106681"/>
                  </a:cubicBezTo>
                  <a:cubicBezTo>
                    <a:pt x="987315" y="124614"/>
                    <a:pt x="1005840" y="137161"/>
                    <a:pt x="1021080" y="152401"/>
                  </a:cubicBezTo>
                  <a:cubicBezTo>
                    <a:pt x="1026160" y="172721"/>
                    <a:pt x="1049729" y="197270"/>
                    <a:pt x="1036320" y="213361"/>
                  </a:cubicBezTo>
                  <a:cubicBezTo>
                    <a:pt x="1015752" y="238043"/>
                    <a:pt x="971613" y="226019"/>
                    <a:pt x="944880" y="243841"/>
                  </a:cubicBezTo>
                  <a:cubicBezTo>
                    <a:pt x="929640" y="254001"/>
                    <a:pt x="915543" y="266130"/>
                    <a:pt x="899160" y="274321"/>
                  </a:cubicBezTo>
                  <a:cubicBezTo>
                    <a:pt x="884792" y="281505"/>
                    <a:pt x="868680" y="284481"/>
                    <a:pt x="853440" y="289561"/>
                  </a:cubicBezTo>
                  <a:cubicBezTo>
                    <a:pt x="843280" y="304801"/>
                    <a:pt x="816158" y="318275"/>
                    <a:pt x="822960" y="335281"/>
                  </a:cubicBezTo>
                  <a:cubicBezTo>
                    <a:pt x="831397" y="356375"/>
                    <a:pt x="870289" y="347586"/>
                    <a:pt x="883920" y="365761"/>
                  </a:cubicBezTo>
                  <a:cubicBezTo>
                    <a:pt x="897834" y="384313"/>
                    <a:pt x="921725" y="486503"/>
                    <a:pt x="929640" y="518161"/>
                  </a:cubicBezTo>
                  <a:cubicBezTo>
                    <a:pt x="934720" y="685801"/>
                    <a:pt x="923417" y="854743"/>
                    <a:pt x="944880" y="1021081"/>
                  </a:cubicBezTo>
                  <a:cubicBezTo>
                    <a:pt x="947224" y="1039247"/>
                    <a:pt x="976529" y="1002327"/>
                    <a:pt x="990600" y="990601"/>
                  </a:cubicBezTo>
                  <a:cubicBezTo>
                    <a:pt x="1031832" y="956241"/>
                    <a:pt x="1064342" y="909853"/>
                    <a:pt x="1097280" y="868681"/>
                  </a:cubicBezTo>
                  <a:cubicBezTo>
                    <a:pt x="1122680" y="873761"/>
                    <a:pt x="1155164" y="865605"/>
                    <a:pt x="1173480" y="883921"/>
                  </a:cubicBezTo>
                  <a:cubicBezTo>
                    <a:pt x="1196198" y="906639"/>
                    <a:pt x="1193800" y="944881"/>
                    <a:pt x="1203960" y="975361"/>
                  </a:cubicBezTo>
                  <a:lnTo>
                    <a:pt x="1219200" y="1021081"/>
                  </a:lnTo>
                  <a:lnTo>
                    <a:pt x="1203960" y="975361"/>
                  </a:lnTo>
                  <a:cubicBezTo>
                    <a:pt x="1183640" y="914401"/>
                    <a:pt x="1203960" y="934721"/>
                    <a:pt x="1143000" y="914401"/>
                  </a:cubicBezTo>
                  <a:cubicBezTo>
                    <a:pt x="1132840" y="894081"/>
                    <a:pt x="1129973" y="867985"/>
                    <a:pt x="1112520" y="853441"/>
                  </a:cubicBezTo>
                  <a:cubicBezTo>
                    <a:pt x="1054643" y="805210"/>
                    <a:pt x="1044944" y="845739"/>
                    <a:pt x="1021080" y="883921"/>
                  </a:cubicBezTo>
                  <a:cubicBezTo>
                    <a:pt x="969666" y="966184"/>
                    <a:pt x="983333" y="936202"/>
                    <a:pt x="960120" y="1005841"/>
                  </a:cubicBezTo>
                  <a:cubicBezTo>
                    <a:pt x="980440" y="1021081"/>
                    <a:pt x="999027" y="1038959"/>
                    <a:pt x="1021080" y="1051561"/>
                  </a:cubicBezTo>
                  <a:cubicBezTo>
                    <a:pt x="1035028" y="1059531"/>
                    <a:pt x="1052432" y="1059617"/>
                    <a:pt x="1066800" y="1066801"/>
                  </a:cubicBezTo>
                  <a:cubicBezTo>
                    <a:pt x="1083183" y="1074992"/>
                    <a:pt x="1097280" y="1087121"/>
                    <a:pt x="1112520" y="1097281"/>
                  </a:cubicBezTo>
                  <a:cubicBezTo>
                    <a:pt x="1092200" y="1102361"/>
                    <a:pt x="1072295" y="1115483"/>
                    <a:pt x="1051560" y="1112521"/>
                  </a:cubicBezTo>
                  <a:cubicBezTo>
                    <a:pt x="1026806" y="1108985"/>
                    <a:pt x="973019" y="1049220"/>
                    <a:pt x="960120" y="1036321"/>
                  </a:cubicBezTo>
                  <a:cubicBezTo>
                    <a:pt x="955040" y="1021081"/>
                    <a:pt x="956239" y="1001960"/>
                    <a:pt x="944880" y="990601"/>
                  </a:cubicBezTo>
                  <a:cubicBezTo>
                    <a:pt x="911631" y="957352"/>
                    <a:pt x="810977" y="987959"/>
                    <a:pt x="792480" y="990601"/>
                  </a:cubicBezTo>
                  <a:cubicBezTo>
                    <a:pt x="677697" y="1067123"/>
                    <a:pt x="823576" y="977274"/>
                    <a:pt x="685800" y="1036321"/>
                  </a:cubicBezTo>
                  <a:cubicBezTo>
                    <a:pt x="668965" y="1043536"/>
                    <a:pt x="655320" y="1056641"/>
                    <a:pt x="640080" y="1066801"/>
                  </a:cubicBezTo>
                  <a:cubicBezTo>
                    <a:pt x="635000" y="1082041"/>
                    <a:pt x="610472" y="1105337"/>
                    <a:pt x="624840" y="1112521"/>
                  </a:cubicBezTo>
                  <a:cubicBezTo>
                    <a:pt x="650240" y="1125221"/>
                    <a:pt x="695960" y="1043941"/>
                    <a:pt x="701040" y="1036321"/>
                  </a:cubicBezTo>
                  <a:cubicBezTo>
                    <a:pt x="601287" y="1003070"/>
                    <a:pt x="699193" y="1049252"/>
                    <a:pt x="640080" y="975361"/>
                  </a:cubicBezTo>
                  <a:cubicBezTo>
                    <a:pt x="628638" y="961058"/>
                    <a:pt x="610743" y="953072"/>
                    <a:pt x="594360" y="944881"/>
                  </a:cubicBezTo>
                  <a:cubicBezTo>
                    <a:pt x="556843" y="926122"/>
                    <a:pt x="492320" y="920254"/>
                    <a:pt x="457200" y="914401"/>
                  </a:cubicBezTo>
                  <a:cubicBezTo>
                    <a:pt x="441377" y="917038"/>
                    <a:pt x="320040" y="919053"/>
                    <a:pt x="320040" y="975361"/>
                  </a:cubicBezTo>
                  <a:cubicBezTo>
                    <a:pt x="320040" y="995056"/>
                    <a:pt x="400206" y="1017323"/>
                    <a:pt x="411480" y="1021081"/>
                  </a:cubicBezTo>
                  <a:cubicBezTo>
                    <a:pt x="370840" y="1026161"/>
                    <a:pt x="328130" y="1022546"/>
                    <a:pt x="289560" y="1036321"/>
                  </a:cubicBezTo>
                  <a:cubicBezTo>
                    <a:pt x="255062" y="1048642"/>
                    <a:pt x="198120" y="1097281"/>
                    <a:pt x="198120" y="1097281"/>
                  </a:cubicBezTo>
                  <a:cubicBezTo>
                    <a:pt x="213360" y="1087121"/>
                    <a:pt x="227457" y="1074992"/>
                    <a:pt x="243840" y="1066801"/>
                  </a:cubicBezTo>
                  <a:cubicBezTo>
                    <a:pt x="258208" y="1059617"/>
                    <a:pt x="275517" y="1059363"/>
                    <a:pt x="289560" y="1051561"/>
                  </a:cubicBezTo>
                  <a:cubicBezTo>
                    <a:pt x="321582" y="1033771"/>
                    <a:pt x="381000" y="990601"/>
                    <a:pt x="381000" y="990601"/>
                  </a:cubicBezTo>
                  <a:cubicBezTo>
                    <a:pt x="464645" y="739665"/>
                    <a:pt x="429714" y="862696"/>
                    <a:pt x="365760" y="274321"/>
                  </a:cubicBezTo>
                  <a:cubicBezTo>
                    <a:pt x="363781" y="256112"/>
                    <a:pt x="335280" y="254001"/>
                    <a:pt x="320040" y="243841"/>
                  </a:cubicBezTo>
                  <a:lnTo>
                    <a:pt x="259080" y="152401"/>
                  </a:lnTo>
                  <a:cubicBezTo>
                    <a:pt x="248920" y="137161"/>
                    <a:pt x="234392" y="124057"/>
                    <a:pt x="228600" y="106681"/>
                  </a:cubicBezTo>
                  <a:lnTo>
                    <a:pt x="213360" y="60961"/>
                  </a:lnTo>
                  <a:cubicBezTo>
                    <a:pt x="238760" y="50801"/>
                    <a:pt x="263850" y="39830"/>
                    <a:pt x="289560" y="30481"/>
                  </a:cubicBezTo>
                  <a:cubicBezTo>
                    <a:pt x="319754" y="19501"/>
                    <a:pt x="381000" y="1"/>
                    <a:pt x="381000" y="1"/>
                  </a:cubicBezTo>
                  <a:cubicBezTo>
                    <a:pt x="411480" y="5081"/>
                    <a:pt x="445611" y="-90"/>
                    <a:pt x="472440" y="15241"/>
                  </a:cubicBezTo>
                  <a:cubicBezTo>
                    <a:pt x="486388" y="23211"/>
                    <a:pt x="478769" y="47595"/>
                    <a:pt x="487680" y="60961"/>
                  </a:cubicBezTo>
                  <a:cubicBezTo>
                    <a:pt x="499635" y="78894"/>
                    <a:pt x="518160" y="91441"/>
                    <a:pt x="533400" y="106681"/>
                  </a:cubicBezTo>
                  <a:cubicBezTo>
                    <a:pt x="538480" y="121921"/>
                    <a:pt x="551281" y="136555"/>
                    <a:pt x="548640" y="152401"/>
                  </a:cubicBezTo>
                  <a:cubicBezTo>
                    <a:pt x="540530" y="201060"/>
                    <a:pt x="508101" y="201474"/>
                    <a:pt x="472440" y="213361"/>
                  </a:cubicBezTo>
                  <a:cubicBezTo>
                    <a:pt x="429136" y="256665"/>
                    <a:pt x="397241" y="282813"/>
                    <a:pt x="365760" y="335281"/>
                  </a:cubicBezTo>
                  <a:cubicBezTo>
                    <a:pt x="363146" y="339637"/>
                    <a:pt x="365760" y="345441"/>
                    <a:pt x="365760" y="35052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D1ABB69D-B78A-4865-BD94-FF3BB0E54FDC}"/>
                </a:ext>
              </a:extLst>
            </p:cNvPr>
            <p:cNvSpPr/>
            <p:nvPr/>
          </p:nvSpPr>
          <p:spPr>
            <a:xfrm>
              <a:off x="7559315" y="4331414"/>
              <a:ext cx="950976" cy="859536"/>
            </a:xfrm>
            <a:custGeom>
              <a:avLst/>
              <a:gdLst>
                <a:gd name="connsiteX0" fmla="*/ 137160 w 950976"/>
                <a:gd name="connsiteY0" fmla="*/ 0 h 859536"/>
                <a:gd name="connsiteX1" fmla="*/ 146304 w 950976"/>
                <a:gd name="connsiteY1" fmla="*/ 292608 h 859536"/>
                <a:gd name="connsiteX2" fmla="*/ 164592 w 950976"/>
                <a:gd name="connsiteY2" fmla="*/ 329184 h 859536"/>
                <a:gd name="connsiteX3" fmla="*/ 173736 w 950976"/>
                <a:gd name="connsiteY3" fmla="*/ 384048 h 859536"/>
                <a:gd name="connsiteX4" fmla="*/ 182880 w 950976"/>
                <a:gd name="connsiteY4" fmla="*/ 429768 h 859536"/>
                <a:gd name="connsiteX5" fmla="*/ 192024 w 950976"/>
                <a:gd name="connsiteY5" fmla="*/ 457200 h 859536"/>
                <a:gd name="connsiteX6" fmla="*/ 201168 w 950976"/>
                <a:gd name="connsiteY6" fmla="*/ 493776 h 859536"/>
                <a:gd name="connsiteX7" fmla="*/ 219456 w 950976"/>
                <a:gd name="connsiteY7" fmla="*/ 521208 h 859536"/>
                <a:gd name="connsiteX8" fmla="*/ 265176 w 950976"/>
                <a:gd name="connsiteY8" fmla="*/ 612648 h 859536"/>
                <a:gd name="connsiteX9" fmla="*/ 274320 w 950976"/>
                <a:gd name="connsiteY9" fmla="*/ 640080 h 859536"/>
                <a:gd name="connsiteX10" fmla="*/ 301752 w 950976"/>
                <a:gd name="connsiteY10" fmla="*/ 667512 h 859536"/>
                <a:gd name="connsiteX11" fmla="*/ 274320 w 950976"/>
                <a:gd name="connsiteY11" fmla="*/ 859536 h 859536"/>
                <a:gd name="connsiteX12" fmla="*/ 109728 w 950976"/>
                <a:gd name="connsiteY12" fmla="*/ 850392 h 859536"/>
                <a:gd name="connsiteX13" fmla="*/ 18288 w 950976"/>
                <a:gd name="connsiteY13" fmla="*/ 786384 h 859536"/>
                <a:gd name="connsiteX14" fmla="*/ 0 w 950976"/>
                <a:gd name="connsiteY14" fmla="*/ 758952 h 859536"/>
                <a:gd name="connsiteX15" fmla="*/ 18288 w 950976"/>
                <a:gd name="connsiteY15" fmla="*/ 676656 h 859536"/>
                <a:gd name="connsiteX16" fmla="*/ 73152 w 950976"/>
                <a:gd name="connsiteY16" fmla="*/ 658368 h 859536"/>
                <a:gd name="connsiteX17" fmla="*/ 137160 w 950976"/>
                <a:gd name="connsiteY17" fmla="*/ 621792 h 859536"/>
                <a:gd name="connsiteX18" fmla="*/ 192024 w 950976"/>
                <a:gd name="connsiteY18" fmla="*/ 566928 h 859536"/>
                <a:gd name="connsiteX19" fmla="*/ 182880 w 950976"/>
                <a:gd name="connsiteY19" fmla="*/ 301752 h 859536"/>
                <a:gd name="connsiteX20" fmla="*/ 155448 w 950976"/>
                <a:gd name="connsiteY20" fmla="*/ 283464 h 859536"/>
                <a:gd name="connsiteX21" fmla="*/ 329184 w 950976"/>
                <a:gd name="connsiteY21" fmla="*/ 274320 h 859536"/>
                <a:gd name="connsiteX22" fmla="*/ 484632 w 950976"/>
                <a:gd name="connsiteY22" fmla="*/ 292608 h 859536"/>
                <a:gd name="connsiteX23" fmla="*/ 493776 w 950976"/>
                <a:gd name="connsiteY23" fmla="*/ 356616 h 859536"/>
                <a:gd name="connsiteX24" fmla="*/ 502920 w 950976"/>
                <a:gd name="connsiteY24" fmla="*/ 530352 h 859536"/>
                <a:gd name="connsiteX25" fmla="*/ 576072 w 950976"/>
                <a:gd name="connsiteY25" fmla="*/ 548640 h 859536"/>
                <a:gd name="connsiteX26" fmla="*/ 612648 w 950976"/>
                <a:gd name="connsiteY26" fmla="*/ 603504 h 859536"/>
                <a:gd name="connsiteX27" fmla="*/ 630936 w 950976"/>
                <a:gd name="connsiteY27" fmla="*/ 630936 h 859536"/>
                <a:gd name="connsiteX28" fmla="*/ 640080 w 950976"/>
                <a:gd name="connsiteY28" fmla="*/ 658368 h 859536"/>
                <a:gd name="connsiteX29" fmla="*/ 603504 w 950976"/>
                <a:gd name="connsiteY29" fmla="*/ 768096 h 859536"/>
                <a:gd name="connsiteX30" fmla="*/ 548640 w 950976"/>
                <a:gd name="connsiteY30" fmla="*/ 795528 h 859536"/>
                <a:gd name="connsiteX31" fmla="*/ 402336 w 950976"/>
                <a:gd name="connsiteY31" fmla="*/ 786384 h 859536"/>
                <a:gd name="connsiteX32" fmla="*/ 420624 w 950976"/>
                <a:gd name="connsiteY32" fmla="*/ 649224 h 859536"/>
                <a:gd name="connsiteX33" fmla="*/ 429768 w 950976"/>
                <a:gd name="connsiteY33" fmla="*/ 612648 h 859536"/>
                <a:gd name="connsiteX34" fmla="*/ 457200 w 950976"/>
                <a:gd name="connsiteY34" fmla="*/ 603504 h 859536"/>
                <a:gd name="connsiteX35" fmla="*/ 484632 w 950976"/>
                <a:gd name="connsiteY35" fmla="*/ 585216 h 859536"/>
                <a:gd name="connsiteX36" fmla="*/ 493776 w 950976"/>
                <a:gd name="connsiteY36" fmla="*/ 557784 h 859536"/>
                <a:gd name="connsiteX37" fmla="*/ 512064 w 950976"/>
                <a:gd name="connsiteY37" fmla="*/ 100584 h 859536"/>
                <a:gd name="connsiteX38" fmla="*/ 521208 w 950976"/>
                <a:gd name="connsiteY38" fmla="*/ 146304 h 859536"/>
                <a:gd name="connsiteX39" fmla="*/ 512064 w 950976"/>
                <a:gd name="connsiteY39" fmla="*/ 274320 h 859536"/>
                <a:gd name="connsiteX40" fmla="*/ 502920 w 950976"/>
                <a:gd name="connsiteY40" fmla="*/ 301752 h 859536"/>
                <a:gd name="connsiteX41" fmla="*/ 813816 w 950976"/>
                <a:gd name="connsiteY41" fmla="*/ 292608 h 859536"/>
                <a:gd name="connsiteX42" fmla="*/ 804672 w 950976"/>
                <a:gd name="connsiteY42" fmla="*/ 45720 h 859536"/>
                <a:gd name="connsiteX43" fmla="*/ 813816 w 950976"/>
                <a:gd name="connsiteY43" fmla="*/ 137160 h 859536"/>
                <a:gd name="connsiteX44" fmla="*/ 822960 w 950976"/>
                <a:gd name="connsiteY44" fmla="*/ 246888 h 859536"/>
                <a:gd name="connsiteX45" fmla="*/ 832104 w 950976"/>
                <a:gd name="connsiteY45" fmla="*/ 585216 h 859536"/>
                <a:gd name="connsiteX46" fmla="*/ 868680 w 950976"/>
                <a:gd name="connsiteY46" fmla="*/ 594360 h 859536"/>
                <a:gd name="connsiteX47" fmla="*/ 896112 w 950976"/>
                <a:gd name="connsiteY47" fmla="*/ 612648 h 859536"/>
                <a:gd name="connsiteX48" fmla="*/ 914400 w 950976"/>
                <a:gd name="connsiteY48" fmla="*/ 640080 h 859536"/>
                <a:gd name="connsiteX49" fmla="*/ 941832 w 950976"/>
                <a:gd name="connsiteY49" fmla="*/ 731520 h 859536"/>
                <a:gd name="connsiteX50" fmla="*/ 950976 w 950976"/>
                <a:gd name="connsiteY50" fmla="*/ 795528 h 859536"/>
                <a:gd name="connsiteX51" fmla="*/ 941832 w 950976"/>
                <a:gd name="connsiteY51" fmla="*/ 822960 h 859536"/>
                <a:gd name="connsiteX52" fmla="*/ 914400 w 950976"/>
                <a:gd name="connsiteY52" fmla="*/ 832104 h 859536"/>
                <a:gd name="connsiteX53" fmla="*/ 850392 w 950976"/>
                <a:gd name="connsiteY53" fmla="*/ 859536 h 859536"/>
                <a:gd name="connsiteX54" fmla="*/ 758952 w 950976"/>
                <a:gd name="connsiteY54" fmla="*/ 850392 h 859536"/>
                <a:gd name="connsiteX55" fmla="*/ 713232 w 950976"/>
                <a:gd name="connsiteY55" fmla="*/ 768096 h 859536"/>
                <a:gd name="connsiteX56" fmla="*/ 722376 w 950976"/>
                <a:gd name="connsiteY56" fmla="*/ 676656 h 859536"/>
                <a:gd name="connsiteX57" fmla="*/ 749808 w 950976"/>
                <a:gd name="connsiteY57" fmla="*/ 658368 h 859536"/>
                <a:gd name="connsiteX58" fmla="*/ 758952 w 950976"/>
                <a:gd name="connsiteY58" fmla="*/ 630936 h 859536"/>
                <a:gd name="connsiteX59" fmla="*/ 832104 w 950976"/>
                <a:gd name="connsiteY59" fmla="*/ 566928 h 8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50976" h="859536">
                  <a:moveTo>
                    <a:pt x="137160" y="0"/>
                  </a:moveTo>
                  <a:cubicBezTo>
                    <a:pt x="140208" y="97536"/>
                    <a:pt x="138200" y="195361"/>
                    <a:pt x="146304" y="292608"/>
                  </a:cubicBezTo>
                  <a:cubicBezTo>
                    <a:pt x="147436" y="306192"/>
                    <a:pt x="160675" y="316128"/>
                    <a:pt x="164592" y="329184"/>
                  </a:cubicBezTo>
                  <a:cubicBezTo>
                    <a:pt x="169920" y="346942"/>
                    <a:pt x="170419" y="365807"/>
                    <a:pt x="173736" y="384048"/>
                  </a:cubicBezTo>
                  <a:cubicBezTo>
                    <a:pt x="176516" y="399339"/>
                    <a:pt x="179111" y="414690"/>
                    <a:pt x="182880" y="429768"/>
                  </a:cubicBezTo>
                  <a:cubicBezTo>
                    <a:pt x="185218" y="439119"/>
                    <a:pt x="189376" y="447932"/>
                    <a:pt x="192024" y="457200"/>
                  </a:cubicBezTo>
                  <a:cubicBezTo>
                    <a:pt x="195476" y="469284"/>
                    <a:pt x="196218" y="482225"/>
                    <a:pt x="201168" y="493776"/>
                  </a:cubicBezTo>
                  <a:cubicBezTo>
                    <a:pt x="205497" y="503877"/>
                    <a:pt x="214993" y="511165"/>
                    <a:pt x="219456" y="521208"/>
                  </a:cubicBezTo>
                  <a:cubicBezTo>
                    <a:pt x="261469" y="615738"/>
                    <a:pt x="211231" y="540722"/>
                    <a:pt x="265176" y="612648"/>
                  </a:cubicBezTo>
                  <a:cubicBezTo>
                    <a:pt x="268224" y="621792"/>
                    <a:pt x="268973" y="632060"/>
                    <a:pt x="274320" y="640080"/>
                  </a:cubicBezTo>
                  <a:cubicBezTo>
                    <a:pt x="281493" y="650840"/>
                    <a:pt x="300465" y="654645"/>
                    <a:pt x="301752" y="667512"/>
                  </a:cubicBezTo>
                  <a:cubicBezTo>
                    <a:pt x="314183" y="791818"/>
                    <a:pt x="309945" y="788286"/>
                    <a:pt x="274320" y="859536"/>
                  </a:cubicBezTo>
                  <a:cubicBezTo>
                    <a:pt x="219456" y="856488"/>
                    <a:pt x="163522" y="861599"/>
                    <a:pt x="109728" y="850392"/>
                  </a:cubicBezTo>
                  <a:cubicBezTo>
                    <a:pt x="105955" y="849606"/>
                    <a:pt x="28230" y="796326"/>
                    <a:pt x="18288" y="786384"/>
                  </a:cubicBezTo>
                  <a:cubicBezTo>
                    <a:pt x="10517" y="778613"/>
                    <a:pt x="6096" y="768096"/>
                    <a:pt x="0" y="758952"/>
                  </a:cubicBezTo>
                  <a:cubicBezTo>
                    <a:pt x="6096" y="731520"/>
                    <a:pt x="1760" y="699382"/>
                    <a:pt x="18288" y="676656"/>
                  </a:cubicBezTo>
                  <a:cubicBezTo>
                    <a:pt x="29626" y="661066"/>
                    <a:pt x="73152" y="658368"/>
                    <a:pt x="73152" y="658368"/>
                  </a:cubicBezTo>
                  <a:cubicBezTo>
                    <a:pt x="134743" y="596777"/>
                    <a:pt x="63478" y="658633"/>
                    <a:pt x="137160" y="621792"/>
                  </a:cubicBezTo>
                  <a:cubicBezTo>
                    <a:pt x="171186" y="604779"/>
                    <a:pt x="173461" y="594772"/>
                    <a:pt x="192024" y="566928"/>
                  </a:cubicBezTo>
                  <a:cubicBezTo>
                    <a:pt x="188976" y="478536"/>
                    <a:pt x="194198" y="389469"/>
                    <a:pt x="182880" y="301752"/>
                  </a:cubicBezTo>
                  <a:cubicBezTo>
                    <a:pt x="181474" y="290853"/>
                    <a:pt x="144647" y="285489"/>
                    <a:pt x="155448" y="283464"/>
                  </a:cubicBezTo>
                  <a:cubicBezTo>
                    <a:pt x="212447" y="272777"/>
                    <a:pt x="271272" y="277368"/>
                    <a:pt x="329184" y="274320"/>
                  </a:cubicBezTo>
                  <a:cubicBezTo>
                    <a:pt x="381000" y="280416"/>
                    <a:pt x="437967" y="269275"/>
                    <a:pt x="484632" y="292608"/>
                  </a:cubicBezTo>
                  <a:cubicBezTo>
                    <a:pt x="503909" y="302247"/>
                    <a:pt x="492123" y="335127"/>
                    <a:pt x="493776" y="356616"/>
                  </a:cubicBezTo>
                  <a:cubicBezTo>
                    <a:pt x="498224" y="414437"/>
                    <a:pt x="480076" y="477049"/>
                    <a:pt x="502920" y="530352"/>
                  </a:cubicBezTo>
                  <a:cubicBezTo>
                    <a:pt x="512821" y="553454"/>
                    <a:pt x="576072" y="548640"/>
                    <a:pt x="576072" y="548640"/>
                  </a:cubicBezTo>
                  <a:lnTo>
                    <a:pt x="612648" y="603504"/>
                  </a:lnTo>
                  <a:cubicBezTo>
                    <a:pt x="618744" y="612648"/>
                    <a:pt x="627461" y="620510"/>
                    <a:pt x="630936" y="630936"/>
                  </a:cubicBezTo>
                  <a:lnTo>
                    <a:pt x="640080" y="658368"/>
                  </a:lnTo>
                  <a:cubicBezTo>
                    <a:pt x="634042" y="682518"/>
                    <a:pt x="624596" y="742786"/>
                    <a:pt x="603504" y="768096"/>
                  </a:cubicBezTo>
                  <a:cubicBezTo>
                    <a:pt x="589869" y="784458"/>
                    <a:pt x="567363" y="789287"/>
                    <a:pt x="548640" y="795528"/>
                  </a:cubicBezTo>
                  <a:cubicBezTo>
                    <a:pt x="499872" y="792480"/>
                    <a:pt x="434513" y="823157"/>
                    <a:pt x="402336" y="786384"/>
                  </a:cubicBezTo>
                  <a:cubicBezTo>
                    <a:pt x="371963" y="751672"/>
                    <a:pt x="413430" y="694784"/>
                    <a:pt x="420624" y="649224"/>
                  </a:cubicBezTo>
                  <a:cubicBezTo>
                    <a:pt x="422584" y="636811"/>
                    <a:pt x="421917" y="622461"/>
                    <a:pt x="429768" y="612648"/>
                  </a:cubicBezTo>
                  <a:cubicBezTo>
                    <a:pt x="435789" y="605122"/>
                    <a:pt x="448579" y="607815"/>
                    <a:pt x="457200" y="603504"/>
                  </a:cubicBezTo>
                  <a:cubicBezTo>
                    <a:pt x="467030" y="598589"/>
                    <a:pt x="475488" y="591312"/>
                    <a:pt x="484632" y="585216"/>
                  </a:cubicBezTo>
                  <a:cubicBezTo>
                    <a:pt x="487680" y="576072"/>
                    <a:pt x="493438" y="567417"/>
                    <a:pt x="493776" y="557784"/>
                  </a:cubicBezTo>
                  <a:cubicBezTo>
                    <a:pt x="500659" y="361612"/>
                    <a:pt x="463184" y="-119376"/>
                    <a:pt x="512064" y="100584"/>
                  </a:cubicBezTo>
                  <a:cubicBezTo>
                    <a:pt x="515435" y="115756"/>
                    <a:pt x="518160" y="131064"/>
                    <a:pt x="521208" y="146304"/>
                  </a:cubicBezTo>
                  <a:cubicBezTo>
                    <a:pt x="518160" y="188976"/>
                    <a:pt x="517063" y="231832"/>
                    <a:pt x="512064" y="274320"/>
                  </a:cubicBezTo>
                  <a:cubicBezTo>
                    <a:pt x="510938" y="283893"/>
                    <a:pt x="493299" y="301169"/>
                    <a:pt x="502920" y="301752"/>
                  </a:cubicBezTo>
                  <a:cubicBezTo>
                    <a:pt x="606407" y="308024"/>
                    <a:pt x="710184" y="295656"/>
                    <a:pt x="813816" y="292608"/>
                  </a:cubicBezTo>
                  <a:cubicBezTo>
                    <a:pt x="810768" y="210312"/>
                    <a:pt x="804672" y="128072"/>
                    <a:pt x="804672" y="45720"/>
                  </a:cubicBezTo>
                  <a:cubicBezTo>
                    <a:pt x="804672" y="15088"/>
                    <a:pt x="811043" y="106654"/>
                    <a:pt x="813816" y="137160"/>
                  </a:cubicBezTo>
                  <a:cubicBezTo>
                    <a:pt x="817139" y="173712"/>
                    <a:pt x="819912" y="210312"/>
                    <a:pt x="822960" y="246888"/>
                  </a:cubicBezTo>
                  <a:cubicBezTo>
                    <a:pt x="826008" y="359664"/>
                    <a:pt x="817386" y="473363"/>
                    <a:pt x="832104" y="585216"/>
                  </a:cubicBezTo>
                  <a:cubicBezTo>
                    <a:pt x="833743" y="597676"/>
                    <a:pt x="857129" y="589410"/>
                    <a:pt x="868680" y="594360"/>
                  </a:cubicBezTo>
                  <a:cubicBezTo>
                    <a:pt x="878781" y="598689"/>
                    <a:pt x="886968" y="606552"/>
                    <a:pt x="896112" y="612648"/>
                  </a:cubicBezTo>
                  <a:cubicBezTo>
                    <a:pt x="902208" y="621792"/>
                    <a:pt x="909937" y="630037"/>
                    <a:pt x="914400" y="640080"/>
                  </a:cubicBezTo>
                  <a:cubicBezTo>
                    <a:pt x="921741" y="656597"/>
                    <a:pt x="937740" y="709014"/>
                    <a:pt x="941832" y="731520"/>
                  </a:cubicBezTo>
                  <a:cubicBezTo>
                    <a:pt x="945687" y="752725"/>
                    <a:pt x="947928" y="774192"/>
                    <a:pt x="950976" y="795528"/>
                  </a:cubicBezTo>
                  <a:cubicBezTo>
                    <a:pt x="947928" y="804672"/>
                    <a:pt x="948648" y="816144"/>
                    <a:pt x="941832" y="822960"/>
                  </a:cubicBezTo>
                  <a:cubicBezTo>
                    <a:pt x="935016" y="829776"/>
                    <a:pt x="923021" y="827793"/>
                    <a:pt x="914400" y="832104"/>
                  </a:cubicBezTo>
                  <a:cubicBezTo>
                    <a:pt x="851252" y="863678"/>
                    <a:pt x="926514" y="840505"/>
                    <a:pt x="850392" y="859536"/>
                  </a:cubicBezTo>
                  <a:cubicBezTo>
                    <a:pt x="819912" y="856488"/>
                    <a:pt x="786350" y="864091"/>
                    <a:pt x="758952" y="850392"/>
                  </a:cubicBezTo>
                  <a:cubicBezTo>
                    <a:pt x="733798" y="837815"/>
                    <a:pt x="721973" y="794318"/>
                    <a:pt x="713232" y="768096"/>
                  </a:cubicBezTo>
                  <a:cubicBezTo>
                    <a:pt x="716280" y="737616"/>
                    <a:pt x="712689" y="705716"/>
                    <a:pt x="722376" y="676656"/>
                  </a:cubicBezTo>
                  <a:cubicBezTo>
                    <a:pt x="725851" y="666230"/>
                    <a:pt x="742943" y="666950"/>
                    <a:pt x="749808" y="658368"/>
                  </a:cubicBezTo>
                  <a:cubicBezTo>
                    <a:pt x="755829" y="650842"/>
                    <a:pt x="752931" y="638462"/>
                    <a:pt x="758952" y="630936"/>
                  </a:cubicBezTo>
                  <a:cubicBezTo>
                    <a:pt x="811883" y="564773"/>
                    <a:pt x="794123" y="566928"/>
                    <a:pt x="832104" y="56692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7E9D1D21-E24A-4C20-B924-330C5E04FB42}"/>
                </a:ext>
              </a:extLst>
            </p:cNvPr>
            <p:cNvSpPr/>
            <p:nvPr/>
          </p:nvSpPr>
          <p:spPr>
            <a:xfrm>
              <a:off x="7491549" y="4605314"/>
              <a:ext cx="256032" cy="9144"/>
            </a:xfrm>
            <a:custGeom>
              <a:avLst/>
              <a:gdLst>
                <a:gd name="connsiteX0" fmla="*/ 256032 w 256032"/>
                <a:gd name="connsiteY0" fmla="*/ 0 h 9144"/>
                <a:gd name="connsiteX1" fmla="*/ 0 w 256032"/>
                <a:gd name="connsiteY1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032" h="9144">
                  <a:moveTo>
                    <a:pt x="256032" y="0"/>
                  </a:moveTo>
                  <a:lnTo>
                    <a:pt x="0" y="9144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49B2392E-0516-4767-95F7-0BC921099419}"/>
                </a:ext>
              </a:extLst>
            </p:cNvPr>
            <p:cNvSpPr/>
            <p:nvPr/>
          </p:nvSpPr>
          <p:spPr>
            <a:xfrm>
              <a:off x="8396805" y="4632746"/>
              <a:ext cx="201168" cy="18296"/>
            </a:xfrm>
            <a:custGeom>
              <a:avLst/>
              <a:gdLst>
                <a:gd name="connsiteX0" fmla="*/ 0 w 201168"/>
                <a:gd name="connsiteY0" fmla="*/ 0 h 18296"/>
                <a:gd name="connsiteX1" fmla="*/ 45720 w 201168"/>
                <a:gd name="connsiteY1" fmla="*/ 9144 h 18296"/>
                <a:gd name="connsiteX2" fmla="*/ 201168 w 201168"/>
                <a:gd name="connsiteY2" fmla="*/ 18288 h 1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168" h="18296">
                  <a:moveTo>
                    <a:pt x="0" y="0"/>
                  </a:moveTo>
                  <a:cubicBezTo>
                    <a:pt x="15240" y="3048"/>
                    <a:pt x="30264" y="7517"/>
                    <a:pt x="45720" y="9144"/>
                  </a:cubicBezTo>
                  <a:cubicBezTo>
                    <a:pt x="138777" y="18939"/>
                    <a:pt x="140377" y="18288"/>
                    <a:pt x="201168" y="1828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B021F514-FE66-4CB8-8A04-A5FC78EFF2F8}"/>
                </a:ext>
              </a:extLst>
            </p:cNvPr>
            <p:cNvGrpSpPr/>
            <p:nvPr/>
          </p:nvGrpSpPr>
          <p:grpSpPr>
            <a:xfrm>
              <a:off x="13283415" y="4198811"/>
              <a:ext cx="1079785" cy="1037521"/>
              <a:chOff x="1815815" y="350520"/>
              <a:chExt cx="1079785" cy="1037521"/>
            </a:xfrm>
          </p:grpSpPr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8FAA4753-329F-42D0-A5AE-149620BCEAEC}"/>
                  </a:ext>
                </a:extLst>
              </p:cNvPr>
              <p:cNvSpPr/>
              <p:nvPr/>
            </p:nvSpPr>
            <p:spPr>
              <a:xfrm>
                <a:off x="1886578" y="1155265"/>
                <a:ext cx="773044" cy="232776"/>
              </a:xfrm>
              <a:custGeom>
                <a:avLst/>
                <a:gdLst>
                  <a:gd name="connsiteX0" fmla="*/ 36193 w 773044"/>
                  <a:gd name="connsiteY0" fmla="*/ 228600 h 232776"/>
                  <a:gd name="connsiteX1" fmla="*/ 767713 w 773044"/>
                  <a:gd name="connsiteY1" fmla="*/ 213360 h 232776"/>
                  <a:gd name="connsiteX2" fmla="*/ 737233 w 773044"/>
                  <a:gd name="connsiteY2" fmla="*/ 167640 h 232776"/>
                  <a:gd name="connsiteX3" fmla="*/ 645793 w 773044"/>
                  <a:gd name="connsiteY3" fmla="*/ 137160 h 232776"/>
                  <a:gd name="connsiteX4" fmla="*/ 600073 w 773044"/>
                  <a:gd name="connsiteY4" fmla="*/ 121920 h 232776"/>
                  <a:gd name="connsiteX5" fmla="*/ 554353 w 773044"/>
                  <a:gd name="connsiteY5" fmla="*/ 91440 h 232776"/>
                  <a:gd name="connsiteX6" fmla="*/ 478153 w 773044"/>
                  <a:gd name="connsiteY6" fmla="*/ 0 h 232776"/>
                  <a:gd name="connsiteX7" fmla="*/ 432433 w 773044"/>
                  <a:gd name="connsiteY7" fmla="*/ 30480 h 232776"/>
                  <a:gd name="connsiteX8" fmla="*/ 386713 w 773044"/>
                  <a:gd name="connsiteY8" fmla="*/ 76200 h 232776"/>
                  <a:gd name="connsiteX9" fmla="*/ 295273 w 773044"/>
                  <a:gd name="connsiteY9" fmla="*/ 106680 h 232776"/>
                  <a:gd name="connsiteX10" fmla="*/ 249553 w 773044"/>
                  <a:gd name="connsiteY10" fmla="*/ 121920 h 232776"/>
                  <a:gd name="connsiteX11" fmla="*/ 173353 w 773044"/>
                  <a:gd name="connsiteY11" fmla="*/ 182880 h 232776"/>
                  <a:gd name="connsiteX12" fmla="*/ 112393 w 773044"/>
                  <a:gd name="connsiteY12" fmla="*/ 228600 h 232776"/>
                  <a:gd name="connsiteX13" fmla="*/ 36193 w 773044"/>
                  <a:gd name="connsiteY13" fmla="*/ 228600 h 23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3044" h="232776">
                    <a:moveTo>
                      <a:pt x="36193" y="228600"/>
                    </a:moveTo>
                    <a:lnTo>
                      <a:pt x="767713" y="213360"/>
                    </a:lnTo>
                    <a:cubicBezTo>
                      <a:pt x="785960" y="211773"/>
                      <a:pt x="752765" y="177348"/>
                      <a:pt x="737233" y="167640"/>
                    </a:cubicBezTo>
                    <a:cubicBezTo>
                      <a:pt x="709988" y="150612"/>
                      <a:pt x="676273" y="147320"/>
                      <a:pt x="645793" y="137160"/>
                    </a:cubicBezTo>
                    <a:cubicBezTo>
                      <a:pt x="630553" y="132080"/>
                      <a:pt x="613439" y="130831"/>
                      <a:pt x="600073" y="121920"/>
                    </a:cubicBezTo>
                    <a:cubicBezTo>
                      <a:pt x="584833" y="111760"/>
                      <a:pt x="568424" y="103166"/>
                      <a:pt x="554353" y="91440"/>
                    </a:cubicBezTo>
                    <a:cubicBezTo>
                      <a:pt x="510349" y="54770"/>
                      <a:pt x="508123" y="44955"/>
                      <a:pt x="478153" y="0"/>
                    </a:cubicBezTo>
                    <a:cubicBezTo>
                      <a:pt x="462913" y="10160"/>
                      <a:pt x="446504" y="18754"/>
                      <a:pt x="432433" y="30480"/>
                    </a:cubicBezTo>
                    <a:cubicBezTo>
                      <a:pt x="415876" y="44278"/>
                      <a:pt x="405553" y="65733"/>
                      <a:pt x="386713" y="76200"/>
                    </a:cubicBezTo>
                    <a:cubicBezTo>
                      <a:pt x="358627" y="91803"/>
                      <a:pt x="325753" y="96520"/>
                      <a:pt x="295273" y="106680"/>
                    </a:cubicBezTo>
                    <a:lnTo>
                      <a:pt x="249553" y="121920"/>
                    </a:lnTo>
                    <a:cubicBezTo>
                      <a:pt x="191716" y="208676"/>
                      <a:pt x="252628" y="137580"/>
                      <a:pt x="173353" y="182880"/>
                    </a:cubicBezTo>
                    <a:cubicBezTo>
                      <a:pt x="151300" y="195482"/>
                      <a:pt x="134446" y="215998"/>
                      <a:pt x="112393" y="228600"/>
                    </a:cubicBezTo>
                    <a:cubicBezTo>
                      <a:pt x="98445" y="236570"/>
                      <a:pt x="-73027" y="231140"/>
                      <a:pt x="36193" y="228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FA4B146F-CBDF-4F58-87AB-33C63207B5C3}"/>
                  </a:ext>
                </a:extLst>
              </p:cNvPr>
              <p:cNvSpPr/>
              <p:nvPr/>
            </p:nvSpPr>
            <p:spPr>
              <a:xfrm>
                <a:off x="2317737" y="534601"/>
                <a:ext cx="532143" cy="669359"/>
              </a:xfrm>
              <a:custGeom>
                <a:avLst/>
                <a:gdLst>
                  <a:gd name="connsiteX0" fmla="*/ 44463 w 532143"/>
                  <a:gd name="connsiteY0" fmla="*/ 669359 h 669359"/>
                  <a:gd name="connsiteX1" fmla="*/ 532143 w 532143"/>
                  <a:gd name="connsiteY1" fmla="*/ 14039 h 6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143" h="669359">
                    <a:moveTo>
                      <a:pt x="44463" y="669359"/>
                    </a:moveTo>
                    <a:cubicBezTo>
                      <a:pt x="25325" y="-153556"/>
                      <a:pt x="-189276" y="14039"/>
                      <a:pt x="532143" y="14039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229F1ED4-362B-4D14-804E-09D408621208}"/>
                  </a:ext>
                </a:extLst>
              </p:cNvPr>
              <p:cNvSpPr/>
              <p:nvPr/>
            </p:nvSpPr>
            <p:spPr>
              <a:xfrm>
                <a:off x="1815815" y="548253"/>
                <a:ext cx="502920" cy="15627"/>
              </a:xfrm>
              <a:custGeom>
                <a:avLst/>
                <a:gdLst>
                  <a:gd name="connsiteX0" fmla="*/ 502920 w 502920"/>
                  <a:gd name="connsiteY0" fmla="*/ 15627 h 15627"/>
                  <a:gd name="connsiteX1" fmla="*/ 0 w 502920"/>
                  <a:gd name="connsiteY1" fmla="*/ 387 h 1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2920" h="15627">
                    <a:moveTo>
                      <a:pt x="502920" y="15627"/>
                    </a:moveTo>
                    <a:cubicBezTo>
                      <a:pt x="152517" y="-3840"/>
                      <a:pt x="320181" y="387"/>
                      <a:pt x="0" y="38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19BA27E0-516C-4C76-AFCF-FA84B9391532}"/>
                  </a:ext>
                </a:extLst>
              </p:cNvPr>
              <p:cNvSpPr/>
              <p:nvPr/>
            </p:nvSpPr>
            <p:spPr>
              <a:xfrm>
                <a:off x="1844040" y="548640"/>
                <a:ext cx="336889" cy="520131"/>
              </a:xfrm>
              <a:custGeom>
                <a:avLst/>
                <a:gdLst>
                  <a:gd name="connsiteX0" fmla="*/ 91440 w 336889"/>
                  <a:gd name="connsiteY0" fmla="*/ 0 h 520131"/>
                  <a:gd name="connsiteX1" fmla="*/ 76200 w 336889"/>
                  <a:gd name="connsiteY1" fmla="*/ 182880 h 520131"/>
                  <a:gd name="connsiteX2" fmla="*/ 60960 w 336889"/>
                  <a:gd name="connsiteY2" fmla="*/ 228600 h 520131"/>
                  <a:gd name="connsiteX3" fmla="*/ 30480 w 336889"/>
                  <a:gd name="connsiteY3" fmla="*/ 426720 h 520131"/>
                  <a:gd name="connsiteX4" fmla="*/ 0 w 336889"/>
                  <a:gd name="connsiteY4" fmla="*/ 472440 h 520131"/>
                  <a:gd name="connsiteX5" fmla="*/ 45720 w 336889"/>
                  <a:gd name="connsiteY5" fmla="*/ 502920 h 520131"/>
                  <a:gd name="connsiteX6" fmla="*/ 320040 w 336889"/>
                  <a:gd name="connsiteY6" fmla="*/ 502920 h 520131"/>
                  <a:gd name="connsiteX7" fmla="*/ 304800 w 336889"/>
                  <a:gd name="connsiteY7" fmla="*/ 320040 h 520131"/>
                  <a:gd name="connsiteX8" fmla="*/ 259080 w 336889"/>
                  <a:gd name="connsiteY8" fmla="*/ 350520 h 520131"/>
                  <a:gd name="connsiteX9" fmla="*/ 198120 w 336889"/>
                  <a:gd name="connsiteY9" fmla="*/ 365760 h 520131"/>
                  <a:gd name="connsiteX10" fmla="*/ 152400 w 336889"/>
                  <a:gd name="connsiteY10" fmla="*/ 381000 h 520131"/>
                  <a:gd name="connsiteX11" fmla="*/ 137160 w 336889"/>
                  <a:gd name="connsiteY11" fmla="*/ 426720 h 520131"/>
                  <a:gd name="connsiteX12" fmla="*/ 15240 w 336889"/>
                  <a:gd name="connsiteY12" fmla="*/ 441960 h 52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6889" h="520131">
                    <a:moveTo>
                      <a:pt x="91440" y="0"/>
                    </a:moveTo>
                    <a:cubicBezTo>
                      <a:pt x="86360" y="60960"/>
                      <a:pt x="84285" y="122245"/>
                      <a:pt x="76200" y="182880"/>
                    </a:cubicBezTo>
                    <a:cubicBezTo>
                      <a:pt x="74077" y="198803"/>
                      <a:pt x="63403" y="212722"/>
                      <a:pt x="60960" y="228600"/>
                    </a:cubicBezTo>
                    <a:cubicBezTo>
                      <a:pt x="53190" y="279107"/>
                      <a:pt x="59011" y="369658"/>
                      <a:pt x="30480" y="426720"/>
                    </a:cubicBezTo>
                    <a:cubicBezTo>
                      <a:pt x="22289" y="443103"/>
                      <a:pt x="10160" y="457200"/>
                      <a:pt x="0" y="472440"/>
                    </a:cubicBezTo>
                    <a:cubicBezTo>
                      <a:pt x="15240" y="482600"/>
                      <a:pt x="28885" y="495705"/>
                      <a:pt x="45720" y="502920"/>
                    </a:cubicBezTo>
                    <a:cubicBezTo>
                      <a:pt x="129376" y="538773"/>
                      <a:pt x="243999" y="508352"/>
                      <a:pt x="320040" y="502920"/>
                    </a:cubicBezTo>
                    <a:cubicBezTo>
                      <a:pt x="331561" y="445315"/>
                      <a:pt x="358061" y="373301"/>
                      <a:pt x="304800" y="320040"/>
                    </a:cubicBezTo>
                    <a:cubicBezTo>
                      <a:pt x="291848" y="307088"/>
                      <a:pt x="275915" y="343305"/>
                      <a:pt x="259080" y="350520"/>
                    </a:cubicBezTo>
                    <a:cubicBezTo>
                      <a:pt x="239828" y="358771"/>
                      <a:pt x="218259" y="360006"/>
                      <a:pt x="198120" y="365760"/>
                    </a:cubicBezTo>
                    <a:cubicBezTo>
                      <a:pt x="182674" y="370173"/>
                      <a:pt x="167640" y="375920"/>
                      <a:pt x="152400" y="381000"/>
                    </a:cubicBezTo>
                    <a:cubicBezTo>
                      <a:pt x="147320" y="396240"/>
                      <a:pt x="149704" y="416685"/>
                      <a:pt x="137160" y="426720"/>
                    </a:cubicBezTo>
                    <a:cubicBezTo>
                      <a:pt x="111950" y="446888"/>
                      <a:pt x="43338" y="441960"/>
                      <a:pt x="15240" y="44196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B6B34DEC-4DAE-4791-A524-75DB0B3B2E74}"/>
                  </a:ext>
                </a:extLst>
              </p:cNvPr>
              <p:cNvSpPr/>
              <p:nvPr/>
            </p:nvSpPr>
            <p:spPr>
              <a:xfrm>
                <a:off x="1920240" y="579120"/>
                <a:ext cx="213360" cy="320040"/>
              </a:xfrm>
              <a:custGeom>
                <a:avLst/>
                <a:gdLst>
                  <a:gd name="connsiteX0" fmla="*/ 0 w 213360"/>
                  <a:gd name="connsiteY0" fmla="*/ 0 h 320040"/>
                  <a:gd name="connsiteX1" fmla="*/ 76200 w 213360"/>
                  <a:gd name="connsiteY1" fmla="*/ 45720 h 320040"/>
                  <a:gd name="connsiteX2" fmla="*/ 91440 w 213360"/>
                  <a:gd name="connsiteY2" fmla="*/ 106680 h 320040"/>
                  <a:gd name="connsiteX3" fmla="*/ 167640 w 213360"/>
                  <a:gd name="connsiteY3" fmla="*/ 228600 h 320040"/>
                  <a:gd name="connsiteX4" fmla="*/ 198120 w 213360"/>
                  <a:gd name="connsiteY4" fmla="*/ 274320 h 320040"/>
                  <a:gd name="connsiteX5" fmla="*/ 213360 w 213360"/>
                  <a:gd name="connsiteY5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60" h="320040">
                    <a:moveTo>
                      <a:pt x="0" y="0"/>
                    </a:moveTo>
                    <a:cubicBezTo>
                      <a:pt x="25400" y="15240"/>
                      <a:pt x="56923" y="23230"/>
                      <a:pt x="76200" y="45720"/>
                    </a:cubicBezTo>
                    <a:cubicBezTo>
                      <a:pt x="89831" y="61623"/>
                      <a:pt x="85421" y="86618"/>
                      <a:pt x="91440" y="106680"/>
                    </a:cubicBezTo>
                    <a:cubicBezTo>
                      <a:pt x="123178" y="212474"/>
                      <a:pt x="97772" y="182021"/>
                      <a:pt x="167640" y="228600"/>
                    </a:cubicBezTo>
                    <a:cubicBezTo>
                      <a:pt x="177800" y="243840"/>
                      <a:pt x="189929" y="257937"/>
                      <a:pt x="198120" y="274320"/>
                    </a:cubicBezTo>
                    <a:cubicBezTo>
                      <a:pt x="205304" y="288688"/>
                      <a:pt x="213360" y="320040"/>
                      <a:pt x="213360" y="3200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66287154-6FD7-403A-8D3E-9CF6FB8D9006}"/>
                  </a:ext>
                </a:extLst>
              </p:cNvPr>
              <p:cNvSpPr/>
              <p:nvPr/>
            </p:nvSpPr>
            <p:spPr>
              <a:xfrm>
                <a:off x="2585862" y="548640"/>
                <a:ext cx="309738" cy="579120"/>
              </a:xfrm>
              <a:custGeom>
                <a:avLst/>
                <a:gdLst>
                  <a:gd name="connsiteX0" fmla="*/ 157338 w 309738"/>
                  <a:gd name="connsiteY0" fmla="*/ 0 h 579120"/>
                  <a:gd name="connsiteX1" fmla="*/ 172578 w 309738"/>
                  <a:gd name="connsiteY1" fmla="*/ 198120 h 579120"/>
                  <a:gd name="connsiteX2" fmla="*/ 218298 w 309738"/>
                  <a:gd name="connsiteY2" fmla="*/ 243840 h 579120"/>
                  <a:gd name="connsiteX3" fmla="*/ 233538 w 309738"/>
                  <a:gd name="connsiteY3" fmla="*/ 289560 h 579120"/>
                  <a:gd name="connsiteX4" fmla="*/ 264018 w 309738"/>
                  <a:gd name="connsiteY4" fmla="*/ 335280 h 579120"/>
                  <a:gd name="connsiteX5" fmla="*/ 279258 w 309738"/>
                  <a:gd name="connsiteY5" fmla="*/ 441960 h 579120"/>
                  <a:gd name="connsiteX6" fmla="*/ 294498 w 309738"/>
                  <a:gd name="connsiteY6" fmla="*/ 487680 h 579120"/>
                  <a:gd name="connsiteX7" fmla="*/ 309738 w 309738"/>
                  <a:gd name="connsiteY7" fmla="*/ 563880 h 579120"/>
                  <a:gd name="connsiteX8" fmla="*/ 264018 w 309738"/>
                  <a:gd name="connsiteY8" fmla="*/ 579120 h 579120"/>
                  <a:gd name="connsiteX9" fmla="*/ 65898 w 309738"/>
                  <a:gd name="connsiteY9" fmla="*/ 548640 h 579120"/>
                  <a:gd name="connsiteX10" fmla="*/ 20178 w 309738"/>
                  <a:gd name="connsiteY10" fmla="*/ 441960 h 579120"/>
                  <a:gd name="connsiteX11" fmla="*/ 4938 w 309738"/>
                  <a:gd name="connsiteY11" fmla="*/ 396240 h 579120"/>
                  <a:gd name="connsiteX12" fmla="*/ 96378 w 309738"/>
                  <a:gd name="connsiteY12" fmla="*/ 426720 h 579120"/>
                  <a:gd name="connsiteX13" fmla="*/ 157338 w 309738"/>
                  <a:gd name="connsiteY13" fmla="*/ 441960 h 579120"/>
                  <a:gd name="connsiteX14" fmla="*/ 264018 w 309738"/>
                  <a:gd name="connsiteY14" fmla="*/ 472440 h 579120"/>
                  <a:gd name="connsiteX15" fmla="*/ 294498 w 309738"/>
                  <a:gd name="connsiteY15" fmla="*/ 472440 h 57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9738" h="579120">
                    <a:moveTo>
                      <a:pt x="157338" y="0"/>
                    </a:moveTo>
                    <a:cubicBezTo>
                      <a:pt x="162418" y="66040"/>
                      <a:pt x="156514" y="133863"/>
                      <a:pt x="172578" y="198120"/>
                    </a:cubicBezTo>
                    <a:cubicBezTo>
                      <a:pt x="177805" y="219029"/>
                      <a:pt x="206343" y="225907"/>
                      <a:pt x="218298" y="243840"/>
                    </a:cubicBezTo>
                    <a:cubicBezTo>
                      <a:pt x="227209" y="257206"/>
                      <a:pt x="226354" y="275192"/>
                      <a:pt x="233538" y="289560"/>
                    </a:cubicBezTo>
                    <a:cubicBezTo>
                      <a:pt x="241729" y="305943"/>
                      <a:pt x="253858" y="320040"/>
                      <a:pt x="264018" y="335280"/>
                    </a:cubicBezTo>
                    <a:cubicBezTo>
                      <a:pt x="269098" y="370840"/>
                      <a:pt x="272213" y="406737"/>
                      <a:pt x="279258" y="441960"/>
                    </a:cubicBezTo>
                    <a:cubicBezTo>
                      <a:pt x="282408" y="457712"/>
                      <a:pt x="290602" y="472095"/>
                      <a:pt x="294498" y="487680"/>
                    </a:cubicBezTo>
                    <a:cubicBezTo>
                      <a:pt x="300780" y="512810"/>
                      <a:pt x="304658" y="538480"/>
                      <a:pt x="309738" y="563880"/>
                    </a:cubicBezTo>
                    <a:cubicBezTo>
                      <a:pt x="294498" y="568960"/>
                      <a:pt x="280082" y="579120"/>
                      <a:pt x="264018" y="579120"/>
                    </a:cubicBezTo>
                    <a:cubicBezTo>
                      <a:pt x="146149" y="579120"/>
                      <a:pt x="144156" y="574726"/>
                      <a:pt x="65898" y="548640"/>
                    </a:cubicBezTo>
                    <a:cubicBezTo>
                      <a:pt x="19497" y="479038"/>
                      <a:pt x="44781" y="528070"/>
                      <a:pt x="20178" y="441960"/>
                    </a:cubicBezTo>
                    <a:cubicBezTo>
                      <a:pt x="15765" y="426514"/>
                      <a:pt x="-10814" y="399390"/>
                      <a:pt x="4938" y="396240"/>
                    </a:cubicBezTo>
                    <a:cubicBezTo>
                      <a:pt x="36443" y="389939"/>
                      <a:pt x="65604" y="417488"/>
                      <a:pt x="96378" y="426720"/>
                    </a:cubicBezTo>
                    <a:cubicBezTo>
                      <a:pt x="116440" y="432739"/>
                      <a:pt x="137199" y="436206"/>
                      <a:pt x="157338" y="441960"/>
                    </a:cubicBezTo>
                    <a:cubicBezTo>
                      <a:pt x="208070" y="456455"/>
                      <a:pt x="206847" y="462911"/>
                      <a:pt x="264018" y="472440"/>
                    </a:cubicBezTo>
                    <a:cubicBezTo>
                      <a:pt x="274040" y="474110"/>
                      <a:pt x="284338" y="472440"/>
                      <a:pt x="294498" y="4724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B69737D0-42E7-49DC-83E9-AF6196AA2A91}"/>
                  </a:ext>
                </a:extLst>
              </p:cNvPr>
              <p:cNvSpPr/>
              <p:nvPr/>
            </p:nvSpPr>
            <p:spPr>
              <a:xfrm>
                <a:off x="2621280" y="563880"/>
                <a:ext cx="76684" cy="381000"/>
              </a:xfrm>
              <a:custGeom>
                <a:avLst/>
                <a:gdLst>
                  <a:gd name="connsiteX0" fmla="*/ 0 w 76684"/>
                  <a:gd name="connsiteY0" fmla="*/ 381000 h 381000"/>
                  <a:gd name="connsiteX1" fmla="*/ 60960 w 76684"/>
                  <a:gd name="connsiteY1" fmla="*/ 304800 h 381000"/>
                  <a:gd name="connsiteX2" fmla="*/ 76200 w 76684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684" h="381000">
                    <a:moveTo>
                      <a:pt x="0" y="381000"/>
                    </a:moveTo>
                    <a:cubicBezTo>
                      <a:pt x="20320" y="355600"/>
                      <a:pt x="54581" y="336696"/>
                      <a:pt x="60960" y="304800"/>
                    </a:cubicBezTo>
                    <a:cubicBezTo>
                      <a:pt x="80910" y="205049"/>
                      <a:pt x="76200" y="0"/>
                      <a:pt x="7620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E0064C15-B4CF-4C0F-85C0-4D92D42D223D}"/>
                  </a:ext>
                </a:extLst>
              </p:cNvPr>
              <p:cNvSpPr/>
              <p:nvPr/>
            </p:nvSpPr>
            <p:spPr>
              <a:xfrm>
                <a:off x="2303495" y="350520"/>
                <a:ext cx="16198" cy="213360"/>
              </a:xfrm>
              <a:custGeom>
                <a:avLst/>
                <a:gdLst>
                  <a:gd name="connsiteX0" fmla="*/ 0 w 16198"/>
                  <a:gd name="connsiteY0" fmla="*/ 213360 h 213360"/>
                  <a:gd name="connsiteX1" fmla="*/ 15240 w 16198"/>
                  <a:gd name="connsiteY1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" h="213360">
                    <a:moveTo>
                      <a:pt x="0" y="213360"/>
                    </a:moveTo>
                    <a:cubicBezTo>
                      <a:pt x="21921" y="81833"/>
                      <a:pt x="15240" y="152820"/>
                      <a:pt x="1524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14CFB1C-EA7A-4247-AA0C-8339DBE36C76}"/>
              </a:ext>
            </a:extLst>
          </p:cNvPr>
          <p:cNvGrpSpPr/>
          <p:nvPr/>
        </p:nvGrpSpPr>
        <p:grpSpPr>
          <a:xfrm>
            <a:off x="1528649" y="5434516"/>
            <a:ext cx="1513717" cy="1606065"/>
            <a:chOff x="3665162" y="1292188"/>
            <a:chExt cx="4027888" cy="4273622"/>
          </a:xfrm>
        </p:grpSpPr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FC9B1F41-F62C-4893-907B-9D55A2CC4357}"/>
                </a:ext>
              </a:extLst>
            </p:cNvPr>
            <p:cNvSpPr/>
            <p:nvPr/>
          </p:nvSpPr>
          <p:spPr>
            <a:xfrm rot="20213329">
              <a:off x="3665162" y="1292193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53EB397D-FD84-4DA7-B688-258551AC0483}"/>
                </a:ext>
              </a:extLst>
            </p:cNvPr>
            <p:cNvSpPr/>
            <p:nvPr/>
          </p:nvSpPr>
          <p:spPr>
            <a:xfrm rot="20213329">
              <a:off x="4796036" y="1292192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EDD32CFD-D02D-451C-BAEF-170206DAE764}"/>
                </a:ext>
              </a:extLst>
            </p:cNvPr>
            <p:cNvSpPr/>
            <p:nvPr/>
          </p:nvSpPr>
          <p:spPr>
            <a:xfrm rot="20213329">
              <a:off x="5926908" y="1292190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97E65A92-E1F8-4223-B55F-CC08777ADD8F}"/>
                </a:ext>
              </a:extLst>
            </p:cNvPr>
            <p:cNvSpPr/>
            <p:nvPr/>
          </p:nvSpPr>
          <p:spPr>
            <a:xfrm rot="20213329">
              <a:off x="7057783" y="1292188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91" name="Retângulo 90">
            <a:extLst>
              <a:ext uri="{FF2B5EF4-FFF2-40B4-BE49-F238E27FC236}">
                <a16:creationId xmlns:a16="http://schemas.microsoft.com/office/drawing/2014/main" id="{2ED6CCA1-6B8E-40D0-8EEE-BAB71C0626D7}"/>
              </a:ext>
            </a:extLst>
          </p:cNvPr>
          <p:cNvSpPr/>
          <p:nvPr/>
        </p:nvSpPr>
        <p:spPr>
          <a:xfrm>
            <a:off x="-1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44EB4030-BD01-43F6-8D8D-66A3C7EE7E0F}"/>
              </a:ext>
            </a:extLst>
          </p:cNvPr>
          <p:cNvSpPr/>
          <p:nvPr/>
        </p:nvSpPr>
        <p:spPr>
          <a:xfrm>
            <a:off x="782467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Ajuda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4B67B23-D9C9-4172-9281-3BF0D8EFEA11}"/>
              </a:ext>
            </a:extLst>
          </p:cNvPr>
          <p:cNvSpPr txBox="1"/>
          <p:nvPr/>
        </p:nvSpPr>
        <p:spPr>
          <a:xfrm>
            <a:off x="3848509" y="7229091"/>
            <a:ext cx="274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Liberar peão da casa</a:t>
            </a:r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C641EBE1-9307-4D7F-B29E-7B938DC03A56}"/>
              </a:ext>
            </a:extLst>
          </p:cNvPr>
          <p:cNvSpPr/>
          <p:nvPr/>
        </p:nvSpPr>
        <p:spPr>
          <a:xfrm>
            <a:off x="6702755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TRÊS VERDADES</a:t>
            </a:r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604491AF-9E76-4437-9A70-944518E6ABF9}"/>
              </a:ext>
            </a:extLst>
          </p:cNvPr>
          <p:cNvSpPr/>
          <p:nvPr/>
        </p:nvSpPr>
        <p:spPr>
          <a:xfrm>
            <a:off x="9049741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RE-ATOUM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B1393A6-80B3-4D9A-ABD5-7B470D1A3840}"/>
              </a:ext>
            </a:extLst>
          </p:cNvPr>
          <p:cNvSpPr txBox="1"/>
          <p:nvPr/>
        </p:nvSpPr>
        <p:spPr>
          <a:xfrm>
            <a:off x="954624" y="7790543"/>
            <a:ext cx="311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Resultado lançamento: 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993EAAAF-FFC6-4BF6-A37D-D72AC9485B69}"/>
              </a:ext>
            </a:extLst>
          </p:cNvPr>
          <p:cNvSpPr txBox="1"/>
          <p:nvPr/>
        </p:nvSpPr>
        <p:spPr>
          <a:xfrm>
            <a:off x="6095999" y="7790542"/>
            <a:ext cx="2387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 quem é a vez: </a:t>
            </a:r>
          </a:p>
        </p:txBody>
      </p:sp>
    </p:spTree>
    <p:extLst>
      <p:ext uri="{BB962C8B-B14F-4D97-AF65-F5344CB8AC3E}">
        <p14:creationId xmlns:p14="http://schemas.microsoft.com/office/powerpoint/2010/main" val="386149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9B630C6-9891-4A09-8206-A3994EEECD56}"/>
              </a:ext>
            </a:extLst>
          </p:cNvPr>
          <p:cNvGrpSpPr/>
          <p:nvPr/>
        </p:nvGrpSpPr>
        <p:grpSpPr>
          <a:xfrm>
            <a:off x="973199" y="2013839"/>
            <a:ext cx="10245600" cy="3186000"/>
            <a:chOff x="150222" y="1171982"/>
            <a:chExt cx="14341640" cy="4302492"/>
          </a:xfrm>
        </p:grpSpPr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9A8A5D26-9352-469B-81DD-B90777AF3181}"/>
                </a:ext>
              </a:extLst>
            </p:cNvPr>
            <p:cNvSpPr/>
            <p:nvPr/>
          </p:nvSpPr>
          <p:spPr>
            <a:xfrm>
              <a:off x="150222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B23BD611-0671-4E82-9931-F9AAE283E899}"/>
                </a:ext>
              </a:extLst>
            </p:cNvPr>
            <p:cNvSpPr/>
            <p:nvPr/>
          </p:nvSpPr>
          <p:spPr>
            <a:xfrm>
              <a:off x="1584386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4CDE6406-D2F5-4361-A3DC-61C3A647DC65}"/>
                </a:ext>
              </a:extLst>
            </p:cNvPr>
            <p:cNvSpPr/>
            <p:nvPr/>
          </p:nvSpPr>
          <p:spPr>
            <a:xfrm>
              <a:off x="3018550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B0296492-967B-4F68-8517-B19B9F15B53F}"/>
                </a:ext>
              </a:extLst>
            </p:cNvPr>
            <p:cNvSpPr/>
            <p:nvPr/>
          </p:nvSpPr>
          <p:spPr>
            <a:xfrm>
              <a:off x="4452714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48A4231-FC45-4F50-A387-F01CF8255FBA}"/>
                </a:ext>
              </a:extLst>
            </p:cNvPr>
            <p:cNvSpPr/>
            <p:nvPr/>
          </p:nvSpPr>
          <p:spPr>
            <a:xfrm>
              <a:off x="5886878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9CEDB660-8DAC-4E85-9843-7165C050218E}"/>
                </a:ext>
              </a:extLst>
            </p:cNvPr>
            <p:cNvSpPr/>
            <p:nvPr/>
          </p:nvSpPr>
          <p:spPr>
            <a:xfrm>
              <a:off x="7321042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9D66DFC3-08EA-4CF2-9D13-A9A011838449}"/>
                </a:ext>
              </a:extLst>
            </p:cNvPr>
            <p:cNvSpPr/>
            <p:nvPr/>
          </p:nvSpPr>
          <p:spPr>
            <a:xfrm>
              <a:off x="8755206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5AC25ADD-805B-4A17-AB6E-02336FF26238}"/>
                </a:ext>
              </a:extLst>
            </p:cNvPr>
            <p:cNvSpPr/>
            <p:nvPr/>
          </p:nvSpPr>
          <p:spPr>
            <a:xfrm>
              <a:off x="10189370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4E6272D-7EF3-43AF-B6B4-D68AA0BFA022}"/>
                </a:ext>
              </a:extLst>
            </p:cNvPr>
            <p:cNvSpPr/>
            <p:nvPr/>
          </p:nvSpPr>
          <p:spPr>
            <a:xfrm>
              <a:off x="11623534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48930AE6-7047-45A7-B978-0B552DBCD904}"/>
                </a:ext>
              </a:extLst>
            </p:cNvPr>
            <p:cNvSpPr/>
            <p:nvPr/>
          </p:nvSpPr>
          <p:spPr>
            <a:xfrm>
              <a:off x="13057698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42CAE6FD-B9A7-42B0-9383-6ED71A05E2DD}"/>
                </a:ext>
              </a:extLst>
            </p:cNvPr>
            <p:cNvSpPr/>
            <p:nvPr/>
          </p:nvSpPr>
          <p:spPr>
            <a:xfrm>
              <a:off x="150222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CEE46936-B306-41F0-ACA8-962EED4EC83D}"/>
                </a:ext>
              </a:extLst>
            </p:cNvPr>
            <p:cNvSpPr/>
            <p:nvPr/>
          </p:nvSpPr>
          <p:spPr>
            <a:xfrm>
              <a:off x="1584386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BB008861-B7A7-430D-80D6-67B1B7EA4441}"/>
                </a:ext>
              </a:extLst>
            </p:cNvPr>
            <p:cNvSpPr/>
            <p:nvPr/>
          </p:nvSpPr>
          <p:spPr>
            <a:xfrm>
              <a:off x="3018550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992373D2-1053-441E-B173-45F842FD2D6D}"/>
                </a:ext>
              </a:extLst>
            </p:cNvPr>
            <p:cNvSpPr/>
            <p:nvPr/>
          </p:nvSpPr>
          <p:spPr>
            <a:xfrm>
              <a:off x="4452714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10778E4F-E6BF-4719-86BA-14C8D26B92BF}"/>
                </a:ext>
              </a:extLst>
            </p:cNvPr>
            <p:cNvSpPr/>
            <p:nvPr/>
          </p:nvSpPr>
          <p:spPr>
            <a:xfrm>
              <a:off x="5886878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B983607B-CBC2-481C-A05A-6A2BE51FD645}"/>
                </a:ext>
              </a:extLst>
            </p:cNvPr>
            <p:cNvSpPr/>
            <p:nvPr/>
          </p:nvSpPr>
          <p:spPr>
            <a:xfrm>
              <a:off x="7321042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E42BB222-9CCF-45DE-956A-7ADD290A66A9}"/>
                </a:ext>
              </a:extLst>
            </p:cNvPr>
            <p:cNvSpPr/>
            <p:nvPr/>
          </p:nvSpPr>
          <p:spPr>
            <a:xfrm>
              <a:off x="8755206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9E154986-DCC0-4A0C-AC29-B36FF06FC788}"/>
                </a:ext>
              </a:extLst>
            </p:cNvPr>
            <p:cNvSpPr/>
            <p:nvPr/>
          </p:nvSpPr>
          <p:spPr>
            <a:xfrm>
              <a:off x="10189370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B866ECB5-5D86-4C4D-92AC-C290002C80FC}"/>
                </a:ext>
              </a:extLst>
            </p:cNvPr>
            <p:cNvSpPr/>
            <p:nvPr/>
          </p:nvSpPr>
          <p:spPr>
            <a:xfrm>
              <a:off x="11623534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D3113B8E-60BB-4CDF-AAA0-1460FCCA3A5A}"/>
                </a:ext>
              </a:extLst>
            </p:cNvPr>
            <p:cNvSpPr/>
            <p:nvPr/>
          </p:nvSpPr>
          <p:spPr>
            <a:xfrm>
              <a:off x="13057698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E6E4E08A-519B-41BD-928D-A64D45E9EBF8}"/>
                </a:ext>
              </a:extLst>
            </p:cNvPr>
            <p:cNvSpPr/>
            <p:nvPr/>
          </p:nvSpPr>
          <p:spPr>
            <a:xfrm>
              <a:off x="150222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8D4BA806-33CF-4984-9B2D-D7B31EC7CD29}"/>
                </a:ext>
              </a:extLst>
            </p:cNvPr>
            <p:cNvSpPr/>
            <p:nvPr/>
          </p:nvSpPr>
          <p:spPr>
            <a:xfrm>
              <a:off x="15843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3AB822AE-AB1B-448D-9708-0CC99F1BAB76}"/>
                </a:ext>
              </a:extLst>
            </p:cNvPr>
            <p:cNvSpPr/>
            <p:nvPr/>
          </p:nvSpPr>
          <p:spPr>
            <a:xfrm>
              <a:off x="3018550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8DEA20C7-120F-4B37-8F6C-8352EB5F010A}"/>
                </a:ext>
              </a:extLst>
            </p:cNvPr>
            <p:cNvSpPr/>
            <p:nvPr/>
          </p:nvSpPr>
          <p:spPr>
            <a:xfrm>
              <a:off x="4452714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5A8EBB4F-DFAF-40F9-B001-E1DE7B37A776}"/>
                </a:ext>
              </a:extLst>
            </p:cNvPr>
            <p:cNvSpPr/>
            <p:nvPr/>
          </p:nvSpPr>
          <p:spPr>
            <a:xfrm>
              <a:off x="5886878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ED5DC7C4-2C9E-4153-BB4A-E3139D9833A9}"/>
                </a:ext>
              </a:extLst>
            </p:cNvPr>
            <p:cNvSpPr/>
            <p:nvPr/>
          </p:nvSpPr>
          <p:spPr>
            <a:xfrm>
              <a:off x="73301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438703C-425A-4390-A804-09C29F489A77}"/>
                </a:ext>
              </a:extLst>
            </p:cNvPr>
            <p:cNvSpPr/>
            <p:nvPr/>
          </p:nvSpPr>
          <p:spPr>
            <a:xfrm>
              <a:off x="8755206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B4E7B979-5976-438E-A269-C3BBF30F2260}"/>
                </a:ext>
              </a:extLst>
            </p:cNvPr>
            <p:cNvSpPr/>
            <p:nvPr/>
          </p:nvSpPr>
          <p:spPr>
            <a:xfrm>
              <a:off x="10189370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B6E1972-8036-4445-9C45-3CA9F46D69DA}"/>
                </a:ext>
              </a:extLst>
            </p:cNvPr>
            <p:cNvSpPr/>
            <p:nvPr/>
          </p:nvSpPr>
          <p:spPr>
            <a:xfrm>
              <a:off x="11623534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75048C8A-C9C0-43B0-A4A5-B920D8C27B72}"/>
                </a:ext>
              </a:extLst>
            </p:cNvPr>
            <p:cNvSpPr/>
            <p:nvPr/>
          </p:nvSpPr>
          <p:spPr>
            <a:xfrm>
              <a:off x="13057698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4347AEC2-BE59-4176-8369-5F2F9EF7EDDF}"/>
                </a:ext>
              </a:extLst>
            </p:cNvPr>
            <p:cNvSpPr/>
            <p:nvPr/>
          </p:nvSpPr>
          <p:spPr>
            <a:xfrm>
              <a:off x="8885337" y="426201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1B4A2633-24F1-4046-8F6E-FB8CFF4D0F59}"/>
                </a:ext>
              </a:extLst>
            </p:cNvPr>
            <p:cNvSpPr/>
            <p:nvPr/>
          </p:nvSpPr>
          <p:spPr>
            <a:xfrm>
              <a:off x="8885337" y="463499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0896A0E6-C74A-45C9-8C2C-63CBB6532DC5}"/>
                </a:ext>
              </a:extLst>
            </p:cNvPr>
            <p:cNvSpPr/>
            <p:nvPr/>
          </p:nvSpPr>
          <p:spPr>
            <a:xfrm>
              <a:off x="8885774" y="505473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6" name="Imagem 125">
              <a:extLst>
                <a:ext uri="{FF2B5EF4-FFF2-40B4-BE49-F238E27FC236}">
                  <a16:creationId xmlns:a16="http://schemas.microsoft.com/office/drawing/2014/main" id="{56689AA6-A808-490C-AA5F-4D82367D4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357" y="2671116"/>
              <a:ext cx="840892" cy="1304224"/>
            </a:xfrm>
            <a:prstGeom prst="rect">
              <a:avLst/>
            </a:prstGeom>
          </p:spPr>
        </p:pic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19526F18-1A93-4BA9-BF1A-0B950DBA42BC}"/>
                </a:ext>
              </a:extLst>
            </p:cNvPr>
            <p:cNvGrpSpPr/>
            <p:nvPr/>
          </p:nvGrpSpPr>
          <p:grpSpPr>
            <a:xfrm>
              <a:off x="10270026" y="4336207"/>
              <a:ext cx="1229284" cy="900125"/>
              <a:chOff x="10347020" y="5169853"/>
              <a:chExt cx="1229284" cy="900125"/>
            </a:xfrm>
          </p:grpSpPr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id="{A325F578-8F11-4E35-9C74-0E57D6BA7A6F}"/>
                  </a:ext>
                </a:extLst>
              </p:cNvPr>
              <p:cNvGrpSpPr/>
              <p:nvPr/>
            </p:nvGrpSpPr>
            <p:grpSpPr>
              <a:xfrm>
                <a:off x="10347020" y="5169853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150" name="Forma Livre: Forma 149">
                  <a:extLst>
                    <a:ext uri="{FF2B5EF4-FFF2-40B4-BE49-F238E27FC236}">
                      <a16:creationId xmlns:a16="http://schemas.microsoft.com/office/drawing/2014/main" id="{C25B690C-59A6-4C7E-9D8A-8B679A94838B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Forma Livre: Forma 150">
                  <a:extLst>
                    <a:ext uri="{FF2B5EF4-FFF2-40B4-BE49-F238E27FC236}">
                      <a16:creationId xmlns:a16="http://schemas.microsoft.com/office/drawing/2014/main" id="{CD8E3C90-9472-40E7-8D11-9DE4F36399A2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Forma Livre: Forma 151">
                  <a:extLst>
                    <a:ext uri="{FF2B5EF4-FFF2-40B4-BE49-F238E27FC236}">
                      <a16:creationId xmlns:a16="http://schemas.microsoft.com/office/drawing/2014/main" id="{683E084D-C0D1-41DB-BF6A-7DFE83E90674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7886925B-3991-464F-A74B-D556BE937ABF}"/>
                  </a:ext>
                </a:extLst>
              </p:cNvPr>
              <p:cNvGrpSpPr/>
              <p:nvPr/>
            </p:nvGrpSpPr>
            <p:grpSpPr>
              <a:xfrm>
                <a:off x="10633370" y="5192544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147" name="Forma Livre: Forma 146">
                  <a:extLst>
                    <a:ext uri="{FF2B5EF4-FFF2-40B4-BE49-F238E27FC236}">
                      <a16:creationId xmlns:a16="http://schemas.microsoft.com/office/drawing/2014/main" id="{99DD9550-5E5B-4EA0-9D2D-BE7DA9BEFDDE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Forma Livre: Forma 147">
                  <a:extLst>
                    <a:ext uri="{FF2B5EF4-FFF2-40B4-BE49-F238E27FC236}">
                      <a16:creationId xmlns:a16="http://schemas.microsoft.com/office/drawing/2014/main" id="{72E555B2-32E9-4252-AFFF-630633479718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Forma Livre: Forma 148">
                  <a:extLst>
                    <a:ext uri="{FF2B5EF4-FFF2-40B4-BE49-F238E27FC236}">
                      <a16:creationId xmlns:a16="http://schemas.microsoft.com/office/drawing/2014/main" id="{38575844-9141-475E-A7C9-5805583FF38A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80E3E7C8-040F-4181-A810-6B89066737CB}"/>
                  </a:ext>
                </a:extLst>
              </p:cNvPr>
              <p:cNvGrpSpPr/>
              <p:nvPr/>
            </p:nvGrpSpPr>
            <p:grpSpPr>
              <a:xfrm>
                <a:off x="10991911" y="5215235"/>
                <a:ext cx="584393" cy="854743"/>
                <a:chOff x="4451518" y="4852064"/>
                <a:chExt cx="706498" cy="1033336"/>
              </a:xfrm>
            </p:grpSpPr>
            <p:sp>
              <p:nvSpPr>
                <p:cNvPr id="144" name="Forma Livre: Forma 143">
                  <a:extLst>
                    <a:ext uri="{FF2B5EF4-FFF2-40B4-BE49-F238E27FC236}">
                      <a16:creationId xmlns:a16="http://schemas.microsoft.com/office/drawing/2014/main" id="{F4A75C78-17F8-409A-AA7F-5AA920E4F866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solidFill>
                  <a:srgbClr val="D79D7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orma Livre: Forma 144">
                  <a:extLst>
                    <a:ext uri="{FF2B5EF4-FFF2-40B4-BE49-F238E27FC236}">
                      <a16:creationId xmlns:a16="http://schemas.microsoft.com/office/drawing/2014/main" id="{2CB51F86-EBD8-486F-A64B-92F18A3EA1E8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145">
                  <a:extLst>
                    <a:ext uri="{FF2B5EF4-FFF2-40B4-BE49-F238E27FC236}">
                      <a16:creationId xmlns:a16="http://schemas.microsoft.com/office/drawing/2014/main" id="{0205C380-94E0-4CBA-9126-AB89DD5E054C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78E98C7A-B091-4EDF-BBA3-80F5E4B489E8}"/>
                </a:ext>
              </a:extLst>
            </p:cNvPr>
            <p:cNvSpPr/>
            <p:nvPr/>
          </p:nvSpPr>
          <p:spPr>
            <a:xfrm>
              <a:off x="11668090" y="4200459"/>
              <a:ext cx="1219200" cy="1113865"/>
            </a:xfrm>
            <a:custGeom>
              <a:avLst/>
              <a:gdLst>
                <a:gd name="connsiteX0" fmla="*/ 0 w 1219200"/>
                <a:gd name="connsiteY0" fmla="*/ 533401 h 1113865"/>
                <a:gd name="connsiteX1" fmla="*/ 152400 w 1219200"/>
                <a:gd name="connsiteY1" fmla="*/ 518161 h 1113865"/>
                <a:gd name="connsiteX2" fmla="*/ 106680 w 1219200"/>
                <a:gd name="connsiteY2" fmla="*/ 670561 h 1113865"/>
                <a:gd name="connsiteX3" fmla="*/ 106680 w 1219200"/>
                <a:gd name="connsiteY3" fmla="*/ 548641 h 1113865"/>
                <a:gd name="connsiteX4" fmla="*/ 182880 w 1219200"/>
                <a:gd name="connsiteY4" fmla="*/ 533401 h 1113865"/>
                <a:gd name="connsiteX5" fmla="*/ 304800 w 1219200"/>
                <a:gd name="connsiteY5" fmla="*/ 457201 h 1113865"/>
                <a:gd name="connsiteX6" fmla="*/ 396240 w 1219200"/>
                <a:gd name="connsiteY6" fmla="*/ 426721 h 1113865"/>
                <a:gd name="connsiteX7" fmla="*/ 441960 w 1219200"/>
                <a:gd name="connsiteY7" fmla="*/ 411481 h 1113865"/>
                <a:gd name="connsiteX8" fmla="*/ 487680 w 1219200"/>
                <a:gd name="connsiteY8" fmla="*/ 457201 h 1113865"/>
                <a:gd name="connsiteX9" fmla="*/ 533400 w 1219200"/>
                <a:gd name="connsiteY9" fmla="*/ 472441 h 1113865"/>
                <a:gd name="connsiteX10" fmla="*/ 548640 w 1219200"/>
                <a:gd name="connsiteY10" fmla="*/ 518161 h 1113865"/>
                <a:gd name="connsiteX11" fmla="*/ 624840 w 1219200"/>
                <a:gd name="connsiteY11" fmla="*/ 609601 h 1113865"/>
                <a:gd name="connsiteX12" fmla="*/ 762000 w 1219200"/>
                <a:gd name="connsiteY12" fmla="*/ 563881 h 1113865"/>
                <a:gd name="connsiteX13" fmla="*/ 777240 w 1219200"/>
                <a:gd name="connsiteY13" fmla="*/ 518161 h 1113865"/>
                <a:gd name="connsiteX14" fmla="*/ 883920 w 1219200"/>
                <a:gd name="connsiteY14" fmla="*/ 441961 h 1113865"/>
                <a:gd name="connsiteX15" fmla="*/ 1005840 w 1219200"/>
                <a:gd name="connsiteY15" fmla="*/ 457201 h 1113865"/>
                <a:gd name="connsiteX16" fmla="*/ 1097280 w 1219200"/>
                <a:gd name="connsiteY16" fmla="*/ 579121 h 1113865"/>
                <a:gd name="connsiteX17" fmla="*/ 1143000 w 1219200"/>
                <a:gd name="connsiteY17" fmla="*/ 609601 h 1113865"/>
                <a:gd name="connsiteX18" fmla="*/ 1173480 w 1219200"/>
                <a:gd name="connsiteY18" fmla="*/ 563881 h 1113865"/>
                <a:gd name="connsiteX19" fmla="*/ 1127760 w 1219200"/>
                <a:gd name="connsiteY19" fmla="*/ 518161 h 1113865"/>
                <a:gd name="connsiteX20" fmla="*/ 1005840 w 1219200"/>
                <a:gd name="connsiteY20" fmla="*/ 457201 h 1113865"/>
                <a:gd name="connsiteX21" fmla="*/ 899160 w 1219200"/>
                <a:gd name="connsiteY21" fmla="*/ 441961 h 1113865"/>
                <a:gd name="connsiteX22" fmla="*/ 883920 w 1219200"/>
                <a:gd name="connsiteY22" fmla="*/ 396241 h 1113865"/>
                <a:gd name="connsiteX23" fmla="*/ 868680 w 1219200"/>
                <a:gd name="connsiteY23" fmla="*/ 304801 h 1113865"/>
                <a:gd name="connsiteX24" fmla="*/ 731520 w 1219200"/>
                <a:gd name="connsiteY24" fmla="*/ 198121 h 1113865"/>
                <a:gd name="connsiteX25" fmla="*/ 731520 w 1219200"/>
                <a:gd name="connsiteY25" fmla="*/ 76201 h 1113865"/>
                <a:gd name="connsiteX26" fmla="*/ 777240 w 1219200"/>
                <a:gd name="connsiteY26" fmla="*/ 60961 h 1113865"/>
                <a:gd name="connsiteX27" fmla="*/ 807720 w 1219200"/>
                <a:gd name="connsiteY27" fmla="*/ 15241 h 1113865"/>
                <a:gd name="connsiteX28" fmla="*/ 929640 w 1219200"/>
                <a:gd name="connsiteY28" fmla="*/ 15241 h 1113865"/>
                <a:gd name="connsiteX29" fmla="*/ 960120 w 1219200"/>
                <a:gd name="connsiteY29" fmla="*/ 60961 h 1113865"/>
                <a:gd name="connsiteX30" fmla="*/ 975360 w 1219200"/>
                <a:gd name="connsiteY30" fmla="*/ 106681 h 1113865"/>
                <a:gd name="connsiteX31" fmla="*/ 1021080 w 1219200"/>
                <a:gd name="connsiteY31" fmla="*/ 152401 h 1113865"/>
                <a:gd name="connsiteX32" fmla="*/ 1036320 w 1219200"/>
                <a:gd name="connsiteY32" fmla="*/ 213361 h 1113865"/>
                <a:gd name="connsiteX33" fmla="*/ 944880 w 1219200"/>
                <a:gd name="connsiteY33" fmla="*/ 243841 h 1113865"/>
                <a:gd name="connsiteX34" fmla="*/ 899160 w 1219200"/>
                <a:gd name="connsiteY34" fmla="*/ 274321 h 1113865"/>
                <a:gd name="connsiteX35" fmla="*/ 853440 w 1219200"/>
                <a:gd name="connsiteY35" fmla="*/ 289561 h 1113865"/>
                <a:gd name="connsiteX36" fmla="*/ 822960 w 1219200"/>
                <a:gd name="connsiteY36" fmla="*/ 335281 h 1113865"/>
                <a:gd name="connsiteX37" fmla="*/ 883920 w 1219200"/>
                <a:gd name="connsiteY37" fmla="*/ 365761 h 1113865"/>
                <a:gd name="connsiteX38" fmla="*/ 929640 w 1219200"/>
                <a:gd name="connsiteY38" fmla="*/ 518161 h 1113865"/>
                <a:gd name="connsiteX39" fmla="*/ 944880 w 1219200"/>
                <a:gd name="connsiteY39" fmla="*/ 1021081 h 1113865"/>
                <a:gd name="connsiteX40" fmla="*/ 990600 w 1219200"/>
                <a:gd name="connsiteY40" fmla="*/ 990601 h 1113865"/>
                <a:gd name="connsiteX41" fmla="*/ 1097280 w 1219200"/>
                <a:gd name="connsiteY41" fmla="*/ 868681 h 1113865"/>
                <a:gd name="connsiteX42" fmla="*/ 1173480 w 1219200"/>
                <a:gd name="connsiteY42" fmla="*/ 883921 h 1113865"/>
                <a:gd name="connsiteX43" fmla="*/ 1203960 w 1219200"/>
                <a:gd name="connsiteY43" fmla="*/ 975361 h 1113865"/>
                <a:gd name="connsiteX44" fmla="*/ 1219200 w 1219200"/>
                <a:gd name="connsiteY44" fmla="*/ 1021081 h 1113865"/>
                <a:gd name="connsiteX45" fmla="*/ 1203960 w 1219200"/>
                <a:gd name="connsiteY45" fmla="*/ 975361 h 1113865"/>
                <a:gd name="connsiteX46" fmla="*/ 1143000 w 1219200"/>
                <a:gd name="connsiteY46" fmla="*/ 914401 h 1113865"/>
                <a:gd name="connsiteX47" fmla="*/ 1112520 w 1219200"/>
                <a:gd name="connsiteY47" fmla="*/ 853441 h 1113865"/>
                <a:gd name="connsiteX48" fmla="*/ 1021080 w 1219200"/>
                <a:gd name="connsiteY48" fmla="*/ 883921 h 1113865"/>
                <a:gd name="connsiteX49" fmla="*/ 960120 w 1219200"/>
                <a:gd name="connsiteY49" fmla="*/ 1005841 h 1113865"/>
                <a:gd name="connsiteX50" fmla="*/ 1021080 w 1219200"/>
                <a:gd name="connsiteY50" fmla="*/ 1051561 h 1113865"/>
                <a:gd name="connsiteX51" fmla="*/ 1066800 w 1219200"/>
                <a:gd name="connsiteY51" fmla="*/ 1066801 h 1113865"/>
                <a:gd name="connsiteX52" fmla="*/ 1112520 w 1219200"/>
                <a:gd name="connsiteY52" fmla="*/ 1097281 h 1113865"/>
                <a:gd name="connsiteX53" fmla="*/ 1051560 w 1219200"/>
                <a:gd name="connsiteY53" fmla="*/ 1112521 h 1113865"/>
                <a:gd name="connsiteX54" fmla="*/ 960120 w 1219200"/>
                <a:gd name="connsiteY54" fmla="*/ 1036321 h 1113865"/>
                <a:gd name="connsiteX55" fmla="*/ 944880 w 1219200"/>
                <a:gd name="connsiteY55" fmla="*/ 990601 h 1113865"/>
                <a:gd name="connsiteX56" fmla="*/ 792480 w 1219200"/>
                <a:gd name="connsiteY56" fmla="*/ 990601 h 1113865"/>
                <a:gd name="connsiteX57" fmla="*/ 685800 w 1219200"/>
                <a:gd name="connsiteY57" fmla="*/ 1036321 h 1113865"/>
                <a:gd name="connsiteX58" fmla="*/ 640080 w 1219200"/>
                <a:gd name="connsiteY58" fmla="*/ 1066801 h 1113865"/>
                <a:gd name="connsiteX59" fmla="*/ 624840 w 1219200"/>
                <a:gd name="connsiteY59" fmla="*/ 1112521 h 1113865"/>
                <a:gd name="connsiteX60" fmla="*/ 701040 w 1219200"/>
                <a:gd name="connsiteY60" fmla="*/ 1036321 h 1113865"/>
                <a:gd name="connsiteX61" fmla="*/ 640080 w 1219200"/>
                <a:gd name="connsiteY61" fmla="*/ 975361 h 1113865"/>
                <a:gd name="connsiteX62" fmla="*/ 594360 w 1219200"/>
                <a:gd name="connsiteY62" fmla="*/ 944881 h 1113865"/>
                <a:gd name="connsiteX63" fmla="*/ 457200 w 1219200"/>
                <a:gd name="connsiteY63" fmla="*/ 914401 h 1113865"/>
                <a:gd name="connsiteX64" fmla="*/ 320040 w 1219200"/>
                <a:gd name="connsiteY64" fmla="*/ 975361 h 1113865"/>
                <a:gd name="connsiteX65" fmla="*/ 411480 w 1219200"/>
                <a:gd name="connsiteY65" fmla="*/ 1021081 h 1113865"/>
                <a:gd name="connsiteX66" fmla="*/ 289560 w 1219200"/>
                <a:gd name="connsiteY66" fmla="*/ 1036321 h 1113865"/>
                <a:gd name="connsiteX67" fmla="*/ 198120 w 1219200"/>
                <a:gd name="connsiteY67" fmla="*/ 1097281 h 1113865"/>
                <a:gd name="connsiteX68" fmla="*/ 243840 w 1219200"/>
                <a:gd name="connsiteY68" fmla="*/ 1066801 h 1113865"/>
                <a:gd name="connsiteX69" fmla="*/ 289560 w 1219200"/>
                <a:gd name="connsiteY69" fmla="*/ 1051561 h 1113865"/>
                <a:gd name="connsiteX70" fmla="*/ 381000 w 1219200"/>
                <a:gd name="connsiteY70" fmla="*/ 990601 h 1113865"/>
                <a:gd name="connsiteX71" fmla="*/ 365760 w 1219200"/>
                <a:gd name="connsiteY71" fmla="*/ 274321 h 1113865"/>
                <a:gd name="connsiteX72" fmla="*/ 320040 w 1219200"/>
                <a:gd name="connsiteY72" fmla="*/ 243841 h 1113865"/>
                <a:gd name="connsiteX73" fmla="*/ 259080 w 1219200"/>
                <a:gd name="connsiteY73" fmla="*/ 152401 h 1113865"/>
                <a:gd name="connsiteX74" fmla="*/ 228600 w 1219200"/>
                <a:gd name="connsiteY74" fmla="*/ 106681 h 1113865"/>
                <a:gd name="connsiteX75" fmla="*/ 213360 w 1219200"/>
                <a:gd name="connsiteY75" fmla="*/ 60961 h 1113865"/>
                <a:gd name="connsiteX76" fmla="*/ 289560 w 1219200"/>
                <a:gd name="connsiteY76" fmla="*/ 30481 h 1113865"/>
                <a:gd name="connsiteX77" fmla="*/ 381000 w 1219200"/>
                <a:gd name="connsiteY77" fmla="*/ 1 h 1113865"/>
                <a:gd name="connsiteX78" fmla="*/ 472440 w 1219200"/>
                <a:gd name="connsiteY78" fmla="*/ 15241 h 1113865"/>
                <a:gd name="connsiteX79" fmla="*/ 487680 w 1219200"/>
                <a:gd name="connsiteY79" fmla="*/ 60961 h 1113865"/>
                <a:gd name="connsiteX80" fmla="*/ 533400 w 1219200"/>
                <a:gd name="connsiteY80" fmla="*/ 106681 h 1113865"/>
                <a:gd name="connsiteX81" fmla="*/ 548640 w 1219200"/>
                <a:gd name="connsiteY81" fmla="*/ 152401 h 1113865"/>
                <a:gd name="connsiteX82" fmla="*/ 472440 w 1219200"/>
                <a:gd name="connsiteY82" fmla="*/ 213361 h 1113865"/>
                <a:gd name="connsiteX83" fmla="*/ 365760 w 1219200"/>
                <a:gd name="connsiteY83" fmla="*/ 335281 h 1113865"/>
                <a:gd name="connsiteX84" fmla="*/ 365760 w 1219200"/>
                <a:gd name="connsiteY84" fmla="*/ 350521 h 111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200" h="1113865">
                  <a:moveTo>
                    <a:pt x="0" y="533401"/>
                  </a:moveTo>
                  <a:cubicBezTo>
                    <a:pt x="50800" y="528321"/>
                    <a:pt x="109921" y="489842"/>
                    <a:pt x="152400" y="518161"/>
                  </a:cubicBezTo>
                  <a:cubicBezTo>
                    <a:pt x="197662" y="548335"/>
                    <a:pt x="124915" y="643209"/>
                    <a:pt x="106680" y="670561"/>
                  </a:cubicBezTo>
                  <a:cubicBezTo>
                    <a:pt x="99673" y="642533"/>
                    <a:pt x="73047" y="576669"/>
                    <a:pt x="106680" y="548641"/>
                  </a:cubicBezTo>
                  <a:cubicBezTo>
                    <a:pt x="126579" y="532058"/>
                    <a:pt x="157480" y="538481"/>
                    <a:pt x="182880" y="533401"/>
                  </a:cubicBezTo>
                  <a:cubicBezTo>
                    <a:pt x="250940" y="442654"/>
                    <a:pt x="196760" y="486666"/>
                    <a:pt x="304800" y="457201"/>
                  </a:cubicBezTo>
                  <a:cubicBezTo>
                    <a:pt x="335797" y="448747"/>
                    <a:pt x="365760" y="436881"/>
                    <a:pt x="396240" y="426721"/>
                  </a:cubicBezTo>
                  <a:lnTo>
                    <a:pt x="441960" y="411481"/>
                  </a:lnTo>
                  <a:cubicBezTo>
                    <a:pt x="457200" y="426721"/>
                    <a:pt x="469747" y="445246"/>
                    <a:pt x="487680" y="457201"/>
                  </a:cubicBezTo>
                  <a:cubicBezTo>
                    <a:pt x="501046" y="466112"/>
                    <a:pt x="522041" y="461082"/>
                    <a:pt x="533400" y="472441"/>
                  </a:cubicBezTo>
                  <a:cubicBezTo>
                    <a:pt x="544759" y="483800"/>
                    <a:pt x="542312" y="503396"/>
                    <a:pt x="548640" y="518161"/>
                  </a:cubicBezTo>
                  <a:cubicBezTo>
                    <a:pt x="579577" y="590347"/>
                    <a:pt x="566453" y="570676"/>
                    <a:pt x="624840" y="609601"/>
                  </a:cubicBezTo>
                  <a:cubicBezTo>
                    <a:pt x="663367" y="601896"/>
                    <a:pt x="730452" y="595429"/>
                    <a:pt x="762000" y="563881"/>
                  </a:cubicBezTo>
                  <a:cubicBezTo>
                    <a:pt x="773359" y="552522"/>
                    <a:pt x="767903" y="531233"/>
                    <a:pt x="777240" y="518161"/>
                  </a:cubicBezTo>
                  <a:cubicBezTo>
                    <a:pt x="822440" y="454882"/>
                    <a:pt x="826098" y="461235"/>
                    <a:pt x="883920" y="441961"/>
                  </a:cubicBezTo>
                  <a:cubicBezTo>
                    <a:pt x="924560" y="447041"/>
                    <a:pt x="967350" y="443204"/>
                    <a:pt x="1005840" y="457201"/>
                  </a:cubicBezTo>
                  <a:cubicBezTo>
                    <a:pt x="1045413" y="471591"/>
                    <a:pt x="1077707" y="556285"/>
                    <a:pt x="1097280" y="579121"/>
                  </a:cubicBezTo>
                  <a:cubicBezTo>
                    <a:pt x="1109200" y="593028"/>
                    <a:pt x="1127760" y="599441"/>
                    <a:pt x="1143000" y="609601"/>
                  </a:cubicBezTo>
                  <a:cubicBezTo>
                    <a:pt x="1153160" y="594361"/>
                    <a:pt x="1176491" y="581948"/>
                    <a:pt x="1173480" y="563881"/>
                  </a:cubicBezTo>
                  <a:cubicBezTo>
                    <a:pt x="1169937" y="542622"/>
                    <a:pt x="1144317" y="531959"/>
                    <a:pt x="1127760" y="518161"/>
                  </a:cubicBezTo>
                  <a:cubicBezTo>
                    <a:pt x="1094891" y="490770"/>
                    <a:pt x="1045855" y="467205"/>
                    <a:pt x="1005840" y="457201"/>
                  </a:cubicBezTo>
                  <a:cubicBezTo>
                    <a:pt x="970991" y="448489"/>
                    <a:pt x="934720" y="447041"/>
                    <a:pt x="899160" y="441961"/>
                  </a:cubicBezTo>
                  <a:cubicBezTo>
                    <a:pt x="894080" y="426721"/>
                    <a:pt x="887405" y="411923"/>
                    <a:pt x="883920" y="396241"/>
                  </a:cubicBezTo>
                  <a:cubicBezTo>
                    <a:pt x="877217" y="366076"/>
                    <a:pt x="884250" y="331492"/>
                    <a:pt x="868680" y="304801"/>
                  </a:cubicBezTo>
                  <a:cubicBezTo>
                    <a:pt x="819053" y="219726"/>
                    <a:pt x="798317" y="220387"/>
                    <a:pt x="731520" y="198121"/>
                  </a:cubicBezTo>
                  <a:cubicBezTo>
                    <a:pt x="716960" y="154440"/>
                    <a:pt x="698826" y="125242"/>
                    <a:pt x="731520" y="76201"/>
                  </a:cubicBezTo>
                  <a:cubicBezTo>
                    <a:pt x="740431" y="62835"/>
                    <a:pt x="762000" y="66041"/>
                    <a:pt x="777240" y="60961"/>
                  </a:cubicBezTo>
                  <a:cubicBezTo>
                    <a:pt x="787400" y="45721"/>
                    <a:pt x="793417" y="26683"/>
                    <a:pt x="807720" y="15241"/>
                  </a:cubicBezTo>
                  <a:cubicBezTo>
                    <a:pt x="845210" y="-14751"/>
                    <a:pt x="890582" y="7429"/>
                    <a:pt x="929640" y="15241"/>
                  </a:cubicBezTo>
                  <a:cubicBezTo>
                    <a:pt x="939800" y="30481"/>
                    <a:pt x="951929" y="44578"/>
                    <a:pt x="960120" y="60961"/>
                  </a:cubicBezTo>
                  <a:cubicBezTo>
                    <a:pt x="967304" y="75329"/>
                    <a:pt x="966449" y="93315"/>
                    <a:pt x="975360" y="106681"/>
                  </a:cubicBezTo>
                  <a:cubicBezTo>
                    <a:pt x="987315" y="124614"/>
                    <a:pt x="1005840" y="137161"/>
                    <a:pt x="1021080" y="152401"/>
                  </a:cubicBezTo>
                  <a:cubicBezTo>
                    <a:pt x="1026160" y="172721"/>
                    <a:pt x="1049729" y="197270"/>
                    <a:pt x="1036320" y="213361"/>
                  </a:cubicBezTo>
                  <a:cubicBezTo>
                    <a:pt x="1015752" y="238043"/>
                    <a:pt x="971613" y="226019"/>
                    <a:pt x="944880" y="243841"/>
                  </a:cubicBezTo>
                  <a:cubicBezTo>
                    <a:pt x="929640" y="254001"/>
                    <a:pt x="915543" y="266130"/>
                    <a:pt x="899160" y="274321"/>
                  </a:cubicBezTo>
                  <a:cubicBezTo>
                    <a:pt x="884792" y="281505"/>
                    <a:pt x="868680" y="284481"/>
                    <a:pt x="853440" y="289561"/>
                  </a:cubicBezTo>
                  <a:cubicBezTo>
                    <a:pt x="843280" y="304801"/>
                    <a:pt x="816158" y="318275"/>
                    <a:pt x="822960" y="335281"/>
                  </a:cubicBezTo>
                  <a:cubicBezTo>
                    <a:pt x="831397" y="356375"/>
                    <a:pt x="870289" y="347586"/>
                    <a:pt x="883920" y="365761"/>
                  </a:cubicBezTo>
                  <a:cubicBezTo>
                    <a:pt x="897834" y="384313"/>
                    <a:pt x="921725" y="486503"/>
                    <a:pt x="929640" y="518161"/>
                  </a:cubicBezTo>
                  <a:cubicBezTo>
                    <a:pt x="934720" y="685801"/>
                    <a:pt x="923417" y="854743"/>
                    <a:pt x="944880" y="1021081"/>
                  </a:cubicBezTo>
                  <a:cubicBezTo>
                    <a:pt x="947224" y="1039247"/>
                    <a:pt x="976529" y="1002327"/>
                    <a:pt x="990600" y="990601"/>
                  </a:cubicBezTo>
                  <a:cubicBezTo>
                    <a:pt x="1031832" y="956241"/>
                    <a:pt x="1064342" y="909853"/>
                    <a:pt x="1097280" y="868681"/>
                  </a:cubicBezTo>
                  <a:cubicBezTo>
                    <a:pt x="1122680" y="873761"/>
                    <a:pt x="1155164" y="865605"/>
                    <a:pt x="1173480" y="883921"/>
                  </a:cubicBezTo>
                  <a:cubicBezTo>
                    <a:pt x="1196198" y="906639"/>
                    <a:pt x="1193800" y="944881"/>
                    <a:pt x="1203960" y="975361"/>
                  </a:cubicBezTo>
                  <a:lnTo>
                    <a:pt x="1219200" y="1021081"/>
                  </a:lnTo>
                  <a:lnTo>
                    <a:pt x="1203960" y="975361"/>
                  </a:lnTo>
                  <a:cubicBezTo>
                    <a:pt x="1183640" y="914401"/>
                    <a:pt x="1203960" y="934721"/>
                    <a:pt x="1143000" y="914401"/>
                  </a:cubicBezTo>
                  <a:cubicBezTo>
                    <a:pt x="1132840" y="894081"/>
                    <a:pt x="1129973" y="867985"/>
                    <a:pt x="1112520" y="853441"/>
                  </a:cubicBezTo>
                  <a:cubicBezTo>
                    <a:pt x="1054643" y="805210"/>
                    <a:pt x="1044944" y="845739"/>
                    <a:pt x="1021080" y="883921"/>
                  </a:cubicBezTo>
                  <a:cubicBezTo>
                    <a:pt x="969666" y="966184"/>
                    <a:pt x="983333" y="936202"/>
                    <a:pt x="960120" y="1005841"/>
                  </a:cubicBezTo>
                  <a:cubicBezTo>
                    <a:pt x="980440" y="1021081"/>
                    <a:pt x="999027" y="1038959"/>
                    <a:pt x="1021080" y="1051561"/>
                  </a:cubicBezTo>
                  <a:cubicBezTo>
                    <a:pt x="1035028" y="1059531"/>
                    <a:pt x="1052432" y="1059617"/>
                    <a:pt x="1066800" y="1066801"/>
                  </a:cubicBezTo>
                  <a:cubicBezTo>
                    <a:pt x="1083183" y="1074992"/>
                    <a:pt x="1097280" y="1087121"/>
                    <a:pt x="1112520" y="1097281"/>
                  </a:cubicBezTo>
                  <a:cubicBezTo>
                    <a:pt x="1092200" y="1102361"/>
                    <a:pt x="1072295" y="1115483"/>
                    <a:pt x="1051560" y="1112521"/>
                  </a:cubicBezTo>
                  <a:cubicBezTo>
                    <a:pt x="1026806" y="1108985"/>
                    <a:pt x="973019" y="1049220"/>
                    <a:pt x="960120" y="1036321"/>
                  </a:cubicBezTo>
                  <a:cubicBezTo>
                    <a:pt x="955040" y="1021081"/>
                    <a:pt x="956239" y="1001960"/>
                    <a:pt x="944880" y="990601"/>
                  </a:cubicBezTo>
                  <a:cubicBezTo>
                    <a:pt x="911631" y="957352"/>
                    <a:pt x="810977" y="987959"/>
                    <a:pt x="792480" y="990601"/>
                  </a:cubicBezTo>
                  <a:cubicBezTo>
                    <a:pt x="677697" y="1067123"/>
                    <a:pt x="823576" y="977274"/>
                    <a:pt x="685800" y="1036321"/>
                  </a:cubicBezTo>
                  <a:cubicBezTo>
                    <a:pt x="668965" y="1043536"/>
                    <a:pt x="655320" y="1056641"/>
                    <a:pt x="640080" y="1066801"/>
                  </a:cubicBezTo>
                  <a:cubicBezTo>
                    <a:pt x="635000" y="1082041"/>
                    <a:pt x="610472" y="1105337"/>
                    <a:pt x="624840" y="1112521"/>
                  </a:cubicBezTo>
                  <a:cubicBezTo>
                    <a:pt x="650240" y="1125221"/>
                    <a:pt x="695960" y="1043941"/>
                    <a:pt x="701040" y="1036321"/>
                  </a:cubicBezTo>
                  <a:cubicBezTo>
                    <a:pt x="601287" y="1003070"/>
                    <a:pt x="699193" y="1049252"/>
                    <a:pt x="640080" y="975361"/>
                  </a:cubicBezTo>
                  <a:cubicBezTo>
                    <a:pt x="628638" y="961058"/>
                    <a:pt x="610743" y="953072"/>
                    <a:pt x="594360" y="944881"/>
                  </a:cubicBezTo>
                  <a:cubicBezTo>
                    <a:pt x="556843" y="926122"/>
                    <a:pt x="492320" y="920254"/>
                    <a:pt x="457200" y="914401"/>
                  </a:cubicBezTo>
                  <a:cubicBezTo>
                    <a:pt x="441377" y="917038"/>
                    <a:pt x="320040" y="919053"/>
                    <a:pt x="320040" y="975361"/>
                  </a:cubicBezTo>
                  <a:cubicBezTo>
                    <a:pt x="320040" y="995056"/>
                    <a:pt x="400206" y="1017323"/>
                    <a:pt x="411480" y="1021081"/>
                  </a:cubicBezTo>
                  <a:cubicBezTo>
                    <a:pt x="370840" y="1026161"/>
                    <a:pt x="328130" y="1022546"/>
                    <a:pt x="289560" y="1036321"/>
                  </a:cubicBezTo>
                  <a:cubicBezTo>
                    <a:pt x="255062" y="1048642"/>
                    <a:pt x="198120" y="1097281"/>
                    <a:pt x="198120" y="1097281"/>
                  </a:cubicBezTo>
                  <a:cubicBezTo>
                    <a:pt x="213360" y="1087121"/>
                    <a:pt x="227457" y="1074992"/>
                    <a:pt x="243840" y="1066801"/>
                  </a:cubicBezTo>
                  <a:cubicBezTo>
                    <a:pt x="258208" y="1059617"/>
                    <a:pt x="275517" y="1059363"/>
                    <a:pt x="289560" y="1051561"/>
                  </a:cubicBezTo>
                  <a:cubicBezTo>
                    <a:pt x="321582" y="1033771"/>
                    <a:pt x="381000" y="990601"/>
                    <a:pt x="381000" y="990601"/>
                  </a:cubicBezTo>
                  <a:cubicBezTo>
                    <a:pt x="464645" y="739665"/>
                    <a:pt x="429714" y="862696"/>
                    <a:pt x="365760" y="274321"/>
                  </a:cubicBezTo>
                  <a:cubicBezTo>
                    <a:pt x="363781" y="256112"/>
                    <a:pt x="335280" y="254001"/>
                    <a:pt x="320040" y="243841"/>
                  </a:cubicBezTo>
                  <a:lnTo>
                    <a:pt x="259080" y="152401"/>
                  </a:lnTo>
                  <a:cubicBezTo>
                    <a:pt x="248920" y="137161"/>
                    <a:pt x="234392" y="124057"/>
                    <a:pt x="228600" y="106681"/>
                  </a:cubicBezTo>
                  <a:lnTo>
                    <a:pt x="213360" y="60961"/>
                  </a:lnTo>
                  <a:cubicBezTo>
                    <a:pt x="238760" y="50801"/>
                    <a:pt x="263850" y="39830"/>
                    <a:pt x="289560" y="30481"/>
                  </a:cubicBezTo>
                  <a:cubicBezTo>
                    <a:pt x="319754" y="19501"/>
                    <a:pt x="381000" y="1"/>
                    <a:pt x="381000" y="1"/>
                  </a:cubicBezTo>
                  <a:cubicBezTo>
                    <a:pt x="411480" y="5081"/>
                    <a:pt x="445611" y="-90"/>
                    <a:pt x="472440" y="15241"/>
                  </a:cubicBezTo>
                  <a:cubicBezTo>
                    <a:pt x="486388" y="23211"/>
                    <a:pt x="478769" y="47595"/>
                    <a:pt x="487680" y="60961"/>
                  </a:cubicBezTo>
                  <a:cubicBezTo>
                    <a:pt x="499635" y="78894"/>
                    <a:pt x="518160" y="91441"/>
                    <a:pt x="533400" y="106681"/>
                  </a:cubicBezTo>
                  <a:cubicBezTo>
                    <a:pt x="538480" y="121921"/>
                    <a:pt x="551281" y="136555"/>
                    <a:pt x="548640" y="152401"/>
                  </a:cubicBezTo>
                  <a:cubicBezTo>
                    <a:pt x="540530" y="201060"/>
                    <a:pt x="508101" y="201474"/>
                    <a:pt x="472440" y="213361"/>
                  </a:cubicBezTo>
                  <a:cubicBezTo>
                    <a:pt x="429136" y="256665"/>
                    <a:pt x="397241" y="282813"/>
                    <a:pt x="365760" y="335281"/>
                  </a:cubicBezTo>
                  <a:cubicBezTo>
                    <a:pt x="363146" y="339637"/>
                    <a:pt x="365760" y="345441"/>
                    <a:pt x="365760" y="35052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CBCE0CFE-137B-4CA0-9ABA-D1ED52EFE4C3}"/>
                </a:ext>
              </a:extLst>
            </p:cNvPr>
            <p:cNvSpPr/>
            <p:nvPr/>
          </p:nvSpPr>
          <p:spPr>
            <a:xfrm>
              <a:off x="7559315" y="4331414"/>
              <a:ext cx="950976" cy="859536"/>
            </a:xfrm>
            <a:custGeom>
              <a:avLst/>
              <a:gdLst>
                <a:gd name="connsiteX0" fmla="*/ 137160 w 950976"/>
                <a:gd name="connsiteY0" fmla="*/ 0 h 859536"/>
                <a:gd name="connsiteX1" fmla="*/ 146304 w 950976"/>
                <a:gd name="connsiteY1" fmla="*/ 292608 h 859536"/>
                <a:gd name="connsiteX2" fmla="*/ 164592 w 950976"/>
                <a:gd name="connsiteY2" fmla="*/ 329184 h 859536"/>
                <a:gd name="connsiteX3" fmla="*/ 173736 w 950976"/>
                <a:gd name="connsiteY3" fmla="*/ 384048 h 859536"/>
                <a:gd name="connsiteX4" fmla="*/ 182880 w 950976"/>
                <a:gd name="connsiteY4" fmla="*/ 429768 h 859536"/>
                <a:gd name="connsiteX5" fmla="*/ 192024 w 950976"/>
                <a:gd name="connsiteY5" fmla="*/ 457200 h 859536"/>
                <a:gd name="connsiteX6" fmla="*/ 201168 w 950976"/>
                <a:gd name="connsiteY6" fmla="*/ 493776 h 859536"/>
                <a:gd name="connsiteX7" fmla="*/ 219456 w 950976"/>
                <a:gd name="connsiteY7" fmla="*/ 521208 h 859536"/>
                <a:gd name="connsiteX8" fmla="*/ 265176 w 950976"/>
                <a:gd name="connsiteY8" fmla="*/ 612648 h 859536"/>
                <a:gd name="connsiteX9" fmla="*/ 274320 w 950976"/>
                <a:gd name="connsiteY9" fmla="*/ 640080 h 859536"/>
                <a:gd name="connsiteX10" fmla="*/ 301752 w 950976"/>
                <a:gd name="connsiteY10" fmla="*/ 667512 h 859536"/>
                <a:gd name="connsiteX11" fmla="*/ 274320 w 950976"/>
                <a:gd name="connsiteY11" fmla="*/ 859536 h 859536"/>
                <a:gd name="connsiteX12" fmla="*/ 109728 w 950976"/>
                <a:gd name="connsiteY12" fmla="*/ 850392 h 859536"/>
                <a:gd name="connsiteX13" fmla="*/ 18288 w 950976"/>
                <a:gd name="connsiteY13" fmla="*/ 786384 h 859536"/>
                <a:gd name="connsiteX14" fmla="*/ 0 w 950976"/>
                <a:gd name="connsiteY14" fmla="*/ 758952 h 859536"/>
                <a:gd name="connsiteX15" fmla="*/ 18288 w 950976"/>
                <a:gd name="connsiteY15" fmla="*/ 676656 h 859536"/>
                <a:gd name="connsiteX16" fmla="*/ 73152 w 950976"/>
                <a:gd name="connsiteY16" fmla="*/ 658368 h 859536"/>
                <a:gd name="connsiteX17" fmla="*/ 137160 w 950976"/>
                <a:gd name="connsiteY17" fmla="*/ 621792 h 859536"/>
                <a:gd name="connsiteX18" fmla="*/ 192024 w 950976"/>
                <a:gd name="connsiteY18" fmla="*/ 566928 h 859536"/>
                <a:gd name="connsiteX19" fmla="*/ 182880 w 950976"/>
                <a:gd name="connsiteY19" fmla="*/ 301752 h 859536"/>
                <a:gd name="connsiteX20" fmla="*/ 155448 w 950976"/>
                <a:gd name="connsiteY20" fmla="*/ 283464 h 859536"/>
                <a:gd name="connsiteX21" fmla="*/ 329184 w 950976"/>
                <a:gd name="connsiteY21" fmla="*/ 274320 h 859536"/>
                <a:gd name="connsiteX22" fmla="*/ 484632 w 950976"/>
                <a:gd name="connsiteY22" fmla="*/ 292608 h 859536"/>
                <a:gd name="connsiteX23" fmla="*/ 493776 w 950976"/>
                <a:gd name="connsiteY23" fmla="*/ 356616 h 859536"/>
                <a:gd name="connsiteX24" fmla="*/ 502920 w 950976"/>
                <a:gd name="connsiteY24" fmla="*/ 530352 h 859536"/>
                <a:gd name="connsiteX25" fmla="*/ 576072 w 950976"/>
                <a:gd name="connsiteY25" fmla="*/ 548640 h 859536"/>
                <a:gd name="connsiteX26" fmla="*/ 612648 w 950976"/>
                <a:gd name="connsiteY26" fmla="*/ 603504 h 859536"/>
                <a:gd name="connsiteX27" fmla="*/ 630936 w 950976"/>
                <a:gd name="connsiteY27" fmla="*/ 630936 h 859536"/>
                <a:gd name="connsiteX28" fmla="*/ 640080 w 950976"/>
                <a:gd name="connsiteY28" fmla="*/ 658368 h 859536"/>
                <a:gd name="connsiteX29" fmla="*/ 603504 w 950976"/>
                <a:gd name="connsiteY29" fmla="*/ 768096 h 859536"/>
                <a:gd name="connsiteX30" fmla="*/ 548640 w 950976"/>
                <a:gd name="connsiteY30" fmla="*/ 795528 h 859536"/>
                <a:gd name="connsiteX31" fmla="*/ 402336 w 950976"/>
                <a:gd name="connsiteY31" fmla="*/ 786384 h 859536"/>
                <a:gd name="connsiteX32" fmla="*/ 420624 w 950976"/>
                <a:gd name="connsiteY32" fmla="*/ 649224 h 859536"/>
                <a:gd name="connsiteX33" fmla="*/ 429768 w 950976"/>
                <a:gd name="connsiteY33" fmla="*/ 612648 h 859536"/>
                <a:gd name="connsiteX34" fmla="*/ 457200 w 950976"/>
                <a:gd name="connsiteY34" fmla="*/ 603504 h 859536"/>
                <a:gd name="connsiteX35" fmla="*/ 484632 w 950976"/>
                <a:gd name="connsiteY35" fmla="*/ 585216 h 859536"/>
                <a:gd name="connsiteX36" fmla="*/ 493776 w 950976"/>
                <a:gd name="connsiteY36" fmla="*/ 557784 h 859536"/>
                <a:gd name="connsiteX37" fmla="*/ 512064 w 950976"/>
                <a:gd name="connsiteY37" fmla="*/ 100584 h 859536"/>
                <a:gd name="connsiteX38" fmla="*/ 521208 w 950976"/>
                <a:gd name="connsiteY38" fmla="*/ 146304 h 859536"/>
                <a:gd name="connsiteX39" fmla="*/ 512064 w 950976"/>
                <a:gd name="connsiteY39" fmla="*/ 274320 h 859536"/>
                <a:gd name="connsiteX40" fmla="*/ 502920 w 950976"/>
                <a:gd name="connsiteY40" fmla="*/ 301752 h 859536"/>
                <a:gd name="connsiteX41" fmla="*/ 813816 w 950976"/>
                <a:gd name="connsiteY41" fmla="*/ 292608 h 859536"/>
                <a:gd name="connsiteX42" fmla="*/ 804672 w 950976"/>
                <a:gd name="connsiteY42" fmla="*/ 45720 h 859536"/>
                <a:gd name="connsiteX43" fmla="*/ 813816 w 950976"/>
                <a:gd name="connsiteY43" fmla="*/ 137160 h 859536"/>
                <a:gd name="connsiteX44" fmla="*/ 822960 w 950976"/>
                <a:gd name="connsiteY44" fmla="*/ 246888 h 859536"/>
                <a:gd name="connsiteX45" fmla="*/ 832104 w 950976"/>
                <a:gd name="connsiteY45" fmla="*/ 585216 h 859536"/>
                <a:gd name="connsiteX46" fmla="*/ 868680 w 950976"/>
                <a:gd name="connsiteY46" fmla="*/ 594360 h 859536"/>
                <a:gd name="connsiteX47" fmla="*/ 896112 w 950976"/>
                <a:gd name="connsiteY47" fmla="*/ 612648 h 859536"/>
                <a:gd name="connsiteX48" fmla="*/ 914400 w 950976"/>
                <a:gd name="connsiteY48" fmla="*/ 640080 h 859536"/>
                <a:gd name="connsiteX49" fmla="*/ 941832 w 950976"/>
                <a:gd name="connsiteY49" fmla="*/ 731520 h 859536"/>
                <a:gd name="connsiteX50" fmla="*/ 950976 w 950976"/>
                <a:gd name="connsiteY50" fmla="*/ 795528 h 859536"/>
                <a:gd name="connsiteX51" fmla="*/ 941832 w 950976"/>
                <a:gd name="connsiteY51" fmla="*/ 822960 h 859536"/>
                <a:gd name="connsiteX52" fmla="*/ 914400 w 950976"/>
                <a:gd name="connsiteY52" fmla="*/ 832104 h 859536"/>
                <a:gd name="connsiteX53" fmla="*/ 850392 w 950976"/>
                <a:gd name="connsiteY53" fmla="*/ 859536 h 859536"/>
                <a:gd name="connsiteX54" fmla="*/ 758952 w 950976"/>
                <a:gd name="connsiteY54" fmla="*/ 850392 h 859536"/>
                <a:gd name="connsiteX55" fmla="*/ 713232 w 950976"/>
                <a:gd name="connsiteY55" fmla="*/ 768096 h 859536"/>
                <a:gd name="connsiteX56" fmla="*/ 722376 w 950976"/>
                <a:gd name="connsiteY56" fmla="*/ 676656 h 859536"/>
                <a:gd name="connsiteX57" fmla="*/ 749808 w 950976"/>
                <a:gd name="connsiteY57" fmla="*/ 658368 h 859536"/>
                <a:gd name="connsiteX58" fmla="*/ 758952 w 950976"/>
                <a:gd name="connsiteY58" fmla="*/ 630936 h 859536"/>
                <a:gd name="connsiteX59" fmla="*/ 832104 w 950976"/>
                <a:gd name="connsiteY59" fmla="*/ 566928 h 8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50976" h="859536">
                  <a:moveTo>
                    <a:pt x="137160" y="0"/>
                  </a:moveTo>
                  <a:cubicBezTo>
                    <a:pt x="140208" y="97536"/>
                    <a:pt x="138200" y="195361"/>
                    <a:pt x="146304" y="292608"/>
                  </a:cubicBezTo>
                  <a:cubicBezTo>
                    <a:pt x="147436" y="306192"/>
                    <a:pt x="160675" y="316128"/>
                    <a:pt x="164592" y="329184"/>
                  </a:cubicBezTo>
                  <a:cubicBezTo>
                    <a:pt x="169920" y="346942"/>
                    <a:pt x="170419" y="365807"/>
                    <a:pt x="173736" y="384048"/>
                  </a:cubicBezTo>
                  <a:cubicBezTo>
                    <a:pt x="176516" y="399339"/>
                    <a:pt x="179111" y="414690"/>
                    <a:pt x="182880" y="429768"/>
                  </a:cubicBezTo>
                  <a:cubicBezTo>
                    <a:pt x="185218" y="439119"/>
                    <a:pt x="189376" y="447932"/>
                    <a:pt x="192024" y="457200"/>
                  </a:cubicBezTo>
                  <a:cubicBezTo>
                    <a:pt x="195476" y="469284"/>
                    <a:pt x="196218" y="482225"/>
                    <a:pt x="201168" y="493776"/>
                  </a:cubicBezTo>
                  <a:cubicBezTo>
                    <a:pt x="205497" y="503877"/>
                    <a:pt x="214993" y="511165"/>
                    <a:pt x="219456" y="521208"/>
                  </a:cubicBezTo>
                  <a:cubicBezTo>
                    <a:pt x="261469" y="615738"/>
                    <a:pt x="211231" y="540722"/>
                    <a:pt x="265176" y="612648"/>
                  </a:cubicBezTo>
                  <a:cubicBezTo>
                    <a:pt x="268224" y="621792"/>
                    <a:pt x="268973" y="632060"/>
                    <a:pt x="274320" y="640080"/>
                  </a:cubicBezTo>
                  <a:cubicBezTo>
                    <a:pt x="281493" y="650840"/>
                    <a:pt x="300465" y="654645"/>
                    <a:pt x="301752" y="667512"/>
                  </a:cubicBezTo>
                  <a:cubicBezTo>
                    <a:pt x="314183" y="791818"/>
                    <a:pt x="309945" y="788286"/>
                    <a:pt x="274320" y="859536"/>
                  </a:cubicBezTo>
                  <a:cubicBezTo>
                    <a:pt x="219456" y="856488"/>
                    <a:pt x="163522" y="861599"/>
                    <a:pt x="109728" y="850392"/>
                  </a:cubicBezTo>
                  <a:cubicBezTo>
                    <a:pt x="105955" y="849606"/>
                    <a:pt x="28230" y="796326"/>
                    <a:pt x="18288" y="786384"/>
                  </a:cubicBezTo>
                  <a:cubicBezTo>
                    <a:pt x="10517" y="778613"/>
                    <a:pt x="6096" y="768096"/>
                    <a:pt x="0" y="758952"/>
                  </a:cubicBezTo>
                  <a:cubicBezTo>
                    <a:pt x="6096" y="731520"/>
                    <a:pt x="1760" y="699382"/>
                    <a:pt x="18288" y="676656"/>
                  </a:cubicBezTo>
                  <a:cubicBezTo>
                    <a:pt x="29626" y="661066"/>
                    <a:pt x="73152" y="658368"/>
                    <a:pt x="73152" y="658368"/>
                  </a:cubicBezTo>
                  <a:cubicBezTo>
                    <a:pt x="134743" y="596777"/>
                    <a:pt x="63478" y="658633"/>
                    <a:pt x="137160" y="621792"/>
                  </a:cubicBezTo>
                  <a:cubicBezTo>
                    <a:pt x="171186" y="604779"/>
                    <a:pt x="173461" y="594772"/>
                    <a:pt x="192024" y="566928"/>
                  </a:cubicBezTo>
                  <a:cubicBezTo>
                    <a:pt x="188976" y="478536"/>
                    <a:pt x="194198" y="389469"/>
                    <a:pt x="182880" y="301752"/>
                  </a:cubicBezTo>
                  <a:cubicBezTo>
                    <a:pt x="181474" y="290853"/>
                    <a:pt x="144647" y="285489"/>
                    <a:pt x="155448" y="283464"/>
                  </a:cubicBezTo>
                  <a:cubicBezTo>
                    <a:pt x="212447" y="272777"/>
                    <a:pt x="271272" y="277368"/>
                    <a:pt x="329184" y="274320"/>
                  </a:cubicBezTo>
                  <a:cubicBezTo>
                    <a:pt x="381000" y="280416"/>
                    <a:pt x="437967" y="269275"/>
                    <a:pt x="484632" y="292608"/>
                  </a:cubicBezTo>
                  <a:cubicBezTo>
                    <a:pt x="503909" y="302247"/>
                    <a:pt x="492123" y="335127"/>
                    <a:pt x="493776" y="356616"/>
                  </a:cubicBezTo>
                  <a:cubicBezTo>
                    <a:pt x="498224" y="414437"/>
                    <a:pt x="480076" y="477049"/>
                    <a:pt x="502920" y="530352"/>
                  </a:cubicBezTo>
                  <a:cubicBezTo>
                    <a:pt x="512821" y="553454"/>
                    <a:pt x="576072" y="548640"/>
                    <a:pt x="576072" y="548640"/>
                  </a:cubicBezTo>
                  <a:lnTo>
                    <a:pt x="612648" y="603504"/>
                  </a:lnTo>
                  <a:cubicBezTo>
                    <a:pt x="618744" y="612648"/>
                    <a:pt x="627461" y="620510"/>
                    <a:pt x="630936" y="630936"/>
                  </a:cubicBezTo>
                  <a:lnTo>
                    <a:pt x="640080" y="658368"/>
                  </a:lnTo>
                  <a:cubicBezTo>
                    <a:pt x="634042" y="682518"/>
                    <a:pt x="624596" y="742786"/>
                    <a:pt x="603504" y="768096"/>
                  </a:cubicBezTo>
                  <a:cubicBezTo>
                    <a:pt x="589869" y="784458"/>
                    <a:pt x="567363" y="789287"/>
                    <a:pt x="548640" y="795528"/>
                  </a:cubicBezTo>
                  <a:cubicBezTo>
                    <a:pt x="499872" y="792480"/>
                    <a:pt x="434513" y="823157"/>
                    <a:pt x="402336" y="786384"/>
                  </a:cubicBezTo>
                  <a:cubicBezTo>
                    <a:pt x="371963" y="751672"/>
                    <a:pt x="413430" y="694784"/>
                    <a:pt x="420624" y="649224"/>
                  </a:cubicBezTo>
                  <a:cubicBezTo>
                    <a:pt x="422584" y="636811"/>
                    <a:pt x="421917" y="622461"/>
                    <a:pt x="429768" y="612648"/>
                  </a:cubicBezTo>
                  <a:cubicBezTo>
                    <a:pt x="435789" y="605122"/>
                    <a:pt x="448579" y="607815"/>
                    <a:pt x="457200" y="603504"/>
                  </a:cubicBezTo>
                  <a:cubicBezTo>
                    <a:pt x="467030" y="598589"/>
                    <a:pt x="475488" y="591312"/>
                    <a:pt x="484632" y="585216"/>
                  </a:cubicBezTo>
                  <a:cubicBezTo>
                    <a:pt x="487680" y="576072"/>
                    <a:pt x="493438" y="567417"/>
                    <a:pt x="493776" y="557784"/>
                  </a:cubicBezTo>
                  <a:cubicBezTo>
                    <a:pt x="500659" y="361612"/>
                    <a:pt x="463184" y="-119376"/>
                    <a:pt x="512064" y="100584"/>
                  </a:cubicBezTo>
                  <a:cubicBezTo>
                    <a:pt x="515435" y="115756"/>
                    <a:pt x="518160" y="131064"/>
                    <a:pt x="521208" y="146304"/>
                  </a:cubicBezTo>
                  <a:cubicBezTo>
                    <a:pt x="518160" y="188976"/>
                    <a:pt x="517063" y="231832"/>
                    <a:pt x="512064" y="274320"/>
                  </a:cubicBezTo>
                  <a:cubicBezTo>
                    <a:pt x="510938" y="283893"/>
                    <a:pt x="493299" y="301169"/>
                    <a:pt x="502920" y="301752"/>
                  </a:cubicBezTo>
                  <a:cubicBezTo>
                    <a:pt x="606407" y="308024"/>
                    <a:pt x="710184" y="295656"/>
                    <a:pt x="813816" y="292608"/>
                  </a:cubicBezTo>
                  <a:cubicBezTo>
                    <a:pt x="810768" y="210312"/>
                    <a:pt x="804672" y="128072"/>
                    <a:pt x="804672" y="45720"/>
                  </a:cubicBezTo>
                  <a:cubicBezTo>
                    <a:pt x="804672" y="15088"/>
                    <a:pt x="811043" y="106654"/>
                    <a:pt x="813816" y="137160"/>
                  </a:cubicBezTo>
                  <a:cubicBezTo>
                    <a:pt x="817139" y="173712"/>
                    <a:pt x="819912" y="210312"/>
                    <a:pt x="822960" y="246888"/>
                  </a:cubicBezTo>
                  <a:cubicBezTo>
                    <a:pt x="826008" y="359664"/>
                    <a:pt x="817386" y="473363"/>
                    <a:pt x="832104" y="585216"/>
                  </a:cubicBezTo>
                  <a:cubicBezTo>
                    <a:pt x="833743" y="597676"/>
                    <a:pt x="857129" y="589410"/>
                    <a:pt x="868680" y="594360"/>
                  </a:cubicBezTo>
                  <a:cubicBezTo>
                    <a:pt x="878781" y="598689"/>
                    <a:pt x="886968" y="606552"/>
                    <a:pt x="896112" y="612648"/>
                  </a:cubicBezTo>
                  <a:cubicBezTo>
                    <a:pt x="902208" y="621792"/>
                    <a:pt x="909937" y="630037"/>
                    <a:pt x="914400" y="640080"/>
                  </a:cubicBezTo>
                  <a:cubicBezTo>
                    <a:pt x="921741" y="656597"/>
                    <a:pt x="937740" y="709014"/>
                    <a:pt x="941832" y="731520"/>
                  </a:cubicBezTo>
                  <a:cubicBezTo>
                    <a:pt x="945687" y="752725"/>
                    <a:pt x="947928" y="774192"/>
                    <a:pt x="950976" y="795528"/>
                  </a:cubicBezTo>
                  <a:cubicBezTo>
                    <a:pt x="947928" y="804672"/>
                    <a:pt x="948648" y="816144"/>
                    <a:pt x="941832" y="822960"/>
                  </a:cubicBezTo>
                  <a:cubicBezTo>
                    <a:pt x="935016" y="829776"/>
                    <a:pt x="923021" y="827793"/>
                    <a:pt x="914400" y="832104"/>
                  </a:cubicBezTo>
                  <a:cubicBezTo>
                    <a:pt x="851252" y="863678"/>
                    <a:pt x="926514" y="840505"/>
                    <a:pt x="850392" y="859536"/>
                  </a:cubicBezTo>
                  <a:cubicBezTo>
                    <a:pt x="819912" y="856488"/>
                    <a:pt x="786350" y="864091"/>
                    <a:pt x="758952" y="850392"/>
                  </a:cubicBezTo>
                  <a:cubicBezTo>
                    <a:pt x="733798" y="837815"/>
                    <a:pt x="721973" y="794318"/>
                    <a:pt x="713232" y="768096"/>
                  </a:cubicBezTo>
                  <a:cubicBezTo>
                    <a:pt x="716280" y="737616"/>
                    <a:pt x="712689" y="705716"/>
                    <a:pt x="722376" y="676656"/>
                  </a:cubicBezTo>
                  <a:cubicBezTo>
                    <a:pt x="725851" y="666230"/>
                    <a:pt x="742943" y="666950"/>
                    <a:pt x="749808" y="658368"/>
                  </a:cubicBezTo>
                  <a:cubicBezTo>
                    <a:pt x="755829" y="650842"/>
                    <a:pt x="752931" y="638462"/>
                    <a:pt x="758952" y="630936"/>
                  </a:cubicBezTo>
                  <a:cubicBezTo>
                    <a:pt x="811883" y="564773"/>
                    <a:pt x="794123" y="566928"/>
                    <a:pt x="832104" y="56692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DBAE413B-72FA-4520-A464-AFA44F185E10}"/>
                </a:ext>
              </a:extLst>
            </p:cNvPr>
            <p:cNvSpPr/>
            <p:nvPr/>
          </p:nvSpPr>
          <p:spPr>
            <a:xfrm>
              <a:off x="7491549" y="4605314"/>
              <a:ext cx="256032" cy="9144"/>
            </a:xfrm>
            <a:custGeom>
              <a:avLst/>
              <a:gdLst>
                <a:gd name="connsiteX0" fmla="*/ 256032 w 256032"/>
                <a:gd name="connsiteY0" fmla="*/ 0 h 9144"/>
                <a:gd name="connsiteX1" fmla="*/ 0 w 256032"/>
                <a:gd name="connsiteY1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032" h="9144">
                  <a:moveTo>
                    <a:pt x="256032" y="0"/>
                  </a:moveTo>
                  <a:lnTo>
                    <a:pt x="0" y="9144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15D6C145-DDD8-4A3D-B186-E98A3B00758F}"/>
                </a:ext>
              </a:extLst>
            </p:cNvPr>
            <p:cNvSpPr/>
            <p:nvPr/>
          </p:nvSpPr>
          <p:spPr>
            <a:xfrm>
              <a:off x="8396805" y="4632746"/>
              <a:ext cx="201168" cy="18296"/>
            </a:xfrm>
            <a:custGeom>
              <a:avLst/>
              <a:gdLst>
                <a:gd name="connsiteX0" fmla="*/ 0 w 201168"/>
                <a:gd name="connsiteY0" fmla="*/ 0 h 18296"/>
                <a:gd name="connsiteX1" fmla="*/ 45720 w 201168"/>
                <a:gd name="connsiteY1" fmla="*/ 9144 h 18296"/>
                <a:gd name="connsiteX2" fmla="*/ 201168 w 201168"/>
                <a:gd name="connsiteY2" fmla="*/ 18288 h 1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168" h="18296">
                  <a:moveTo>
                    <a:pt x="0" y="0"/>
                  </a:moveTo>
                  <a:cubicBezTo>
                    <a:pt x="15240" y="3048"/>
                    <a:pt x="30264" y="7517"/>
                    <a:pt x="45720" y="9144"/>
                  </a:cubicBezTo>
                  <a:cubicBezTo>
                    <a:pt x="138777" y="18939"/>
                    <a:pt x="140377" y="18288"/>
                    <a:pt x="201168" y="1828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Agrupar 131">
              <a:extLst>
                <a:ext uri="{FF2B5EF4-FFF2-40B4-BE49-F238E27FC236}">
                  <a16:creationId xmlns:a16="http://schemas.microsoft.com/office/drawing/2014/main" id="{2397AB27-B654-4161-882D-FC4177F2946A}"/>
                </a:ext>
              </a:extLst>
            </p:cNvPr>
            <p:cNvGrpSpPr/>
            <p:nvPr/>
          </p:nvGrpSpPr>
          <p:grpSpPr>
            <a:xfrm>
              <a:off x="13283415" y="4198811"/>
              <a:ext cx="1079785" cy="1037521"/>
              <a:chOff x="1815815" y="350520"/>
              <a:chExt cx="1079785" cy="1037521"/>
            </a:xfrm>
          </p:grpSpPr>
          <p:sp>
            <p:nvSpPr>
              <p:cNvPr id="133" name="Forma Livre: Forma 132">
                <a:extLst>
                  <a:ext uri="{FF2B5EF4-FFF2-40B4-BE49-F238E27FC236}">
                    <a16:creationId xmlns:a16="http://schemas.microsoft.com/office/drawing/2014/main" id="{AB40A301-E07E-4449-A2F9-E4542F6B88A4}"/>
                  </a:ext>
                </a:extLst>
              </p:cNvPr>
              <p:cNvSpPr/>
              <p:nvPr/>
            </p:nvSpPr>
            <p:spPr>
              <a:xfrm>
                <a:off x="1886578" y="1155265"/>
                <a:ext cx="773044" cy="232776"/>
              </a:xfrm>
              <a:custGeom>
                <a:avLst/>
                <a:gdLst>
                  <a:gd name="connsiteX0" fmla="*/ 36193 w 773044"/>
                  <a:gd name="connsiteY0" fmla="*/ 228600 h 232776"/>
                  <a:gd name="connsiteX1" fmla="*/ 767713 w 773044"/>
                  <a:gd name="connsiteY1" fmla="*/ 213360 h 232776"/>
                  <a:gd name="connsiteX2" fmla="*/ 737233 w 773044"/>
                  <a:gd name="connsiteY2" fmla="*/ 167640 h 232776"/>
                  <a:gd name="connsiteX3" fmla="*/ 645793 w 773044"/>
                  <a:gd name="connsiteY3" fmla="*/ 137160 h 232776"/>
                  <a:gd name="connsiteX4" fmla="*/ 600073 w 773044"/>
                  <a:gd name="connsiteY4" fmla="*/ 121920 h 232776"/>
                  <a:gd name="connsiteX5" fmla="*/ 554353 w 773044"/>
                  <a:gd name="connsiteY5" fmla="*/ 91440 h 232776"/>
                  <a:gd name="connsiteX6" fmla="*/ 478153 w 773044"/>
                  <a:gd name="connsiteY6" fmla="*/ 0 h 232776"/>
                  <a:gd name="connsiteX7" fmla="*/ 432433 w 773044"/>
                  <a:gd name="connsiteY7" fmla="*/ 30480 h 232776"/>
                  <a:gd name="connsiteX8" fmla="*/ 386713 w 773044"/>
                  <a:gd name="connsiteY8" fmla="*/ 76200 h 232776"/>
                  <a:gd name="connsiteX9" fmla="*/ 295273 w 773044"/>
                  <a:gd name="connsiteY9" fmla="*/ 106680 h 232776"/>
                  <a:gd name="connsiteX10" fmla="*/ 249553 w 773044"/>
                  <a:gd name="connsiteY10" fmla="*/ 121920 h 232776"/>
                  <a:gd name="connsiteX11" fmla="*/ 173353 w 773044"/>
                  <a:gd name="connsiteY11" fmla="*/ 182880 h 232776"/>
                  <a:gd name="connsiteX12" fmla="*/ 112393 w 773044"/>
                  <a:gd name="connsiteY12" fmla="*/ 228600 h 232776"/>
                  <a:gd name="connsiteX13" fmla="*/ 36193 w 773044"/>
                  <a:gd name="connsiteY13" fmla="*/ 228600 h 23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3044" h="232776">
                    <a:moveTo>
                      <a:pt x="36193" y="228600"/>
                    </a:moveTo>
                    <a:lnTo>
                      <a:pt x="767713" y="213360"/>
                    </a:lnTo>
                    <a:cubicBezTo>
                      <a:pt x="785960" y="211773"/>
                      <a:pt x="752765" y="177348"/>
                      <a:pt x="737233" y="167640"/>
                    </a:cubicBezTo>
                    <a:cubicBezTo>
                      <a:pt x="709988" y="150612"/>
                      <a:pt x="676273" y="147320"/>
                      <a:pt x="645793" y="137160"/>
                    </a:cubicBezTo>
                    <a:cubicBezTo>
                      <a:pt x="630553" y="132080"/>
                      <a:pt x="613439" y="130831"/>
                      <a:pt x="600073" y="121920"/>
                    </a:cubicBezTo>
                    <a:cubicBezTo>
                      <a:pt x="584833" y="111760"/>
                      <a:pt x="568424" y="103166"/>
                      <a:pt x="554353" y="91440"/>
                    </a:cubicBezTo>
                    <a:cubicBezTo>
                      <a:pt x="510349" y="54770"/>
                      <a:pt x="508123" y="44955"/>
                      <a:pt x="478153" y="0"/>
                    </a:cubicBezTo>
                    <a:cubicBezTo>
                      <a:pt x="462913" y="10160"/>
                      <a:pt x="446504" y="18754"/>
                      <a:pt x="432433" y="30480"/>
                    </a:cubicBezTo>
                    <a:cubicBezTo>
                      <a:pt x="415876" y="44278"/>
                      <a:pt x="405553" y="65733"/>
                      <a:pt x="386713" y="76200"/>
                    </a:cubicBezTo>
                    <a:cubicBezTo>
                      <a:pt x="358627" y="91803"/>
                      <a:pt x="325753" y="96520"/>
                      <a:pt x="295273" y="106680"/>
                    </a:cubicBezTo>
                    <a:lnTo>
                      <a:pt x="249553" y="121920"/>
                    </a:lnTo>
                    <a:cubicBezTo>
                      <a:pt x="191716" y="208676"/>
                      <a:pt x="252628" y="137580"/>
                      <a:pt x="173353" y="182880"/>
                    </a:cubicBezTo>
                    <a:cubicBezTo>
                      <a:pt x="151300" y="195482"/>
                      <a:pt x="134446" y="215998"/>
                      <a:pt x="112393" y="228600"/>
                    </a:cubicBezTo>
                    <a:cubicBezTo>
                      <a:pt x="98445" y="236570"/>
                      <a:pt x="-73027" y="231140"/>
                      <a:pt x="36193" y="228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Forma Livre: Forma 133">
                <a:extLst>
                  <a:ext uri="{FF2B5EF4-FFF2-40B4-BE49-F238E27FC236}">
                    <a16:creationId xmlns:a16="http://schemas.microsoft.com/office/drawing/2014/main" id="{636E0193-63B6-4CC4-A883-924736F4E892}"/>
                  </a:ext>
                </a:extLst>
              </p:cNvPr>
              <p:cNvSpPr/>
              <p:nvPr/>
            </p:nvSpPr>
            <p:spPr>
              <a:xfrm>
                <a:off x="2317737" y="534601"/>
                <a:ext cx="532143" cy="669359"/>
              </a:xfrm>
              <a:custGeom>
                <a:avLst/>
                <a:gdLst>
                  <a:gd name="connsiteX0" fmla="*/ 44463 w 532143"/>
                  <a:gd name="connsiteY0" fmla="*/ 669359 h 669359"/>
                  <a:gd name="connsiteX1" fmla="*/ 532143 w 532143"/>
                  <a:gd name="connsiteY1" fmla="*/ 14039 h 6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143" h="669359">
                    <a:moveTo>
                      <a:pt x="44463" y="669359"/>
                    </a:moveTo>
                    <a:cubicBezTo>
                      <a:pt x="25325" y="-153556"/>
                      <a:pt x="-189276" y="14039"/>
                      <a:pt x="532143" y="14039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Forma Livre: Forma 134">
                <a:extLst>
                  <a:ext uri="{FF2B5EF4-FFF2-40B4-BE49-F238E27FC236}">
                    <a16:creationId xmlns:a16="http://schemas.microsoft.com/office/drawing/2014/main" id="{4E9153FB-3B41-4FD7-8F3A-E1FC08311DC6}"/>
                  </a:ext>
                </a:extLst>
              </p:cNvPr>
              <p:cNvSpPr/>
              <p:nvPr/>
            </p:nvSpPr>
            <p:spPr>
              <a:xfrm>
                <a:off x="1815815" y="548253"/>
                <a:ext cx="502920" cy="15627"/>
              </a:xfrm>
              <a:custGeom>
                <a:avLst/>
                <a:gdLst>
                  <a:gd name="connsiteX0" fmla="*/ 502920 w 502920"/>
                  <a:gd name="connsiteY0" fmla="*/ 15627 h 15627"/>
                  <a:gd name="connsiteX1" fmla="*/ 0 w 502920"/>
                  <a:gd name="connsiteY1" fmla="*/ 387 h 1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2920" h="15627">
                    <a:moveTo>
                      <a:pt x="502920" y="15627"/>
                    </a:moveTo>
                    <a:cubicBezTo>
                      <a:pt x="152517" y="-3840"/>
                      <a:pt x="320181" y="387"/>
                      <a:pt x="0" y="38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53A7F8ED-E435-4744-992C-F31BA4570294}"/>
                  </a:ext>
                </a:extLst>
              </p:cNvPr>
              <p:cNvSpPr/>
              <p:nvPr/>
            </p:nvSpPr>
            <p:spPr>
              <a:xfrm>
                <a:off x="1844040" y="548640"/>
                <a:ext cx="336889" cy="520131"/>
              </a:xfrm>
              <a:custGeom>
                <a:avLst/>
                <a:gdLst>
                  <a:gd name="connsiteX0" fmla="*/ 91440 w 336889"/>
                  <a:gd name="connsiteY0" fmla="*/ 0 h 520131"/>
                  <a:gd name="connsiteX1" fmla="*/ 76200 w 336889"/>
                  <a:gd name="connsiteY1" fmla="*/ 182880 h 520131"/>
                  <a:gd name="connsiteX2" fmla="*/ 60960 w 336889"/>
                  <a:gd name="connsiteY2" fmla="*/ 228600 h 520131"/>
                  <a:gd name="connsiteX3" fmla="*/ 30480 w 336889"/>
                  <a:gd name="connsiteY3" fmla="*/ 426720 h 520131"/>
                  <a:gd name="connsiteX4" fmla="*/ 0 w 336889"/>
                  <a:gd name="connsiteY4" fmla="*/ 472440 h 520131"/>
                  <a:gd name="connsiteX5" fmla="*/ 45720 w 336889"/>
                  <a:gd name="connsiteY5" fmla="*/ 502920 h 520131"/>
                  <a:gd name="connsiteX6" fmla="*/ 320040 w 336889"/>
                  <a:gd name="connsiteY6" fmla="*/ 502920 h 520131"/>
                  <a:gd name="connsiteX7" fmla="*/ 304800 w 336889"/>
                  <a:gd name="connsiteY7" fmla="*/ 320040 h 520131"/>
                  <a:gd name="connsiteX8" fmla="*/ 259080 w 336889"/>
                  <a:gd name="connsiteY8" fmla="*/ 350520 h 520131"/>
                  <a:gd name="connsiteX9" fmla="*/ 198120 w 336889"/>
                  <a:gd name="connsiteY9" fmla="*/ 365760 h 520131"/>
                  <a:gd name="connsiteX10" fmla="*/ 152400 w 336889"/>
                  <a:gd name="connsiteY10" fmla="*/ 381000 h 520131"/>
                  <a:gd name="connsiteX11" fmla="*/ 137160 w 336889"/>
                  <a:gd name="connsiteY11" fmla="*/ 426720 h 520131"/>
                  <a:gd name="connsiteX12" fmla="*/ 15240 w 336889"/>
                  <a:gd name="connsiteY12" fmla="*/ 441960 h 52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6889" h="520131">
                    <a:moveTo>
                      <a:pt x="91440" y="0"/>
                    </a:moveTo>
                    <a:cubicBezTo>
                      <a:pt x="86360" y="60960"/>
                      <a:pt x="84285" y="122245"/>
                      <a:pt x="76200" y="182880"/>
                    </a:cubicBezTo>
                    <a:cubicBezTo>
                      <a:pt x="74077" y="198803"/>
                      <a:pt x="63403" y="212722"/>
                      <a:pt x="60960" y="228600"/>
                    </a:cubicBezTo>
                    <a:cubicBezTo>
                      <a:pt x="53190" y="279107"/>
                      <a:pt x="59011" y="369658"/>
                      <a:pt x="30480" y="426720"/>
                    </a:cubicBezTo>
                    <a:cubicBezTo>
                      <a:pt x="22289" y="443103"/>
                      <a:pt x="10160" y="457200"/>
                      <a:pt x="0" y="472440"/>
                    </a:cubicBezTo>
                    <a:cubicBezTo>
                      <a:pt x="15240" y="482600"/>
                      <a:pt x="28885" y="495705"/>
                      <a:pt x="45720" y="502920"/>
                    </a:cubicBezTo>
                    <a:cubicBezTo>
                      <a:pt x="129376" y="538773"/>
                      <a:pt x="243999" y="508352"/>
                      <a:pt x="320040" y="502920"/>
                    </a:cubicBezTo>
                    <a:cubicBezTo>
                      <a:pt x="331561" y="445315"/>
                      <a:pt x="358061" y="373301"/>
                      <a:pt x="304800" y="320040"/>
                    </a:cubicBezTo>
                    <a:cubicBezTo>
                      <a:pt x="291848" y="307088"/>
                      <a:pt x="275915" y="343305"/>
                      <a:pt x="259080" y="350520"/>
                    </a:cubicBezTo>
                    <a:cubicBezTo>
                      <a:pt x="239828" y="358771"/>
                      <a:pt x="218259" y="360006"/>
                      <a:pt x="198120" y="365760"/>
                    </a:cubicBezTo>
                    <a:cubicBezTo>
                      <a:pt x="182674" y="370173"/>
                      <a:pt x="167640" y="375920"/>
                      <a:pt x="152400" y="381000"/>
                    </a:cubicBezTo>
                    <a:cubicBezTo>
                      <a:pt x="147320" y="396240"/>
                      <a:pt x="149704" y="416685"/>
                      <a:pt x="137160" y="426720"/>
                    </a:cubicBezTo>
                    <a:cubicBezTo>
                      <a:pt x="111950" y="446888"/>
                      <a:pt x="43338" y="441960"/>
                      <a:pt x="15240" y="44196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CF073215-5B6A-478F-B359-2CDE1E267B93}"/>
                  </a:ext>
                </a:extLst>
              </p:cNvPr>
              <p:cNvSpPr/>
              <p:nvPr/>
            </p:nvSpPr>
            <p:spPr>
              <a:xfrm>
                <a:off x="1920240" y="579120"/>
                <a:ext cx="213360" cy="320040"/>
              </a:xfrm>
              <a:custGeom>
                <a:avLst/>
                <a:gdLst>
                  <a:gd name="connsiteX0" fmla="*/ 0 w 213360"/>
                  <a:gd name="connsiteY0" fmla="*/ 0 h 320040"/>
                  <a:gd name="connsiteX1" fmla="*/ 76200 w 213360"/>
                  <a:gd name="connsiteY1" fmla="*/ 45720 h 320040"/>
                  <a:gd name="connsiteX2" fmla="*/ 91440 w 213360"/>
                  <a:gd name="connsiteY2" fmla="*/ 106680 h 320040"/>
                  <a:gd name="connsiteX3" fmla="*/ 167640 w 213360"/>
                  <a:gd name="connsiteY3" fmla="*/ 228600 h 320040"/>
                  <a:gd name="connsiteX4" fmla="*/ 198120 w 213360"/>
                  <a:gd name="connsiteY4" fmla="*/ 274320 h 320040"/>
                  <a:gd name="connsiteX5" fmla="*/ 213360 w 213360"/>
                  <a:gd name="connsiteY5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60" h="320040">
                    <a:moveTo>
                      <a:pt x="0" y="0"/>
                    </a:moveTo>
                    <a:cubicBezTo>
                      <a:pt x="25400" y="15240"/>
                      <a:pt x="56923" y="23230"/>
                      <a:pt x="76200" y="45720"/>
                    </a:cubicBezTo>
                    <a:cubicBezTo>
                      <a:pt x="89831" y="61623"/>
                      <a:pt x="85421" y="86618"/>
                      <a:pt x="91440" y="106680"/>
                    </a:cubicBezTo>
                    <a:cubicBezTo>
                      <a:pt x="123178" y="212474"/>
                      <a:pt x="97772" y="182021"/>
                      <a:pt x="167640" y="228600"/>
                    </a:cubicBezTo>
                    <a:cubicBezTo>
                      <a:pt x="177800" y="243840"/>
                      <a:pt x="189929" y="257937"/>
                      <a:pt x="198120" y="274320"/>
                    </a:cubicBezTo>
                    <a:cubicBezTo>
                      <a:pt x="205304" y="288688"/>
                      <a:pt x="213360" y="320040"/>
                      <a:pt x="213360" y="3200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Forma Livre: Forma 137">
                <a:extLst>
                  <a:ext uri="{FF2B5EF4-FFF2-40B4-BE49-F238E27FC236}">
                    <a16:creationId xmlns:a16="http://schemas.microsoft.com/office/drawing/2014/main" id="{8EE5DD5C-FA8A-48B7-A274-218A12E82108}"/>
                  </a:ext>
                </a:extLst>
              </p:cNvPr>
              <p:cNvSpPr/>
              <p:nvPr/>
            </p:nvSpPr>
            <p:spPr>
              <a:xfrm>
                <a:off x="2585862" y="548640"/>
                <a:ext cx="309738" cy="579120"/>
              </a:xfrm>
              <a:custGeom>
                <a:avLst/>
                <a:gdLst>
                  <a:gd name="connsiteX0" fmla="*/ 157338 w 309738"/>
                  <a:gd name="connsiteY0" fmla="*/ 0 h 579120"/>
                  <a:gd name="connsiteX1" fmla="*/ 172578 w 309738"/>
                  <a:gd name="connsiteY1" fmla="*/ 198120 h 579120"/>
                  <a:gd name="connsiteX2" fmla="*/ 218298 w 309738"/>
                  <a:gd name="connsiteY2" fmla="*/ 243840 h 579120"/>
                  <a:gd name="connsiteX3" fmla="*/ 233538 w 309738"/>
                  <a:gd name="connsiteY3" fmla="*/ 289560 h 579120"/>
                  <a:gd name="connsiteX4" fmla="*/ 264018 w 309738"/>
                  <a:gd name="connsiteY4" fmla="*/ 335280 h 579120"/>
                  <a:gd name="connsiteX5" fmla="*/ 279258 w 309738"/>
                  <a:gd name="connsiteY5" fmla="*/ 441960 h 579120"/>
                  <a:gd name="connsiteX6" fmla="*/ 294498 w 309738"/>
                  <a:gd name="connsiteY6" fmla="*/ 487680 h 579120"/>
                  <a:gd name="connsiteX7" fmla="*/ 309738 w 309738"/>
                  <a:gd name="connsiteY7" fmla="*/ 563880 h 579120"/>
                  <a:gd name="connsiteX8" fmla="*/ 264018 w 309738"/>
                  <a:gd name="connsiteY8" fmla="*/ 579120 h 579120"/>
                  <a:gd name="connsiteX9" fmla="*/ 65898 w 309738"/>
                  <a:gd name="connsiteY9" fmla="*/ 548640 h 579120"/>
                  <a:gd name="connsiteX10" fmla="*/ 20178 w 309738"/>
                  <a:gd name="connsiteY10" fmla="*/ 441960 h 579120"/>
                  <a:gd name="connsiteX11" fmla="*/ 4938 w 309738"/>
                  <a:gd name="connsiteY11" fmla="*/ 396240 h 579120"/>
                  <a:gd name="connsiteX12" fmla="*/ 96378 w 309738"/>
                  <a:gd name="connsiteY12" fmla="*/ 426720 h 579120"/>
                  <a:gd name="connsiteX13" fmla="*/ 157338 w 309738"/>
                  <a:gd name="connsiteY13" fmla="*/ 441960 h 579120"/>
                  <a:gd name="connsiteX14" fmla="*/ 264018 w 309738"/>
                  <a:gd name="connsiteY14" fmla="*/ 472440 h 579120"/>
                  <a:gd name="connsiteX15" fmla="*/ 294498 w 309738"/>
                  <a:gd name="connsiteY15" fmla="*/ 472440 h 57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9738" h="579120">
                    <a:moveTo>
                      <a:pt x="157338" y="0"/>
                    </a:moveTo>
                    <a:cubicBezTo>
                      <a:pt x="162418" y="66040"/>
                      <a:pt x="156514" y="133863"/>
                      <a:pt x="172578" y="198120"/>
                    </a:cubicBezTo>
                    <a:cubicBezTo>
                      <a:pt x="177805" y="219029"/>
                      <a:pt x="206343" y="225907"/>
                      <a:pt x="218298" y="243840"/>
                    </a:cubicBezTo>
                    <a:cubicBezTo>
                      <a:pt x="227209" y="257206"/>
                      <a:pt x="226354" y="275192"/>
                      <a:pt x="233538" y="289560"/>
                    </a:cubicBezTo>
                    <a:cubicBezTo>
                      <a:pt x="241729" y="305943"/>
                      <a:pt x="253858" y="320040"/>
                      <a:pt x="264018" y="335280"/>
                    </a:cubicBezTo>
                    <a:cubicBezTo>
                      <a:pt x="269098" y="370840"/>
                      <a:pt x="272213" y="406737"/>
                      <a:pt x="279258" y="441960"/>
                    </a:cubicBezTo>
                    <a:cubicBezTo>
                      <a:pt x="282408" y="457712"/>
                      <a:pt x="290602" y="472095"/>
                      <a:pt x="294498" y="487680"/>
                    </a:cubicBezTo>
                    <a:cubicBezTo>
                      <a:pt x="300780" y="512810"/>
                      <a:pt x="304658" y="538480"/>
                      <a:pt x="309738" y="563880"/>
                    </a:cubicBezTo>
                    <a:cubicBezTo>
                      <a:pt x="294498" y="568960"/>
                      <a:pt x="280082" y="579120"/>
                      <a:pt x="264018" y="579120"/>
                    </a:cubicBezTo>
                    <a:cubicBezTo>
                      <a:pt x="146149" y="579120"/>
                      <a:pt x="144156" y="574726"/>
                      <a:pt x="65898" y="548640"/>
                    </a:cubicBezTo>
                    <a:cubicBezTo>
                      <a:pt x="19497" y="479038"/>
                      <a:pt x="44781" y="528070"/>
                      <a:pt x="20178" y="441960"/>
                    </a:cubicBezTo>
                    <a:cubicBezTo>
                      <a:pt x="15765" y="426514"/>
                      <a:pt x="-10814" y="399390"/>
                      <a:pt x="4938" y="396240"/>
                    </a:cubicBezTo>
                    <a:cubicBezTo>
                      <a:pt x="36443" y="389939"/>
                      <a:pt x="65604" y="417488"/>
                      <a:pt x="96378" y="426720"/>
                    </a:cubicBezTo>
                    <a:cubicBezTo>
                      <a:pt x="116440" y="432739"/>
                      <a:pt x="137199" y="436206"/>
                      <a:pt x="157338" y="441960"/>
                    </a:cubicBezTo>
                    <a:cubicBezTo>
                      <a:pt x="208070" y="456455"/>
                      <a:pt x="206847" y="462911"/>
                      <a:pt x="264018" y="472440"/>
                    </a:cubicBezTo>
                    <a:cubicBezTo>
                      <a:pt x="274040" y="474110"/>
                      <a:pt x="284338" y="472440"/>
                      <a:pt x="294498" y="4724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Forma Livre: Forma 138">
                <a:extLst>
                  <a:ext uri="{FF2B5EF4-FFF2-40B4-BE49-F238E27FC236}">
                    <a16:creationId xmlns:a16="http://schemas.microsoft.com/office/drawing/2014/main" id="{E0B93E48-8BEE-4698-9F9B-4DB9A9663C7F}"/>
                  </a:ext>
                </a:extLst>
              </p:cNvPr>
              <p:cNvSpPr/>
              <p:nvPr/>
            </p:nvSpPr>
            <p:spPr>
              <a:xfrm>
                <a:off x="2621280" y="563880"/>
                <a:ext cx="76684" cy="381000"/>
              </a:xfrm>
              <a:custGeom>
                <a:avLst/>
                <a:gdLst>
                  <a:gd name="connsiteX0" fmla="*/ 0 w 76684"/>
                  <a:gd name="connsiteY0" fmla="*/ 381000 h 381000"/>
                  <a:gd name="connsiteX1" fmla="*/ 60960 w 76684"/>
                  <a:gd name="connsiteY1" fmla="*/ 304800 h 381000"/>
                  <a:gd name="connsiteX2" fmla="*/ 76200 w 76684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684" h="381000">
                    <a:moveTo>
                      <a:pt x="0" y="381000"/>
                    </a:moveTo>
                    <a:cubicBezTo>
                      <a:pt x="20320" y="355600"/>
                      <a:pt x="54581" y="336696"/>
                      <a:pt x="60960" y="304800"/>
                    </a:cubicBezTo>
                    <a:cubicBezTo>
                      <a:pt x="80910" y="205049"/>
                      <a:pt x="76200" y="0"/>
                      <a:pt x="7620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3959AEED-7E27-41C7-8CF7-2E5E221D61C2}"/>
                  </a:ext>
                </a:extLst>
              </p:cNvPr>
              <p:cNvSpPr/>
              <p:nvPr/>
            </p:nvSpPr>
            <p:spPr>
              <a:xfrm>
                <a:off x="2303495" y="350520"/>
                <a:ext cx="16198" cy="213360"/>
              </a:xfrm>
              <a:custGeom>
                <a:avLst/>
                <a:gdLst>
                  <a:gd name="connsiteX0" fmla="*/ 0 w 16198"/>
                  <a:gd name="connsiteY0" fmla="*/ 213360 h 213360"/>
                  <a:gd name="connsiteX1" fmla="*/ 15240 w 16198"/>
                  <a:gd name="connsiteY1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" h="213360">
                    <a:moveTo>
                      <a:pt x="0" y="213360"/>
                    </a:moveTo>
                    <a:cubicBezTo>
                      <a:pt x="21921" y="81833"/>
                      <a:pt x="15240" y="152820"/>
                      <a:pt x="1524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502FE5B-3BB1-4E8E-B364-1891F74E81F5}"/>
              </a:ext>
            </a:extLst>
          </p:cNvPr>
          <p:cNvCxnSpPr>
            <a:cxnSpLocks/>
          </p:cNvCxnSpPr>
          <p:nvPr/>
        </p:nvCxnSpPr>
        <p:spPr>
          <a:xfrm>
            <a:off x="0" y="4717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11A652B-6C28-42CC-9C04-07EAF4BBA6C3}"/>
              </a:ext>
            </a:extLst>
          </p:cNvPr>
          <p:cNvSpPr/>
          <p:nvPr/>
        </p:nvSpPr>
        <p:spPr>
          <a:xfrm>
            <a:off x="-1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32D621-9201-441F-B9B2-01C1012F0544}"/>
              </a:ext>
            </a:extLst>
          </p:cNvPr>
          <p:cNvSpPr txBox="1"/>
          <p:nvPr/>
        </p:nvSpPr>
        <p:spPr>
          <a:xfrm>
            <a:off x="954624" y="7790543"/>
            <a:ext cx="311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Resultado lançamento: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1F41392-64F5-4350-9C39-3CED60A3C49B}"/>
              </a:ext>
            </a:extLst>
          </p:cNvPr>
          <p:cNvSpPr/>
          <p:nvPr/>
        </p:nvSpPr>
        <p:spPr>
          <a:xfrm>
            <a:off x="1299183" y="7275258"/>
            <a:ext cx="2045519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LANÇAR GRAVETOS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18A708-105D-43C7-8199-6465084A3D0C}"/>
              </a:ext>
            </a:extLst>
          </p:cNvPr>
          <p:cNvSpPr txBox="1"/>
          <p:nvPr/>
        </p:nvSpPr>
        <p:spPr>
          <a:xfrm>
            <a:off x="6095999" y="7790542"/>
            <a:ext cx="2387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 quem é a vez: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602B18D-78AE-4B0B-8D89-220B7714F5C0}"/>
              </a:ext>
            </a:extLst>
          </p:cNvPr>
          <p:cNvSpPr/>
          <p:nvPr/>
        </p:nvSpPr>
        <p:spPr>
          <a:xfrm>
            <a:off x="-2" y="471753"/>
            <a:ext cx="1990786" cy="46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Conexão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FC02896-9D5C-4025-8D9C-6F05DAE88C45}"/>
              </a:ext>
            </a:extLst>
          </p:cNvPr>
          <p:cNvSpPr/>
          <p:nvPr/>
        </p:nvSpPr>
        <p:spPr>
          <a:xfrm>
            <a:off x="-1" y="937008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Partida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7867C95-9EFD-4DC7-8DA5-8DA0B2B58488}"/>
              </a:ext>
            </a:extLst>
          </p:cNvPr>
          <p:cNvSpPr/>
          <p:nvPr/>
        </p:nvSpPr>
        <p:spPr>
          <a:xfrm>
            <a:off x="-2" y="1383318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Sair</a:t>
            </a:r>
          </a:p>
        </p:txBody>
      </p: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2C47EAFB-FD5A-4C29-AA19-E0D13830A268}"/>
              </a:ext>
            </a:extLst>
          </p:cNvPr>
          <p:cNvGrpSpPr/>
          <p:nvPr/>
        </p:nvGrpSpPr>
        <p:grpSpPr>
          <a:xfrm>
            <a:off x="1528649" y="5434516"/>
            <a:ext cx="1513717" cy="1606065"/>
            <a:chOff x="3665162" y="1292188"/>
            <a:chExt cx="4027888" cy="4273622"/>
          </a:xfrm>
        </p:grpSpPr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0103FBEA-4837-4401-A92E-5F93275B3316}"/>
                </a:ext>
              </a:extLst>
            </p:cNvPr>
            <p:cNvSpPr/>
            <p:nvPr/>
          </p:nvSpPr>
          <p:spPr>
            <a:xfrm rot="20213329">
              <a:off x="3665162" y="1292193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C9FE5E0C-4EF7-4AB7-BE8C-3B94FA493AF1}"/>
                </a:ext>
              </a:extLst>
            </p:cNvPr>
            <p:cNvSpPr/>
            <p:nvPr/>
          </p:nvSpPr>
          <p:spPr>
            <a:xfrm rot="20213329">
              <a:off x="4796036" y="1292192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9B019A13-44FE-44DB-BC9D-0B5C5C203D78}"/>
                </a:ext>
              </a:extLst>
            </p:cNvPr>
            <p:cNvSpPr/>
            <p:nvPr/>
          </p:nvSpPr>
          <p:spPr>
            <a:xfrm rot="20213329">
              <a:off x="5926908" y="1292190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A649ADB5-1F17-4978-A310-8A80E8A1F936}"/>
                </a:ext>
              </a:extLst>
            </p:cNvPr>
            <p:cNvSpPr/>
            <p:nvPr/>
          </p:nvSpPr>
          <p:spPr>
            <a:xfrm rot="20213329">
              <a:off x="7057783" y="1292188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E4957922-0FB1-4A3F-90FE-62F754943331}"/>
              </a:ext>
            </a:extLst>
          </p:cNvPr>
          <p:cNvSpPr/>
          <p:nvPr/>
        </p:nvSpPr>
        <p:spPr>
          <a:xfrm>
            <a:off x="782467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Ajuda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62B726AC-0F18-467C-99F5-539C4915C1C0}"/>
              </a:ext>
            </a:extLst>
          </p:cNvPr>
          <p:cNvSpPr txBox="1"/>
          <p:nvPr/>
        </p:nvSpPr>
        <p:spPr>
          <a:xfrm>
            <a:off x="3848509" y="7229091"/>
            <a:ext cx="274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Liberar peão da casa</a:t>
            </a:r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86899759-A146-494E-B0B4-2ED621C39040}"/>
              </a:ext>
            </a:extLst>
          </p:cNvPr>
          <p:cNvSpPr/>
          <p:nvPr/>
        </p:nvSpPr>
        <p:spPr>
          <a:xfrm>
            <a:off x="6702755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TRÊS VERDADES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429109B0-5D8C-4B4F-95F8-9E637F21D94C}"/>
              </a:ext>
            </a:extLst>
          </p:cNvPr>
          <p:cNvSpPr/>
          <p:nvPr/>
        </p:nvSpPr>
        <p:spPr>
          <a:xfrm>
            <a:off x="9049741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RE-ATOUM</a:t>
            </a:r>
          </a:p>
        </p:txBody>
      </p:sp>
    </p:spTree>
    <p:extLst>
      <p:ext uri="{BB962C8B-B14F-4D97-AF65-F5344CB8AC3E}">
        <p14:creationId xmlns:p14="http://schemas.microsoft.com/office/powerpoint/2010/main" val="129994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9B630C6-9891-4A09-8206-A3994EEECD56}"/>
              </a:ext>
            </a:extLst>
          </p:cNvPr>
          <p:cNvGrpSpPr/>
          <p:nvPr/>
        </p:nvGrpSpPr>
        <p:grpSpPr>
          <a:xfrm>
            <a:off x="973199" y="2013839"/>
            <a:ext cx="10245600" cy="3186000"/>
            <a:chOff x="150222" y="1171982"/>
            <a:chExt cx="14341640" cy="4302492"/>
          </a:xfrm>
        </p:grpSpPr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9A8A5D26-9352-469B-81DD-B90777AF3181}"/>
                </a:ext>
              </a:extLst>
            </p:cNvPr>
            <p:cNvSpPr/>
            <p:nvPr/>
          </p:nvSpPr>
          <p:spPr>
            <a:xfrm>
              <a:off x="150222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B23BD611-0671-4E82-9931-F9AAE283E899}"/>
                </a:ext>
              </a:extLst>
            </p:cNvPr>
            <p:cNvSpPr/>
            <p:nvPr/>
          </p:nvSpPr>
          <p:spPr>
            <a:xfrm>
              <a:off x="1584386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4CDE6406-D2F5-4361-A3DC-61C3A647DC65}"/>
                </a:ext>
              </a:extLst>
            </p:cNvPr>
            <p:cNvSpPr/>
            <p:nvPr/>
          </p:nvSpPr>
          <p:spPr>
            <a:xfrm>
              <a:off x="3018550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B0296492-967B-4F68-8517-B19B9F15B53F}"/>
                </a:ext>
              </a:extLst>
            </p:cNvPr>
            <p:cNvSpPr/>
            <p:nvPr/>
          </p:nvSpPr>
          <p:spPr>
            <a:xfrm>
              <a:off x="4452714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48A4231-FC45-4F50-A387-F01CF8255FBA}"/>
                </a:ext>
              </a:extLst>
            </p:cNvPr>
            <p:cNvSpPr/>
            <p:nvPr/>
          </p:nvSpPr>
          <p:spPr>
            <a:xfrm>
              <a:off x="5886878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9CEDB660-8DAC-4E85-9843-7165C050218E}"/>
                </a:ext>
              </a:extLst>
            </p:cNvPr>
            <p:cNvSpPr/>
            <p:nvPr/>
          </p:nvSpPr>
          <p:spPr>
            <a:xfrm>
              <a:off x="7321042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9D66DFC3-08EA-4CF2-9D13-A9A011838449}"/>
                </a:ext>
              </a:extLst>
            </p:cNvPr>
            <p:cNvSpPr/>
            <p:nvPr/>
          </p:nvSpPr>
          <p:spPr>
            <a:xfrm>
              <a:off x="8755206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5AC25ADD-805B-4A17-AB6E-02336FF26238}"/>
                </a:ext>
              </a:extLst>
            </p:cNvPr>
            <p:cNvSpPr/>
            <p:nvPr/>
          </p:nvSpPr>
          <p:spPr>
            <a:xfrm>
              <a:off x="10189370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4E6272D-7EF3-43AF-B6B4-D68AA0BFA022}"/>
                </a:ext>
              </a:extLst>
            </p:cNvPr>
            <p:cNvSpPr/>
            <p:nvPr/>
          </p:nvSpPr>
          <p:spPr>
            <a:xfrm>
              <a:off x="11623534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48930AE6-7047-45A7-B978-0B552DBCD904}"/>
                </a:ext>
              </a:extLst>
            </p:cNvPr>
            <p:cNvSpPr/>
            <p:nvPr/>
          </p:nvSpPr>
          <p:spPr>
            <a:xfrm>
              <a:off x="13057698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42CAE6FD-B9A7-42B0-9383-6ED71A05E2DD}"/>
                </a:ext>
              </a:extLst>
            </p:cNvPr>
            <p:cNvSpPr/>
            <p:nvPr/>
          </p:nvSpPr>
          <p:spPr>
            <a:xfrm>
              <a:off x="150222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CEE46936-B306-41F0-ACA8-962EED4EC83D}"/>
                </a:ext>
              </a:extLst>
            </p:cNvPr>
            <p:cNvSpPr/>
            <p:nvPr/>
          </p:nvSpPr>
          <p:spPr>
            <a:xfrm>
              <a:off x="1584386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BB008861-B7A7-430D-80D6-67B1B7EA4441}"/>
                </a:ext>
              </a:extLst>
            </p:cNvPr>
            <p:cNvSpPr/>
            <p:nvPr/>
          </p:nvSpPr>
          <p:spPr>
            <a:xfrm>
              <a:off x="3018550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992373D2-1053-441E-B173-45F842FD2D6D}"/>
                </a:ext>
              </a:extLst>
            </p:cNvPr>
            <p:cNvSpPr/>
            <p:nvPr/>
          </p:nvSpPr>
          <p:spPr>
            <a:xfrm>
              <a:off x="4452714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10778E4F-E6BF-4719-86BA-14C8D26B92BF}"/>
                </a:ext>
              </a:extLst>
            </p:cNvPr>
            <p:cNvSpPr/>
            <p:nvPr/>
          </p:nvSpPr>
          <p:spPr>
            <a:xfrm>
              <a:off x="5886878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B983607B-CBC2-481C-A05A-6A2BE51FD645}"/>
                </a:ext>
              </a:extLst>
            </p:cNvPr>
            <p:cNvSpPr/>
            <p:nvPr/>
          </p:nvSpPr>
          <p:spPr>
            <a:xfrm>
              <a:off x="7321042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E42BB222-9CCF-45DE-956A-7ADD290A66A9}"/>
                </a:ext>
              </a:extLst>
            </p:cNvPr>
            <p:cNvSpPr/>
            <p:nvPr/>
          </p:nvSpPr>
          <p:spPr>
            <a:xfrm>
              <a:off x="8755206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9E154986-DCC0-4A0C-AC29-B36FF06FC788}"/>
                </a:ext>
              </a:extLst>
            </p:cNvPr>
            <p:cNvSpPr/>
            <p:nvPr/>
          </p:nvSpPr>
          <p:spPr>
            <a:xfrm>
              <a:off x="10189370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B866ECB5-5D86-4C4D-92AC-C290002C80FC}"/>
                </a:ext>
              </a:extLst>
            </p:cNvPr>
            <p:cNvSpPr/>
            <p:nvPr/>
          </p:nvSpPr>
          <p:spPr>
            <a:xfrm>
              <a:off x="11623534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D3113B8E-60BB-4CDF-AAA0-1460FCCA3A5A}"/>
                </a:ext>
              </a:extLst>
            </p:cNvPr>
            <p:cNvSpPr/>
            <p:nvPr/>
          </p:nvSpPr>
          <p:spPr>
            <a:xfrm>
              <a:off x="13057698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E6E4E08A-519B-41BD-928D-A64D45E9EBF8}"/>
                </a:ext>
              </a:extLst>
            </p:cNvPr>
            <p:cNvSpPr/>
            <p:nvPr/>
          </p:nvSpPr>
          <p:spPr>
            <a:xfrm>
              <a:off x="150222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8D4BA806-33CF-4984-9B2D-D7B31EC7CD29}"/>
                </a:ext>
              </a:extLst>
            </p:cNvPr>
            <p:cNvSpPr/>
            <p:nvPr/>
          </p:nvSpPr>
          <p:spPr>
            <a:xfrm>
              <a:off x="15843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3AB822AE-AB1B-448D-9708-0CC99F1BAB76}"/>
                </a:ext>
              </a:extLst>
            </p:cNvPr>
            <p:cNvSpPr/>
            <p:nvPr/>
          </p:nvSpPr>
          <p:spPr>
            <a:xfrm>
              <a:off x="3018550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8DEA20C7-120F-4B37-8F6C-8352EB5F010A}"/>
                </a:ext>
              </a:extLst>
            </p:cNvPr>
            <p:cNvSpPr/>
            <p:nvPr/>
          </p:nvSpPr>
          <p:spPr>
            <a:xfrm>
              <a:off x="4452714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5A8EBB4F-DFAF-40F9-B001-E1DE7B37A776}"/>
                </a:ext>
              </a:extLst>
            </p:cNvPr>
            <p:cNvSpPr/>
            <p:nvPr/>
          </p:nvSpPr>
          <p:spPr>
            <a:xfrm>
              <a:off x="5886878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ED5DC7C4-2C9E-4153-BB4A-E3139D9833A9}"/>
                </a:ext>
              </a:extLst>
            </p:cNvPr>
            <p:cNvSpPr/>
            <p:nvPr/>
          </p:nvSpPr>
          <p:spPr>
            <a:xfrm>
              <a:off x="73301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438703C-425A-4390-A804-09C29F489A77}"/>
                </a:ext>
              </a:extLst>
            </p:cNvPr>
            <p:cNvSpPr/>
            <p:nvPr/>
          </p:nvSpPr>
          <p:spPr>
            <a:xfrm>
              <a:off x="8755206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B4E7B979-5976-438E-A269-C3BBF30F2260}"/>
                </a:ext>
              </a:extLst>
            </p:cNvPr>
            <p:cNvSpPr/>
            <p:nvPr/>
          </p:nvSpPr>
          <p:spPr>
            <a:xfrm>
              <a:off x="10189370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B6E1972-8036-4445-9C45-3CA9F46D69DA}"/>
                </a:ext>
              </a:extLst>
            </p:cNvPr>
            <p:cNvSpPr/>
            <p:nvPr/>
          </p:nvSpPr>
          <p:spPr>
            <a:xfrm>
              <a:off x="11623534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75048C8A-C9C0-43B0-A4A5-B920D8C27B72}"/>
                </a:ext>
              </a:extLst>
            </p:cNvPr>
            <p:cNvSpPr/>
            <p:nvPr/>
          </p:nvSpPr>
          <p:spPr>
            <a:xfrm>
              <a:off x="13057698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4347AEC2-BE59-4176-8369-5F2F9EF7EDDF}"/>
                </a:ext>
              </a:extLst>
            </p:cNvPr>
            <p:cNvSpPr/>
            <p:nvPr/>
          </p:nvSpPr>
          <p:spPr>
            <a:xfrm>
              <a:off x="8885337" y="426201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1B4A2633-24F1-4046-8F6E-FB8CFF4D0F59}"/>
                </a:ext>
              </a:extLst>
            </p:cNvPr>
            <p:cNvSpPr/>
            <p:nvPr/>
          </p:nvSpPr>
          <p:spPr>
            <a:xfrm>
              <a:off x="8885337" y="463499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0896A0E6-C74A-45C9-8C2C-63CBB6532DC5}"/>
                </a:ext>
              </a:extLst>
            </p:cNvPr>
            <p:cNvSpPr/>
            <p:nvPr/>
          </p:nvSpPr>
          <p:spPr>
            <a:xfrm>
              <a:off x="8885774" y="505473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6" name="Imagem 125">
              <a:extLst>
                <a:ext uri="{FF2B5EF4-FFF2-40B4-BE49-F238E27FC236}">
                  <a16:creationId xmlns:a16="http://schemas.microsoft.com/office/drawing/2014/main" id="{56689AA6-A808-490C-AA5F-4D82367D4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357" y="2671116"/>
              <a:ext cx="840892" cy="1304224"/>
            </a:xfrm>
            <a:prstGeom prst="rect">
              <a:avLst/>
            </a:prstGeom>
          </p:spPr>
        </p:pic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19526F18-1A93-4BA9-BF1A-0B950DBA42BC}"/>
                </a:ext>
              </a:extLst>
            </p:cNvPr>
            <p:cNvGrpSpPr/>
            <p:nvPr/>
          </p:nvGrpSpPr>
          <p:grpSpPr>
            <a:xfrm>
              <a:off x="10270026" y="4336207"/>
              <a:ext cx="1229284" cy="900125"/>
              <a:chOff x="10347020" y="5169853"/>
              <a:chExt cx="1229284" cy="900125"/>
            </a:xfrm>
          </p:grpSpPr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id="{A325F578-8F11-4E35-9C74-0E57D6BA7A6F}"/>
                  </a:ext>
                </a:extLst>
              </p:cNvPr>
              <p:cNvGrpSpPr/>
              <p:nvPr/>
            </p:nvGrpSpPr>
            <p:grpSpPr>
              <a:xfrm>
                <a:off x="10347020" y="5169853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150" name="Forma Livre: Forma 149">
                  <a:extLst>
                    <a:ext uri="{FF2B5EF4-FFF2-40B4-BE49-F238E27FC236}">
                      <a16:creationId xmlns:a16="http://schemas.microsoft.com/office/drawing/2014/main" id="{C25B690C-59A6-4C7E-9D8A-8B679A94838B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Forma Livre: Forma 150">
                  <a:extLst>
                    <a:ext uri="{FF2B5EF4-FFF2-40B4-BE49-F238E27FC236}">
                      <a16:creationId xmlns:a16="http://schemas.microsoft.com/office/drawing/2014/main" id="{CD8E3C90-9472-40E7-8D11-9DE4F36399A2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Forma Livre: Forma 151">
                  <a:extLst>
                    <a:ext uri="{FF2B5EF4-FFF2-40B4-BE49-F238E27FC236}">
                      <a16:creationId xmlns:a16="http://schemas.microsoft.com/office/drawing/2014/main" id="{683E084D-C0D1-41DB-BF6A-7DFE83E90674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7886925B-3991-464F-A74B-D556BE937ABF}"/>
                  </a:ext>
                </a:extLst>
              </p:cNvPr>
              <p:cNvGrpSpPr/>
              <p:nvPr/>
            </p:nvGrpSpPr>
            <p:grpSpPr>
              <a:xfrm>
                <a:off x="10633370" y="5192544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147" name="Forma Livre: Forma 146">
                  <a:extLst>
                    <a:ext uri="{FF2B5EF4-FFF2-40B4-BE49-F238E27FC236}">
                      <a16:creationId xmlns:a16="http://schemas.microsoft.com/office/drawing/2014/main" id="{99DD9550-5E5B-4EA0-9D2D-BE7DA9BEFDDE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Forma Livre: Forma 147">
                  <a:extLst>
                    <a:ext uri="{FF2B5EF4-FFF2-40B4-BE49-F238E27FC236}">
                      <a16:creationId xmlns:a16="http://schemas.microsoft.com/office/drawing/2014/main" id="{72E555B2-32E9-4252-AFFF-630633479718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Forma Livre: Forma 148">
                  <a:extLst>
                    <a:ext uri="{FF2B5EF4-FFF2-40B4-BE49-F238E27FC236}">
                      <a16:creationId xmlns:a16="http://schemas.microsoft.com/office/drawing/2014/main" id="{38575844-9141-475E-A7C9-5805583FF38A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80E3E7C8-040F-4181-A810-6B89066737CB}"/>
                  </a:ext>
                </a:extLst>
              </p:cNvPr>
              <p:cNvGrpSpPr/>
              <p:nvPr/>
            </p:nvGrpSpPr>
            <p:grpSpPr>
              <a:xfrm>
                <a:off x="10991911" y="5215235"/>
                <a:ext cx="584393" cy="854743"/>
                <a:chOff x="4451518" y="4852064"/>
                <a:chExt cx="706498" cy="1033336"/>
              </a:xfrm>
            </p:grpSpPr>
            <p:sp>
              <p:nvSpPr>
                <p:cNvPr id="144" name="Forma Livre: Forma 143">
                  <a:extLst>
                    <a:ext uri="{FF2B5EF4-FFF2-40B4-BE49-F238E27FC236}">
                      <a16:creationId xmlns:a16="http://schemas.microsoft.com/office/drawing/2014/main" id="{F4A75C78-17F8-409A-AA7F-5AA920E4F866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solidFill>
                  <a:srgbClr val="D79D7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orma Livre: Forma 144">
                  <a:extLst>
                    <a:ext uri="{FF2B5EF4-FFF2-40B4-BE49-F238E27FC236}">
                      <a16:creationId xmlns:a16="http://schemas.microsoft.com/office/drawing/2014/main" id="{2CB51F86-EBD8-486F-A64B-92F18A3EA1E8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145">
                  <a:extLst>
                    <a:ext uri="{FF2B5EF4-FFF2-40B4-BE49-F238E27FC236}">
                      <a16:creationId xmlns:a16="http://schemas.microsoft.com/office/drawing/2014/main" id="{0205C380-94E0-4CBA-9126-AB89DD5E054C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78E98C7A-B091-4EDF-BBA3-80F5E4B489E8}"/>
                </a:ext>
              </a:extLst>
            </p:cNvPr>
            <p:cNvSpPr/>
            <p:nvPr/>
          </p:nvSpPr>
          <p:spPr>
            <a:xfrm>
              <a:off x="11668090" y="4200459"/>
              <a:ext cx="1219200" cy="1113865"/>
            </a:xfrm>
            <a:custGeom>
              <a:avLst/>
              <a:gdLst>
                <a:gd name="connsiteX0" fmla="*/ 0 w 1219200"/>
                <a:gd name="connsiteY0" fmla="*/ 533401 h 1113865"/>
                <a:gd name="connsiteX1" fmla="*/ 152400 w 1219200"/>
                <a:gd name="connsiteY1" fmla="*/ 518161 h 1113865"/>
                <a:gd name="connsiteX2" fmla="*/ 106680 w 1219200"/>
                <a:gd name="connsiteY2" fmla="*/ 670561 h 1113865"/>
                <a:gd name="connsiteX3" fmla="*/ 106680 w 1219200"/>
                <a:gd name="connsiteY3" fmla="*/ 548641 h 1113865"/>
                <a:gd name="connsiteX4" fmla="*/ 182880 w 1219200"/>
                <a:gd name="connsiteY4" fmla="*/ 533401 h 1113865"/>
                <a:gd name="connsiteX5" fmla="*/ 304800 w 1219200"/>
                <a:gd name="connsiteY5" fmla="*/ 457201 h 1113865"/>
                <a:gd name="connsiteX6" fmla="*/ 396240 w 1219200"/>
                <a:gd name="connsiteY6" fmla="*/ 426721 h 1113865"/>
                <a:gd name="connsiteX7" fmla="*/ 441960 w 1219200"/>
                <a:gd name="connsiteY7" fmla="*/ 411481 h 1113865"/>
                <a:gd name="connsiteX8" fmla="*/ 487680 w 1219200"/>
                <a:gd name="connsiteY8" fmla="*/ 457201 h 1113865"/>
                <a:gd name="connsiteX9" fmla="*/ 533400 w 1219200"/>
                <a:gd name="connsiteY9" fmla="*/ 472441 h 1113865"/>
                <a:gd name="connsiteX10" fmla="*/ 548640 w 1219200"/>
                <a:gd name="connsiteY10" fmla="*/ 518161 h 1113865"/>
                <a:gd name="connsiteX11" fmla="*/ 624840 w 1219200"/>
                <a:gd name="connsiteY11" fmla="*/ 609601 h 1113865"/>
                <a:gd name="connsiteX12" fmla="*/ 762000 w 1219200"/>
                <a:gd name="connsiteY12" fmla="*/ 563881 h 1113865"/>
                <a:gd name="connsiteX13" fmla="*/ 777240 w 1219200"/>
                <a:gd name="connsiteY13" fmla="*/ 518161 h 1113865"/>
                <a:gd name="connsiteX14" fmla="*/ 883920 w 1219200"/>
                <a:gd name="connsiteY14" fmla="*/ 441961 h 1113865"/>
                <a:gd name="connsiteX15" fmla="*/ 1005840 w 1219200"/>
                <a:gd name="connsiteY15" fmla="*/ 457201 h 1113865"/>
                <a:gd name="connsiteX16" fmla="*/ 1097280 w 1219200"/>
                <a:gd name="connsiteY16" fmla="*/ 579121 h 1113865"/>
                <a:gd name="connsiteX17" fmla="*/ 1143000 w 1219200"/>
                <a:gd name="connsiteY17" fmla="*/ 609601 h 1113865"/>
                <a:gd name="connsiteX18" fmla="*/ 1173480 w 1219200"/>
                <a:gd name="connsiteY18" fmla="*/ 563881 h 1113865"/>
                <a:gd name="connsiteX19" fmla="*/ 1127760 w 1219200"/>
                <a:gd name="connsiteY19" fmla="*/ 518161 h 1113865"/>
                <a:gd name="connsiteX20" fmla="*/ 1005840 w 1219200"/>
                <a:gd name="connsiteY20" fmla="*/ 457201 h 1113865"/>
                <a:gd name="connsiteX21" fmla="*/ 899160 w 1219200"/>
                <a:gd name="connsiteY21" fmla="*/ 441961 h 1113865"/>
                <a:gd name="connsiteX22" fmla="*/ 883920 w 1219200"/>
                <a:gd name="connsiteY22" fmla="*/ 396241 h 1113865"/>
                <a:gd name="connsiteX23" fmla="*/ 868680 w 1219200"/>
                <a:gd name="connsiteY23" fmla="*/ 304801 h 1113865"/>
                <a:gd name="connsiteX24" fmla="*/ 731520 w 1219200"/>
                <a:gd name="connsiteY24" fmla="*/ 198121 h 1113865"/>
                <a:gd name="connsiteX25" fmla="*/ 731520 w 1219200"/>
                <a:gd name="connsiteY25" fmla="*/ 76201 h 1113865"/>
                <a:gd name="connsiteX26" fmla="*/ 777240 w 1219200"/>
                <a:gd name="connsiteY26" fmla="*/ 60961 h 1113865"/>
                <a:gd name="connsiteX27" fmla="*/ 807720 w 1219200"/>
                <a:gd name="connsiteY27" fmla="*/ 15241 h 1113865"/>
                <a:gd name="connsiteX28" fmla="*/ 929640 w 1219200"/>
                <a:gd name="connsiteY28" fmla="*/ 15241 h 1113865"/>
                <a:gd name="connsiteX29" fmla="*/ 960120 w 1219200"/>
                <a:gd name="connsiteY29" fmla="*/ 60961 h 1113865"/>
                <a:gd name="connsiteX30" fmla="*/ 975360 w 1219200"/>
                <a:gd name="connsiteY30" fmla="*/ 106681 h 1113865"/>
                <a:gd name="connsiteX31" fmla="*/ 1021080 w 1219200"/>
                <a:gd name="connsiteY31" fmla="*/ 152401 h 1113865"/>
                <a:gd name="connsiteX32" fmla="*/ 1036320 w 1219200"/>
                <a:gd name="connsiteY32" fmla="*/ 213361 h 1113865"/>
                <a:gd name="connsiteX33" fmla="*/ 944880 w 1219200"/>
                <a:gd name="connsiteY33" fmla="*/ 243841 h 1113865"/>
                <a:gd name="connsiteX34" fmla="*/ 899160 w 1219200"/>
                <a:gd name="connsiteY34" fmla="*/ 274321 h 1113865"/>
                <a:gd name="connsiteX35" fmla="*/ 853440 w 1219200"/>
                <a:gd name="connsiteY35" fmla="*/ 289561 h 1113865"/>
                <a:gd name="connsiteX36" fmla="*/ 822960 w 1219200"/>
                <a:gd name="connsiteY36" fmla="*/ 335281 h 1113865"/>
                <a:gd name="connsiteX37" fmla="*/ 883920 w 1219200"/>
                <a:gd name="connsiteY37" fmla="*/ 365761 h 1113865"/>
                <a:gd name="connsiteX38" fmla="*/ 929640 w 1219200"/>
                <a:gd name="connsiteY38" fmla="*/ 518161 h 1113865"/>
                <a:gd name="connsiteX39" fmla="*/ 944880 w 1219200"/>
                <a:gd name="connsiteY39" fmla="*/ 1021081 h 1113865"/>
                <a:gd name="connsiteX40" fmla="*/ 990600 w 1219200"/>
                <a:gd name="connsiteY40" fmla="*/ 990601 h 1113865"/>
                <a:gd name="connsiteX41" fmla="*/ 1097280 w 1219200"/>
                <a:gd name="connsiteY41" fmla="*/ 868681 h 1113865"/>
                <a:gd name="connsiteX42" fmla="*/ 1173480 w 1219200"/>
                <a:gd name="connsiteY42" fmla="*/ 883921 h 1113865"/>
                <a:gd name="connsiteX43" fmla="*/ 1203960 w 1219200"/>
                <a:gd name="connsiteY43" fmla="*/ 975361 h 1113865"/>
                <a:gd name="connsiteX44" fmla="*/ 1219200 w 1219200"/>
                <a:gd name="connsiteY44" fmla="*/ 1021081 h 1113865"/>
                <a:gd name="connsiteX45" fmla="*/ 1203960 w 1219200"/>
                <a:gd name="connsiteY45" fmla="*/ 975361 h 1113865"/>
                <a:gd name="connsiteX46" fmla="*/ 1143000 w 1219200"/>
                <a:gd name="connsiteY46" fmla="*/ 914401 h 1113865"/>
                <a:gd name="connsiteX47" fmla="*/ 1112520 w 1219200"/>
                <a:gd name="connsiteY47" fmla="*/ 853441 h 1113865"/>
                <a:gd name="connsiteX48" fmla="*/ 1021080 w 1219200"/>
                <a:gd name="connsiteY48" fmla="*/ 883921 h 1113865"/>
                <a:gd name="connsiteX49" fmla="*/ 960120 w 1219200"/>
                <a:gd name="connsiteY49" fmla="*/ 1005841 h 1113865"/>
                <a:gd name="connsiteX50" fmla="*/ 1021080 w 1219200"/>
                <a:gd name="connsiteY50" fmla="*/ 1051561 h 1113865"/>
                <a:gd name="connsiteX51" fmla="*/ 1066800 w 1219200"/>
                <a:gd name="connsiteY51" fmla="*/ 1066801 h 1113865"/>
                <a:gd name="connsiteX52" fmla="*/ 1112520 w 1219200"/>
                <a:gd name="connsiteY52" fmla="*/ 1097281 h 1113865"/>
                <a:gd name="connsiteX53" fmla="*/ 1051560 w 1219200"/>
                <a:gd name="connsiteY53" fmla="*/ 1112521 h 1113865"/>
                <a:gd name="connsiteX54" fmla="*/ 960120 w 1219200"/>
                <a:gd name="connsiteY54" fmla="*/ 1036321 h 1113865"/>
                <a:gd name="connsiteX55" fmla="*/ 944880 w 1219200"/>
                <a:gd name="connsiteY55" fmla="*/ 990601 h 1113865"/>
                <a:gd name="connsiteX56" fmla="*/ 792480 w 1219200"/>
                <a:gd name="connsiteY56" fmla="*/ 990601 h 1113865"/>
                <a:gd name="connsiteX57" fmla="*/ 685800 w 1219200"/>
                <a:gd name="connsiteY57" fmla="*/ 1036321 h 1113865"/>
                <a:gd name="connsiteX58" fmla="*/ 640080 w 1219200"/>
                <a:gd name="connsiteY58" fmla="*/ 1066801 h 1113865"/>
                <a:gd name="connsiteX59" fmla="*/ 624840 w 1219200"/>
                <a:gd name="connsiteY59" fmla="*/ 1112521 h 1113865"/>
                <a:gd name="connsiteX60" fmla="*/ 701040 w 1219200"/>
                <a:gd name="connsiteY60" fmla="*/ 1036321 h 1113865"/>
                <a:gd name="connsiteX61" fmla="*/ 640080 w 1219200"/>
                <a:gd name="connsiteY61" fmla="*/ 975361 h 1113865"/>
                <a:gd name="connsiteX62" fmla="*/ 594360 w 1219200"/>
                <a:gd name="connsiteY62" fmla="*/ 944881 h 1113865"/>
                <a:gd name="connsiteX63" fmla="*/ 457200 w 1219200"/>
                <a:gd name="connsiteY63" fmla="*/ 914401 h 1113865"/>
                <a:gd name="connsiteX64" fmla="*/ 320040 w 1219200"/>
                <a:gd name="connsiteY64" fmla="*/ 975361 h 1113865"/>
                <a:gd name="connsiteX65" fmla="*/ 411480 w 1219200"/>
                <a:gd name="connsiteY65" fmla="*/ 1021081 h 1113865"/>
                <a:gd name="connsiteX66" fmla="*/ 289560 w 1219200"/>
                <a:gd name="connsiteY66" fmla="*/ 1036321 h 1113865"/>
                <a:gd name="connsiteX67" fmla="*/ 198120 w 1219200"/>
                <a:gd name="connsiteY67" fmla="*/ 1097281 h 1113865"/>
                <a:gd name="connsiteX68" fmla="*/ 243840 w 1219200"/>
                <a:gd name="connsiteY68" fmla="*/ 1066801 h 1113865"/>
                <a:gd name="connsiteX69" fmla="*/ 289560 w 1219200"/>
                <a:gd name="connsiteY69" fmla="*/ 1051561 h 1113865"/>
                <a:gd name="connsiteX70" fmla="*/ 381000 w 1219200"/>
                <a:gd name="connsiteY70" fmla="*/ 990601 h 1113865"/>
                <a:gd name="connsiteX71" fmla="*/ 365760 w 1219200"/>
                <a:gd name="connsiteY71" fmla="*/ 274321 h 1113865"/>
                <a:gd name="connsiteX72" fmla="*/ 320040 w 1219200"/>
                <a:gd name="connsiteY72" fmla="*/ 243841 h 1113865"/>
                <a:gd name="connsiteX73" fmla="*/ 259080 w 1219200"/>
                <a:gd name="connsiteY73" fmla="*/ 152401 h 1113865"/>
                <a:gd name="connsiteX74" fmla="*/ 228600 w 1219200"/>
                <a:gd name="connsiteY74" fmla="*/ 106681 h 1113865"/>
                <a:gd name="connsiteX75" fmla="*/ 213360 w 1219200"/>
                <a:gd name="connsiteY75" fmla="*/ 60961 h 1113865"/>
                <a:gd name="connsiteX76" fmla="*/ 289560 w 1219200"/>
                <a:gd name="connsiteY76" fmla="*/ 30481 h 1113865"/>
                <a:gd name="connsiteX77" fmla="*/ 381000 w 1219200"/>
                <a:gd name="connsiteY77" fmla="*/ 1 h 1113865"/>
                <a:gd name="connsiteX78" fmla="*/ 472440 w 1219200"/>
                <a:gd name="connsiteY78" fmla="*/ 15241 h 1113865"/>
                <a:gd name="connsiteX79" fmla="*/ 487680 w 1219200"/>
                <a:gd name="connsiteY79" fmla="*/ 60961 h 1113865"/>
                <a:gd name="connsiteX80" fmla="*/ 533400 w 1219200"/>
                <a:gd name="connsiteY80" fmla="*/ 106681 h 1113865"/>
                <a:gd name="connsiteX81" fmla="*/ 548640 w 1219200"/>
                <a:gd name="connsiteY81" fmla="*/ 152401 h 1113865"/>
                <a:gd name="connsiteX82" fmla="*/ 472440 w 1219200"/>
                <a:gd name="connsiteY82" fmla="*/ 213361 h 1113865"/>
                <a:gd name="connsiteX83" fmla="*/ 365760 w 1219200"/>
                <a:gd name="connsiteY83" fmla="*/ 335281 h 1113865"/>
                <a:gd name="connsiteX84" fmla="*/ 365760 w 1219200"/>
                <a:gd name="connsiteY84" fmla="*/ 350521 h 111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200" h="1113865">
                  <a:moveTo>
                    <a:pt x="0" y="533401"/>
                  </a:moveTo>
                  <a:cubicBezTo>
                    <a:pt x="50800" y="528321"/>
                    <a:pt x="109921" y="489842"/>
                    <a:pt x="152400" y="518161"/>
                  </a:cubicBezTo>
                  <a:cubicBezTo>
                    <a:pt x="197662" y="548335"/>
                    <a:pt x="124915" y="643209"/>
                    <a:pt x="106680" y="670561"/>
                  </a:cubicBezTo>
                  <a:cubicBezTo>
                    <a:pt x="99673" y="642533"/>
                    <a:pt x="73047" y="576669"/>
                    <a:pt x="106680" y="548641"/>
                  </a:cubicBezTo>
                  <a:cubicBezTo>
                    <a:pt x="126579" y="532058"/>
                    <a:pt x="157480" y="538481"/>
                    <a:pt x="182880" y="533401"/>
                  </a:cubicBezTo>
                  <a:cubicBezTo>
                    <a:pt x="250940" y="442654"/>
                    <a:pt x="196760" y="486666"/>
                    <a:pt x="304800" y="457201"/>
                  </a:cubicBezTo>
                  <a:cubicBezTo>
                    <a:pt x="335797" y="448747"/>
                    <a:pt x="365760" y="436881"/>
                    <a:pt x="396240" y="426721"/>
                  </a:cubicBezTo>
                  <a:lnTo>
                    <a:pt x="441960" y="411481"/>
                  </a:lnTo>
                  <a:cubicBezTo>
                    <a:pt x="457200" y="426721"/>
                    <a:pt x="469747" y="445246"/>
                    <a:pt x="487680" y="457201"/>
                  </a:cubicBezTo>
                  <a:cubicBezTo>
                    <a:pt x="501046" y="466112"/>
                    <a:pt x="522041" y="461082"/>
                    <a:pt x="533400" y="472441"/>
                  </a:cubicBezTo>
                  <a:cubicBezTo>
                    <a:pt x="544759" y="483800"/>
                    <a:pt x="542312" y="503396"/>
                    <a:pt x="548640" y="518161"/>
                  </a:cubicBezTo>
                  <a:cubicBezTo>
                    <a:pt x="579577" y="590347"/>
                    <a:pt x="566453" y="570676"/>
                    <a:pt x="624840" y="609601"/>
                  </a:cubicBezTo>
                  <a:cubicBezTo>
                    <a:pt x="663367" y="601896"/>
                    <a:pt x="730452" y="595429"/>
                    <a:pt x="762000" y="563881"/>
                  </a:cubicBezTo>
                  <a:cubicBezTo>
                    <a:pt x="773359" y="552522"/>
                    <a:pt x="767903" y="531233"/>
                    <a:pt x="777240" y="518161"/>
                  </a:cubicBezTo>
                  <a:cubicBezTo>
                    <a:pt x="822440" y="454882"/>
                    <a:pt x="826098" y="461235"/>
                    <a:pt x="883920" y="441961"/>
                  </a:cubicBezTo>
                  <a:cubicBezTo>
                    <a:pt x="924560" y="447041"/>
                    <a:pt x="967350" y="443204"/>
                    <a:pt x="1005840" y="457201"/>
                  </a:cubicBezTo>
                  <a:cubicBezTo>
                    <a:pt x="1045413" y="471591"/>
                    <a:pt x="1077707" y="556285"/>
                    <a:pt x="1097280" y="579121"/>
                  </a:cubicBezTo>
                  <a:cubicBezTo>
                    <a:pt x="1109200" y="593028"/>
                    <a:pt x="1127760" y="599441"/>
                    <a:pt x="1143000" y="609601"/>
                  </a:cubicBezTo>
                  <a:cubicBezTo>
                    <a:pt x="1153160" y="594361"/>
                    <a:pt x="1176491" y="581948"/>
                    <a:pt x="1173480" y="563881"/>
                  </a:cubicBezTo>
                  <a:cubicBezTo>
                    <a:pt x="1169937" y="542622"/>
                    <a:pt x="1144317" y="531959"/>
                    <a:pt x="1127760" y="518161"/>
                  </a:cubicBezTo>
                  <a:cubicBezTo>
                    <a:pt x="1094891" y="490770"/>
                    <a:pt x="1045855" y="467205"/>
                    <a:pt x="1005840" y="457201"/>
                  </a:cubicBezTo>
                  <a:cubicBezTo>
                    <a:pt x="970991" y="448489"/>
                    <a:pt x="934720" y="447041"/>
                    <a:pt x="899160" y="441961"/>
                  </a:cubicBezTo>
                  <a:cubicBezTo>
                    <a:pt x="894080" y="426721"/>
                    <a:pt x="887405" y="411923"/>
                    <a:pt x="883920" y="396241"/>
                  </a:cubicBezTo>
                  <a:cubicBezTo>
                    <a:pt x="877217" y="366076"/>
                    <a:pt x="884250" y="331492"/>
                    <a:pt x="868680" y="304801"/>
                  </a:cubicBezTo>
                  <a:cubicBezTo>
                    <a:pt x="819053" y="219726"/>
                    <a:pt x="798317" y="220387"/>
                    <a:pt x="731520" y="198121"/>
                  </a:cubicBezTo>
                  <a:cubicBezTo>
                    <a:pt x="716960" y="154440"/>
                    <a:pt x="698826" y="125242"/>
                    <a:pt x="731520" y="76201"/>
                  </a:cubicBezTo>
                  <a:cubicBezTo>
                    <a:pt x="740431" y="62835"/>
                    <a:pt x="762000" y="66041"/>
                    <a:pt x="777240" y="60961"/>
                  </a:cubicBezTo>
                  <a:cubicBezTo>
                    <a:pt x="787400" y="45721"/>
                    <a:pt x="793417" y="26683"/>
                    <a:pt x="807720" y="15241"/>
                  </a:cubicBezTo>
                  <a:cubicBezTo>
                    <a:pt x="845210" y="-14751"/>
                    <a:pt x="890582" y="7429"/>
                    <a:pt x="929640" y="15241"/>
                  </a:cubicBezTo>
                  <a:cubicBezTo>
                    <a:pt x="939800" y="30481"/>
                    <a:pt x="951929" y="44578"/>
                    <a:pt x="960120" y="60961"/>
                  </a:cubicBezTo>
                  <a:cubicBezTo>
                    <a:pt x="967304" y="75329"/>
                    <a:pt x="966449" y="93315"/>
                    <a:pt x="975360" y="106681"/>
                  </a:cubicBezTo>
                  <a:cubicBezTo>
                    <a:pt x="987315" y="124614"/>
                    <a:pt x="1005840" y="137161"/>
                    <a:pt x="1021080" y="152401"/>
                  </a:cubicBezTo>
                  <a:cubicBezTo>
                    <a:pt x="1026160" y="172721"/>
                    <a:pt x="1049729" y="197270"/>
                    <a:pt x="1036320" y="213361"/>
                  </a:cubicBezTo>
                  <a:cubicBezTo>
                    <a:pt x="1015752" y="238043"/>
                    <a:pt x="971613" y="226019"/>
                    <a:pt x="944880" y="243841"/>
                  </a:cubicBezTo>
                  <a:cubicBezTo>
                    <a:pt x="929640" y="254001"/>
                    <a:pt x="915543" y="266130"/>
                    <a:pt x="899160" y="274321"/>
                  </a:cubicBezTo>
                  <a:cubicBezTo>
                    <a:pt x="884792" y="281505"/>
                    <a:pt x="868680" y="284481"/>
                    <a:pt x="853440" y="289561"/>
                  </a:cubicBezTo>
                  <a:cubicBezTo>
                    <a:pt x="843280" y="304801"/>
                    <a:pt x="816158" y="318275"/>
                    <a:pt x="822960" y="335281"/>
                  </a:cubicBezTo>
                  <a:cubicBezTo>
                    <a:pt x="831397" y="356375"/>
                    <a:pt x="870289" y="347586"/>
                    <a:pt x="883920" y="365761"/>
                  </a:cubicBezTo>
                  <a:cubicBezTo>
                    <a:pt x="897834" y="384313"/>
                    <a:pt x="921725" y="486503"/>
                    <a:pt x="929640" y="518161"/>
                  </a:cubicBezTo>
                  <a:cubicBezTo>
                    <a:pt x="934720" y="685801"/>
                    <a:pt x="923417" y="854743"/>
                    <a:pt x="944880" y="1021081"/>
                  </a:cubicBezTo>
                  <a:cubicBezTo>
                    <a:pt x="947224" y="1039247"/>
                    <a:pt x="976529" y="1002327"/>
                    <a:pt x="990600" y="990601"/>
                  </a:cubicBezTo>
                  <a:cubicBezTo>
                    <a:pt x="1031832" y="956241"/>
                    <a:pt x="1064342" y="909853"/>
                    <a:pt x="1097280" y="868681"/>
                  </a:cubicBezTo>
                  <a:cubicBezTo>
                    <a:pt x="1122680" y="873761"/>
                    <a:pt x="1155164" y="865605"/>
                    <a:pt x="1173480" y="883921"/>
                  </a:cubicBezTo>
                  <a:cubicBezTo>
                    <a:pt x="1196198" y="906639"/>
                    <a:pt x="1193800" y="944881"/>
                    <a:pt x="1203960" y="975361"/>
                  </a:cubicBezTo>
                  <a:lnTo>
                    <a:pt x="1219200" y="1021081"/>
                  </a:lnTo>
                  <a:lnTo>
                    <a:pt x="1203960" y="975361"/>
                  </a:lnTo>
                  <a:cubicBezTo>
                    <a:pt x="1183640" y="914401"/>
                    <a:pt x="1203960" y="934721"/>
                    <a:pt x="1143000" y="914401"/>
                  </a:cubicBezTo>
                  <a:cubicBezTo>
                    <a:pt x="1132840" y="894081"/>
                    <a:pt x="1129973" y="867985"/>
                    <a:pt x="1112520" y="853441"/>
                  </a:cubicBezTo>
                  <a:cubicBezTo>
                    <a:pt x="1054643" y="805210"/>
                    <a:pt x="1044944" y="845739"/>
                    <a:pt x="1021080" y="883921"/>
                  </a:cubicBezTo>
                  <a:cubicBezTo>
                    <a:pt x="969666" y="966184"/>
                    <a:pt x="983333" y="936202"/>
                    <a:pt x="960120" y="1005841"/>
                  </a:cubicBezTo>
                  <a:cubicBezTo>
                    <a:pt x="980440" y="1021081"/>
                    <a:pt x="999027" y="1038959"/>
                    <a:pt x="1021080" y="1051561"/>
                  </a:cubicBezTo>
                  <a:cubicBezTo>
                    <a:pt x="1035028" y="1059531"/>
                    <a:pt x="1052432" y="1059617"/>
                    <a:pt x="1066800" y="1066801"/>
                  </a:cubicBezTo>
                  <a:cubicBezTo>
                    <a:pt x="1083183" y="1074992"/>
                    <a:pt x="1097280" y="1087121"/>
                    <a:pt x="1112520" y="1097281"/>
                  </a:cubicBezTo>
                  <a:cubicBezTo>
                    <a:pt x="1092200" y="1102361"/>
                    <a:pt x="1072295" y="1115483"/>
                    <a:pt x="1051560" y="1112521"/>
                  </a:cubicBezTo>
                  <a:cubicBezTo>
                    <a:pt x="1026806" y="1108985"/>
                    <a:pt x="973019" y="1049220"/>
                    <a:pt x="960120" y="1036321"/>
                  </a:cubicBezTo>
                  <a:cubicBezTo>
                    <a:pt x="955040" y="1021081"/>
                    <a:pt x="956239" y="1001960"/>
                    <a:pt x="944880" y="990601"/>
                  </a:cubicBezTo>
                  <a:cubicBezTo>
                    <a:pt x="911631" y="957352"/>
                    <a:pt x="810977" y="987959"/>
                    <a:pt x="792480" y="990601"/>
                  </a:cubicBezTo>
                  <a:cubicBezTo>
                    <a:pt x="677697" y="1067123"/>
                    <a:pt x="823576" y="977274"/>
                    <a:pt x="685800" y="1036321"/>
                  </a:cubicBezTo>
                  <a:cubicBezTo>
                    <a:pt x="668965" y="1043536"/>
                    <a:pt x="655320" y="1056641"/>
                    <a:pt x="640080" y="1066801"/>
                  </a:cubicBezTo>
                  <a:cubicBezTo>
                    <a:pt x="635000" y="1082041"/>
                    <a:pt x="610472" y="1105337"/>
                    <a:pt x="624840" y="1112521"/>
                  </a:cubicBezTo>
                  <a:cubicBezTo>
                    <a:pt x="650240" y="1125221"/>
                    <a:pt x="695960" y="1043941"/>
                    <a:pt x="701040" y="1036321"/>
                  </a:cubicBezTo>
                  <a:cubicBezTo>
                    <a:pt x="601287" y="1003070"/>
                    <a:pt x="699193" y="1049252"/>
                    <a:pt x="640080" y="975361"/>
                  </a:cubicBezTo>
                  <a:cubicBezTo>
                    <a:pt x="628638" y="961058"/>
                    <a:pt x="610743" y="953072"/>
                    <a:pt x="594360" y="944881"/>
                  </a:cubicBezTo>
                  <a:cubicBezTo>
                    <a:pt x="556843" y="926122"/>
                    <a:pt x="492320" y="920254"/>
                    <a:pt x="457200" y="914401"/>
                  </a:cubicBezTo>
                  <a:cubicBezTo>
                    <a:pt x="441377" y="917038"/>
                    <a:pt x="320040" y="919053"/>
                    <a:pt x="320040" y="975361"/>
                  </a:cubicBezTo>
                  <a:cubicBezTo>
                    <a:pt x="320040" y="995056"/>
                    <a:pt x="400206" y="1017323"/>
                    <a:pt x="411480" y="1021081"/>
                  </a:cubicBezTo>
                  <a:cubicBezTo>
                    <a:pt x="370840" y="1026161"/>
                    <a:pt x="328130" y="1022546"/>
                    <a:pt x="289560" y="1036321"/>
                  </a:cubicBezTo>
                  <a:cubicBezTo>
                    <a:pt x="255062" y="1048642"/>
                    <a:pt x="198120" y="1097281"/>
                    <a:pt x="198120" y="1097281"/>
                  </a:cubicBezTo>
                  <a:cubicBezTo>
                    <a:pt x="213360" y="1087121"/>
                    <a:pt x="227457" y="1074992"/>
                    <a:pt x="243840" y="1066801"/>
                  </a:cubicBezTo>
                  <a:cubicBezTo>
                    <a:pt x="258208" y="1059617"/>
                    <a:pt x="275517" y="1059363"/>
                    <a:pt x="289560" y="1051561"/>
                  </a:cubicBezTo>
                  <a:cubicBezTo>
                    <a:pt x="321582" y="1033771"/>
                    <a:pt x="381000" y="990601"/>
                    <a:pt x="381000" y="990601"/>
                  </a:cubicBezTo>
                  <a:cubicBezTo>
                    <a:pt x="464645" y="739665"/>
                    <a:pt x="429714" y="862696"/>
                    <a:pt x="365760" y="274321"/>
                  </a:cubicBezTo>
                  <a:cubicBezTo>
                    <a:pt x="363781" y="256112"/>
                    <a:pt x="335280" y="254001"/>
                    <a:pt x="320040" y="243841"/>
                  </a:cubicBezTo>
                  <a:lnTo>
                    <a:pt x="259080" y="152401"/>
                  </a:lnTo>
                  <a:cubicBezTo>
                    <a:pt x="248920" y="137161"/>
                    <a:pt x="234392" y="124057"/>
                    <a:pt x="228600" y="106681"/>
                  </a:cubicBezTo>
                  <a:lnTo>
                    <a:pt x="213360" y="60961"/>
                  </a:lnTo>
                  <a:cubicBezTo>
                    <a:pt x="238760" y="50801"/>
                    <a:pt x="263850" y="39830"/>
                    <a:pt x="289560" y="30481"/>
                  </a:cubicBezTo>
                  <a:cubicBezTo>
                    <a:pt x="319754" y="19501"/>
                    <a:pt x="381000" y="1"/>
                    <a:pt x="381000" y="1"/>
                  </a:cubicBezTo>
                  <a:cubicBezTo>
                    <a:pt x="411480" y="5081"/>
                    <a:pt x="445611" y="-90"/>
                    <a:pt x="472440" y="15241"/>
                  </a:cubicBezTo>
                  <a:cubicBezTo>
                    <a:pt x="486388" y="23211"/>
                    <a:pt x="478769" y="47595"/>
                    <a:pt x="487680" y="60961"/>
                  </a:cubicBezTo>
                  <a:cubicBezTo>
                    <a:pt x="499635" y="78894"/>
                    <a:pt x="518160" y="91441"/>
                    <a:pt x="533400" y="106681"/>
                  </a:cubicBezTo>
                  <a:cubicBezTo>
                    <a:pt x="538480" y="121921"/>
                    <a:pt x="551281" y="136555"/>
                    <a:pt x="548640" y="152401"/>
                  </a:cubicBezTo>
                  <a:cubicBezTo>
                    <a:pt x="540530" y="201060"/>
                    <a:pt x="508101" y="201474"/>
                    <a:pt x="472440" y="213361"/>
                  </a:cubicBezTo>
                  <a:cubicBezTo>
                    <a:pt x="429136" y="256665"/>
                    <a:pt x="397241" y="282813"/>
                    <a:pt x="365760" y="335281"/>
                  </a:cubicBezTo>
                  <a:cubicBezTo>
                    <a:pt x="363146" y="339637"/>
                    <a:pt x="365760" y="345441"/>
                    <a:pt x="365760" y="35052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CBCE0CFE-137B-4CA0-9ABA-D1ED52EFE4C3}"/>
                </a:ext>
              </a:extLst>
            </p:cNvPr>
            <p:cNvSpPr/>
            <p:nvPr/>
          </p:nvSpPr>
          <p:spPr>
            <a:xfrm>
              <a:off x="7559315" y="4331414"/>
              <a:ext cx="950976" cy="859536"/>
            </a:xfrm>
            <a:custGeom>
              <a:avLst/>
              <a:gdLst>
                <a:gd name="connsiteX0" fmla="*/ 137160 w 950976"/>
                <a:gd name="connsiteY0" fmla="*/ 0 h 859536"/>
                <a:gd name="connsiteX1" fmla="*/ 146304 w 950976"/>
                <a:gd name="connsiteY1" fmla="*/ 292608 h 859536"/>
                <a:gd name="connsiteX2" fmla="*/ 164592 w 950976"/>
                <a:gd name="connsiteY2" fmla="*/ 329184 h 859536"/>
                <a:gd name="connsiteX3" fmla="*/ 173736 w 950976"/>
                <a:gd name="connsiteY3" fmla="*/ 384048 h 859536"/>
                <a:gd name="connsiteX4" fmla="*/ 182880 w 950976"/>
                <a:gd name="connsiteY4" fmla="*/ 429768 h 859536"/>
                <a:gd name="connsiteX5" fmla="*/ 192024 w 950976"/>
                <a:gd name="connsiteY5" fmla="*/ 457200 h 859536"/>
                <a:gd name="connsiteX6" fmla="*/ 201168 w 950976"/>
                <a:gd name="connsiteY6" fmla="*/ 493776 h 859536"/>
                <a:gd name="connsiteX7" fmla="*/ 219456 w 950976"/>
                <a:gd name="connsiteY7" fmla="*/ 521208 h 859536"/>
                <a:gd name="connsiteX8" fmla="*/ 265176 w 950976"/>
                <a:gd name="connsiteY8" fmla="*/ 612648 h 859536"/>
                <a:gd name="connsiteX9" fmla="*/ 274320 w 950976"/>
                <a:gd name="connsiteY9" fmla="*/ 640080 h 859536"/>
                <a:gd name="connsiteX10" fmla="*/ 301752 w 950976"/>
                <a:gd name="connsiteY10" fmla="*/ 667512 h 859536"/>
                <a:gd name="connsiteX11" fmla="*/ 274320 w 950976"/>
                <a:gd name="connsiteY11" fmla="*/ 859536 h 859536"/>
                <a:gd name="connsiteX12" fmla="*/ 109728 w 950976"/>
                <a:gd name="connsiteY12" fmla="*/ 850392 h 859536"/>
                <a:gd name="connsiteX13" fmla="*/ 18288 w 950976"/>
                <a:gd name="connsiteY13" fmla="*/ 786384 h 859536"/>
                <a:gd name="connsiteX14" fmla="*/ 0 w 950976"/>
                <a:gd name="connsiteY14" fmla="*/ 758952 h 859536"/>
                <a:gd name="connsiteX15" fmla="*/ 18288 w 950976"/>
                <a:gd name="connsiteY15" fmla="*/ 676656 h 859536"/>
                <a:gd name="connsiteX16" fmla="*/ 73152 w 950976"/>
                <a:gd name="connsiteY16" fmla="*/ 658368 h 859536"/>
                <a:gd name="connsiteX17" fmla="*/ 137160 w 950976"/>
                <a:gd name="connsiteY17" fmla="*/ 621792 h 859536"/>
                <a:gd name="connsiteX18" fmla="*/ 192024 w 950976"/>
                <a:gd name="connsiteY18" fmla="*/ 566928 h 859536"/>
                <a:gd name="connsiteX19" fmla="*/ 182880 w 950976"/>
                <a:gd name="connsiteY19" fmla="*/ 301752 h 859536"/>
                <a:gd name="connsiteX20" fmla="*/ 155448 w 950976"/>
                <a:gd name="connsiteY20" fmla="*/ 283464 h 859536"/>
                <a:gd name="connsiteX21" fmla="*/ 329184 w 950976"/>
                <a:gd name="connsiteY21" fmla="*/ 274320 h 859536"/>
                <a:gd name="connsiteX22" fmla="*/ 484632 w 950976"/>
                <a:gd name="connsiteY22" fmla="*/ 292608 h 859536"/>
                <a:gd name="connsiteX23" fmla="*/ 493776 w 950976"/>
                <a:gd name="connsiteY23" fmla="*/ 356616 h 859536"/>
                <a:gd name="connsiteX24" fmla="*/ 502920 w 950976"/>
                <a:gd name="connsiteY24" fmla="*/ 530352 h 859536"/>
                <a:gd name="connsiteX25" fmla="*/ 576072 w 950976"/>
                <a:gd name="connsiteY25" fmla="*/ 548640 h 859536"/>
                <a:gd name="connsiteX26" fmla="*/ 612648 w 950976"/>
                <a:gd name="connsiteY26" fmla="*/ 603504 h 859536"/>
                <a:gd name="connsiteX27" fmla="*/ 630936 w 950976"/>
                <a:gd name="connsiteY27" fmla="*/ 630936 h 859536"/>
                <a:gd name="connsiteX28" fmla="*/ 640080 w 950976"/>
                <a:gd name="connsiteY28" fmla="*/ 658368 h 859536"/>
                <a:gd name="connsiteX29" fmla="*/ 603504 w 950976"/>
                <a:gd name="connsiteY29" fmla="*/ 768096 h 859536"/>
                <a:gd name="connsiteX30" fmla="*/ 548640 w 950976"/>
                <a:gd name="connsiteY30" fmla="*/ 795528 h 859536"/>
                <a:gd name="connsiteX31" fmla="*/ 402336 w 950976"/>
                <a:gd name="connsiteY31" fmla="*/ 786384 h 859536"/>
                <a:gd name="connsiteX32" fmla="*/ 420624 w 950976"/>
                <a:gd name="connsiteY32" fmla="*/ 649224 h 859536"/>
                <a:gd name="connsiteX33" fmla="*/ 429768 w 950976"/>
                <a:gd name="connsiteY33" fmla="*/ 612648 h 859536"/>
                <a:gd name="connsiteX34" fmla="*/ 457200 w 950976"/>
                <a:gd name="connsiteY34" fmla="*/ 603504 h 859536"/>
                <a:gd name="connsiteX35" fmla="*/ 484632 w 950976"/>
                <a:gd name="connsiteY35" fmla="*/ 585216 h 859536"/>
                <a:gd name="connsiteX36" fmla="*/ 493776 w 950976"/>
                <a:gd name="connsiteY36" fmla="*/ 557784 h 859536"/>
                <a:gd name="connsiteX37" fmla="*/ 512064 w 950976"/>
                <a:gd name="connsiteY37" fmla="*/ 100584 h 859536"/>
                <a:gd name="connsiteX38" fmla="*/ 521208 w 950976"/>
                <a:gd name="connsiteY38" fmla="*/ 146304 h 859536"/>
                <a:gd name="connsiteX39" fmla="*/ 512064 w 950976"/>
                <a:gd name="connsiteY39" fmla="*/ 274320 h 859536"/>
                <a:gd name="connsiteX40" fmla="*/ 502920 w 950976"/>
                <a:gd name="connsiteY40" fmla="*/ 301752 h 859536"/>
                <a:gd name="connsiteX41" fmla="*/ 813816 w 950976"/>
                <a:gd name="connsiteY41" fmla="*/ 292608 h 859536"/>
                <a:gd name="connsiteX42" fmla="*/ 804672 w 950976"/>
                <a:gd name="connsiteY42" fmla="*/ 45720 h 859536"/>
                <a:gd name="connsiteX43" fmla="*/ 813816 w 950976"/>
                <a:gd name="connsiteY43" fmla="*/ 137160 h 859536"/>
                <a:gd name="connsiteX44" fmla="*/ 822960 w 950976"/>
                <a:gd name="connsiteY44" fmla="*/ 246888 h 859536"/>
                <a:gd name="connsiteX45" fmla="*/ 832104 w 950976"/>
                <a:gd name="connsiteY45" fmla="*/ 585216 h 859536"/>
                <a:gd name="connsiteX46" fmla="*/ 868680 w 950976"/>
                <a:gd name="connsiteY46" fmla="*/ 594360 h 859536"/>
                <a:gd name="connsiteX47" fmla="*/ 896112 w 950976"/>
                <a:gd name="connsiteY47" fmla="*/ 612648 h 859536"/>
                <a:gd name="connsiteX48" fmla="*/ 914400 w 950976"/>
                <a:gd name="connsiteY48" fmla="*/ 640080 h 859536"/>
                <a:gd name="connsiteX49" fmla="*/ 941832 w 950976"/>
                <a:gd name="connsiteY49" fmla="*/ 731520 h 859536"/>
                <a:gd name="connsiteX50" fmla="*/ 950976 w 950976"/>
                <a:gd name="connsiteY50" fmla="*/ 795528 h 859536"/>
                <a:gd name="connsiteX51" fmla="*/ 941832 w 950976"/>
                <a:gd name="connsiteY51" fmla="*/ 822960 h 859536"/>
                <a:gd name="connsiteX52" fmla="*/ 914400 w 950976"/>
                <a:gd name="connsiteY52" fmla="*/ 832104 h 859536"/>
                <a:gd name="connsiteX53" fmla="*/ 850392 w 950976"/>
                <a:gd name="connsiteY53" fmla="*/ 859536 h 859536"/>
                <a:gd name="connsiteX54" fmla="*/ 758952 w 950976"/>
                <a:gd name="connsiteY54" fmla="*/ 850392 h 859536"/>
                <a:gd name="connsiteX55" fmla="*/ 713232 w 950976"/>
                <a:gd name="connsiteY55" fmla="*/ 768096 h 859536"/>
                <a:gd name="connsiteX56" fmla="*/ 722376 w 950976"/>
                <a:gd name="connsiteY56" fmla="*/ 676656 h 859536"/>
                <a:gd name="connsiteX57" fmla="*/ 749808 w 950976"/>
                <a:gd name="connsiteY57" fmla="*/ 658368 h 859536"/>
                <a:gd name="connsiteX58" fmla="*/ 758952 w 950976"/>
                <a:gd name="connsiteY58" fmla="*/ 630936 h 859536"/>
                <a:gd name="connsiteX59" fmla="*/ 832104 w 950976"/>
                <a:gd name="connsiteY59" fmla="*/ 566928 h 8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50976" h="859536">
                  <a:moveTo>
                    <a:pt x="137160" y="0"/>
                  </a:moveTo>
                  <a:cubicBezTo>
                    <a:pt x="140208" y="97536"/>
                    <a:pt x="138200" y="195361"/>
                    <a:pt x="146304" y="292608"/>
                  </a:cubicBezTo>
                  <a:cubicBezTo>
                    <a:pt x="147436" y="306192"/>
                    <a:pt x="160675" y="316128"/>
                    <a:pt x="164592" y="329184"/>
                  </a:cubicBezTo>
                  <a:cubicBezTo>
                    <a:pt x="169920" y="346942"/>
                    <a:pt x="170419" y="365807"/>
                    <a:pt x="173736" y="384048"/>
                  </a:cubicBezTo>
                  <a:cubicBezTo>
                    <a:pt x="176516" y="399339"/>
                    <a:pt x="179111" y="414690"/>
                    <a:pt x="182880" y="429768"/>
                  </a:cubicBezTo>
                  <a:cubicBezTo>
                    <a:pt x="185218" y="439119"/>
                    <a:pt x="189376" y="447932"/>
                    <a:pt x="192024" y="457200"/>
                  </a:cubicBezTo>
                  <a:cubicBezTo>
                    <a:pt x="195476" y="469284"/>
                    <a:pt x="196218" y="482225"/>
                    <a:pt x="201168" y="493776"/>
                  </a:cubicBezTo>
                  <a:cubicBezTo>
                    <a:pt x="205497" y="503877"/>
                    <a:pt x="214993" y="511165"/>
                    <a:pt x="219456" y="521208"/>
                  </a:cubicBezTo>
                  <a:cubicBezTo>
                    <a:pt x="261469" y="615738"/>
                    <a:pt x="211231" y="540722"/>
                    <a:pt x="265176" y="612648"/>
                  </a:cubicBezTo>
                  <a:cubicBezTo>
                    <a:pt x="268224" y="621792"/>
                    <a:pt x="268973" y="632060"/>
                    <a:pt x="274320" y="640080"/>
                  </a:cubicBezTo>
                  <a:cubicBezTo>
                    <a:pt x="281493" y="650840"/>
                    <a:pt x="300465" y="654645"/>
                    <a:pt x="301752" y="667512"/>
                  </a:cubicBezTo>
                  <a:cubicBezTo>
                    <a:pt x="314183" y="791818"/>
                    <a:pt x="309945" y="788286"/>
                    <a:pt x="274320" y="859536"/>
                  </a:cubicBezTo>
                  <a:cubicBezTo>
                    <a:pt x="219456" y="856488"/>
                    <a:pt x="163522" y="861599"/>
                    <a:pt x="109728" y="850392"/>
                  </a:cubicBezTo>
                  <a:cubicBezTo>
                    <a:pt x="105955" y="849606"/>
                    <a:pt x="28230" y="796326"/>
                    <a:pt x="18288" y="786384"/>
                  </a:cubicBezTo>
                  <a:cubicBezTo>
                    <a:pt x="10517" y="778613"/>
                    <a:pt x="6096" y="768096"/>
                    <a:pt x="0" y="758952"/>
                  </a:cubicBezTo>
                  <a:cubicBezTo>
                    <a:pt x="6096" y="731520"/>
                    <a:pt x="1760" y="699382"/>
                    <a:pt x="18288" y="676656"/>
                  </a:cubicBezTo>
                  <a:cubicBezTo>
                    <a:pt x="29626" y="661066"/>
                    <a:pt x="73152" y="658368"/>
                    <a:pt x="73152" y="658368"/>
                  </a:cubicBezTo>
                  <a:cubicBezTo>
                    <a:pt x="134743" y="596777"/>
                    <a:pt x="63478" y="658633"/>
                    <a:pt x="137160" y="621792"/>
                  </a:cubicBezTo>
                  <a:cubicBezTo>
                    <a:pt x="171186" y="604779"/>
                    <a:pt x="173461" y="594772"/>
                    <a:pt x="192024" y="566928"/>
                  </a:cubicBezTo>
                  <a:cubicBezTo>
                    <a:pt x="188976" y="478536"/>
                    <a:pt x="194198" y="389469"/>
                    <a:pt x="182880" y="301752"/>
                  </a:cubicBezTo>
                  <a:cubicBezTo>
                    <a:pt x="181474" y="290853"/>
                    <a:pt x="144647" y="285489"/>
                    <a:pt x="155448" y="283464"/>
                  </a:cubicBezTo>
                  <a:cubicBezTo>
                    <a:pt x="212447" y="272777"/>
                    <a:pt x="271272" y="277368"/>
                    <a:pt x="329184" y="274320"/>
                  </a:cubicBezTo>
                  <a:cubicBezTo>
                    <a:pt x="381000" y="280416"/>
                    <a:pt x="437967" y="269275"/>
                    <a:pt x="484632" y="292608"/>
                  </a:cubicBezTo>
                  <a:cubicBezTo>
                    <a:pt x="503909" y="302247"/>
                    <a:pt x="492123" y="335127"/>
                    <a:pt x="493776" y="356616"/>
                  </a:cubicBezTo>
                  <a:cubicBezTo>
                    <a:pt x="498224" y="414437"/>
                    <a:pt x="480076" y="477049"/>
                    <a:pt x="502920" y="530352"/>
                  </a:cubicBezTo>
                  <a:cubicBezTo>
                    <a:pt x="512821" y="553454"/>
                    <a:pt x="576072" y="548640"/>
                    <a:pt x="576072" y="548640"/>
                  </a:cubicBezTo>
                  <a:lnTo>
                    <a:pt x="612648" y="603504"/>
                  </a:lnTo>
                  <a:cubicBezTo>
                    <a:pt x="618744" y="612648"/>
                    <a:pt x="627461" y="620510"/>
                    <a:pt x="630936" y="630936"/>
                  </a:cubicBezTo>
                  <a:lnTo>
                    <a:pt x="640080" y="658368"/>
                  </a:lnTo>
                  <a:cubicBezTo>
                    <a:pt x="634042" y="682518"/>
                    <a:pt x="624596" y="742786"/>
                    <a:pt x="603504" y="768096"/>
                  </a:cubicBezTo>
                  <a:cubicBezTo>
                    <a:pt x="589869" y="784458"/>
                    <a:pt x="567363" y="789287"/>
                    <a:pt x="548640" y="795528"/>
                  </a:cubicBezTo>
                  <a:cubicBezTo>
                    <a:pt x="499872" y="792480"/>
                    <a:pt x="434513" y="823157"/>
                    <a:pt x="402336" y="786384"/>
                  </a:cubicBezTo>
                  <a:cubicBezTo>
                    <a:pt x="371963" y="751672"/>
                    <a:pt x="413430" y="694784"/>
                    <a:pt x="420624" y="649224"/>
                  </a:cubicBezTo>
                  <a:cubicBezTo>
                    <a:pt x="422584" y="636811"/>
                    <a:pt x="421917" y="622461"/>
                    <a:pt x="429768" y="612648"/>
                  </a:cubicBezTo>
                  <a:cubicBezTo>
                    <a:pt x="435789" y="605122"/>
                    <a:pt x="448579" y="607815"/>
                    <a:pt x="457200" y="603504"/>
                  </a:cubicBezTo>
                  <a:cubicBezTo>
                    <a:pt x="467030" y="598589"/>
                    <a:pt x="475488" y="591312"/>
                    <a:pt x="484632" y="585216"/>
                  </a:cubicBezTo>
                  <a:cubicBezTo>
                    <a:pt x="487680" y="576072"/>
                    <a:pt x="493438" y="567417"/>
                    <a:pt x="493776" y="557784"/>
                  </a:cubicBezTo>
                  <a:cubicBezTo>
                    <a:pt x="500659" y="361612"/>
                    <a:pt x="463184" y="-119376"/>
                    <a:pt x="512064" y="100584"/>
                  </a:cubicBezTo>
                  <a:cubicBezTo>
                    <a:pt x="515435" y="115756"/>
                    <a:pt x="518160" y="131064"/>
                    <a:pt x="521208" y="146304"/>
                  </a:cubicBezTo>
                  <a:cubicBezTo>
                    <a:pt x="518160" y="188976"/>
                    <a:pt x="517063" y="231832"/>
                    <a:pt x="512064" y="274320"/>
                  </a:cubicBezTo>
                  <a:cubicBezTo>
                    <a:pt x="510938" y="283893"/>
                    <a:pt x="493299" y="301169"/>
                    <a:pt x="502920" y="301752"/>
                  </a:cubicBezTo>
                  <a:cubicBezTo>
                    <a:pt x="606407" y="308024"/>
                    <a:pt x="710184" y="295656"/>
                    <a:pt x="813816" y="292608"/>
                  </a:cubicBezTo>
                  <a:cubicBezTo>
                    <a:pt x="810768" y="210312"/>
                    <a:pt x="804672" y="128072"/>
                    <a:pt x="804672" y="45720"/>
                  </a:cubicBezTo>
                  <a:cubicBezTo>
                    <a:pt x="804672" y="15088"/>
                    <a:pt x="811043" y="106654"/>
                    <a:pt x="813816" y="137160"/>
                  </a:cubicBezTo>
                  <a:cubicBezTo>
                    <a:pt x="817139" y="173712"/>
                    <a:pt x="819912" y="210312"/>
                    <a:pt x="822960" y="246888"/>
                  </a:cubicBezTo>
                  <a:cubicBezTo>
                    <a:pt x="826008" y="359664"/>
                    <a:pt x="817386" y="473363"/>
                    <a:pt x="832104" y="585216"/>
                  </a:cubicBezTo>
                  <a:cubicBezTo>
                    <a:pt x="833743" y="597676"/>
                    <a:pt x="857129" y="589410"/>
                    <a:pt x="868680" y="594360"/>
                  </a:cubicBezTo>
                  <a:cubicBezTo>
                    <a:pt x="878781" y="598689"/>
                    <a:pt x="886968" y="606552"/>
                    <a:pt x="896112" y="612648"/>
                  </a:cubicBezTo>
                  <a:cubicBezTo>
                    <a:pt x="902208" y="621792"/>
                    <a:pt x="909937" y="630037"/>
                    <a:pt x="914400" y="640080"/>
                  </a:cubicBezTo>
                  <a:cubicBezTo>
                    <a:pt x="921741" y="656597"/>
                    <a:pt x="937740" y="709014"/>
                    <a:pt x="941832" y="731520"/>
                  </a:cubicBezTo>
                  <a:cubicBezTo>
                    <a:pt x="945687" y="752725"/>
                    <a:pt x="947928" y="774192"/>
                    <a:pt x="950976" y="795528"/>
                  </a:cubicBezTo>
                  <a:cubicBezTo>
                    <a:pt x="947928" y="804672"/>
                    <a:pt x="948648" y="816144"/>
                    <a:pt x="941832" y="822960"/>
                  </a:cubicBezTo>
                  <a:cubicBezTo>
                    <a:pt x="935016" y="829776"/>
                    <a:pt x="923021" y="827793"/>
                    <a:pt x="914400" y="832104"/>
                  </a:cubicBezTo>
                  <a:cubicBezTo>
                    <a:pt x="851252" y="863678"/>
                    <a:pt x="926514" y="840505"/>
                    <a:pt x="850392" y="859536"/>
                  </a:cubicBezTo>
                  <a:cubicBezTo>
                    <a:pt x="819912" y="856488"/>
                    <a:pt x="786350" y="864091"/>
                    <a:pt x="758952" y="850392"/>
                  </a:cubicBezTo>
                  <a:cubicBezTo>
                    <a:pt x="733798" y="837815"/>
                    <a:pt x="721973" y="794318"/>
                    <a:pt x="713232" y="768096"/>
                  </a:cubicBezTo>
                  <a:cubicBezTo>
                    <a:pt x="716280" y="737616"/>
                    <a:pt x="712689" y="705716"/>
                    <a:pt x="722376" y="676656"/>
                  </a:cubicBezTo>
                  <a:cubicBezTo>
                    <a:pt x="725851" y="666230"/>
                    <a:pt x="742943" y="666950"/>
                    <a:pt x="749808" y="658368"/>
                  </a:cubicBezTo>
                  <a:cubicBezTo>
                    <a:pt x="755829" y="650842"/>
                    <a:pt x="752931" y="638462"/>
                    <a:pt x="758952" y="630936"/>
                  </a:cubicBezTo>
                  <a:cubicBezTo>
                    <a:pt x="811883" y="564773"/>
                    <a:pt x="794123" y="566928"/>
                    <a:pt x="832104" y="56692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DBAE413B-72FA-4520-A464-AFA44F185E10}"/>
                </a:ext>
              </a:extLst>
            </p:cNvPr>
            <p:cNvSpPr/>
            <p:nvPr/>
          </p:nvSpPr>
          <p:spPr>
            <a:xfrm>
              <a:off x="7491549" y="4605314"/>
              <a:ext cx="256032" cy="9144"/>
            </a:xfrm>
            <a:custGeom>
              <a:avLst/>
              <a:gdLst>
                <a:gd name="connsiteX0" fmla="*/ 256032 w 256032"/>
                <a:gd name="connsiteY0" fmla="*/ 0 h 9144"/>
                <a:gd name="connsiteX1" fmla="*/ 0 w 256032"/>
                <a:gd name="connsiteY1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032" h="9144">
                  <a:moveTo>
                    <a:pt x="256032" y="0"/>
                  </a:moveTo>
                  <a:lnTo>
                    <a:pt x="0" y="9144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15D6C145-DDD8-4A3D-B186-E98A3B00758F}"/>
                </a:ext>
              </a:extLst>
            </p:cNvPr>
            <p:cNvSpPr/>
            <p:nvPr/>
          </p:nvSpPr>
          <p:spPr>
            <a:xfrm>
              <a:off x="8396805" y="4632746"/>
              <a:ext cx="201168" cy="18296"/>
            </a:xfrm>
            <a:custGeom>
              <a:avLst/>
              <a:gdLst>
                <a:gd name="connsiteX0" fmla="*/ 0 w 201168"/>
                <a:gd name="connsiteY0" fmla="*/ 0 h 18296"/>
                <a:gd name="connsiteX1" fmla="*/ 45720 w 201168"/>
                <a:gd name="connsiteY1" fmla="*/ 9144 h 18296"/>
                <a:gd name="connsiteX2" fmla="*/ 201168 w 201168"/>
                <a:gd name="connsiteY2" fmla="*/ 18288 h 1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168" h="18296">
                  <a:moveTo>
                    <a:pt x="0" y="0"/>
                  </a:moveTo>
                  <a:cubicBezTo>
                    <a:pt x="15240" y="3048"/>
                    <a:pt x="30264" y="7517"/>
                    <a:pt x="45720" y="9144"/>
                  </a:cubicBezTo>
                  <a:cubicBezTo>
                    <a:pt x="138777" y="18939"/>
                    <a:pt x="140377" y="18288"/>
                    <a:pt x="201168" y="1828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Agrupar 131">
              <a:extLst>
                <a:ext uri="{FF2B5EF4-FFF2-40B4-BE49-F238E27FC236}">
                  <a16:creationId xmlns:a16="http://schemas.microsoft.com/office/drawing/2014/main" id="{2397AB27-B654-4161-882D-FC4177F2946A}"/>
                </a:ext>
              </a:extLst>
            </p:cNvPr>
            <p:cNvGrpSpPr/>
            <p:nvPr/>
          </p:nvGrpSpPr>
          <p:grpSpPr>
            <a:xfrm>
              <a:off x="13283415" y="4198811"/>
              <a:ext cx="1079785" cy="1037521"/>
              <a:chOff x="1815815" y="350520"/>
              <a:chExt cx="1079785" cy="1037521"/>
            </a:xfrm>
          </p:grpSpPr>
          <p:sp>
            <p:nvSpPr>
              <p:cNvPr id="133" name="Forma Livre: Forma 132">
                <a:extLst>
                  <a:ext uri="{FF2B5EF4-FFF2-40B4-BE49-F238E27FC236}">
                    <a16:creationId xmlns:a16="http://schemas.microsoft.com/office/drawing/2014/main" id="{AB40A301-E07E-4449-A2F9-E4542F6B88A4}"/>
                  </a:ext>
                </a:extLst>
              </p:cNvPr>
              <p:cNvSpPr/>
              <p:nvPr/>
            </p:nvSpPr>
            <p:spPr>
              <a:xfrm>
                <a:off x="1886578" y="1155265"/>
                <a:ext cx="773044" cy="232776"/>
              </a:xfrm>
              <a:custGeom>
                <a:avLst/>
                <a:gdLst>
                  <a:gd name="connsiteX0" fmla="*/ 36193 w 773044"/>
                  <a:gd name="connsiteY0" fmla="*/ 228600 h 232776"/>
                  <a:gd name="connsiteX1" fmla="*/ 767713 w 773044"/>
                  <a:gd name="connsiteY1" fmla="*/ 213360 h 232776"/>
                  <a:gd name="connsiteX2" fmla="*/ 737233 w 773044"/>
                  <a:gd name="connsiteY2" fmla="*/ 167640 h 232776"/>
                  <a:gd name="connsiteX3" fmla="*/ 645793 w 773044"/>
                  <a:gd name="connsiteY3" fmla="*/ 137160 h 232776"/>
                  <a:gd name="connsiteX4" fmla="*/ 600073 w 773044"/>
                  <a:gd name="connsiteY4" fmla="*/ 121920 h 232776"/>
                  <a:gd name="connsiteX5" fmla="*/ 554353 w 773044"/>
                  <a:gd name="connsiteY5" fmla="*/ 91440 h 232776"/>
                  <a:gd name="connsiteX6" fmla="*/ 478153 w 773044"/>
                  <a:gd name="connsiteY6" fmla="*/ 0 h 232776"/>
                  <a:gd name="connsiteX7" fmla="*/ 432433 w 773044"/>
                  <a:gd name="connsiteY7" fmla="*/ 30480 h 232776"/>
                  <a:gd name="connsiteX8" fmla="*/ 386713 w 773044"/>
                  <a:gd name="connsiteY8" fmla="*/ 76200 h 232776"/>
                  <a:gd name="connsiteX9" fmla="*/ 295273 w 773044"/>
                  <a:gd name="connsiteY9" fmla="*/ 106680 h 232776"/>
                  <a:gd name="connsiteX10" fmla="*/ 249553 w 773044"/>
                  <a:gd name="connsiteY10" fmla="*/ 121920 h 232776"/>
                  <a:gd name="connsiteX11" fmla="*/ 173353 w 773044"/>
                  <a:gd name="connsiteY11" fmla="*/ 182880 h 232776"/>
                  <a:gd name="connsiteX12" fmla="*/ 112393 w 773044"/>
                  <a:gd name="connsiteY12" fmla="*/ 228600 h 232776"/>
                  <a:gd name="connsiteX13" fmla="*/ 36193 w 773044"/>
                  <a:gd name="connsiteY13" fmla="*/ 228600 h 23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3044" h="232776">
                    <a:moveTo>
                      <a:pt x="36193" y="228600"/>
                    </a:moveTo>
                    <a:lnTo>
                      <a:pt x="767713" y="213360"/>
                    </a:lnTo>
                    <a:cubicBezTo>
                      <a:pt x="785960" y="211773"/>
                      <a:pt x="752765" y="177348"/>
                      <a:pt x="737233" y="167640"/>
                    </a:cubicBezTo>
                    <a:cubicBezTo>
                      <a:pt x="709988" y="150612"/>
                      <a:pt x="676273" y="147320"/>
                      <a:pt x="645793" y="137160"/>
                    </a:cubicBezTo>
                    <a:cubicBezTo>
                      <a:pt x="630553" y="132080"/>
                      <a:pt x="613439" y="130831"/>
                      <a:pt x="600073" y="121920"/>
                    </a:cubicBezTo>
                    <a:cubicBezTo>
                      <a:pt x="584833" y="111760"/>
                      <a:pt x="568424" y="103166"/>
                      <a:pt x="554353" y="91440"/>
                    </a:cubicBezTo>
                    <a:cubicBezTo>
                      <a:pt x="510349" y="54770"/>
                      <a:pt x="508123" y="44955"/>
                      <a:pt x="478153" y="0"/>
                    </a:cubicBezTo>
                    <a:cubicBezTo>
                      <a:pt x="462913" y="10160"/>
                      <a:pt x="446504" y="18754"/>
                      <a:pt x="432433" y="30480"/>
                    </a:cubicBezTo>
                    <a:cubicBezTo>
                      <a:pt x="415876" y="44278"/>
                      <a:pt x="405553" y="65733"/>
                      <a:pt x="386713" y="76200"/>
                    </a:cubicBezTo>
                    <a:cubicBezTo>
                      <a:pt x="358627" y="91803"/>
                      <a:pt x="325753" y="96520"/>
                      <a:pt x="295273" y="106680"/>
                    </a:cubicBezTo>
                    <a:lnTo>
                      <a:pt x="249553" y="121920"/>
                    </a:lnTo>
                    <a:cubicBezTo>
                      <a:pt x="191716" y="208676"/>
                      <a:pt x="252628" y="137580"/>
                      <a:pt x="173353" y="182880"/>
                    </a:cubicBezTo>
                    <a:cubicBezTo>
                      <a:pt x="151300" y="195482"/>
                      <a:pt x="134446" y="215998"/>
                      <a:pt x="112393" y="228600"/>
                    </a:cubicBezTo>
                    <a:cubicBezTo>
                      <a:pt x="98445" y="236570"/>
                      <a:pt x="-73027" y="231140"/>
                      <a:pt x="36193" y="228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Forma Livre: Forma 133">
                <a:extLst>
                  <a:ext uri="{FF2B5EF4-FFF2-40B4-BE49-F238E27FC236}">
                    <a16:creationId xmlns:a16="http://schemas.microsoft.com/office/drawing/2014/main" id="{636E0193-63B6-4CC4-A883-924736F4E892}"/>
                  </a:ext>
                </a:extLst>
              </p:cNvPr>
              <p:cNvSpPr/>
              <p:nvPr/>
            </p:nvSpPr>
            <p:spPr>
              <a:xfrm>
                <a:off x="2317737" y="534601"/>
                <a:ext cx="532143" cy="669359"/>
              </a:xfrm>
              <a:custGeom>
                <a:avLst/>
                <a:gdLst>
                  <a:gd name="connsiteX0" fmla="*/ 44463 w 532143"/>
                  <a:gd name="connsiteY0" fmla="*/ 669359 h 669359"/>
                  <a:gd name="connsiteX1" fmla="*/ 532143 w 532143"/>
                  <a:gd name="connsiteY1" fmla="*/ 14039 h 6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143" h="669359">
                    <a:moveTo>
                      <a:pt x="44463" y="669359"/>
                    </a:moveTo>
                    <a:cubicBezTo>
                      <a:pt x="25325" y="-153556"/>
                      <a:pt x="-189276" y="14039"/>
                      <a:pt x="532143" y="14039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Forma Livre: Forma 134">
                <a:extLst>
                  <a:ext uri="{FF2B5EF4-FFF2-40B4-BE49-F238E27FC236}">
                    <a16:creationId xmlns:a16="http://schemas.microsoft.com/office/drawing/2014/main" id="{4E9153FB-3B41-4FD7-8F3A-E1FC08311DC6}"/>
                  </a:ext>
                </a:extLst>
              </p:cNvPr>
              <p:cNvSpPr/>
              <p:nvPr/>
            </p:nvSpPr>
            <p:spPr>
              <a:xfrm>
                <a:off x="1815815" y="548253"/>
                <a:ext cx="502920" cy="15627"/>
              </a:xfrm>
              <a:custGeom>
                <a:avLst/>
                <a:gdLst>
                  <a:gd name="connsiteX0" fmla="*/ 502920 w 502920"/>
                  <a:gd name="connsiteY0" fmla="*/ 15627 h 15627"/>
                  <a:gd name="connsiteX1" fmla="*/ 0 w 502920"/>
                  <a:gd name="connsiteY1" fmla="*/ 387 h 1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2920" h="15627">
                    <a:moveTo>
                      <a:pt x="502920" y="15627"/>
                    </a:moveTo>
                    <a:cubicBezTo>
                      <a:pt x="152517" y="-3840"/>
                      <a:pt x="320181" y="387"/>
                      <a:pt x="0" y="38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53A7F8ED-E435-4744-992C-F31BA4570294}"/>
                  </a:ext>
                </a:extLst>
              </p:cNvPr>
              <p:cNvSpPr/>
              <p:nvPr/>
            </p:nvSpPr>
            <p:spPr>
              <a:xfrm>
                <a:off x="1844040" y="548640"/>
                <a:ext cx="336889" cy="520131"/>
              </a:xfrm>
              <a:custGeom>
                <a:avLst/>
                <a:gdLst>
                  <a:gd name="connsiteX0" fmla="*/ 91440 w 336889"/>
                  <a:gd name="connsiteY0" fmla="*/ 0 h 520131"/>
                  <a:gd name="connsiteX1" fmla="*/ 76200 w 336889"/>
                  <a:gd name="connsiteY1" fmla="*/ 182880 h 520131"/>
                  <a:gd name="connsiteX2" fmla="*/ 60960 w 336889"/>
                  <a:gd name="connsiteY2" fmla="*/ 228600 h 520131"/>
                  <a:gd name="connsiteX3" fmla="*/ 30480 w 336889"/>
                  <a:gd name="connsiteY3" fmla="*/ 426720 h 520131"/>
                  <a:gd name="connsiteX4" fmla="*/ 0 w 336889"/>
                  <a:gd name="connsiteY4" fmla="*/ 472440 h 520131"/>
                  <a:gd name="connsiteX5" fmla="*/ 45720 w 336889"/>
                  <a:gd name="connsiteY5" fmla="*/ 502920 h 520131"/>
                  <a:gd name="connsiteX6" fmla="*/ 320040 w 336889"/>
                  <a:gd name="connsiteY6" fmla="*/ 502920 h 520131"/>
                  <a:gd name="connsiteX7" fmla="*/ 304800 w 336889"/>
                  <a:gd name="connsiteY7" fmla="*/ 320040 h 520131"/>
                  <a:gd name="connsiteX8" fmla="*/ 259080 w 336889"/>
                  <a:gd name="connsiteY8" fmla="*/ 350520 h 520131"/>
                  <a:gd name="connsiteX9" fmla="*/ 198120 w 336889"/>
                  <a:gd name="connsiteY9" fmla="*/ 365760 h 520131"/>
                  <a:gd name="connsiteX10" fmla="*/ 152400 w 336889"/>
                  <a:gd name="connsiteY10" fmla="*/ 381000 h 520131"/>
                  <a:gd name="connsiteX11" fmla="*/ 137160 w 336889"/>
                  <a:gd name="connsiteY11" fmla="*/ 426720 h 520131"/>
                  <a:gd name="connsiteX12" fmla="*/ 15240 w 336889"/>
                  <a:gd name="connsiteY12" fmla="*/ 441960 h 52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6889" h="520131">
                    <a:moveTo>
                      <a:pt x="91440" y="0"/>
                    </a:moveTo>
                    <a:cubicBezTo>
                      <a:pt x="86360" y="60960"/>
                      <a:pt x="84285" y="122245"/>
                      <a:pt x="76200" y="182880"/>
                    </a:cubicBezTo>
                    <a:cubicBezTo>
                      <a:pt x="74077" y="198803"/>
                      <a:pt x="63403" y="212722"/>
                      <a:pt x="60960" y="228600"/>
                    </a:cubicBezTo>
                    <a:cubicBezTo>
                      <a:pt x="53190" y="279107"/>
                      <a:pt x="59011" y="369658"/>
                      <a:pt x="30480" y="426720"/>
                    </a:cubicBezTo>
                    <a:cubicBezTo>
                      <a:pt x="22289" y="443103"/>
                      <a:pt x="10160" y="457200"/>
                      <a:pt x="0" y="472440"/>
                    </a:cubicBezTo>
                    <a:cubicBezTo>
                      <a:pt x="15240" y="482600"/>
                      <a:pt x="28885" y="495705"/>
                      <a:pt x="45720" y="502920"/>
                    </a:cubicBezTo>
                    <a:cubicBezTo>
                      <a:pt x="129376" y="538773"/>
                      <a:pt x="243999" y="508352"/>
                      <a:pt x="320040" y="502920"/>
                    </a:cubicBezTo>
                    <a:cubicBezTo>
                      <a:pt x="331561" y="445315"/>
                      <a:pt x="358061" y="373301"/>
                      <a:pt x="304800" y="320040"/>
                    </a:cubicBezTo>
                    <a:cubicBezTo>
                      <a:pt x="291848" y="307088"/>
                      <a:pt x="275915" y="343305"/>
                      <a:pt x="259080" y="350520"/>
                    </a:cubicBezTo>
                    <a:cubicBezTo>
                      <a:pt x="239828" y="358771"/>
                      <a:pt x="218259" y="360006"/>
                      <a:pt x="198120" y="365760"/>
                    </a:cubicBezTo>
                    <a:cubicBezTo>
                      <a:pt x="182674" y="370173"/>
                      <a:pt x="167640" y="375920"/>
                      <a:pt x="152400" y="381000"/>
                    </a:cubicBezTo>
                    <a:cubicBezTo>
                      <a:pt x="147320" y="396240"/>
                      <a:pt x="149704" y="416685"/>
                      <a:pt x="137160" y="426720"/>
                    </a:cubicBezTo>
                    <a:cubicBezTo>
                      <a:pt x="111950" y="446888"/>
                      <a:pt x="43338" y="441960"/>
                      <a:pt x="15240" y="44196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CF073215-5B6A-478F-B359-2CDE1E267B93}"/>
                  </a:ext>
                </a:extLst>
              </p:cNvPr>
              <p:cNvSpPr/>
              <p:nvPr/>
            </p:nvSpPr>
            <p:spPr>
              <a:xfrm>
                <a:off x="1920240" y="579120"/>
                <a:ext cx="213360" cy="320040"/>
              </a:xfrm>
              <a:custGeom>
                <a:avLst/>
                <a:gdLst>
                  <a:gd name="connsiteX0" fmla="*/ 0 w 213360"/>
                  <a:gd name="connsiteY0" fmla="*/ 0 h 320040"/>
                  <a:gd name="connsiteX1" fmla="*/ 76200 w 213360"/>
                  <a:gd name="connsiteY1" fmla="*/ 45720 h 320040"/>
                  <a:gd name="connsiteX2" fmla="*/ 91440 w 213360"/>
                  <a:gd name="connsiteY2" fmla="*/ 106680 h 320040"/>
                  <a:gd name="connsiteX3" fmla="*/ 167640 w 213360"/>
                  <a:gd name="connsiteY3" fmla="*/ 228600 h 320040"/>
                  <a:gd name="connsiteX4" fmla="*/ 198120 w 213360"/>
                  <a:gd name="connsiteY4" fmla="*/ 274320 h 320040"/>
                  <a:gd name="connsiteX5" fmla="*/ 213360 w 213360"/>
                  <a:gd name="connsiteY5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60" h="320040">
                    <a:moveTo>
                      <a:pt x="0" y="0"/>
                    </a:moveTo>
                    <a:cubicBezTo>
                      <a:pt x="25400" y="15240"/>
                      <a:pt x="56923" y="23230"/>
                      <a:pt x="76200" y="45720"/>
                    </a:cubicBezTo>
                    <a:cubicBezTo>
                      <a:pt x="89831" y="61623"/>
                      <a:pt x="85421" y="86618"/>
                      <a:pt x="91440" y="106680"/>
                    </a:cubicBezTo>
                    <a:cubicBezTo>
                      <a:pt x="123178" y="212474"/>
                      <a:pt x="97772" y="182021"/>
                      <a:pt x="167640" y="228600"/>
                    </a:cubicBezTo>
                    <a:cubicBezTo>
                      <a:pt x="177800" y="243840"/>
                      <a:pt x="189929" y="257937"/>
                      <a:pt x="198120" y="274320"/>
                    </a:cubicBezTo>
                    <a:cubicBezTo>
                      <a:pt x="205304" y="288688"/>
                      <a:pt x="213360" y="320040"/>
                      <a:pt x="213360" y="3200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Forma Livre: Forma 137">
                <a:extLst>
                  <a:ext uri="{FF2B5EF4-FFF2-40B4-BE49-F238E27FC236}">
                    <a16:creationId xmlns:a16="http://schemas.microsoft.com/office/drawing/2014/main" id="{8EE5DD5C-FA8A-48B7-A274-218A12E82108}"/>
                  </a:ext>
                </a:extLst>
              </p:cNvPr>
              <p:cNvSpPr/>
              <p:nvPr/>
            </p:nvSpPr>
            <p:spPr>
              <a:xfrm>
                <a:off x="2585862" y="548640"/>
                <a:ext cx="309738" cy="579120"/>
              </a:xfrm>
              <a:custGeom>
                <a:avLst/>
                <a:gdLst>
                  <a:gd name="connsiteX0" fmla="*/ 157338 w 309738"/>
                  <a:gd name="connsiteY0" fmla="*/ 0 h 579120"/>
                  <a:gd name="connsiteX1" fmla="*/ 172578 w 309738"/>
                  <a:gd name="connsiteY1" fmla="*/ 198120 h 579120"/>
                  <a:gd name="connsiteX2" fmla="*/ 218298 w 309738"/>
                  <a:gd name="connsiteY2" fmla="*/ 243840 h 579120"/>
                  <a:gd name="connsiteX3" fmla="*/ 233538 w 309738"/>
                  <a:gd name="connsiteY3" fmla="*/ 289560 h 579120"/>
                  <a:gd name="connsiteX4" fmla="*/ 264018 w 309738"/>
                  <a:gd name="connsiteY4" fmla="*/ 335280 h 579120"/>
                  <a:gd name="connsiteX5" fmla="*/ 279258 w 309738"/>
                  <a:gd name="connsiteY5" fmla="*/ 441960 h 579120"/>
                  <a:gd name="connsiteX6" fmla="*/ 294498 w 309738"/>
                  <a:gd name="connsiteY6" fmla="*/ 487680 h 579120"/>
                  <a:gd name="connsiteX7" fmla="*/ 309738 w 309738"/>
                  <a:gd name="connsiteY7" fmla="*/ 563880 h 579120"/>
                  <a:gd name="connsiteX8" fmla="*/ 264018 w 309738"/>
                  <a:gd name="connsiteY8" fmla="*/ 579120 h 579120"/>
                  <a:gd name="connsiteX9" fmla="*/ 65898 w 309738"/>
                  <a:gd name="connsiteY9" fmla="*/ 548640 h 579120"/>
                  <a:gd name="connsiteX10" fmla="*/ 20178 w 309738"/>
                  <a:gd name="connsiteY10" fmla="*/ 441960 h 579120"/>
                  <a:gd name="connsiteX11" fmla="*/ 4938 w 309738"/>
                  <a:gd name="connsiteY11" fmla="*/ 396240 h 579120"/>
                  <a:gd name="connsiteX12" fmla="*/ 96378 w 309738"/>
                  <a:gd name="connsiteY12" fmla="*/ 426720 h 579120"/>
                  <a:gd name="connsiteX13" fmla="*/ 157338 w 309738"/>
                  <a:gd name="connsiteY13" fmla="*/ 441960 h 579120"/>
                  <a:gd name="connsiteX14" fmla="*/ 264018 w 309738"/>
                  <a:gd name="connsiteY14" fmla="*/ 472440 h 579120"/>
                  <a:gd name="connsiteX15" fmla="*/ 294498 w 309738"/>
                  <a:gd name="connsiteY15" fmla="*/ 472440 h 57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9738" h="579120">
                    <a:moveTo>
                      <a:pt x="157338" y="0"/>
                    </a:moveTo>
                    <a:cubicBezTo>
                      <a:pt x="162418" y="66040"/>
                      <a:pt x="156514" y="133863"/>
                      <a:pt x="172578" y="198120"/>
                    </a:cubicBezTo>
                    <a:cubicBezTo>
                      <a:pt x="177805" y="219029"/>
                      <a:pt x="206343" y="225907"/>
                      <a:pt x="218298" y="243840"/>
                    </a:cubicBezTo>
                    <a:cubicBezTo>
                      <a:pt x="227209" y="257206"/>
                      <a:pt x="226354" y="275192"/>
                      <a:pt x="233538" y="289560"/>
                    </a:cubicBezTo>
                    <a:cubicBezTo>
                      <a:pt x="241729" y="305943"/>
                      <a:pt x="253858" y="320040"/>
                      <a:pt x="264018" y="335280"/>
                    </a:cubicBezTo>
                    <a:cubicBezTo>
                      <a:pt x="269098" y="370840"/>
                      <a:pt x="272213" y="406737"/>
                      <a:pt x="279258" y="441960"/>
                    </a:cubicBezTo>
                    <a:cubicBezTo>
                      <a:pt x="282408" y="457712"/>
                      <a:pt x="290602" y="472095"/>
                      <a:pt x="294498" y="487680"/>
                    </a:cubicBezTo>
                    <a:cubicBezTo>
                      <a:pt x="300780" y="512810"/>
                      <a:pt x="304658" y="538480"/>
                      <a:pt x="309738" y="563880"/>
                    </a:cubicBezTo>
                    <a:cubicBezTo>
                      <a:pt x="294498" y="568960"/>
                      <a:pt x="280082" y="579120"/>
                      <a:pt x="264018" y="579120"/>
                    </a:cubicBezTo>
                    <a:cubicBezTo>
                      <a:pt x="146149" y="579120"/>
                      <a:pt x="144156" y="574726"/>
                      <a:pt x="65898" y="548640"/>
                    </a:cubicBezTo>
                    <a:cubicBezTo>
                      <a:pt x="19497" y="479038"/>
                      <a:pt x="44781" y="528070"/>
                      <a:pt x="20178" y="441960"/>
                    </a:cubicBezTo>
                    <a:cubicBezTo>
                      <a:pt x="15765" y="426514"/>
                      <a:pt x="-10814" y="399390"/>
                      <a:pt x="4938" y="396240"/>
                    </a:cubicBezTo>
                    <a:cubicBezTo>
                      <a:pt x="36443" y="389939"/>
                      <a:pt x="65604" y="417488"/>
                      <a:pt x="96378" y="426720"/>
                    </a:cubicBezTo>
                    <a:cubicBezTo>
                      <a:pt x="116440" y="432739"/>
                      <a:pt x="137199" y="436206"/>
                      <a:pt x="157338" y="441960"/>
                    </a:cubicBezTo>
                    <a:cubicBezTo>
                      <a:pt x="208070" y="456455"/>
                      <a:pt x="206847" y="462911"/>
                      <a:pt x="264018" y="472440"/>
                    </a:cubicBezTo>
                    <a:cubicBezTo>
                      <a:pt x="274040" y="474110"/>
                      <a:pt x="284338" y="472440"/>
                      <a:pt x="294498" y="4724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Forma Livre: Forma 138">
                <a:extLst>
                  <a:ext uri="{FF2B5EF4-FFF2-40B4-BE49-F238E27FC236}">
                    <a16:creationId xmlns:a16="http://schemas.microsoft.com/office/drawing/2014/main" id="{E0B93E48-8BEE-4698-9F9B-4DB9A9663C7F}"/>
                  </a:ext>
                </a:extLst>
              </p:cNvPr>
              <p:cNvSpPr/>
              <p:nvPr/>
            </p:nvSpPr>
            <p:spPr>
              <a:xfrm>
                <a:off x="2621280" y="563880"/>
                <a:ext cx="76684" cy="381000"/>
              </a:xfrm>
              <a:custGeom>
                <a:avLst/>
                <a:gdLst>
                  <a:gd name="connsiteX0" fmla="*/ 0 w 76684"/>
                  <a:gd name="connsiteY0" fmla="*/ 381000 h 381000"/>
                  <a:gd name="connsiteX1" fmla="*/ 60960 w 76684"/>
                  <a:gd name="connsiteY1" fmla="*/ 304800 h 381000"/>
                  <a:gd name="connsiteX2" fmla="*/ 76200 w 76684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684" h="381000">
                    <a:moveTo>
                      <a:pt x="0" y="381000"/>
                    </a:moveTo>
                    <a:cubicBezTo>
                      <a:pt x="20320" y="355600"/>
                      <a:pt x="54581" y="336696"/>
                      <a:pt x="60960" y="304800"/>
                    </a:cubicBezTo>
                    <a:cubicBezTo>
                      <a:pt x="80910" y="205049"/>
                      <a:pt x="76200" y="0"/>
                      <a:pt x="7620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3959AEED-7E27-41C7-8CF7-2E5E221D61C2}"/>
                  </a:ext>
                </a:extLst>
              </p:cNvPr>
              <p:cNvSpPr/>
              <p:nvPr/>
            </p:nvSpPr>
            <p:spPr>
              <a:xfrm>
                <a:off x="2303495" y="350520"/>
                <a:ext cx="16198" cy="213360"/>
              </a:xfrm>
              <a:custGeom>
                <a:avLst/>
                <a:gdLst>
                  <a:gd name="connsiteX0" fmla="*/ 0 w 16198"/>
                  <a:gd name="connsiteY0" fmla="*/ 213360 h 213360"/>
                  <a:gd name="connsiteX1" fmla="*/ 15240 w 16198"/>
                  <a:gd name="connsiteY1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" h="213360">
                    <a:moveTo>
                      <a:pt x="0" y="213360"/>
                    </a:moveTo>
                    <a:cubicBezTo>
                      <a:pt x="21921" y="81833"/>
                      <a:pt x="15240" y="152820"/>
                      <a:pt x="1524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502FE5B-3BB1-4E8E-B364-1891F74E81F5}"/>
              </a:ext>
            </a:extLst>
          </p:cNvPr>
          <p:cNvCxnSpPr>
            <a:cxnSpLocks/>
          </p:cNvCxnSpPr>
          <p:nvPr/>
        </p:nvCxnSpPr>
        <p:spPr>
          <a:xfrm>
            <a:off x="0" y="4717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11A652B-6C28-42CC-9C04-07EAF4BBA6C3}"/>
              </a:ext>
            </a:extLst>
          </p:cNvPr>
          <p:cNvSpPr/>
          <p:nvPr/>
        </p:nvSpPr>
        <p:spPr>
          <a:xfrm>
            <a:off x="-1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32D621-9201-441F-B9B2-01C1012F0544}"/>
              </a:ext>
            </a:extLst>
          </p:cNvPr>
          <p:cNvSpPr txBox="1"/>
          <p:nvPr/>
        </p:nvSpPr>
        <p:spPr>
          <a:xfrm>
            <a:off x="954624" y="7790543"/>
            <a:ext cx="311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Resultado lançamento: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1F41392-64F5-4350-9C39-3CED60A3C49B}"/>
              </a:ext>
            </a:extLst>
          </p:cNvPr>
          <p:cNvSpPr/>
          <p:nvPr/>
        </p:nvSpPr>
        <p:spPr>
          <a:xfrm>
            <a:off x="1299183" y="7275258"/>
            <a:ext cx="2045519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LANÇAR GRAVETOS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18A708-105D-43C7-8199-6465084A3D0C}"/>
              </a:ext>
            </a:extLst>
          </p:cNvPr>
          <p:cNvSpPr txBox="1"/>
          <p:nvPr/>
        </p:nvSpPr>
        <p:spPr>
          <a:xfrm>
            <a:off x="6095999" y="7790542"/>
            <a:ext cx="2387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 quem é a vez: </a:t>
            </a:r>
          </a:p>
        </p:txBody>
      </p: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2C47EAFB-FD5A-4C29-AA19-E0D13830A268}"/>
              </a:ext>
            </a:extLst>
          </p:cNvPr>
          <p:cNvGrpSpPr/>
          <p:nvPr/>
        </p:nvGrpSpPr>
        <p:grpSpPr>
          <a:xfrm>
            <a:off x="1528649" y="5434516"/>
            <a:ext cx="1513717" cy="1606065"/>
            <a:chOff x="3665162" y="1292188"/>
            <a:chExt cx="4027888" cy="4273622"/>
          </a:xfrm>
        </p:grpSpPr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0103FBEA-4837-4401-A92E-5F93275B3316}"/>
                </a:ext>
              </a:extLst>
            </p:cNvPr>
            <p:cNvSpPr/>
            <p:nvPr/>
          </p:nvSpPr>
          <p:spPr>
            <a:xfrm rot="20213329">
              <a:off x="3665162" y="1292193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C9FE5E0C-4EF7-4AB7-BE8C-3B94FA493AF1}"/>
                </a:ext>
              </a:extLst>
            </p:cNvPr>
            <p:cNvSpPr/>
            <p:nvPr/>
          </p:nvSpPr>
          <p:spPr>
            <a:xfrm rot="20213329">
              <a:off x="4796036" y="1292192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9B019A13-44FE-44DB-BC9D-0B5C5C203D78}"/>
                </a:ext>
              </a:extLst>
            </p:cNvPr>
            <p:cNvSpPr/>
            <p:nvPr/>
          </p:nvSpPr>
          <p:spPr>
            <a:xfrm rot="20213329">
              <a:off x="5926908" y="1292190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A649ADB5-1F17-4978-A310-8A80E8A1F936}"/>
                </a:ext>
              </a:extLst>
            </p:cNvPr>
            <p:cNvSpPr/>
            <p:nvPr/>
          </p:nvSpPr>
          <p:spPr>
            <a:xfrm rot="20213329">
              <a:off x="7057783" y="1292188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E4957922-0FB1-4A3F-90FE-62F754943331}"/>
              </a:ext>
            </a:extLst>
          </p:cNvPr>
          <p:cNvSpPr/>
          <p:nvPr/>
        </p:nvSpPr>
        <p:spPr>
          <a:xfrm>
            <a:off x="782467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Ajuda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4A744FA-B3AD-414B-B196-A029E62904D6}"/>
              </a:ext>
            </a:extLst>
          </p:cNvPr>
          <p:cNvSpPr/>
          <p:nvPr/>
        </p:nvSpPr>
        <p:spPr>
          <a:xfrm>
            <a:off x="1990783" y="472196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Conectar servidor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3DB8D99-C3DB-4EC5-8001-697E797F6ED4}"/>
              </a:ext>
            </a:extLst>
          </p:cNvPr>
          <p:cNvSpPr/>
          <p:nvPr/>
        </p:nvSpPr>
        <p:spPr>
          <a:xfrm>
            <a:off x="1993567" y="930067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Alterar servidor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4D37FC2C-292A-4ED3-AB75-4CE0CF884EBF}"/>
              </a:ext>
            </a:extLst>
          </p:cNvPr>
          <p:cNvSpPr/>
          <p:nvPr/>
        </p:nvSpPr>
        <p:spPr>
          <a:xfrm>
            <a:off x="-2" y="471753"/>
            <a:ext cx="1990786" cy="46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Conexão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51D1CC4-AFEF-4CDE-8EAE-11425B655BDC}"/>
              </a:ext>
            </a:extLst>
          </p:cNvPr>
          <p:cNvSpPr/>
          <p:nvPr/>
        </p:nvSpPr>
        <p:spPr>
          <a:xfrm>
            <a:off x="-1" y="937008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Partida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D1C4EFBD-E4BF-4F81-879F-8AEBA23D11B5}"/>
              </a:ext>
            </a:extLst>
          </p:cNvPr>
          <p:cNvSpPr/>
          <p:nvPr/>
        </p:nvSpPr>
        <p:spPr>
          <a:xfrm>
            <a:off x="-2" y="1383318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Sair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1C48194-EF71-4665-BC3B-B5D3738909DE}"/>
              </a:ext>
            </a:extLst>
          </p:cNvPr>
          <p:cNvSpPr txBox="1"/>
          <p:nvPr/>
        </p:nvSpPr>
        <p:spPr>
          <a:xfrm>
            <a:off x="3848509" y="7229091"/>
            <a:ext cx="274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Liberar peão da casa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D16012D8-2A1B-4F46-AE51-D531D8D00FA4}"/>
              </a:ext>
            </a:extLst>
          </p:cNvPr>
          <p:cNvSpPr/>
          <p:nvPr/>
        </p:nvSpPr>
        <p:spPr>
          <a:xfrm>
            <a:off x="6702755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TRÊS VERDADES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055F400E-0C18-4ADA-8089-61F2E46D901D}"/>
              </a:ext>
            </a:extLst>
          </p:cNvPr>
          <p:cNvSpPr/>
          <p:nvPr/>
        </p:nvSpPr>
        <p:spPr>
          <a:xfrm>
            <a:off x="9049741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RE-ATOUM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9E1136A3-A3DB-4085-BEDB-C42A165A34FE}"/>
              </a:ext>
            </a:extLst>
          </p:cNvPr>
          <p:cNvSpPr/>
          <p:nvPr/>
        </p:nvSpPr>
        <p:spPr>
          <a:xfrm>
            <a:off x="1990782" y="1387938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Desconectar</a:t>
            </a:r>
          </a:p>
        </p:txBody>
      </p:sp>
    </p:spTree>
    <p:extLst>
      <p:ext uri="{BB962C8B-B14F-4D97-AF65-F5344CB8AC3E}">
        <p14:creationId xmlns:p14="http://schemas.microsoft.com/office/powerpoint/2010/main" val="395291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9B630C6-9891-4A09-8206-A3994EEECD56}"/>
              </a:ext>
            </a:extLst>
          </p:cNvPr>
          <p:cNvGrpSpPr/>
          <p:nvPr/>
        </p:nvGrpSpPr>
        <p:grpSpPr>
          <a:xfrm>
            <a:off x="973199" y="2013839"/>
            <a:ext cx="10245600" cy="3186000"/>
            <a:chOff x="150222" y="1171982"/>
            <a:chExt cx="14341640" cy="4302492"/>
          </a:xfrm>
        </p:grpSpPr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9A8A5D26-9352-469B-81DD-B90777AF3181}"/>
                </a:ext>
              </a:extLst>
            </p:cNvPr>
            <p:cNvSpPr/>
            <p:nvPr/>
          </p:nvSpPr>
          <p:spPr>
            <a:xfrm>
              <a:off x="150222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B23BD611-0671-4E82-9931-F9AAE283E899}"/>
                </a:ext>
              </a:extLst>
            </p:cNvPr>
            <p:cNvSpPr/>
            <p:nvPr/>
          </p:nvSpPr>
          <p:spPr>
            <a:xfrm>
              <a:off x="1584386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4CDE6406-D2F5-4361-A3DC-61C3A647DC65}"/>
                </a:ext>
              </a:extLst>
            </p:cNvPr>
            <p:cNvSpPr/>
            <p:nvPr/>
          </p:nvSpPr>
          <p:spPr>
            <a:xfrm>
              <a:off x="3018550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B0296492-967B-4F68-8517-B19B9F15B53F}"/>
                </a:ext>
              </a:extLst>
            </p:cNvPr>
            <p:cNvSpPr/>
            <p:nvPr/>
          </p:nvSpPr>
          <p:spPr>
            <a:xfrm>
              <a:off x="4452714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D48A4231-FC45-4F50-A387-F01CF8255FBA}"/>
                </a:ext>
              </a:extLst>
            </p:cNvPr>
            <p:cNvSpPr/>
            <p:nvPr/>
          </p:nvSpPr>
          <p:spPr>
            <a:xfrm>
              <a:off x="5886878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9CEDB660-8DAC-4E85-9843-7165C050218E}"/>
                </a:ext>
              </a:extLst>
            </p:cNvPr>
            <p:cNvSpPr/>
            <p:nvPr/>
          </p:nvSpPr>
          <p:spPr>
            <a:xfrm>
              <a:off x="7321042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9D66DFC3-08EA-4CF2-9D13-A9A011838449}"/>
                </a:ext>
              </a:extLst>
            </p:cNvPr>
            <p:cNvSpPr/>
            <p:nvPr/>
          </p:nvSpPr>
          <p:spPr>
            <a:xfrm>
              <a:off x="8755206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5AC25ADD-805B-4A17-AB6E-02336FF26238}"/>
                </a:ext>
              </a:extLst>
            </p:cNvPr>
            <p:cNvSpPr/>
            <p:nvPr/>
          </p:nvSpPr>
          <p:spPr>
            <a:xfrm>
              <a:off x="10189370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4E6272D-7EF3-43AF-B6B4-D68AA0BFA022}"/>
                </a:ext>
              </a:extLst>
            </p:cNvPr>
            <p:cNvSpPr/>
            <p:nvPr/>
          </p:nvSpPr>
          <p:spPr>
            <a:xfrm>
              <a:off x="11623534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48930AE6-7047-45A7-B978-0B552DBCD904}"/>
                </a:ext>
              </a:extLst>
            </p:cNvPr>
            <p:cNvSpPr/>
            <p:nvPr/>
          </p:nvSpPr>
          <p:spPr>
            <a:xfrm>
              <a:off x="13057698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42CAE6FD-B9A7-42B0-9383-6ED71A05E2DD}"/>
                </a:ext>
              </a:extLst>
            </p:cNvPr>
            <p:cNvSpPr/>
            <p:nvPr/>
          </p:nvSpPr>
          <p:spPr>
            <a:xfrm>
              <a:off x="150222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CEE46936-B306-41F0-ACA8-962EED4EC83D}"/>
                </a:ext>
              </a:extLst>
            </p:cNvPr>
            <p:cNvSpPr/>
            <p:nvPr/>
          </p:nvSpPr>
          <p:spPr>
            <a:xfrm>
              <a:off x="1584386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BB008861-B7A7-430D-80D6-67B1B7EA4441}"/>
                </a:ext>
              </a:extLst>
            </p:cNvPr>
            <p:cNvSpPr/>
            <p:nvPr/>
          </p:nvSpPr>
          <p:spPr>
            <a:xfrm>
              <a:off x="3018550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992373D2-1053-441E-B173-45F842FD2D6D}"/>
                </a:ext>
              </a:extLst>
            </p:cNvPr>
            <p:cNvSpPr/>
            <p:nvPr/>
          </p:nvSpPr>
          <p:spPr>
            <a:xfrm>
              <a:off x="4452714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10778E4F-E6BF-4719-86BA-14C8D26B92BF}"/>
                </a:ext>
              </a:extLst>
            </p:cNvPr>
            <p:cNvSpPr/>
            <p:nvPr/>
          </p:nvSpPr>
          <p:spPr>
            <a:xfrm>
              <a:off x="5886878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B983607B-CBC2-481C-A05A-6A2BE51FD645}"/>
                </a:ext>
              </a:extLst>
            </p:cNvPr>
            <p:cNvSpPr/>
            <p:nvPr/>
          </p:nvSpPr>
          <p:spPr>
            <a:xfrm>
              <a:off x="7321042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E42BB222-9CCF-45DE-956A-7ADD290A66A9}"/>
                </a:ext>
              </a:extLst>
            </p:cNvPr>
            <p:cNvSpPr/>
            <p:nvPr/>
          </p:nvSpPr>
          <p:spPr>
            <a:xfrm>
              <a:off x="8755206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9E154986-DCC0-4A0C-AC29-B36FF06FC788}"/>
                </a:ext>
              </a:extLst>
            </p:cNvPr>
            <p:cNvSpPr/>
            <p:nvPr/>
          </p:nvSpPr>
          <p:spPr>
            <a:xfrm>
              <a:off x="10189370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B866ECB5-5D86-4C4D-92AC-C290002C80FC}"/>
                </a:ext>
              </a:extLst>
            </p:cNvPr>
            <p:cNvSpPr/>
            <p:nvPr/>
          </p:nvSpPr>
          <p:spPr>
            <a:xfrm>
              <a:off x="11623534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D3113B8E-60BB-4CDF-AAA0-1460FCCA3A5A}"/>
                </a:ext>
              </a:extLst>
            </p:cNvPr>
            <p:cNvSpPr/>
            <p:nvPr/>
          </p:nvSpPr>
          <p:spPr>
            <a:xfrm>
              <a:off x="13057698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E6E4E08A-519B-41BD-928D-A64D45E9EBF8}"/>
                </a:ext>
              </a:extLst>
            </p:cNvPr>
            <p:cNvSpPr/>
            <p:nvPr/>
          </p:nvSpPr>
          <p:spPr>
            <a:xfrm>
              <a:off x="150222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8D4BA806-33CF-4984-9B2D-D7B31EC7CD29}"/>
                </a:ext>
              </a:extLst>
            </p:cNvPr>
            <p:cNvSpPr/>
            <p:nvPr/>
          </p:nvSpPr>
          <p:spPr>
            <a:xfrm>
              <a:off x="15843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3AB822AE-AB1B-448D-9708-0CC99F1BAB76}"/>
                </a:ext>
              </a:extLst>
            </p:cNvPr>
            <p:cNvSpPr/>
            <p:nvPr/>
          </p:nvSpPr>
          <p:spPr>
            <a:xfrm>
              <a:off x="3018550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8DEA20C7-120F-4B37-8F6C-8352EB5F010A}"/>
                </a:ext>
              </a:extLst>
            </p:cNvPr>
            <p:cNvSpPr/>
            <p:nvPr/>
          </p:nvSpPr>
          <p:spPr>
            <a:xfrm>
              <a:off x="4452714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5A8EBB4F-DFAF-40F9-B001-E1DE7B37A776}"/>
                </a:ext>
              </a:extLst>
            </p:cNvPr>
            <p:cNvSpPr/>
            <p:nvPr/>
          </p:nvSpPr>
          <p:spPr>
            <a:xfrm>
              <a:off x="5886878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ED5DC7C4-2C9E-4153-BB4A-E3139D9833A9}"/>
                </a:ext>
              </a:extLst>
            </p:cNvPr>
            <p:cNvSpPr/>
            <p:nvPr/>
          </p:nvSpPr>
          <p:spPr>
            <a:xfrm>
              <a:off x="73301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8438703C-425A-4390-A804-09C29F489A77}"/>
                </a:ext>
              </a:extLst>
            </p:cNvPr>
            <p:cNvSpPr/>
            <p:nvPr/>
          </p:nvSpPr>
          <p:spPr>
            <a:xfrm>
              <a:off x="8755206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B4E7B979-5976-438E-A269-C3BBF30F2260}"/>
                </a:ext>
              </a:extLst>
            </p:cNvPr>
            <p:cNvSpPr/>
            <p:nvPr/>
          </p:nvSpPr>
          <p:spPr>
            <a:xfrm>
              <a:off x="10189370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0B6E1972-8036-4445-9C45-3CA9F46D69DA}"/>
                </a:ext>
              </a:extLst>
            </p:cNvPr>
            <p:cNvSpPr/>
            <p:nvPr/>
          </p:nvSpPr>
          <p:spPr>
            <a:xfrm>
              <a:off x="11623534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75048C8A-C9C0-43B0-A4A5-B920D8C27B72}"/>
                </a:ext>
              </a:extLst>
            </p:cNvPr>
            <p:cNvSpPr/>
            <p:nvPr/>
          </p:nvSpPr>
          <p:spPr>
            <a:xfrm>
              <a:off x="13057698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4347AEC2-BE59-4176-8369-5F2F9EF7EDDF}"/>
                </a:ext>
              </a:extLst>
            </p:cNvPr>
            <p:cNvSpPr/>
            <p:nvPr/>
          </p:nvSpPr>
          <p:spPr>
            <a:xfrm>
              <a:off x="8885337" y="426201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1B4A2633-24F1-4046-8F6E-FB8CFF4D0F59}"/>
                </a:ext>
              </a:extLst>
            </p:cNvPr>
            <p:cNvSpPr/>
            <p:nvPr/>
          </p:nvSpPr>
          <p:spPr>
            <a:xfrm>
              <a:off x="8885337" y="463499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0896A0E6-C74A-45C9-8C2C-63CBB6532DC5}"/>
                </a:ext>
              </a:extLst>
            </p:cNvPr>
            <p:cNvSpPr/>
            <p:nvPr/>
          </p:nvSpPr>
          <p:spPr>
            <a:xfrm>
              <a:off x="8885774" y="505473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6" name="Imagem 125">
              <a:extLst>
                <a:ext uri="{FF2B5EF4-FFF2-40B4-BE49-F238E27FC236}">
                  <a16:creationId xmlns:a16="http://schemas.microsoft.com/office/drawing/2014/main" id="{56689AA6-A808-490C-AA5F-4D82367D4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357" y="2671116"/>
              <a:ext cx="840892" cy="1304224"/>
            </a:xfrm>
            <a:prstGeom prst="rect">
              <a:avLst/>
            </a:prstGeom>
          </p:spPr>
        </p:pic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19526F18-1A93-4BA9-BF1A-0B950DBA42BC}"/>
                </a:ext>
              </a:extLst>
            </p:cNvPr>
            <p:cNvGrpSpPr/>
            <p:nvPr/>
          </p:nvGrpSpPr>
          <p:grpSpPr>
            <a:xfrm>
              <a:off x="10270026" y="4336207"/>
              <a:ext cx="1229284" cy="900125"/>
              <a:chOff x="10347020" y="5169853"/>
              <a:chExt cx="1229284" cy="900125"/>
            </a:xfrm>
          </p:grpSpPr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id="{A325F578-8F11-4E35-9C74-0E57D6BA7A6F}"/>
                  </a:ext>
                </a:extLst>
              </p:cNvPr>
              <p:cNvGrpSpPr/>
              <p:nvPr/>
            </p:nvGrpSpPr>
            <p:grpSpPr>
              <a:xfrm>
                <a:off x="10347020" y="5169853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150" name="Forma Livre: Forma 149">
                  <a:extLst>
                    <a:ext uri="{FF2B5EF4-FFF2-40B4-BE49-F238E27FC236}">
                      <a16:creationId xmlns:a16="http://schemas.microsoft.com/office/drawing/2014/main" id="{C25B690C-59A6-4C7E-9D8A-8B679A94838B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Forma Livre: Forma 150">
                  <a:extLst>
                    <a:ext uri="{FF2B5EF4-FFF2-40B4-BE49-F238E27FC236}">
                      <a16:creationId xmlns:a16="http://schemas.microsoft.com/office/drawing/2014/main" id="{CD8E3C90-9472-40E7-8D11-9DE4F36399A2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Forma Livre: Forma 151">
                  <a:extLst>
                    <a:ext uri="{FF2B5EF4-FFF2-40B4-BE49-F238E27FC236}">
                      <a16:creationId xmlns:a16="http://schemas.microsoft.com/office/drawing/2014/main" id="{683E084D-C0D1-41DB-BF6A-7DFE83E90674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7886925B-3991-464F-A74B-D556BE937ABF}"/>
                  </a:ext>
                </a:extLst>
              </p:cNvPr>
              <p:cNvGrpSpPr/>
              <p:nvPr/>
            </p:nvGrpSpPr>
            <p:grpSpPr>
              <a:xfrm>
                <a:off x="10633370" y="5192544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147" name="Forma Livre: Forma 146">
                  <a:extLst>
                    <a:ext uri="{FF2B5EF4-FFF2-40B4-BE49-F238E27FC236}">
                      <a16:creationId xmlns:a16="http://schemas.microsoft.com/office/drawing/2014/main" id="{99DD9550-5E5B-4EA0-9D2D-BE7DA9BEFDDE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Forma Livre: Forma 147">
                  <a:extLst>
                    <a:ext uri="{FF2B5EF4-FFF2-40B4-BE49-F238E27FC236}">
                      <a16:creationId xmlns:a16="http://schemas.microsoft.com/office/drawing/2014/main" id="{72E555B2-32E9-4252-AFFF-630633479718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Forma Livre: Forma 148">
                  <a:extLst>
                    <a:ext uri="{FF2B5EF4-FFF2-40B4-BE49-F238E27FC236}">
                      <a16:creationId xmlns:a16="http://schemas.microsoft.com/office/drawing/2014/main" id="{38575844-9141-475E-A7C9-5805583FF38A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80E3E7C8-040F-4181-A810-6B89066737CB}"/>
                  </a:ext>
                </a:extLst>
              </p:cNvPr>
              <p:cNvGrpSpPr/>
              <p:nvPr/>
            </p:nvGrpSpPr>
            <p:grpSpPr>
              <a:xfrm>
                <a:off x="10991911" y="5215235"/>
                <a:ext cx="584393" cy="854743"/>
                <a:chOff x="4451518" y="4852064"/>
                <a:chExt cx="706498" cy="1033336"/>
              </a:xfrm>
            </p:grpSpPr>
            <p:sp>
              <p:nvSpPr>
                <p:cNvPr id="144" name="Forma Livre: Forma 143">
                  <a:extLst>
                    <a:ext uri="{FF2B5EF4-FFF2-40B4-BE49-F238E27FC236}">
                      <a16:creationId xmlns:a16="http://schemas.microsoft.com/office/drawing/2014/main" id="{F4A75C78-17F8-409A-AA7F-5AA920E4F866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solidFill>
                  <a:srgbClr val="D79D7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orma Livre: Forma 144">
                  <a:extLst>
                    <a:ext uri="{FF2B5EF4-FFF2-40B4-BE49-F238E27FC236}">
                      <a16:creationId xmlns:a16="http://schemas.microsoft.com/office/drawing/2014/main" id="{2CB51F86-EBD8-486F-A64B-92F18A3EA1E8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145">
                  <a:extLst>
                    <a:ext uri="{FF2B5EF4-FFF2-40B4-BE49-F238E27FC236}">
                      <a16:creationId xmlns:a16="http://schemas.microsoft.com/office/drawing/2014/main" id="{0205C380-94E0-4CBA-9126-AB89DD5E054C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78E98C7A-B091-4EDF-BBA3-80F5E4B489E8}"/>
                </a:ext>
              </a:extLst>
            </p:cNvPr>
            <p:cNvSpPr/>
            <p:nvPr/>
          </p:nvSpPr>
          <p:spPr>
            <a:xfrm>
              <a:off x="11668090" y="4200459"/>
              <a:ext cx="1219200" cy="1113865"/>
            </a:xfrm>
            <a:custGeom>
              <a:avLst/>
              <a:gdLst>
                <a:gd name="connsiteX0" fmla="*/ 0 w 1219200"/>
                <a:gd name="connsiteY0" fmla="*/ 533401 h 1113865"/>
                <a:gd name="connsiteX1" fmla="*/ 152400 w 1219200"/>
                <a:gd name="connsiteY1" fmla="*/ 518161 h 1113865"/>
                <a:gd name="connsiteX2" fmla="*/ 106680 w 1219200"/>
                <a:gd name="connsiteY2" fmla="*/ 670561 h 1113865"/>
                <a:gd name="connsiteX3" fmla="*/ 106680 w 1219200"/>
                <a:gd name="connsiteY3" fmla="*/ 548641 h 1113865"/>
                <a:gd name="connsiteX4" fmla="*/ 182880 w 1219200"/>
                <a:gd name="connsiteY4" fmla="*/ 533401 h 1113865"/>
                <a:gd name="connsiteX5" fmla="*/ 304800 w 1219200"/>
                <a:gd name="connsiteY5" fmla="*/ 457201 h 1113865"/>
                <a:gd name="connsiteX6" fmla="*/ 396240 w 1219200"/>
                <a:gd name="connsiteY6" fmla="*/ 426721 h 1113865"/>
                <a:gd name="connsiteX7" fmla="*/ 441960 w 1219200"/>
                <a:gd name="connsiteY7" fmla="*/ 411481 h 1113865"/>
                <a:gd name="connsiteX8" fmla="*/ 487680 w 1219200"/>
                <a:gd name="connsiteY8" fmla="*/ 457201 h 1113865"/>
                <a:gd name="connsiteX9" fmla="*/ 533400 w 1219200"/>
                <a:gd name="connsiteY9" fmla="*/ 472441 h 1113865"/>
                <a:gd name="connsiteX10" fmla="*/ 548640 w 1219200"/>
                <a:gd name="connsiteY10" fmla="*/ 518161 h 1113865"/>
                <a:gd name="connsiteX11" fmla="*/ 624840 w 1219200"/>
                <a:gd name="connsiteY11" fmla="*/ 609601 h 1113865"/>
                <a:gd name="connsiteX12" fmla="*/ 762000 w 1219200"/>
                <a:gd name="connsiteY12" fmla="*/ 563881 h 1113865"/>
                <a:gd name="connsiteX13" fmla="*/ 777240 w 1219200"/>
                <a:gd name="connsiteY13" fmla="*/ 518161 h 1113865"/>
                <a:gd name="connsiteX14" fmla="*/ 883920 w 1219200"/>
                <a:gd name="connsiteY14" fmla="*/ 441961 h 1113865"/>
                <a:gd name="connsiteX15" fmla="*/ 1005840 w 1219200"/>
                <a:gd name="connsiteY15" fmla="*/ 457201 h 1113865"/>
                <a:gd name="connsiteX16" fmla="*/ 1097280 w 1219200"/>
                <a:gd name="connsiteY16" fmla="*/ 579121 h 1113865"/>
                <a:gd name="connsiteX17" fmla="*/ 1143000 w 1219200"/>
                <a:gd name="connsiteY17" fmla="*/ 609601 h 1113865"/>
                <a:gd name="connsiteX18" fmla="*/ 1173480 w 1219200"/>
                <a:gd name="connsiteY18" fmla="*/ 563881 h 1113865"/>
                <a:gd name="connsiteX19" fmla="*/ 1127760 w 1219200"/>
                <a:gd name="connsiteY19" fmla="*/ 518161 h 1113865"/>
                <a:gd name="connsiteX20" fmla="*/ 1005840 w 1219200"/>
                <a:gd name="connsiteY20" fmla="*/ 457201 h 1113865"/>
                <a:gd name="connsiteX21" fmla="*/ 899160 w 1219200"/>
                <a:gd name="connsiteY21" fmla="*/ 441961 h 1113865"/>
                <a:gd name="connsiteX22" fmla="*/ 883920 w 1219200"/>
                <a:gd name="connsiteY22" fmla="*/ 396241 h 1113865"/>
                <a:gd name="connsiteX23" fmla="*/ 868680 w 1219200"/>
                <a:gd name="connsiteY23" fmla="*/ 304801 h 1113865"/>
                <a:gd name="connsiteX24" fmla="*/ 731520 w 1219200"/>
                <a:gd name="connsiteY24" fmla="*/ 198121 h 1113865"/>
                <a:gd name="connsiteX25" fmla="*/ 731520 w 1219200"/>
                <a:gd name="connsiteY25" fmla="*/ 76201 h 1113865"/>
                <a:gd name="connsiteX26" fmla="*/ 777240 w 1219200"/>
                <a:gd name="connsiteY26" fmla="*/ 60961 h 1113865"/>
                <a:gd name="connsiteX27" fmla="*/ 807720 w 1219200"/>
                <a:gd name="connsiteY27" fmla="*/ 15241 h 1113865"/>
                <a:gd name="connsiteX28" fmla="*/ 929640 w 1219200"/>
                <a:gd name="connsiteY28" fmla="*/ 15241 h 1113865"/>
                <a:gd name="connsiteX29" fmla="*/ 960120 w 1219200"/>
                <a:gd name="connsiteY29" fmla="*/ 60961 h 1113865"/>
                <a:gd name="connsiteX30" fmla="*/ 975360 w 1219200"/>
                <a:gd name="connsiteY30" fmla="*/ 106681 h 1113865"/>
                <a:gd name="connsiteX31" fmla="*/ 1021080 w 1219200"/>
                <a:gd name="connsiteY31" fmla="*/ 152401 h 1113865"/>
                <a:gd name="connsiteX32" fmla="*/ 1036320 w 1219200"/>
                <a:gd name="connsiteY32" fmla="*/ 213361 h 1113865"/>
                <a:gd name="connsiteX33" fmla="*/ 944880 w 1219200"/>
                <a:gd name="connsiteY33" fmla="*/ 243841 h 1113865"/>
                <a:gd name="connsiteX34" fmla="*/ 899160 w 1219200"/>
                <a:gd name="connsiteY34" fmla="*/ 274321 h 1113865"/>
                <a:gd name="connsiteX35" fmla="*/ 853440 w 1219200"/>
                <a:gd name="connsiteY35" fmla="*/ 289561 h 1113865"/>
                <a:gd name="connsiteX36" fmla="*/ 822960 w 1219200"/>
                <a:gd name="connsiteY36" fmla="*/ 335281 h 1113865"/>
                <a:gd name="connsiteX37" fmla="*/ 883920 w 1219200"/>
                <a:gd name="connsiteY37" fmla="*/ 365761 h 1113865"/>
                <a:gd name="connsiteX38" fmla="*/ 929640 w 1219200"/>
                <a:gd name="connsiteY38" fmla="*/ 518161 h 1113865"/>
                <a:gd name="connsiteX39" fmla="*/ 944880 w 1219200"/>
                <a:gd name="connsiteY39" fmla="*/ 1021081 h 1113865"/>
                <a:gd name="connsiteX40" fmla="*/ 990600 w 1219200"/>
                <a:gd name="connsiteY40" fmla="*/ 990601 h 1113865"/>
                <a:gd name="connsiteX41" fmla="*/ 1097280 w 1219200"/>
                <a:gd name="connsiteY41" fmla="*/ 868681 h 1113865"/>
                <a:gd name="connsiteX42" fmla="*/ 1173480 w 1219200"/>
                <a:gd name="connsiteY42" fmla="*/ 883921 h 1113865"/>
                <a:gd name="connsiteX43" fmla="*/ 1203960 w 1219200"/>
                <a:gd name="connsiteY43" fmla="*/ 975361 h 1113865"/>
                <a:gd name="connsiteX44" fmla="*/ 1219200 w 1219200"/>
                <a:gd name="connsiteY44" fmla="*/ 1021081 h 1113865"/>
                <a:gd name="connsiteX45" fmla="*/ 1203960 w 1219200"/>
                <a:gd name="connsiteY45" fmla="*/ 975361 h 1113865"/>
                <a:gd name="connsiteX46" fmla="*/ 1143000 w 1219200"/>
                <a:gd name="connsiteY46" fmla="*/ 914401 h 1113865"/>
                <a:gd name="connsiteX47" fmla="*/ 1112520 w 1219200"/>
                <a:gd name="connsiteY47" fmla="*/ 853441 h 1113865"/>
                <a:gd name="connsiteX48" fmla="*/ 1021080 w 1219200"/>
                <a:gd name="connsiteY48" fmla="*/ 883921 h 1113865"/>
                <a:gd name="connsiteX49" fmla="*/ 960120 w 1219200"/>
                <a:gd name="connsiteY49" fmla="*/ 1005841 h 1113865"/>
                <a:gd name="connsiteX50" fmla="*/ 1021080 w 1219200"/>
                <a:gd name="connsiteY50" fmla="*/ 1051561 h 1113865"/>
                <a:gd name="connsiteX51" fmla="*/ 1066800 w 1219200"/>
                <a:gd name="connsiteY51" fmla="*/ 1066801 h 1113865"/>
                <a:gd name="connsiteX52" fmla="*/ 1112520 w 1219200"/>
                <a:gd name="connsiteY52" fmla="*/ 1097281 h 1113865"/>
                <a:gd name="connsiteX53" fmla="*/ 1051560 w 1219200"/>
                <a:gd name="connsiteY53" fmla="*/ 1112521 h 1113865"/>
                <a:gd name="connsiteX54" fmla="*/ 960120 w 1219200"/>
                <a:gd name="connsiteY54" fmla="*/ 1036321 h 1113865"/>
                <a:gd name="connsiteX55" fmla="*/ 944880 w 1219200"/>
                <a:gd name="connsiteY55" fmla="*/ 990601 h 1113865"/>
                <a:gd name="connsiteX56" fmla="*/ 792480 w 1219200"/>
                <a:gd name="connsiteY56" fmla="*/ 990601 h 1113865"/>
                <a:gd name="connsiteX57" fmla="*/ 685800 w 1219200"/>
                <a:gd name="connsiteY57" fmla="*/ 1036321 h 1113865"/>
                <a:gd name="connsiteX58" fmla="*/ 640080 w 1219200"/>
                <a:gd name="connsiteY58" fmla="*/ 1066801 h 1113865"/>
                <a:gd name="connsiteX59" fmla="*/ 624840 w 1219200"/>
                <a:gd name="connsiteY59" fmla="*/ 1112521 h 1113865"/>
                <a:gd name="connsiteX60" fmla="*/ 701040 w 1219200"/>
                <a:gd name="connsiteY60" fmla="*/ 1036321 h 1113865"/>
                <a:gd name="connsiteX61" fmla="*/ 640080 w 1219200"/>
                <a:gd name="connsiteY61" fmla="*/ 975361 h 1113865"/>
                <a:gd name="connsiteX62" fmla="*/ 594360 w 1219200"/>
                <a:gd name="connsiteY62" fmla="*/ 944881 h 1113865"/>
                <a:gd name="connsiteX63" fmla="*/ 457200 w 1219200"/>
                <a:gd name="connsiteY63" fmla="*/ 914401 h 1113865"/>
                <a:gd name="connsiteX64" fmla="*/ 320040 w 1219200"/>
                <a:gd name="connsiteY64" fmla="*/ 975361 h 1113865"/>
                <a:gd name="connsiteX65" fmla="*/ 411480 w 1219200"/>
                <a:gd name="connsiteY65" fmla="*/ 1021081 h 1113865"/>
                <a:gd name="connsiteX66" fmla="*/ 289560 w 1219200"/>
                <a:gd name="connsiteY66" fmla="*/ 1036321 h 1113865"/>
                <a:gd name="connsiteX67" fmla="*/ 198120 w 1219200"/>
                <a:gd name="connsiteY67" fmla="*/ 1097281 h 1113865"/>
                <a:gd name="connsiteX68" fmla="*/ 243840 w 1219200"/>
                <a:gd name="connsiteY68" fmla="*/ 1066801 h 1113865"/>
                <a:gd name="connsiteX69" fmla="*/ 289560 w 1219200"/>
                <a:gd name="connsiteY69" fmla="*/ 1051561 h 1113865"/>
                <a:gd name="connsiteX70" fmla="*/ 381000 w 1219200"/>
                <a:gd name="connsiteY70" fmla="*/ 990601 h 1113865"/>
                <a:gd name="connsiteX71" fmla="*/ 365760 w 1219200"/>
                <a:gd name="connsiteY71" fmla="*/ 274321 h 1113865"/>
                <a:gd name="connsiteX72" fmla="*/ 320040 w 1219200"/>
                <a:gd name="connsiteY72" fmla="*/ 243841 h 1113865"/>
                <a:gd name="connsiteX73" fmla="*/ 259080 w 1219200"/>
                <a:gd name="connsiteY73" fmla="*/ 152401 h 1113865"/>
                <a:gd name="connsiteX74" fmla="*/ 228600 w 1219200"/>
                <a:gd name="connsiteY74" fmla="*/ 106681 h 1113865"/>
                <a:gd name="connsiteX75" fmla="*/ 213360 w 1219200"/>
                <a:gd name="connsiteY75" fmla="*/ 60961 h 1113865"/>
                <a:gd name="connsiteX76" fmla="*/ 289560 w 1219200"/>
                <a:gd name="connsiteY76" fmla="*/ 30481 h 1113865"/>
                <a:gd name="connsiteX77" fmla="*/ 381000 w 1219200"/>
                <a:gd name="connsiteY77" fmla="*/ 1 h 1113865"/>
                <a:gd name="connsiteX78" fmla="*/ 472440 w 1219200"/>
                <a:gd name="connsiteY78" fmla="*/ 15241 h 1113865"/>
                <a:gd name="connsiteX79" fmla="*/ 487680 w 1219200"/>
                <a:gd name="connsiteY79" fmla="*/ 60961 h 1113865"/>
                <a:gd name="connsiteX80" fmla="*/ 533400 w 1219200"/>
                <a:gd name="connsiteY80" fmla="*/ 106681 h 1113865"/>
                <a:gd name="connsiteX81" fmla="*/ 548640 w 1219200"/>
                <a:gd name="connsiteY81" fmla="*/ 152401 h 1113865"/>
                <a:gd name="connsiteX82" fmla="*/ 472440 w 1219200"/>
                <a:gd name="connsiteY82" fmla="*/ 213361 h 1113865"/>
                <a:gd name="connsiteX83" fmla="*/ 365760 w 1219200"/>
                <a:gd name="connsiteY83" fmla="*/ 335281 h 1113865"/>
                <a:gd name="connsiteX84" fmla="*/ 365760 w 1219200"/>
                <a:gd name="connsiteY84" fmla="*/ 350521 h 111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200" h="1113865">
                  <a:moveTo>
                    <a:pt x="0" y="533401"/>
                  </a:moveTo>
                  <a:cubicBezTo>
                    <a:pt x="50800" y="528321"/>
                    <a:pt x="109921" y="489842"/>
                    <a:pt x="152400" y="518161"/>
                  </a:cubicBezTo>
                  <a:cubicBezTo>
                    <a:pt x="197662" y="548335"/>
                    <a:pt x="124915" y="643209"/>
                    <a:pt x="106680" y="670561"/>
                  </a:cubicBezTo>
                  <a:cubicBezTo>
                    <a:pt x="99673" y="642533"/>
                    <a:pt x="73047" y="576669"/>
                    <a:pt x="106680" y="548641"/>
                  </a:cubicBezTo>
                  <a:cubicBezTo>
                    <a:pt x="126579" y="532058"/>
                    <a:pt x="157480" y="538481"/>
                    <a:pt x="182880" y="533401"/>
                  </a:cubicBezTo>
                  <a:cubicBezTo>
                    <a:pt x="250940" y="442654"/>
                    <a:pt x="196760" y="486666"/>
                    <a:pt x="304800" y="457201"/>
                  </a:cubicBezTo>
                  <a:cubicBezTo>
                    <a:pt x="335797" y="448747"/>
                    <a:pt x="365760" y="436881"/>
                    <a:pt x="396240" y="426721"/>
                  </a:cubicBezTo>
                  <a:lnTo>
                    <a:pt x="441960" y="411481"/>
                  </a:lnTo>
                  <a:cubicBezTo>
                    <a:pt x="457200" y="426721"/>
                    <a:pt x="469747" y="445246"/>
                    <a:pt x="487680" y="457201"/>
                  </a:cubicBezTo>
                  <a:cubicBezTo>
                    <a:pt x="501046" y="466112"/>
                    <a:pt x="522041" y="461082"/>
                    <a:pt x="533400" y="472441"/>
                  </a:cubicBezTo>
                  <a:cubicBezTo>
                    <a:pt x="544759" y="483800"/>
                    <a:pt x="542312" y="503396"/>
                    <a:pt x="548640" y="518161"/>
                  </a:cubicBezTo>
                  <a:cubicBezTo>
                    <a:pt x="579577" y="590347"/>
                    <a:pt x="566453" y="570676"/>
                    <a:pt x="624840" y="609601"/>
                  </a:cubicBezTo>
                  <a:cubicBezTo>
                    <a:pt x="663367" y="601896"/>
                    <a:pt x="730452" y="595429"/>
                    <a:pt x="762000" y="563881"/>
                  </a:cubicBezTo>
                  <a:cubicBezTo>
                    <a:pt x="773359" y="552522"/>
                    <a:pt x="767903" y="531233"/>
                    <a:pt x="777240" y="518161"/>
                  </a:cubicBezTo>
                  <a:cubicBezTo>
                    <a:pt x="822440" y="454882"/>
                    <a:pt x="826098" y="461235"/>
                    <a:pt x="883920" y="441961"/>
                  </a:cubicBezTo>
                  <a:cubicBezTo>
                    <a:pt x="924560" y="447041"/>
                    <a:pt x="967350" y="443204"/>
                    <a:pt x="1005840" y="457201"/>
                  </a:cubicBezTo>
                  <a:cubicBezTo>
                    <a:pt x="1045413" y="471591"/>
                    <a:pt x="1077707" y="556285"/>
                    <a:pt x="1097280" y="579121"/>
                  </a:cubicBezTo>
                  <a:cubicBezTo>
                    <a:pt x="1109200" y="593028"/>
                    <a:pt x="1127760" y="599441"/>
                    <a:pt x="1143000" y="609601"/>
                  </a:cubicBezTo>
                  <a:cubicBezTo>
                    <a:pt x="1153160" y="594361"/>
                    <a:pt x="1176491" y="581948"/>
                    <a:pt x="1173480" y="563881"/>
                  </a:cubicBezTo>
                  <a:cubicBezTo>
                    <a:pt x="1169937" y="542622"/>
                    <a:pt x="1144317" y="531959"/>
                    <a:pt x="1127760" y="518161"/>
                  </a:cubicBezTo>
                  <a:cubicBezTo>
                    <a:pt x="1094891" y="490770"/>
                    <a:pt x="1045855" y="467205"/>
                    <a:pt x="1005840" y="457201"/>
                  </a:cubicBezTo>
                  <a:cubicBezTo>
                    <a:pt x="970991" y="448489"/>
                    <a:pt x="934720" y="447041"/>
                    <a:pt x="899160" y="441961"/>
                  </a:cubicBezTo>
                  <a:cubicBezTo>
                    <a:pt x="894080" y="426721"/>
                    <a:pt x="887405" y="411923"/>
                    <a:pt x="883920" y="396241"/>
                  </a:cubicBezTo>
                  <a:cubicBezTo>
                    <a:pt x="877217" y="366076"/>
                    <a:pt x="884250" y="331492"/>
                    <a:pt x="868680" y="304801"/>
                  </a:cubicBezTo>
                  <a:cubicBezTo>
                    <a:pt x="819053" y="219726"/>
                    <a:pt x="798317" y="220387"/>
                    <a:pt x="731520" y="198121"/>
                  </a:cubicBezTo>
                  <a:cubicBezTo>
                    <a:pt x="716960" y="154440"/>
                    <a:pt x="698826" y="125242"/>
                    <a:pt x="731520" y="76201"/>
                  </a:cubicBezTo>
                  <a:cubicBezTo>
                    <a:pt x="740431" y="62835"/>
                    <a:pt x="762000" y="66041"/>
                    <a:pt x="777240" y="60961"/>
                  </a:cubicBezTo>
                  <a:cubicBezTo>
                    <a:pt x="787400" y="45721"/>
                    <a:pt x="793417" y="26683"/>
                    <a:pt x="807720" y="15241"/>
                  </a:cubicBezTo>
                  <a:cubicBezTo>
                    <a:pt x="845210" y="-14751"/>
                    <a:pt x="890582" y="7429"/>
                    <a:pt x="929640" y="15241"/>
                  </a:cubicBezTo>
                  <a:cubicBezTo>
                    <a:pt x="939800" y="30481"/>
                    <a:pt x="951929" y="44578"/>
                    <a:pt x="960120" y="60961"/>
                  </a:cubicBezTo>
                  <a:cubicBezTo>
                    <a:pt x="967304" y="75329"/>
                    <a:pt x="966449" y="93315"/>
                    <a:pt x="975360" y="106681"/>
                  </a:cubicBezTo>
                  <a:cubicBezTo>
                    <a:pt x="987315" y="124614"/>
                    <a:pt x="1005840" y="137161"/>
                    <a:pt x="1021080" y="152401"/>
                  </a:cubicBezTo>
                  <a:cubicBezTo>
                    <a:pt x="1026160" y="172721"/>
                    <a:pt x="1049729" y="197270"/>
                    <a:pt x="1036320" y="213361"/>
                  </a:cubicBezTo>
                  <a:cubicBezTo>
                    <a:pt x="1015752" y="238043"/>
                    <a:pt x="971613" y="226019"/>
                    <a:pt x="944880" y="243841"/>
                  </a:cubicBezTo>
                  <a:cubicBezTo>
                    <a:pt x="929640" y="254001"/>
                    <a:pt x="915543" y="266130"/>
                    <a:pt x="899160" y="274321"/>
                  </a:cubicBezTo>
                  <a:cubicBezTo>
                    <a:pt x="884792" y="281505"/>
                    <a:pt x="868680" y="284481"/>
                    <a:pt x="853440" y="289561"/>
                  </a:cubicBezTo>
                  <a:cubicBezTo>
                    <a:pt x="843280" y="304801"/>
                    <a:pt x="816158" y="318275"/>
                    <a:pt x="822960" y="335281"/>
                  </a:cubicBezTo>
                  <a:cubicBezTo>
                    <a:pt x="831397" y="356375"/>
                    <a:pt x="870289" y="347586"/>
                    <a:pt x="883920" y="365761"/>
                  </a:cubicBezTo>
                  <a:cubicBezTo>
                    <a:pt x="897834" y="384313"/>
                    <a:pt x="921725" y="486503"/>
                    <a:pt x="929640" y="518161"/>
                  </a:cubicBezTo>
                  <a:cubicBezTo>
                    <a:pt x="934720" y="685801"/>
                    <a:pt x="923417" y="854743"/>
                    <a:pt x="944880" y="1021081"/>
                  </a:cubicBezTo>
                  <a:cubicBezTo>
                    <a:pt x="947224" y="1039247"/>
                    <a:pt x="976529" y="1002327"/>
                    <a:pt x="990600" y="990601"/>
                  </a:cubicBezTo>
                  <a:cubicBezTo>
                    <a:pt x="1031832" y="956241"/>
                    <a:pt x="1064342" y="909853"/>
                    <a:pt x="1097280" y="868681"/>
                  </a:cubicBezTo>
                  <a:cubicBezTo>
                    <a:pt x="1122680" y="873761"/>
                    <a:pt x="1155164" y="865605"/>
                    <a:pt x="1173480" y="883921"/>
                  </a:cubicBezTo>
                  <a:cubicBezTo>
                    <a:pt x="1196198" y="906639"/>
                    <a:pt x="1193800" y="944881"/>
                    <a:pt x="1203960" y="975361"/>
                  </a:cubicBezTo>
                  <a:lnTo>
                    <a:pt x="1219200" y="1021081"/>
                  </a:lnTo>
                  <a:lnTo>
                    <a:pt x="1203960" y="975361"/>
                  </a:lnTo>
                  <a:cubicBezTo>
                    <a:pt x="1183640" y="914401"/>
                    <a:pt x="1203960" y="934721"/>
                    <a:pt x="1143000" y="914401"/>
                  </a:cubicBezTo>
                  <a:cubicBezTo>
                    <a:pt x="1132840" y="894081"/>
                    <a:pt x="1129973" y="867985"/>
                    <a:pt x="1112520" y="853441"/>
                  </a:cubicBezTo>
                  <a:cubicBezTo>
                    <a:pt x="1054643" y="805210"/>
                    <a:pt x="1044944" y="845739"/>
                    <a:pt x="1021080" y="883921"/>
                  </a:cubicBezTo>
                  <a:cubicBezTo>
                    <a:pt x="969666" y="966184"/>
                    <a:pt x="983333" y="936202"/>
                    <a:pt x="960120" y="1005841"/>
                  </a:cubicBezTo>
                  <a:cubicBezTo>
                    <a:pt x="980440" y="1021081"/>
                    <a:pt x="999027" y="1038959"/>
                    <a:pt x="1021080" y="1051561"/>
                  </a:cubicBezTo>
                  <a:cubicBezTo>
                    <a:pt x="1035028" y="1059531"/>
                    <a:pt x="1052432" y="1059617"/>
                    <a:pt x="1066800" y="1066801"/>
                  </a:cubicBezTo>
                  <a:cubicBezTo>
                    <a:pt x="1083183" y="1074992"/>
                    <a:pt x="1097280" y="1087121"/>
                    <a:pt x="1112520" y="1097281"/>
                  </a:cubicBezTo>
                  <a:cubicBezTo>
                    <a:pt x="1092200" y="1102361"/>
                    <a:pt x="1072295" y="1115483"/>
                    <a:pt x="1051560" y="1112521"/>
                  </a:cubicBezTo>
                  <a:cubicBezTo>
                    <a:pt x="1026806" y="1108985"/>
                    <a:pt x="973019" y="1049220"/>
                    <a:pt x="960120" y="1036321"/>
                  </a:cubicBezTo>
                  <a:cubicBezTo>
                    <a:pt x="955040" y="1021081"/>
                    <a:pt x="956239" y="1001960"/>
                    <a:pt x="944880" y="990601"/>
                  </a:cubicBezTo>
                  <a:cubicBezTo>
                    <a:pt x="911631" y="957352"/>
                    <a:pt x="810977" y="987959"/>
                    <a:pt x="792480" y="990601"/>
                  </a:cubicBezTo>
                  <a:cubicBezTo>
                    <a:pt x="677697" y="1067123"/>
                    <a:pt x="823576" y="977274"/>
                    <a:pt x="685800" y="1036321"/>
                  </a:cubicBezTo>
                  <a:cubicBezTo>
                    <a:pt x="668965" y="1043536"/>
                    <a:pt x="655320" y="1056641"/>
                    <a:pt x="640080" y="1066801"/>
                  </a:cubicBezTo>
                  <a:cubicBezTo>
                    <a:pt x="635000" y="1082041"/>
                    <a:pt x="610472" y="1105337"/>
                    <a:pt x="624840" y="1112521"/>
                  </a:cubicBezTo>
                  <a:cubicBezTo>
                    <a:pt x="650240" y="1125221"/>
                    <a:pt x="695960" y="1043941"/>
                    <a:pt x="701040" y="1036321"/>
                  </a:cubicBezTo>
                  <a:cubicBezTo>
                    <a:pt x="601287" y="1003070"/>
                    <a:pt x="699193" y="1049252"/>
                    <a:pt x="640080" y="975361"/>
                  </a:cubicBezTo>
                  <a:cubicBezTo>
                    <a:pt x="628638" y="961058"/>
                    <a:pt x="610743" y="953072"/>
                    <a:pt x="594360" y="944881"/>
                  </a:cubicBezTo>
                  <a:cubicBezTo>
                    <a:pt x="556843" y="926122"/>
                    <a:pt x="492320" y="920254"/>
                    <a:pt x="457200" y="914401"/>
                  </a:cubicBezTo>
                  <a:cubicBezTo>
                    <a:pt x="441377" y="917038"/>
                    <a:pt x="320040" y="919053"/>
                    <a:pt x="320040" y="975361"/>
                  </a:cubicBezTo>
                  <a:cubicBezTo>
                    <a:pt x="320040" y="995056"/>
                    <a:pt x="400206" y="1017323"/>
                    <a:pt x="411480" y="1021081"/>
                  </a:cubicBezTo>
                  <a:cubicBezTo>
                    <a:pt x="370840" y="1026161"/>
                    <a:pt x="328130" y="1022546"/>
                    <a:pt x="289560" y="1036321"/>
                  </a:cubicBezTo>
                  <a:cubicBezTo>
                    <a:pt x="255062" y="1048642"/>
                    <a:pt x="198120" y="1097281"/>
                    <a:pt x="198120" y="1097281"/>
                  </a:cubicBezTo>
                  <a:cubicBezTo>
                    <a:pt x="213360" y="1087121"/>
                    <a:pt x="227457" y="1074992"/>
                    <a:pt x="243840" y="1066801"/>
                  </a:cubicBezTo>
                  <a:cubicBezTo>
                    <a:pt x="258208" y="1059617"/>
                    <a:pt x="275517" y="1059363"/>
                    <a:pt x="289560" y="1051561"/>
                  </a:cubicBezTo>
                  <a:cubicBezTo>
                    <a:pt x="321582" y="1033771"/>
                    <a:pt x="381000" y="990601"/>
                    <a:pt x="381000" y="990601"/>
                  </a:cubicBezTo>
                  <a:cubicBezTo>
                    <a:pt x="464645" y="739665"/>
                    <a:pt x="429714" y="862696"/>
                    <a:pt x="365760" y="274321"/>
                  </a:cubicBezTo>
                  <a:cubicBezTo>
                    <a:pt x="363781" y="256112"/>
                    <a:pt x="335280" y="254001"/>
                    <a:pt x="320040" y="243841"/>
                  </a:cubicBezTo>
                  <a:lnTo>
                    <a:pt x="259080" y="152401"/>
                  </a:lnTo>
                  <a:cubicBezTo>
                    <a:pt x="248920" y="137161"/>
                    <a:pt x="234392" y="124057"/>
                    <a:pt x="228600" y="106681"/>
                  </a:cubicBezTo>
                  <a:lnTo>
                    <a:pt x="213360" y="60961"/>
                  </a:lnTo>
                  <a:cubicBezTo>
                    <a:pt x="238760" y="50801"/>
                    <a:pt x="263850" y="39830"/>
                    <a:pt x="289560" y="30481"/>
                  </a:cubicBezTo>
                  <a:cubicBezTo>
                    <a:pt x="319754" y="19501"/>
                    <a:pt x="381000" y="1"/>
                    <a:pt x="381000" y="1"/>
                  </a:cubicBezTo>
                  <a:cubicBezTo>
                    <a:pt x="411480" y="5081"/>
                    <a:pt x="445611" y="-90"/>
                    <a:pt x="472440" y="15241"/>
                  </a:cubicBezTo>
                  <a:cubicBezTo>
                    <a:pt x="486388" y="23211"/>
                    <a:pt x="478769" y="47595"/>
                    <a:pt x="487680" y="60961"/>
                  </a:cubicBezTo>
                  <a:cubicBezTo>
                    <a:pt x="499635" y="78894"/>
                    <a:pt x="518160" y="91441"/>
                    <a:pt x="533400" y="106681"/>
                  </a:cubicBezTo>
                  <a:cubicBezTo>
                    <a:pt x="538480" y="121921"/>
                    <a:pt x="551281" y="136555"/>
                    <a:pt x="548640" y="152401"/>
                  </a:cubicBezTo>
                  <a:cubicBezTo>
                    <a:pt x="540530" y="201060"/>
                    <a:pt x="508101" y="201474"/>
                    <a:pt x="472440" y="213361"/>
                  </a:cubicBezTo>
                  <a:cubicBezTo>
                    <a:pt x="429136" y="256665"/>
                    <a:pt x="397241" y="282813"/>
                    <a:pt x="365760" y="335281"/>
                  </a:cubicBezTo>
                  <a:cubicBezTo>
                    <a:pt x="363146" y="339637"/>
                    <a:pt x="365760" y="345441"/>
                    <a:pt x="365760" y="35052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CBCE0CFE-137B-4CA0-9ABA-D1ED52EFE4C3}"/>
                </a:ext>
              </a:extLst>
            </p:cNvPr>
            <p:cNvSpPr/>
            <p:nvPr/>
          </p:nvSpPr>
          <p:spPr>
            <a:xfrm>
              <a:off x="7559315" y="4331414"/>
              <a:ext cx="950976" cy="859536"/>
            </a:xfrm>
            <a:custGeom>
              <a:avLst/>
              <a:gdLst>
                <a:gd name="connsiteX0" fmla="*/ 137160 w 950976"/>
                <a:gd name="connsiteY0" fmla="*/ 0 h 859536"/>
                <a:gd name="connsiteX1" fmla="*/ 146304 w 950976"/>
                <a:gd name="connsiteY1" fmla="*/ 292608 h 859536"/>
                <a:gd name="connsiteX2" fmla="*/ 164592 w 950976"/>
                <a:gd name="connsiteY2" fmla="*/ 329184 h 859536"/>
                <a:gd name="connsiteX3" fmla="*/ 173736 w 950976"/>
                <a:gd name="connsiteY3" fmla="*/ 384048 h 859536"/>
                <a:gd name="connsiteX4" fmla="*/ 182880 w 950976"/>
                <a:gd name="connsiteY4" fmla="*/ 429768 h 859536"/>
                <a:gd name="connsiteX5" fmla="*/ 192024 w 950976"/>
                <a:gd name="connsiteY5" fmla="*/ 457200 h 859536"/>
                <a:gd name="connsiteX6" fmla="*/ 201168 w 950976"/>
                <a:gd name="connsiteY6" fmla="*/ 493776 h 859536"/>
                <a:gd name="connsiteX7" fmla="*/ 219456 w 950976"/>
                <a:gd name="connsiteY7" fmla="*/ 521208 h 859536"/>
                <a:gd name="connsiteX8" fmla="*/ 265176 w 950976"/>
                <a:gd name="connsiteY8" fmla="*/ 612648 h 859536"/>
                <a:gd name="connsiteX9" fmla="*/ 274320 w 950976"/>
                <a:gd name="connsiteY9" fmla="*/ 640080 h 859536"/>
                <a:gd name="connsiteX10" fmla="*/ 301752 w 950976"/>
                <a:gd name="connsiteY10" fmla="*/ 667512 h 859536"/>
                <a:gd name="connsiteX11" fmla="*/ 274320 w 950976"/>
                <a:gd name="connsiteY11" fmla="*/ 859536 h 859536"/>
                <a:gd name="connsiteX12" fmla="*/ 109728 w 950976"/>
                <a:gd name="connsiteY12" fmla="*/ 850392 h 859536"/>
                <a:gd name="connsiteX13" fmla="*/ 18288 w 950976"/>
                <a:gd name="connsiteY13" fmla="*/ 786384 h 859536"/>
                <a:gd name="connsiteX14" fmla="*/ 0 w 950976"/>
                <a:gd name="connsiteY14" fmla="*/ 758952 h 859536"/>
                <a:gd name="connsiteX15" fmla="*/ 18288 w 950976"/>
                <a:gd name="connsiteY15" fmla="*/ 676656 h 859536"/>
                <a:gd name="connsiteX16" fmla="*/ 73152 w 950976"/>
                <a:gd name="connsiteY16" fmla="*/ 658368 h 859536"/>
                <a:gd name="connsiteX17" fmla="*/ 137160 w 950976"/>
                <a:gd name="connsiteY17" fmla="*/ 621792 h 859536"/>
                <a:gd name="connsiteX18" fmla="*/ 192024 w 950976"/>
                <a:gd name="connsiteY18" fmla="*/ 566928 h 859536"/>
                <a:gd name="connsiteX19" fmla="*/ 182880 w 950976"/>
                <a:gd name="connsiteY19" fmla="*/ 301752 h 859536"/>
                <a:gd name="connsiteX20" fmla="*/ 155448 w 950976"/>
                <a:gd name="connsiteY20" fmla="*/ 283464 h 859536"/>
                <a:gd name="connsiteX21" fmla="*/ 329184 w 950976"/>
                <a:gd name="connsiteY21" fmla="*/ 274320 h 859536"/>
                <a:gd name="connsiteX22" fmla="*/ 484632 w 950976"/>
                <a:gd name="connsiteY22" fmla="*/ 292608 h 859536"/>
                <a:gd name="connsiteX23" fmla="*/ 493776 w 950976"/>
                <a:gd name="connsiteY23" fmla="*/ 356616 h 859536"/>
                <a:gd name="connsiteX24" fmla="*/ 502920 w 950976"/>
                <a:gd name="connsiteY24" fmla="*/ 530352 h 859536"/>
                <a:gd name="connsiteX25" fmla="*/ 576072 w 950976"/>
                <a:gd name="connsiteY25" fmla="*/ 548640 h 859536"/>
                <a:gd name="connsiteX26" fmla="*/ 612648 w 950976"/>
                <a:gd name="connsiteY26" fmla="*/ 603504 h 859536"/>
                <a:gd name="connsiteX27" fmla="*/ 630936 w 950976"/>
                <a:gd name="connsiteY27" fmla="*/ 630936 h 859536"/>
                <a:gd name="connsiteX28" fmla="*/ 640080 w 950976"/>
                <a:gd name="connsiteY28" fmla="*/ 658368 h 859536"/>
                <a:gd name="connsiteX29" fmla="*/ 603504 w 950976"/>
                <a:gd name="connsiteY29" fmla="*/ 768096 h 859536"/>
                <a:gd name="connsiteX30" fmla="*/ 548640 w 950976"/>
                <a:gd name="connsiteY30" fmla="*/ 795528 h 859536"/>
                <a:gd name="connsiteX31" fmla="*/ 402336 w 950976"/>
                <a:gd name="connsiteY31" fmla="*/ 786384 h 859536"/>
                <a:gd name="connsiteX32" fmla="*/ 420624 w 950976"/>
                <a:gd name="connsiteY32" fmla="*/ 649224 h 859536"/>
                <a:gd name="connsiteX33" fmla="*/ 429768 w 950976"/>
                <a:gd name="connsiteY33" fmla="*/ 612648 h 859536"/>
                <a:gd name="connsiteX34" fmla="*/ 457200 w 950976"/>
                <a:gd name="connsiteY34" fmla="*/ 603504 h 859536"/>
                <a:gd name="connsiteX35" fmla="*/ 484632 w 950976"/>
                <a:gd name="connsiteY35" fmla="*/ 585216 h 859536"/>
                <a:gd name="connsiteX36" fmla="*/ 493776 w 950976"/>
                <a:gd name="connsiteY36" fmla="*/ 557784 h 859536"/>
                <a:gd name="connsiteX37" fmla="*/ 512064 w 950976"/>
                <a:gd name="connsiteY37" fmla="*/ 100584 h 859536"/>
                <a:gd name="connsiteX38" fmla="*/ 521208 w 950976"/>
                <a:gd name="connsiteY38" fmla="*/ 146304 h 859536"/>
                <a:gd name="connsiteX39" fmla="*/ 512064 w 950976"/>
                <a:gd name="connsiteY39" fmla="*/ 274320 h 859536"/>
                <a:gd name="connsiteX40" fmla="*/ 502920 w 950976"/>
                <a:gd name="connsiteY40" fmla="*/ 301752 h 859536"/>
                <a:gd name="connsiteX41" fmla="*/ 813816 w 950976"/>
                <a:gd name="connsiteY41" fmla="*/ 292608 h 859536"/>
                <a:gd name="connsiteX42" fmla="*/ 804672 w 950976"/>
                <a:gd name="connsiteY42" fmla="*/ 45720 h 859536"/>
                <a:gd name="connsiteX43" fmla="*/ 813816 w 950976"/>
                <a:gd name="connsiteY43" fmla="*/ 137160 h 859536"/>
                <a:gd name="connsiteX44" fmla="*/ 822960 w 950976"/>
                <a:gd name="connsiteY44" fmla="*/ 246888 h 859536"/>
                <a:gd name="connsiteX45" fmla="*/ 832104 w 950976"/>
                <a:gd name="connsiteY45" fmla="*/ 585216 h 859536"/>
                <a:gd name="connsiteX46" fmla="*/ 868680 w 950976"/>
                <a:gd name="connsiteY46" fmla="*/ 594360 h 859536"/>
                <a:gd name="connsiteX47" fmla="*/ 896112 w 950976"/>
                <a:gd name="connsiteY47" fmla="*/ 612648 h 859536"/>
                <a:gd name="connsiteX48" fmla="*/ 914400 w 950976"/>
                <a:gd name="connsiteY48" fmla="*/ 640080 h 859536"/>
                <a:gd name="connsiteX49" fmla="*/ 941832 w 950976"/>
                <a:gd name="connsiteY49" fmla="*/ 731520 h 859536"/>
                <a:gd name="connsiteX50" fmla="*/ 950976 w 950976"/>
                <a:gd name="connsiteY50" fmla="*/ 795528 h 859536"/>
                <a:gd name="connsiteX51" fmla="*/ 941832 w 950976"/>
                <a:gd name="connsiteY51" fmla="*/ 822960 h 859536"/>
                <a:gd name="connsiteX52" fmla="*/ 914400 w 950976"/>
                <a:gd name="connsiteY52" fmla="*/ 832104 h 859536"/>
                <a:gd name="connsiteX53" fmla="*/ 850392 w 950976"/>
                <a:gd name="connsiteY53" fmla="*/ 859536 h 859536"/>
                <a:gd name="connsiteX54" fmla="*/ 758952 w 950976"/>
                <a:gd name="connsiteY54" fmla="*/ 850392 h 859536"/>
                <a:gd name="connsiteX55" fmla="*/ 713232 w 950976"/>
                <a:gd name="connsiteY55" fmla="*/ 768096 h 859536"/>
                <a:gd name="connsiteX56" fmla="*/ 722376 w 950976"/>
                <a:gd name="connsiteY56" fmla="*/ 676656 h 859536"/>
                <a:gd name="connsiteX57" fmla="*/ 749808 w 950976"/>
                <a:gd name="connsiteY57" fmla="*/ 658368 h 859536"/>
                <a:gd name="connsiteX58" fmla="*/ 758952 w 950976"/>
                <a:gd name="connsiteY58" fmla="*/ 630936 h 859536"/>
                <a:gd name="connsiteX59" fmla="*/ 832104 w 950976"/>
                <a:gd name="connsiteY59" fmla="*/ 566928 h 8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50976" h="859536">
                  <a:moveTo>
                    <a:pt x="137160" y="0"/>
                  </a:moveTo>
                  <a:cubicBezTo>
                    <a:pt x="140208" y="97536"/>
                    <a:pt x="138200" y="195361"/>
                    <a:pt x="146304" y="292608"/>
                  </a:cubicBezTo>
                  <a:cubicBezTo>
                    <a:pt x="147436" y="306192"/>
                    <a:pt x="160675" y="316128"/>
                    <a:pt x="164592" y="329184"/>
                  </a:cubicBezTo>
                  <a:cubicBezTo>
                    <a:pt x="169920" y="346942"/>
                    <a:pt x="170419" y="365807"/>
                    <a:pt x="173736" y="384048"/>
                  </a:cubicBezTo>
                  <a:cubicBezTo>
                    <a:pt x="176516" y="399339"/>
                    <a:pt x="179111" y="414690"/>
                    <a:pt x="182880" y="429768"/>
                  </a:cubicBezTo>
                  <a:cubicBezTo>
                    <a:pt x="185218" y="439119"/>
                    <a:pt x="189376" y="447932"/>
                    <a:pt x="192024" y="457200"/>
                  </a:cubicBezTo>
                  <a:cubicBezTo>
                    <a:pt x="195476" y="469284"/>
                    <a:pt x="196218" y="482225"/>
                    <a:pt x="201168" y="493776"/>
                  </a:cubicBezTo>
                  <a:cubicBezTo>
                    <a:pt x="205497" y="503877"/>
                    <a:pt x="214993" y="511165"/>
                    <a:pt x="219456" y="521208"/>
                  </a:cubicBezTo>
                  <a:cubicBezTo>
                    <a:pt x="261469" y="615738"/>
                    <a:pt x="211231" y="540722"/>
                    <a:pt x="265176" y="612648"/>
                  </a:cubicBezTo>
                  <a:cubicBezTo>
                    <a:pt x="268224" y="621792"/>
                    <a:pt x="268973" y="632060"/>
                    <a:pt x="274320" y="640080"/>
                  </a:cubicBezTo>
                  <a:cubicBezTo>
                    <a:pt x="281493" y="650840"/>
                    <a:pt x="300465" y="654645"/>
                    <a:pt x="301752" y="667512"/>
                  </a:cubicBezTo>
                  <a:cubicBezTo>
                    <a:pt x="314183" y="791818"/>
                    <a:pt x="309945" y="788286"/>
                    <a:pt x="274320" y="859536"/>
                  </a:cubicBezTo>
                  <a:cubicBezTo>
                    <a:pt x="219456" y="856488"/>
                    <a:pt x="163522" y="861599"/>
                    <a:pt x="109728" y="850392"/>
                  </a:cubicBezTo>
                  <a:cubicBezTo>
                    <a:pt x="105955" y="849606"/>
                    <a:pt x="28230" y="796326"/>
                    <a:pt x="18288" y="786384"/>
                  </a:cubicBezTo>
                  <a:cubicBezTo>
                    <a:pt x="10517" y="778613"/>
                    <a:pt x="6096" y="768096"/>
                    <a:pt x="0" y="758952"/>
                  </a:cubicBezTo>
                  <a:cubicBezTo>
                    <a:pt x="6096" y="731520"/>
                    <a:pt x="1760" y="699382"/>
                    <a:pt x="18288" y="676656"/>
                  </a:cubicBezTo>
                  <a:cubicBezTo>
                    <a:pt x="29626" y="661066"/>
                    <a:pt x="73152" y="658368"/>
                    <a:pt x="73152" y="658368"/>
                  </a:cubicBezTo>
                  <a:cubicBezTo>
                    <a:pt x="134743" y="596777"/>
                    <a:pt x="63478" y="658633"/>
                    <a:pt x="137160" y="621792"/>
                  </a:cubicBezTo>
                  <a:cubicBezTo>
                    <a:pt x="171186" y="604779"/>
                    <a:pt x="173461" y="594772"/>
                    <a:pt x="192024" y="566928"/>
                  </a:cubicBezTo>
                  <a:cubicBezTo>
                    <a:pt x="188976" y="478536"/>
                    <a:pt x="194198" y="389469"/>
                    <a:pt x="182880" y="301752"/>
                  </a:cubicBezTo>
                  <a:cubicBezTo>
                    <a:pt x="181474" y="290853"/>
                    <a:pt x="144647" y="285489"/>
                    <a:pt x="155448" y="283464"/>
                  </a:cubicBezTo>
                  <a:cubicBezTo>
                    <a:pt x="212447" y="272777"/>
                    <a:pt x="271272" y="277368"/>
                    <a:pt x="329184" y="274320"/>
                  </a:cubicBezTo>
                  <a:cubicBezTo>
                    <a:pt x="381000" y="280416"/>
                    <a:pt x="437967" y="269275"/>
                    <a:pt x="484632" y="292608"/>
                  </a:cubicBezTo>
                  <a:cubicBezTo>
                    <a:pt x="503909" y="302247"/>
                    <a:pt x="492123" y="335127"/>
                    <a:pt x="493776" y="356616"/>
                  </a:cubicBezTo>
                  <a:cubicBezTo>
                    <a:pt x="498224" y="414437"/>
                    <a:pt x="480076" y="477049"/>
                    <a:pt x="502920" y="530352"/>
                  </a:cubicBezTo>
                  <a:cubicBezTo>
                    <a:pt x="512821" y="553454"/>
                    <a:pt x="576072" y="548640"/>
                    <a:pt x="576072" y="548640"/>
                  </a:cubicBezTo>
                  <a:lnTo>
                    <a:pt x="612648" y="603504"/>
                  </a:lnTo>
                  <a:cubicBezTo>
                    <a:pt x="618744" y="612648"/>
                    <a:pt x="627461" y="620510"/>
                    <a:pt x="630936" y="630936"/>
                  </a:cubicBezTo>
                  <a:lnTo>
                    <a:pt x="640080" y="658368"/>
                  </a:lnTo>
                  <a:cubicBezTo>
                    <a:pt x="634042" y="682518"/>
                    <a:pt x="624596" y="742786"/>
                    <a:pt x="603504" y="768096"/>
                  </a:cubicBezTo>
                  <a:cubicBezTo>
                    <a:pt x="589869" y="784458"/>
                    <a:pt x="567363" y="789287"/>
                    <a:pt x="548640" y="795528"/>
                  </a:cubicBezTo>
                  <a:cubicBezTo>
                    <a:pt x="499872" y="792480"/>
                    <a:pt x="434513" y="823157"/>
                    <a:pt x="402336" y="786384"/>
                  </a:cubicBezTo>
                  <a:cubicBezTo>
                    <a:pt x="371963" y="751672"/>
                    <a:pt x="413430" y="694784"/>
                    <a:pt x="420624" y="649224"/>
                  </a:cubicBezTo>
                  <a:cubicBezTo>
                    <a:pt x="422584" y="636811"/>
                    <a:pt x="421917" y="622461"/>
                    <a:pt x="429768" y="612648"/>
                  </a:cubicBezTo>
                  <a:cubicBezTo>
                    <a:pt x="435789" y="605122"/>
                    <a:pt x="448579" y="607815"/>
                    <a:pt x="457200" y="603504"/>
                  </a:cubicBezTo>
                  <a:cubicBezTo>
                    <a:pt x="467030" y="598589"/>
                    <a:pt x="475488" y="591312"/>
                    <a:pt x="484632" y="585216"/>
                  </a:cubicBezTo>
                  <a:cubicBezTo>
                    <a:pt x="487680" y="576072"/>
                    <a:pt x="493438" y="567417"/>
                    <a:pt x="493776" y="557784"/>
                  </a:cubicBezTo>
                  <a:cubicBezTo>
                    <a:pt x="500659" y="361612"/>
                    <a:pt x="463184" y="-119376"/>
                    <a:pt x="512064" y="100584"/>
                  </a:cubicBezTo>
                  <a:cubicBezTo>
                    <a:pt x="515435" y="115756"/>
                    <a:pt x="518160" y="131064"/>
                    <a:pt x="521208" y="146304"/>
                  </a:cubicBezTo>
                  <a:cubicBezTo>
                    <a:pt x="518160" y="188976"/>
                    <a:pt x="517063" y="231832"/>
                    <a:pt x="512064" y="274320"/>
                  </a:cubicBezTo>
                  <a:cubicBezTo>
                    <a:pt x="510938" y="283893"/>
                    <a:pt x="493299" y="301169"/>
                    <a:pt x="502920" y="301752"/>
                  </a:cubicBezTo>
                  <a:cubicBezTo>
                    <a:pt x="606407" y="308024"/>
                    <a:pt x="710184" y="295656"/>
                    <a:pt x="813816" y="292608"/>
                  </a:cubicBezTo>
                  <a:cubicBezTo>
                    <a:pt x="810768" y="210312"/>
                    <a:pt x="804672" y="128072"/>
                    <a:pt x="804672" y="45720"/>
                  </a:cubicBezTo>
                  <a:cubicBezTo>
                    <a:pt x="804672" y="15088"/>
                    <a:pt x="811043" y="106654"/>
                    <a:pt x="813816" y="137160"/>
                  </a:cubicBezTo>
                  <a:cubicBezTo>
                    <a:pt x="817139" y="173712"/>
                    <a:pt x="819912" y="210312"/>
                    <a:pt x="822960" y="246888"/>
                  </a:cubicBezTo>
                  <a:cubicBezTo>
                    <a:pt x="826008" y="359664"/>
                    <a:pt x="817386" y="473363"/>
                    <a:pt x="832104" y="585216"/>
                  </a:cubicBezTo>
                  <a:cubicBezTo>
                    <a:pt x="833743" y="597676"/>
                    <a:pt x="857129" y="589410"/>
                    <a:pt x="868680" y="594360"/>
                  </a:cubicBezTo>
                  <a:cubicBezTo>
                    <a:pt x="878781" y="598689"/>
                    <a:pt x="886968" y="606552"/>
                    <a:pt x="896112" y="612648"/>
                  </a:cubicBezTo>
                  <a:cubicBezTo>
                    <a:pt x="902208" y="621792"/>
                    <a:pt x="909937" y="630037"/>
                    <a:pt x="914400" y="640080"/>
                  </a:cubicBezTo>
                  <a:cubicBezTo>
                    <a:pt x="921741" y="656597"/>
                    <a:pt x="937740" y="709014"/>
                    <a:pt x="941832" y="731520"/>
                  </a:cubicBezTo>
                  <a:cubicBezTo>
                    <a:pt x="945687" y="752725"/>
                    <a:pt x="947928" y="774192"/>
                    <a:pt x="950976" y="795528"/>
                  </a:cubicBezTo>
                  <a:cubicBezTo>
                    <a:pt x="947928" y="804672"/>
                    <a:pt x="948648" y="816144"/>
                    <a:pt x="941832" y="822960"/>
                  </a:cubicBezTo>
                  <a:cubicBezTo>
                    <a:pt x="935016" y="829776"/>
                    <a:pt x="923021" y="827793"/>
                    <a:pt x="914400" y="832104"/>
                  </a:cubicBezTo>
                  <a:cubicBezTo>
                    <a:pt x="851252" y="863678"/>
                    <a:pt x="926514" y="840505"/>
                    <a:pt x="850392" y="859536"/>
                  </a:cubicBezTo>
                  <a:cubicBezTo>
                    <a:pt x="819912" y="856488"/>
                    <a:pt x="786350" y="864091"/>
                    <a:pt x="758952" y="850392"/>
                  </a:cubicBezTo>
                  <a:cubicBezTo>
                    <a:pt x="733798" y="837815"/>
                    <a:pt x="721973" y="794318"/>
                    <a:pt x="713232" y="768096"/>
                  </a:cubicBezTo>
                  <a:cubicBezTo>
                    <a:pt x="716280" y="737616"/>
                    <a:pt x="712689" y="705716"/>
                    <a:pt x="722376" y="676656"/>
                  </a:cubicBezTo>
                  <a:cubicBezTo>
                    <a:pt x="725851" y="666230"/>
                    <a:pt x="742943" y="666950"/>
                    <a:pt x="749808" y="658368"/>
                  </a:cubicBezTo>
                  <a:cubicBezTo>
                    <a:pt x="755829" y="650842"/>
                    <a:pt x="752931" y="638462"/>
                    <a:pt x="758952" y="630936"/>
                  </a:cubicBezTo>
                  <a:cubicBezTo>
                    <a:pt x="811883" y="564773"/>
                    <a:pt x="794123" y="566928"/>
                    <a:pt x="832104" y="56692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DBAE413B-72FA-4520-A464-AFA44F185E10}"/>
                </a:ext>
              </a:extLst>
            </p:cNvPr>
            <p:cNvSpPr/>
            <p:nvPr/>
          </p:nvSpPr>
          <p:spPr>
            <a:xfrm>
              <a:off x="7491549" y="4605314"/>
              <a:ext cx="256032" cy="9144"/>
            </a:xfrm>
            <a:custGeom>
              <a:avLst/>
              <a:gdLst>
                <a:gd name="connsiteX0" fmla="*/ 256032 w 256032"/>
                <a:gd name="connsiteY0" fmla="*/ 0 h 9144"/>
                <a:gd name="connsiteX1" fmla="*/ 0 w 256032"/>
                <a:gd name="connsiteY1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032" h="9144">
                  <a:moveTo>
                    <a:pt x="256032" y="0"/>
                  </a:moveTo>
                  <a:lnTo>
                    <a:pt x="0" y="9144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15D6C145-DDD8-4A3D-B186-E98A3B00758F}"/>
                </a:ext>
              </a:extLst>
            </p:cNvPr>
            <p:cNvSpPr/>
            <p:nvPr/>
          </p:nvSpPr>
          <p:spPr>
            <a:xfrm>
              <a:off x="8396805" y="4632746"/>
              <a:ext cx="201168" cy="18296"/>
            </a:xfrm>
            <a:custGeom>
              <a:avLst/>
              <a:gdLst>
                <a:gd name="connsiteX0" fmla="*/ 0 w 201168"/>
                <a:gd name="connsiteY0" fmla="*/ 0 h 18296"/>
                <a:gd name="connsiteX1" fmla="*/ 45720 w 201168"/>
                <a:gd name="connsiteY1" fmla="*/ 9144 h 18296"/>
                <a:gd name="connsiteX2" fmla="*/ 201168 w 201168"/>
                <a:gd name="connsiteY2" fmla="*/ 18288 h 1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168" h="18296">
                  <a:moveTo>
                    <a:pt x="0" y="0"/>
                  </a:moveTo>
                  <a:cubicBezTo>
                    <a:pt x="15240" y="3048"/>
                    <a:pt x="30264" y="7517"/>
                    <a:pt x="45720" y="9144"/>
                  </a:cubicBezTo>
                  <a:cubicBezTo>
                    <a:pt x="138777" y="18939"/>
                    <a:pt x="140377" y="18288"/>
                    <a:pt x="201168" y="1828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Agrupar 131">
              <a:extLst>
                <a:ext uri="{FF2B5EF4-FFF2-40B4-BE49-F238E27FC236}">
                  <a16:creationId xmlns:a16="http://schemas.microsoft.com/office/drawing/2014/main" id="{2397AB27-B654-4161-882D-FC4177F2946A}"/>
                </a:ext>
              </a:extLst>
            </p:cNvPr>
            <p:cNvGrpSpPr/>
            <p:nvPr/>
          </p:nvGrpSpPr>
          <p:grpSpPr>
            <a:xfrm>
              <a:off x="13283415" y="4198811"/>
              <a:ext cx="1079785" cy="1037521"/>
              <a:chOff x="1815815" y="350520"/>
              <a:chExt cx="1079785" cy="1037521"/>
            </a:xfrm>
          </p:grpSpPr>
          <p:sp>
            <p:nvSpPr>
              <p:cNvPr id="133" name="Forma Livre: Forma 132">
                <a:extLst>
                  <a:ext uri="{FF2B5EF4-FFF2-40B4-BE49-F238E27FC236}">
                    <a16:creationId xmlns:a16="http://schemas.microsoft.com/office/drawing/2014/main" id="{AB40A301-E07E-4449-A2F9-E4542F6B88A4}"/>
                  </a:ext>
                </a:extLst>
              </p:cNvPr>
              <p:cNvSpPr/>
              <p:nvPr/>
            </p:nvSpPr>
            <p:spPr>
              <a:xfrm>
                <a:off x="1886578" y="1155265"/>
                <a:ext cx="773044" cy="232776"/>
              </a:xfrm>
              <a:custGeom>
                <a:avLst/>
                <a:gdLst>
                  <a:gd name="connsiteX0" fmla="*/ 36193 w 773044"/>
                  <a:gd name="connsiteY0" fmla="*/ 228600 h 232776"/>
                  <a:gd name="connsiteX1" fmla="*/ 767713 w 773044"/>
                  <a:gd name="connsiteY1" fmla="*/ 213360 h 232776"/>
                  <a:gd name="connsiteX2" fmla="*/ 737233 w 773044"/>
                  <a:gd name="connsiteY2" fmla="*/ 167640 h 232776"/>
                  <a:gd name="connsiteX3" fmla="*/ 645793 w 773044"/>
                  <a:gd name="connsiteY3" fmla="*/ 137160 h 232776"/>
                  <a:gd name="connsiteX4" fmla="*/ 600073 w 773044"/>
                  <a:gd name="connsiteY4" fmla="*/ 121920 h 232776"/>
                  <a:gd name="connsiteX5" fmla="*/ 554353 w 773044"/>
                  <a:gd name="connsiteY5" fmla="*/ 91440 h 232776"/>
                  <a:gd name="connsiteX6" fmla="*/ 478153 w 773044"/>
                  <a:gd name="connsiteY6" fmla="*/ 0 h 232776"/>
                  <a:gd name="connsiteX7" fmla="*/ 432433 w 773044"/>
                  <a:gd name="connsiteY7" fmla="*/ 30480 h 232776"/>
                  <a:gd name="connsiteX8" fmla="*/ 386713 w 773044"/>
                  <a:gd name="connsiteY8" fmla="*/ 76200 h 232776"/>
                  <a:gd name="connsiteX9" fmla="*/ 295273 w 773044"/>
                  <a:gd name="connsiteY9" fmla="*/ 106680 h 232776"/>
                  <a:gd name="connsiteX10" fmla="*/ 249553 w 773044"/>
                  <a:gd name="connsiteY10" fmla="*/ 121920 h 232776"/>
                  <a:gd name="connsiteX11" fmla="*/ 173353 w 773044"/>
                  <a:gd name="connsiteY11" fmla="*/ 182880 h 232776"/>
                  <a:gd name="connsiteX12" fmla="*/ 112393 w 773044"/>
                  <a:gd name="connsiteY12" fmla="*/ 228600 h 232776"/>
                  <a:gd name="connsiteX13" fmla="*/ 36193 w 773044"/>
                  <a:gd name="connsiteY13" fmla="*/ 228600 h 23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3044" h="232776">
                    <a:moveTo>
                      <a:pt x="36193" y="228600"/>
                    </a:moveTo>
                    <a:lnTo>
                      <a:pt x="767713" y="213360"/>
                    </a:lnTo>
                    <a:cubicBezTo>
                      <a:pt x="785960" y="211773"/>
                      <a:pt x="752765" y="177348"/>
                      <a:pt x="737233" y="167640"/>
                    </a:cubicBezTo>
                    <a:cubicBezTo>
                      <a:pt x="709988" y="150612"/>
                      <a:pt x="676273" y="147320"/>
                      <a:pt x="645793" y="137160"/>
                    </a:cubicBezTo>
                    <a:cubicBezTo>
                      <a:pt x="630553" y="132080"/>
                      <a:pt x="613439" y="130831"/>
                      <a:pt x="600073" y="121920"/>
                    </a:cubicBezTo>
                    <a:cubicBezTo>
                      <a:pt x="584833" y="111760"/>
                      <a:pt x="568424" y="103166"/>
                      <a:pt x="554353" y="91440"/>
                    </a:cubicBezTo>
                    <a:cubicBezTo>
                      <a:pt x="510349" y="54770"/>
                      <a:pt x="508123" y="44955"/>
                      <a:pt x="478153" y="0"/>
                    </a:cubicBezTo>
                    <a:cubicBezTo>
                      <a:pt x="462913" y="10160"/>
                      <a:pt x="446504" y="18754"/>
                      <a:pt x="432433" y="30480"/>
                    </a:cubicBezTo>
                    <a:cubicBezTo>
                      <a:pt x="415876" y="44278"/>
                      <a:pt x="405553" y="65733"/>
                      <a:pt x="386713" y="76200"/>
                    </a:cubicBezTo>
                    <a:cubicBezTo>
                      <a:pt x="358627" y="91803"/>
                      <a:pt x="325753" y="96520"/>
                      <a:pt x="295273" y="106680"/>
                    </a:cubicBezTo>
                    <a:lnTo>
                      <a:pt x="249553" y="121920"/>
                    </a:lnTo>
                    <a:cubicBezTo>
                      <a:pt x="191716" y="208676"/>
                      <a:pt x="252628" y="137580"/>
                      <a:pt x="173353" y="182880"/>
                    </a:cubicBezTo>
                    <a:cubicBezTo>
                      <a:pt x="151300" y="195482"/>
                      <a:pt x="134446" y="215998"/>
                      <a:pt x="112393" y="228600"/>
                    </a:cubicBezTo>
                    <a:cubicBezTo>
                      <a:pt x="98445" y="236570"/>
                      <a:pt x="-73027" y="231140"/>
                      <a:pt x="36193" y="228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Forma Livre: Forma 133">
                <a:extLst>
                  <a:ext uri="{FF2B5EF4-FFF2-40B4-BE49-F238E27FC236}">
                    <a16:creationId xmlns:a16="http://schemas.microsoft.com/office/drawing/2014/main" id="{636E0193-63B6-4CC4-A883-924736F4E892}"/>
                  </a:ext>
                </a:extLst>
              </p:cNvPr>
              <p:cNvSpPr/>
              <p:nvPr/>
            </p:nvSpPr>
            <p:spPr>
              <a:xfrm>
                <a:off x="2317737" y="534601"/>
                <a:ext cx="532143" cy="669359"/>
              </a:xfrm>
              <a:custGeom>
                <a:avLst/>
                <a:gdLst>
                  <a:gd name="connsiteX0" fmla="*/ 44463 w 532143"/>
                  <a:gd name="connsiteY0" fmla="*/ 669359 h 669359"/>
                  <a:gd name="connsiteX1" fmla="*/ 532143 w 532143"/>
                  <a:gd name="connsiteY1" fmla="*/ 14039 h 6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143" h="669359">
                    <a:moveTo>
                      <a:pt x="44463" y="669359"/>
                    </a:moveTo>
                    <a:cubicBezTo>
                      <a:pt x="25325" y="-153556"/>
                      <a:pt x="-189276" y="14039"/>
                      <a:pt x="532143" y="14039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Forma Livre: Forma 134">
                <a:extLst>
                  <a:ext uri="{FF2B5EF4-FFF2-40B4-BE49-F238E27FC236}">
                    <a16:creationId xmlns:a16="http://schemas.microsoft.com/office/drawing/2014/main" id="{4E9153FB-3B41-4FD7-8F3A-E1FC08311DC6}"/>
                  </a:ext>
                </a:extLst>
              </p:cNvPr>
              <p:cNvSpPr/>
              <p:nvPr/>
            </p:nvSpPr>
            <p:spPr>
              <a:xfrm>
                <a:off x="1815815" y="548253"/>
                <a:ext cx="502920" cy="15627"/>
              </a:xfrm>
              <a:custGeom>
                <a:avLst/>
                <a:gdLst>
                  <a:gd name="connsiteX0" fmla="*/ 502920 w 502920"/>
                  <a:gd name="connsiteY0" fmla="*/ 15627 h 15627"/>
                  <a:gd name="connsiteX1" fmla="*/ 0 w 502920"/>
                  <a:gd name="connsiteY1" fmla="*/ 387 h 1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2920" h="15627">
                    <a:moveTo>
                      <a:pt x="502920" y="15627"/>
                    </a:moveTo>
                    <a:cubicBezTo>
                      <a:pt x="152517" y="-3840"/>
                      <a:pt x="320181" y="387"/>
                      <a:pt x="0" y="38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53A7F8ED-E435-4744-992C-F31BA4570294}"/>
                  </a:ext>
                </a:extLst>
              </p:cNvPr>
              <p:cNvSpPr/>
              <p:nvPr/>
            </p:nvSpPr>
            <p:spPr>
              <a:xfrm>
                <a:off x="1844040" y="548640"/>
                <a:ext cx="336889" cy="520131"/>
              </a:xfrm>
              <a:custGeom>
                <a:avLst/>
                <a:gdLst>
                  <a:gd name="connsiteX0" fmla="*/ 91440 w 336889"/>
                  <a:gd name="connsiteY0" fmla="*/ 0 h 520131"/>
                  <a:gd name="connsiteX1" fmla="*/ 76200 w 336889"/>
                  <a:gd name="connsiteY1" fmla="*/ 182880 h 520131"/>
                  <a:gd name="connsiteX2" fmla="*/ 60960 w 336889"/>
                  <a:gd name="connsiteY2" fmla="*/ 228600 h 520131"/>
                  <a:gd name="connsiteX3" fmla="*/ 30480 w 336889"/>
                  <a:gd name="connsiteY3" fmla="*/ 426720 h 520131"/>
                  <a:gd name="connsiteX4" fmla="*/ 0 w 336889"/>
                  <a:gd name="connsiteY4" fmla="*/ 472440 h 520131"/>
                  <a:gd name="connsiteX5" fmla="*/ 45720 w 336889"/>
                  <a:gd name="connsiteY5" fmla="*/ 502920 h 520131"/>
                  <a:gd name="connsiteX6" fmla="*/ 320040 w 336889"/>
                  <a:gd name="connsiteY6" fmla="*/ 502920 h 520131"/>
                  <a:gd name="connsiteX7" fmla="*/ 304800 w 336889"/>
                  <a:gd name="connsiteY7" fmla="*/ 320040 h 520131"/>
                  <a:gd name="connsiteX8" fmla="*/ 259080 w 336889"/>
                  <a:gd name="connsiteY8" fmla="*/ 350520 h 520131"/>
                  <a:gd name="connsiteX9" fmla="*/ 198120 w 336889"/>
                  <a:gd name="connsiteY9" fmla="*/ 365760 h 520131"/>
                  <a:gd name="connsiteX10" fmla="*/ 152400 w 336889"/>
                  <a:gd name="connsiteY10" fmla="*/ 381000 h 520131"/>
                  <a:gd name="connsiteX11" fmla="*/ 137160 w 336889"/>
                  <a:gd name="connsiteY11" fmla="*/ 426720 h 520131"/>
                  <a:gd name="connsiteX12" fmla="*/ 15240 w 336889"/>
                  <a:gd name="connsiteY12" fmla="*/ 441960 h 52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6889" h="520131">
                    <a:moveTo>
                      <a:pt x="91440" y="0"/>
                    </a:moveTo>
                    <a:cubicBezTo>
                      <a:pt x="86360" y="60960"/>
                      <a:pt x="84285" y="122245"/>
                      <a:pt x="76200" y="182880"/>
                    </a:cubicBezTo>
                    <a:cubicBezTo>
                      <a:pt x="74077" y="198803"/>
                      <a:pt x="63403" y="212722"/>
                      <a:pt x="60960" y="228600"/>
                    </a:cubicBezTo>
                    <a:cubicBezTo>
                      <a:pt x="53190" y="279107"/>
                      <a:pt x="59011" y="369658"/>
                      <a:pt x="30480" y="426720"/>
                    </a:cubicBezTo>
                    <a:cubicBezTo>
                      <a:pt x="22289" y="443103"/>
                      <a:pt x="10160" y="457200"/>
                      <a:pt x="0" y="472440"/>
                    </a:cubicBezTo>
                    <a:cubicBezTo>
                      <a:pt x="15240" y="482600"/>
                      <a:pt x="28885" y="495705"/>
                      <a:pt x="45720" y="502920"/>
                    </a:cubicBezTo>
                    <a:cubicBezTo>
                      <a:pt x="129376" y="538773"/>
                      <a:pt x="243999" y="508352"/>
                      <a:pt x="320040" y="502920"/>
                    </a:cubicBezTo>
                    <a:cubicBezTo>
                      <a:pt x="331561" y="445315"/>
                      <a:pt x="358061" y="373301"/>
                      <a:pt x="304800" y="320040"/>
                    </a:cubicBezTo>
                    <a:cubicBezTo>
                      <a:pt x="291848" y="307088"/>
                      <a:pt x="275915" y="343305"/>
                      <a:pt x="259080" y="350520"/>
                    </a:cubicBezTo>
                    <a:cubicBezTo>
                      <a:pt x="239828" y="358771"/>
                      <a:pt x="218259" y="360006"/>
                      <a:pt x="198120" y="365760"/>
                    </a:cubicBezTo>
                    <a:cubicBezTo>
                      <a:pt x="182674" y="370173"/>
                      <a:pt x="167640" y="375920"/>
                      <a:pt x="152400" y="381000"/>
                    </a:cubicBezTo>
                    <a:cubicBezTo>
                      <a:pt x="147320" y="396240"/>
                      <a:pt x="149704" y="416685"/>
                      <a:pt x="137160" y="426720"/>
                    </a:cubicBezTo>
                    <a:cubicBezTo>
                      <a:pt x="111950" y="446888"/>
                      <a:pt x="43338" y="441960"/>
                      <a:pt x="15240" y="44196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CF073215-5B6A-478F-B359-2CDE1E267B93}"/>
                  </a:ext>
                </a:extLst>
              </p:cNvPr>
              <p:cNvSpPr/>
              <p:nvPr/>
            </p:nvSpPr>
            <p:spPr>
              <a:xfrm>
                <a:off x="1920240" y="579120"/>
                <a:ext cx="213360" cy="320040"/>
              </a:xfrm>
              <a:custGeom>
                <a:avLst/>
                <a:gdLst>
                  <a:gd name="connsiteX0" fmla="*/ 0 w 213360"/>
                  <a:gd name="connsiteY0" fmla="*/ 0 h 320040"/>
                  <a:gd name="connsiteX1" fmla="*/ 76200 w 213360"/>
                  <a:gd name="connsiteY1" fmla="*/ 45720 h 320040"/>
                  <a:gd name="connsiteX2" fmla="*/ 91440 w 213360"/>
                  <a:gd name="connsiteY2" fmla="*/ 106680 h 320040"/>
                  <a:gd name="connsiteX3" fmla="*/ 167640 w 213360"/>
                  <a:gd name="connsiteY3" fmla="*/ 228600 h 320040"/>
                  <a:gd name="connsiteX4" fmla="*/ 198120 w 213360"/>
                  <a:gd name="connsiteY4" fmla="*/ 274320 h 320040"/>
                  <a:gd name="connsiteX5" fmla="*/ 213360 w 213360"/>
                  <a:gd name="connsiteY5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60" h="320040">
                    <a:moveTo>
                      <a:pt x="0" y="0"/>
                    </a:moveTo>
                    <a:cubicBezTo>
                      <a:pt x="25400" y="15240"/>
                      <a:pt x="56923" y="23230"/>
                      <a:pt x="76200" y="45720"/>
                    </a:cubicBezTo>
                    <a:cubicBezTo>
                      <a:pt x="89831" y="61623"/>
                      <a:pt x="85421" y="86618"/>
                      <a:pt x="91440" y="106680"/>
                    </a:cubicBezTo>
                    <a:cubicBezTo>
                      <a:pt x="123178" y="212474"/>
                      <a:pt x="97772" y="182021"/>
                      <a:pt x="167640" y="228600"/>
                    </a:cubicBezTo>
                    <a:cubicBezTo>
                      <a:pt x="177800" y="243840"/>
                      <a:pt x="189929" y="257937"/>
                      <a:pt x="198120" y="274320"/>
                    </a:cubicBezTo>
                    <a:cubicBezTo>
                      <a:pt x="205304" y="288688"/>
                      <a:pt x="213360" y="320040"/>
                      <a:pt x="213360" y="3200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Forma Livre: Forma 137">
                <a:extLst>
                  <a:ext uri="{FF2B5EF4-FFF2-40B4-BE49-F238E27FC236}">
                    <a16:creationId xmlns:a16="http://schemas.microsoft.com/office/drawing/2014/main" id="{8EE5DD5C-FA8A-48B7-A274-218A12E82108}"/>
                  </a:ext>
                </a:extLst>
              </p:cNvPr>
              <p:cNvSpPr/>
              <p:nvPr/>
            </p:nvSpPr>
            <p:spPr>
              <a:xfrm>
                <a:off x="2585862" y="548640"/>
                <a:ext cx="309738" cy="579120"/>
              </a:xfrm>
              <a:custGeom>
                <a:avLst/>
                <a:gdLst>
                  <a:gd name="connsiteX0" fmla="*/ 157338 w 309738"/>
                  <a:gd name="connsiteY0" fmla="*/ 0 h 579120"/>
                  <a:gd name="connsiteX1" fmla="*/ 172578 w 309738"/>
                  <a:gd name="connsiteY1" fmla="*/ 198120 h 579120"/>
                  <a:gd name="connsiteX2" fmla="*/ 218298 w 309738"/>
                  <a:gd name="connsiteY2" fmla="*/ 243840 h 579120"/>
                  <a:gd name="connsiteX3" fmla="*/ 233538 w 309738"/>
                  <a:gd name="connsiteY3" fmla="*/ 289560 h 579120"/>
                  <a:gd name="connsiteX4" fmla="*/ 264018 w 309738"/>
                  <a:gd name="connsiteY4" fmla="*/ 335280 h 579120"/>
                  <a:gd name="connsiteX5" fmla="*/ 279258 w 309738"/>
                  <a:gd name="connsiteY5" fmla="*/ 441960 h 579120"/>
                  <a:gd name="connsiteX6" fmla="*/ 294498 w 309738"/>
                  <a:gd name="connsiteY6" fmla="*/ 487680 h 579120"/>
                  <a:gd name="connsiteX7" fmla="*/ 309738 w 309738"/>
                  <a:gd name="connsiteY7" fmla="*/ 563880 h 579120"/>
                  <a:gd name="connsiteX8" fmla="*/ 264018 w 309738"/>
                  <a:gd name="connsiteY8" fmla="*/ 579120 h 579120"/>
                  <a:gd name="connsiteX9" fmla="*/ 65898 w 309738"/>
                  <a:gd name="connsiteY9" fmla="*/ 548640 h 579120"/>
                  <a:gd name="connsiteX10" fmla="*/ 20178 w 309738"/>
                  <a:gd name="connsiteY10" fmla="*/ 441960 h 579120"/>
                  <a:gd name="connsiteX11" fmla="*/ 4938 w 309738"/>
                  <a:gd name="connsiteY11" fmla="*/ 396240 h 579120"/>
                  <a:gd name="connsiteX12" fmla="*/ 96378 w 309738"/>
                  <a:gd name="connsiteY12" fmla="*/ 426720 h 579120"/>
                  <a:gd name="connsiteX13" fmla="*/ 157338 w 309738"/>
                  <a:gd name="connsiteY13" fmla="*/ 441960 h 579120"/>
                  <a:gd name="connsiteX14" fmla="*/ 264018 w 309738"/>
                  <a:gd name="connsiteY14" fmla="*/ 472440 h 579120"/>
                  <a:gd name="connsiteX15" fmla="*/ 294498 w 309738"/>
                  <a:gd name="connsiteY15" fmla="*/ 472440 h 57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9738" h="579120">
                    <a:moveTo>
                      <a:pt x="157338" y="0"/>
                    </a:moveTo>
                    <a:cubicBezTo>
                      <a:pt x="162418" y="66040"/>
                      <a:pt x="156514" y="133863"/>
                      <a:pt x="172578" y="198120"/>
                    </a:cubicBezTo>
                    <a:cubicBezTo>
                      <a:pt x="177805" y="219029"/>
                      <a:pt x="206343" y="225907"/>
                      <a:pt x="218298" y="243840"/>
                    </a:cubicBezTo>
                    <a:cubicBezTo>
                      <a:pt x="227209" y="257206"/>
                      <a:pt x="226354" y="275192"/>
                      <a:pt x="233538" y="289560"/>
                    </a:cubicBezTo>
                    <a:cubicBezTo>
                      <a:pt x="241729" y="305943"/>
                      <a:pt x="253858" y="320040"/>
                      <a:pt x="264018" y="335280"/>
                    </a:cubicBezTo>
                    <a:cubicBezTo>
                      <a:pt x="269098" y="370840"/>
                      <a:pt x="272213" y="406737"/>
                      <a:pt x="279258" y="441960"/>
                    </a:cubicBezTo>
                    <a:cubicBezTo>
                      <a:pt x="282408" y="457712"/>
                      <a:pt x="290602" y="472095"/>
                      <a:pt x="294498" y="487680"/>
                    </a:cubicBezTo>
                    <a:cubicBezTo>
                      <a:pt x="300780" y="512810"/>
                      <a:pt x="304658" y="538480"/>
                      <a:pt x="309738" y="563880"/>
                    </a:cubicBezTo>
                    <a:cubicBezTo>
                      <a:pt x="294498" y="568960"/>
                      <a:pt x="280082" y="579120"/>
                      <a:pt x="264018" y="579120"/>
                    </a:cubicBezTo>
                    <a:cubicBezTo>
                      <a:pt x="146149" y="579120"/>
                      <a:pt x="144156" y="574726"/>
                      <a:pt x="65898" y="548640"/>
                    </a:cubicBezTo>
                    <a:cubicBezTo>
                      <a:pt x="19497" y="479038"/>
                      <a:pt x="44781" y="528070"/>
                      <a:pt x="20178" y="441960"/>
                    </a:cubicBezTo>
                    <a:cubicBezTo>
                      <a:pt x="15765" y="426514"/>
                      <a:pt x="-10814" y="399390"/>
                      <a:pt x="4938" y="396240"/>
                    </a:cubicBezTo>
                    <a:cubicBezTo>
                      <a:pt x="36443" y="389939"/>
                      <a:pt x="65604" y="417488"/>
                      <a:pt x="96378" y="426720"/>
                    </a:cubicBezTo>
                    <a:cubicBezTo>
                      <a:pt x="116440" y="432739"/>
                      <a:pt x="137199" y="436206"/>
                      <a:pt x="157338" y="441960"/>
                    </a:cubicBezTo>
                    <a:cubicBezTo>
                      <a:pt x="208070" y="456455"/>
                      <a:pt x="206847" y="462911"/>
                      <a:pt x="264018" y="472440"/>
                    </a:cubicBezTo>
                    <a:cubicBezTo>
                      <a:pt x="274040" y="474110"/>
                      <a:pt x="284338" y="472440"/>
                      <a:pt x="294498" y="4724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Forma Livre: Forma 138">
                <a:extLst>
                  <a:ext uri="{FF2B5EF4-FFF2-40B4-BE49-F238E27FC236}">
                    <a16:creationId xmlns:a16="http://schemas.microsoft.com/office/drawing/2014/main" id="{E0B93E48-8BEE-4698-9F9B-4DB9A9663C7F}"/>
                  </a:ext>
                </a:extLst>
              </p:cNvPr>
              <p:cNvSpPr/>
              <p:nvPr/>
            </p:nvSpPr>
            <p:spPr>
              <a:xfrm>
                <a:off x="2621280" y="563880"/>
                <a:ext cx="76684" cy="381000"/>
              </a:xfrm>
              <a:custGeom>
                <a:avLst/>
                <a:gdLst>
                  <a:gd name="connsiteX0" fmla="*/ 0 w 76684"/>
                  <a:gd name="connsiteY0" fmla="*/ 381000 h 381000"/>
                  <a:gd name="connsiteX1" fmla="*/ 60960 w 76684"/>
                  <a:gd name="connsiteY1" fmla="*/ 304800 h 381000"/>
                  <a:gd name="connsiteX2" fmla="*/ 76200 w 76684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684" h="381000">
                    <a:moveTo>
                      <a:pt x="0" y="381000"/>
                    </a:moveTo>
                    <a:cubicBezTo>
                      <a:pt x="20320" y="355600"/>
                      <a:pt x="54581" y="336696"/>
                      <a:pt x="60960" y="304800"/>
                    </a:cubicBezTo>
                    <a:cubicBezTo>
                      <a:pt x="80910" y="205049"/>
                      <a:pt x="76200" y="0"/>
                      <a:pt x="7620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3959AEED-7E27-41C7-8CF7-2E5E221D61C2}"/>
                  </a:ext>
                </a:extLst>
              </p:cNvPr>
              <p:cNvSpPr/>
              <p:nvPr/>
            </p:nvSpPr>
            <p:spPr>
              <a:xfrm>
                <a:off x="2303495" y="350520"/>
                <a:ext cx="16198" cy="213360"/>
              </a:xfrm>
              <a:custGeom>
                <a:avLst/>
                <a:gdLst>
                  <a:gd name="connsiteX0" fmla="*/ 0 w 16198"/>
                  <a:gd name="connsiteY0" fmla="*/ 213360 h 213360"/>
                  <a:gd name="connsiteX1" fmla="*/ 15240 w 16198"/>
                  <a:gd name="connsiteY1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" h="213360">
                    <a:moveTo>
                      <a:pt x="0" y="213360"/>
                    </a:moveTo>
                    <a:cubicBezTo>
                      <a:pt x="21921" y="81833"/>
                      <a:pt x="15240" y="152820"/>
                      <a:pt x="1524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502FE5B-3BB1-4E8E-B364-1891F74E81F5}"/>
              </a:ext>
            </a:extLst>
          </p:cNvPr>
          <p:cNvCxnSpPr>
            <a:cxnSpLocks/>
          </p:cNvCxnSpPr>
          <p:nvPr/>
        </p:nvCxnSpPr>
        <p:spPr>
          <a:xfrm>
            <a:off x="0" y="4717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11A652B-6C28-42CC-9C04-07EAF4BBA6C3}"/>
              </a:ext>
            </a:extLst>
          </p:cNvPr>
          <p:cNvSpPr/>
          <p:nvPr/>
        </p:nvSpPr>
        <p:spPr>
          <a:xfrm>
            <a:off x="-1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32D621-9201-441F-B9B2-01C1012F0544}"/>
              </a:ext>
            </a:extLst>
          </p:cNvPr>
          <p:cNvSpPr txBox="1"/>
          <p:nvPr/>
        </p:nvSpPr>
        <p:spPr>
          <a:xfrm>
            <a:off x="954624" y="7790543"/>
            <a:ext cx="311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Resultado lançamento: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1F41392-64F5-4350-9C39-3CED60A3C49B}"/>
              </a:ext>
            </a:extLst>
          </p:cNvPr>
          <p:cNvSpPr/>
          <p:nvPr/>
        </p:nvSpPr>
        <p:spPr>
          <a:xfrm>
            <a:off x="1299183" y="7275258"/>
            <a:ext cx="2045519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LANÇAR GRAVETOS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18A708-105D-43C7-8199-6465084A3D0C}"/>
              </a:ext>
            </a:extLst>
          </p:cNvPr>
          <p:cNvSpPr txBox="1"/>
          <p:nvPr/>
        </p:nvSpPr>
        <p:spPr>
          <a:xfrm>
            <a:off x="6095999" y="7790542"/>
            <a:ext cx="2387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 quem é a vez: </a:t>
            </a:r>
          </a:p>
        </p:txBody>
      </p: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2C47EAFB-FD5A-4C29-AA19-E0D13830A268}"/>
              </a:ext>
            </a:extLst>
          </p:cNvPr>
          <p:cNvGrpSpPr/>
          <p:nvPr/>
        </p:nvGrpSpPr>
        <p:grpSpPr>
          <a:xfrm>
            <a:off x="1528649" y="5434516"/>
            <a:ext cx="1513717" cy="1606065"/>
            <a:chOff x="3665162" y="1292188"/>
            <a:chExt cx="4027888" cy="4273622"/>
          </a:xfrm>
        </p:grpSpPr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0103FBEA-4837-4401-A92E-5F93275B3316}"/>
                </a:ext>
              </a:extLst>
            </p:cNvPr>
            <p:cNvSpPr/>
            <p:nvPr/>
          </p:nvSpPr>
          <p:spPr>
            <a:xfrm rot="20213329">
              <a:off x="3665162" y="1292193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C9FE5E0C-4EF7-4AB7-BE8C-3B94FA493AF1}"/>
                </a:ext>
              </a:extLst>
            </p:cNvPr>
            <p:cNvSpPr/>
            <p:nvPr/>
          </p:nvSpPr>
          <p:spPr>
            <a:xfrm rot="20213329">
              <a:off x="4796036" y="1292192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9B019A13-44FE-44DB-BC9D-0B5C5C203D78}"/>
                </a:ext>
              </a:extLst>
            </p:cNvPr>
            <p:cNvSpPr/>
            <p:nvPr/>
          </p:nvSpPr>
          <p:spPr>
            <a:xfrm rot="20213329">
              <a:off x="5926908" y="1292190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A649ADB5-1F17-4978-A310-8A80E8A1F936}"/>
                </a:ext>
              </a:extLst>
            </p:cNvPr>
            <p:cNvSpPr/>
            <p:nvPr/>
          </p:nvSpPr>
          <p:spPr>
            <a:xfrm rot="20213329">
              <a:off x="7057783" y="1292188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E4957922-0FB1-4A3F-90FE-62F754943331}"/>
              </a:ext>
            </a:extLst>
          </p:cNvPr>
          <p:cNvSpPr/>
          <p:nvPr/>
        </p:nvSpPr>
        <p:spPr>
          <a:xfrm>
            <a:off x="782467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Ajuda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4A744FA-B3AD-414B-B196-A029E62904D6}"/>
              </a:ext>
            </a:extLst>
          </p:cNvPr>
          <p:cNvSpPr/>
          <p:nvPr/>
        </p:nvSpPr>
        <p:spPr>
          <a:xfrm>
            <a:off x="1990783" y="472196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Conectar servidor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23DB8D99-C3DB-4EC5-8001-697E797F6ED4}"/>
              </a:ext>
            </a:extLst>
          </p:cNvPr>
          <p:cNvSpPr/>
          <p:nvPr/>
        </p:nvSpPr>
        <p:spPr>
          <a:xfrm>
            <a:off x="1993567" y="930067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Alterar servidor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4D37FC2C-292A-4ED3-AB75-4CE0CF884EBF}"/>
              </a:ext>
            </a:extLst>
          </p:cNvPr>
          <p:cNvSpPr/>
          <p:nvPr/>
        </p:nvSpPr>
        <p:spPr>
          <a:xfrm>
            <a:off x="-2" y="471753"/>
            <a:ext cx="1990786" cy="46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Conexão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51D1CC4-AFEF-4CDE-8EAE-11425B655BDC}"/>
              </a:ext>
            </a:extLst>
          </p:cNvPr>
          <p:cNvSpPr/>
          <p:nvPr/>
        </p:nvSpPr>
        <p:spPr>
          <a:xfrm>
            <a:off x="-1" y="937008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Partida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D1C4EFBD-E4BF-4F81-879F-8AEBA23D11B5}"/>
              </a:ext>
            </a:extLst>
          </p:cNvPr>
          <p:cNvSpPr/>
          <p:nvPr/>
        </p:nvSpPr>
        <p:spPr>
          <a:xfrm>
            <a:off x="-2" y="1383318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Sair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1C48194-EF71-4665-BC3B-B5D3738909DE}"/>
              </a:ext>
            </a:extLst>
          </p:cNvPr>
          <p:cNvSpPr txBox="1"/>
          <p:nvPr/>
        </p:nvSpPr>
        <p:spPr>
          <a:xfrm>
            <a:off x="3848509" y="7229091"/>
            <a:ext cx="274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Liberar peão da casa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D16012D8-2A1B-4F46-AE51-D531D8D00FA4}"/>
              </a:ext>
            </a:extLst>
          </p:cNvPr>
          <p:cNvSpPr/>
          <p:nvPr/>
        </p:nvSpPr>
        <p:spPr>
          <a:xfrm>
            <a:off x="6702755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TRÊS VERDADES</a:t>
            </a: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055F400E-0C18-4ADA-8089-61F2E46D901D}"/>
              </a:ext>
            </a:extLst>
          </p:cNvPr>
          <p:cNvSpPr/>
          <p:nvPr/>
        </p:nvSpPr>
        <p:spPr>
          <a:xfrm>
            <a:off x="9049741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RE-ATOUM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9E1136A3-A3DB-4085-BEDB-C42A165A34FE}"/>
              </a:ext>
            </a:extLst>
          </p:cNvPr>
          <p:cNvSpPr/>
          <p:nvPr/>
        </p:nvSpPr>
        <p:spPr>
          <a:xfrm>
            <a:off x="1990782" y="1387938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Desconectar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81661B-9B74-4EEC-B81C-B860ACFDCD78}"/>
              </a:ext>
            </a:extLst>
          </p:cNvPr>
          <p:cNvSpPr/>
          <p:nvPr/>
        </p:nvSpPr>
        <p:spPr>
          <a:xfrm>
            <a:off x="3687361" y="2482448"/>
            <a:ext cx="4889745" cy="19558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Informe seu nome e o endereço do servidor ao qual deseja se conectar.</a:t>
            </a:r>
          </a:p>
          <a:p>
            <a:r>
              <a:rPr lang="pt-BR" dirty="0"/>
              <a:t>Nome: JOAO</a:t>
            </a:r>
          </a:p>
          <a:p>
            <a:r>
              <a:rPr lang="pt-BR" dirty="0"/>
              <a:t>Servidor:	netgames.br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0FDA05-D35C-4AEA-8B76-E483765FC907}"/>
              </a:ext>
            </a:extLst>
          </p:cNvPr>
          <p:cNvSpPr/>
          <p:nvPr/>
        </p:nvSpPr>
        <p:spPr>
          <a:xfrm>
            <a:off x="5480008" y="4010323"/>
            <a:ext cx="1289602" cy="29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CONECTAR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3DEBA6DE-090E-4989-A359-2C1B48C2FB28}"/>
              </a:ext>
            </a:extLst>
          </p:cNvPr>
          <p:cNvSpPr/>
          <p:nvPr/>
        </p:nvSpPr>
        <p:spPr>
          <a:xfrm>
            <a:off x="6966703" y="4010323"/>
            <a:ext cx="1289602" cy="297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283680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502FE5B-3BB1-4E8E-B364-1891F74E81F5}"/>
              </a:ext>
            </a:extLst>
          </p:cNvPr>
          <p:cNvCxnSpPr>
            <a:cxnSpLocks/>
          </p:cNvCxnSpPr>
          <p:nvPr/>
        </p:nvCxnSpPr>
        <p:spPr>
          <a:xfrm>
            <a:off x="0" y="4717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32D621-9201-441F-B9B2-01C1012F0544}"/>
              </a:ext>
            </a:extLst>
          </p:cNvPr>
          <p:cNvSpPr txBox="1"/>
          <p:nvPr/>
        </p:nvSpPr>
        <p:spPr>
          <a:xfrm>
            <a:off x="954624" y="7790543"/>
            <a:ext cx="311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Resultado lançamento: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1F41392-64F5-4350-9C39-3CED60A3C49B}"/>
              </a:ext>
            </a:extLst>
          </p:cNvPr>
          <p:cNvSpPr/>
          <p:nvPr/>
        </p:nvSpPr>
        <p:spPr>
          <a:xfrm>
            <a:off x="1299183" y="7275258"/>
            <a:ext cx="2045519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LANÇAR GRAVETOS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18A708-105D-43C7-8199-6465084A3D0C}"/>
              </a:ext>
            </a:extLst>
          </p:cNvPr>
          <p:cNvSpPr txBox="1"/>
          <p:nvPr/>
        </p:nvSpPr>
        <p:spPr>
          <a:xfrm>
            <a:off x="6095999" y="7790542"/>
            <a:ext cx="2387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 quem é a vez: 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444CC94C-9E14-4AED-9799-F762C5FDF3A9}"/>
              </a:ext>
            </a:extLst>
          </p:cNvPr>
          <p:cNvGrpSpPr/>
          <p:nvPr/>
        </p:nvGrpSpPr>
        <p:grpSpPr>
          <a:xfrm>
            <a:off x="973199" y="2013839"/>
            <a:ext cx="10245600" cy="3186000"/>
            <a:chOff x="150222" y="1171982"/>
            <a:chExt cx="14341640" cy="4302492"/>
          </a:xfrm>
        </p:grpSpPr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28415CE9-A398-4324-9F7D-4E8F4A3F822F}"/>
                </a:ext>
              </a:extLst>
            </p:cNvPr>
            <p:cNvSpPr/>
            <p:nvPr/>
          </p:nvSpPr>
          <p:spPr>
            <a:xfrm>
              <a:off x="150222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52E3BB6C-B99A-4BF4-9BEE-9022B6B618E4}"/>
                </a:ext>
              </a:extLst>
            </p:cNvPr>
            <p:cNvSpPr/>
            <p:nvPr/>
          </p:nvSpPr>
          <p:spPr>
            <a:xfrm>
              <a:off x="1584386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39B9C042-3784-4F89-AC7A-2491F1044A25}"/>
                </a:ext>
              </a:extLst>
            </p:cNvPr>
            <p:cNvSpPr/>
            <p:nvPr/>
          </p:nvSpPr>
          <p:spPr>
            <a:xfrm>
              <a:off x="3018550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C0ED914-051A-49D7-B7B8-6FA733E2636E}"/>
                </a:ext>
              </a:extLst>
            </p:cNvPr>
            <p:cNvSpPr/>
            <p:nvPr/>
          </p:nvSpPr>
          <p:spPr>
            <a:xfrm>
              <a:off x="4452714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1660ABE6-EEFD-4834-BBEC-38245EB49608}"/>
                </a:ext>
              </a:extLst>
            </p:cNvPr>
            <p:cNvSpPr/>
            <p:nvPr/>
          </p:nvSpPr>
          <p:spPr>
            <a:xfrm>
              <a:off x="5886878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8" name="Retângulo 97">
              <a:extLst>
                <a:ext uri="{FF2B5EF4-FFF2-40B4-BE49-F238E27FC236}">
                  <a16:creationId xmlns:a16="http://schemas.microsoft.com/office/drawing/2014/main" id="{D5DB0671-D71D-4473-AA61-28B04376EAE5}"/>
                </a:ext>
              </a:extLst>
            </p:cNvPr>
            <p:cNvSpPr/>
            <p:nvPr/>
          </p:nvSpPr>
          <p:spPr>
            <a:xfrm>
              <a:off x="7321042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495C6D9F-AA90-40ED-9802-DC35AA4D5714}"/>
                </a:ext>
              </a:extLst>
            </p:cNvPr>
            <p:cNvSpPr/>
            <p:nvPr/>
          </p:nvSpPr>
          <p:spPr>
            <a:xfrm>
              <a:off x="8755206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78610DB2-08F1-419B-B280-0D1117B9E802}"/>
                </a:ext>
              </a:extLst>
            </p:cNvPr>
            <p:cNvSpPr/>
            <p:nvPr/>
          </p:nvSpPr>
          <p:spPr>
            <a:xfrm>
              <a:off x="10189370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C32147E6-5413-4BCA-A3EB-A274232A2F54}"/>
                </a:ext>
              </a:extLst>
            </p:cNvPr>
            <p:cNvSpPr/>
            <p:nvPr/>
          </p:nvSpPr>
          <p:spPr>
            <a:xfrm>
              <a:off x="11623534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60B0F21D-6FED-407F-B781-EE33E7F54989}"/>
                </a:ext>
              </a:extLst>
            </p:cNvPr>
            <p:cNvSpPr/>
            <p:nvPr/>
          </p:nvSpPr>
          <p:spPr>
            <a:xfrm>
              <a:off x="13057698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128274C0-F048-41D0-B3A5-8BE269F356AC}"/>
                </a:ext>
              </a:extLst>
            </p:cNvPr>
            <p:cNvSpPr/>
            <p:nvPr/>
          </p:nvSpPr>
          <p:spPr>
            <a:xfrm>
              <a:off x="150222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74385A14-B509-41DF-B9BA-534EA4FA0C7C}"/>
                </a:ext>
              </a:extLst>
            </p:cNvPr>
            <p:cNvSpPr/>
            <p:nvPr/>
          </p:nvSpPr>
          <p:spPr>
            <a:xfrm>
              <a:off x="1584386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A43A765D-9B57-4E4E-B32A-A002976D825D}"/>
                </a:ext>
              </a:extLst>
            </p:cNvPr>
            <p:cNvSpPr/>
            <p:nvPr/>
          </p:nvSpPr>
          <p:spPr>
            <a:xfrm>
              <a:off x="3018550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DFB2198F-57D6-42F7-923B-ECA69DDB07E0}"/>
                </a:ext>
              </a:extLst>
            </p:cNvPr>
            <p:cNvSpPr/>
            <p:nvPr/>
          </p:nvSpPr>
          <p:spPr>
            <a:xfrm>
              <a:off x="4452714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7" name="Retângulo 106">
              <a:extLst>
                <a:ext uri="{FF2B5EF4-FFF2-40B4-BE49-F238E27FC236}">
                  <a16:creationId xmlns:a16="http://schemas.microsoft.com/office/drawing/2014/main" id="{F6EDF71C-EA04-4867-B660-0EDCE07BD0F6}"/>
                </a:ext>
              </a:extLst>
            </p:cNvPr>
            <p:cNvSpPr/>
            <p:nvPr/>
          </p:nvSpPr>
          <p:spPr>
            <a:xfrm>
              <a:off x="5886878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0587B42E-4527-47C1-961A-6503CC95CF8D}"/>
                </a:ext>
              </a:extLst>
            </p:cNvPr>
            <p:cNvSpPr/>
            <p:nvPr/>
          </p:nvSpPr>
          <p:spPr>
            <a:xfrm>
              <a:off x="7321042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09" name="Retângulo 108">
              <a:extLst>
                <a:ext uri="{FF2B5EF4-FFF2-40B4-BE49-F238E27FC236}">
                  <a16:creationId xmlns:a16="http://schemas.microsoft.com/office/drawing/2014/main" id="{71A7CE4B-635A-4E45-9A09-D2FD80499E07}"/>
                </a:ext>
              </a:extLst>
            </p:cNvPr>
            <p:cNvSpPr/>
            <p:nvPr/>
          </p:nvSpPr>
          <p:spPr>
            <a:xfrm>
              <a:off x="8755206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0" name="Retângulo 109">
              <a:extLst>
                <a:ext uri="{FF2B5EF4-FFF2-40B4-BE49-F238E27FC236}">
                  <a16:creationId xmlns:a16="http://schemas.microsoft.com/office/drawing/2014/main" id="{A74239B1-70BB-42D6-A44C-F8DAF5C53E43}"/>
                </a:ext>
              </a:extLst>
            </p:cNvPr>
            <p:cNvSpPr/>
            <p:nvPr/>
          </p:nvSpPr>
          <p:spPr>
            <a:xfrm>
              <a:off x="10189370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1" name="Retângulo 110">
              <a:extLst>
                <a:ext uri="{FF2B5EF4-FFF2-40B4-BE49-F238E27FC236}">
                  <a16:creationId xmlns:a16="http://schemas.microsoft.com/office/drawing/2014/main" id="{EB79A0A8-1639-4CE0-8B77-9A74454EF609}"/>
                </a:ext>
              </a:extLst>
            </p:cNvPr>
            <p:cNvSpPr/>
            <p:nvPr/>
          </p:nvSpPr>
          <p:spPr>
            <a:xfrm>
              <a:off x="11623534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2" name="Retângulo 111">
              <a:extLst>
                <a:ext uri="{FF2B5EF4-FFF2-40B4-BE49-F238E27FC236}">
                  <a16:creationId xmlns:a16="http://schemas.microsoft.com/office/drawing/2014/main" id="{CF6ADC5E-2FFE-4CDB-8553-36C51A90784F}"/>
                </a:ext>
              </a:extLst>
            </p:cNvPr>
            <p:cNvSpPr/>
            <p:nvPr/>
          </p:nvSpPr>
          <p:spPr>
            <a:xfrm>
              <a:off x="13057698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05E2A169-30E3-4AD2-8BF9-57ADE7FBE9D1}"/>
                </a:ext>
              </a:extLst>
            </p:cNvPr>
            <p:cNvSpPr/>
            <p:nvPr/>
          </p:nvSpPr>
          <p:spPr>
            <a:xfrm>
              <a:off x="150222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CBFCB894-3345-4DC1-8DCF-FCFA8073BA75}"/>
                </a:ext>
              </a:extLst>
            </p:cNvPr>
            <p:cNvSpPr/>
            <p:nvPr/>
          </p:nvSpPr>
          <p:spPr>
            <a:xfrm>
              <a:off x="15843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5" name="Retângulo 114">
              <a:extLst>
                <a:ext uri="{FF2B5EF4-FFF2-40B4-BE49-F238E27FC236}">
                  <a16:creationId xmlns:a16="http://schemas.microsoft.com/office/drawing/2014/main" id="{1A87A123-9DD6-4C59-90B9-87C24C98071E}"/>
                </a:ext>
              </a:extLst>
            </p:cNvPr>
            <p:cNvSpPr/>
            <p:nvPr/>
          </p:nvSpPr>
          <p:spPr>
            <a:xfrm>
              <a:off x="3018550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6" name="Retângulo 115">
              <a:extLst>
                <a:ext uri="{FF2B5EF4-FFF2-40B4-BE49-F238E27FC236}">
                  <a16:creationId xmlns:a16="http://schemas.microsoft.com/office/drawing/2014/main" id="{965F3B88-F80F-4648-BE6B-62F310B7AA0E}"/>
                </a:ext>
              </a:extLst>
            </p:cNvPr>
            <p:cNvSpPr/>
            <p:nvPr/>
          </p:nvSpPr>
          <p:spPr>
            <a:xfrm>
              <a:off x="4452714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7" name="Retângulo 116">
              <a:extLst>
                <a:ext uri="{FF2B5EF4-FFF2-40B4-BE49-F238E27FC236}">
                  <a16:creationId xmlns:a16="http://schemas.microsoft.com/office/drawing/2014/main" id="{57C542C6-254B-40F9-A6CB-36341F1E75AB}"/>
                </a:ext>
              </a:extLst>
            </p:cNvPr>
            <p:cNvSpPr/>
            <p:nvPr/>
          </p:nvSpPr>
          <p:spPr>
            <a:xfrm>
              <a:off x="5886878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8" name="Retângulo 117">
              <a:extLst>
                <a:ext uri="{FF2B5EF4-FFF2-40B4-BE49-F238E27FC236}">
                  <a16:creationId xmlns:a16="http://schemas.microsoft.com/office/drawing/2014/main" id="{AD51442B-2408-4D15-B99D-0C04CBCAC1EA}"/>
                </a:ext>
              </a:extLst>
            </p:cNvPr>
            <p:cNvSpPr/>
            <p:nvPr/>
          </p:nvSpPr>
          <p:spPr>
            <a:xfrm>
              <a:off x="73301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DE3EDC34-0C84-4E96-A0A7-DD3809A304AC}"/>
                </a:ext>
              </a:extLst>
            </p:cNvPr>
            <p:cNvSpPr/>
            <p:nvPr/>
          </p:nvSpPr>
          <p:spPr>
            <a:xfrm>
              <a:off x="8755206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2EB05792-DD87-4B93-B8C9-33513BBE3F28}"/>
                </a:ext>
              </a:extLst>
            </p:cNvPr>
            <p:cNvSpPr/>
            <p:nvPr/>
          </p:nvSpPr>
          <p:spPr>
            <a:xfrm>
              <a:off x="10189370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1" name="Retângulo 120">
              <a:extLst>
                <a:ext uri="{FF2B5EF4-FFF2-40B4-BE49-F238E27FC236}">
                  <a16:creationId xmlns:a16="http://schemas.microsoft.com/office/drawing/2014/main" id="{4BFC69DF-8A9D-46B7-8EBC-840484FE4B77}"/>
                </a:ext>
              </a:extLst>
            </p:cNvPr>
            <p:cNvSpPr/>
            <p:nvPr/>
          </p:nvSpPr>
          <p:spPr>
            <a:xfrm>
              <a:off x="11623534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69483AC3-BC30-4B3A-AF38-8CE3D8A31073}"/>
                </a:ext>
              </a:extLst>
            </p:cNvPr>
            <p:cNvSpPr/>
            <p:nvPr/>
          </p:nvSpPr>
          <p:spPr>
            <a:xfrm>
              <a:off x="13057698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51B8B16E-4B19-435F-AB0A-92044D583FC9}"/>
                </a:ext>
              </a:extLst>
            </p:cNvPr>
            <p:cNvSpPr/>
            <p:nvPr/>
          </p:nvSpPr>
          <p:spPr>
            <a:xfrm>
              <a:off x="8885337" y="426201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CBF67046-575D-4FA7-8EAE-B7065116BB23}"/>
                </a:ext>
              </a:extLst>
            </p:cNvPr>
            <p:cNvSpPr/>
            <p:nvPr/>
          </p:nvSpPr>
          <p:spPr>
            <a:xfrm>
              <a:off x="8885337" y="463499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F113D55C-6769-4E34-B92C-4B35C2060358}"/>
                </a:ext>
              </a:extLst>
            </p:cNvPr>
            <p:cNvSpPr/>
            <p:nvPr/>
          </p:nvSpPr>
          <p:spPr>
            <a:xfrm>
              <a:off x="8885774" y="505473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6" name="Imagem 125">
              <a:extLst>
                <a:ext uri="{FF2B5EF4-FFF2-40B4-BE49-F238E27FC236}">
                  <a16:creationId xmlns:a16="http://schemas.microsoft.com/office/drawing/2014/main" id="{97AE48B8-F9CF-4259-A767-7E93C72E8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357" y="2671116"/>
              <a:ext cx="840892" cy="1304224"/>
            </a:xfrm>
            <a:prstGeom prst="rect">
              <a:avLst/>
            </a:prstGeom>
          </p:spPr>
        </p:pic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E009DCB6-32F9-4EC8-B227-761A252B204C}"/>
                </a:ext>
              </a:extLst>
            </p:cNvPr>
            <p:cNvGrpSpPr/>
            <p:nvPr/>
          </p:nvGrpSpPr>
          <p:grpSpPr>
            <a:xfrm>
              <a:off x="10270026" y="4336207"/>
              <a:ext cx="1229284" cy="900125"/>
              <a:chOff x="10347020" y="5169853"/>
              <a:chExt cx="1229284" cy="900125"/>
            </a:xfrm>
          </p:grpSpPr>
          <p:grpSp>
            <p:nvGrpSpPr>
              <p:cNvPr id="141" name="Agrupar 140">
                <a:extLst>
                  <a:ext uri="{FF2B5EF4-FFF2-40B4-BE49-F238E27FC236}">
                    <a16:creationId xmlns:a16="http://schemas.microsoft.com/office/drawing/2014/main" id="{B09A98C4-8E25-4EFF-A222-4180B2D51081}"/>
                  </a:ext>
                </a:extLst>
              </p:cNvPr>
              <p:cNvGrpSpPr/>
              <p:nvPr/>
            </p:nvGrpSpPr>
            <p:grpSpPr>
              <a:xfrm>
                <a:off x="10347020" y="5169853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150" name="Forma Livre: Forma 149">
                  <a:extLst>
                    <a:ext uri="{FF2B5EF4-FFF2-40B4-BE49-F238E27FC236}">
                      <a16:creationId xmlns:a16="http://schemas.microsoft.com/office/drawing/2014/main" id="{8BE1EDFF-0561-472C-9E10-5B8047160A31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Forma Livre: Forma 150">
                  <a:extLst>
                    <a:ext uri="{FF2B5EF4-FFF2-40B4-BE49-F238E27FC236}">
                      <a16:creationId xmlns:a16="http://schemas.microsoft.com/office/drawing/2014/main" id="{EE9D6795-A2EE-4340-ACB6-C156C4207DC7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Forma Livre: Forma 151">
                  <a:extLst>
                    <a:ext uri="{FF2B5EF4-FFF2-40B4-BE49-F238E27FC236}">
                      <a16:creationId xmlns:a16="http://schemas.microsoft.com/office/drawing/2014/main" id="{5A406D97-5E38-42F4-AB7C-45E808DE8544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8EA07C84-84C8-4BEF-BC54-5074511C24C8}"/>
                  </a:ext>
                </a:extLst>
              </p:cNvPr>
              <p:cNvGrpSpPr/>
              <p:nvPr/>
            </p:nvGrpSpPr>
            <p:grpSpPr>
              <a:xfrm>
                <a:off x="10633370" y="5192544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147" name="Forma Livre: Forma 146">
                  <a:extLst>
                    <a:ext uri="{FF2B5EF4-FFF2-40B4-BE49-F238E27FC236}">
                      <a16:creationId xmlns:a16="http://schemas.microsoft.com/office/drawing/2014/main" id="{F22DC8F4-FD99-458F-A78E-009CB6A435B3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Forma Livre: Forma 147">
                  <a:extLst>
                    <a:ext uri="{FF2B5EF4-FFF2-40B4-BE49-F238E27FC236}">
                      <a16:creationId xmlns:a16="http://schemas.microsoft.com/office/drawing/2014/main" id="{DAD50B60-A69B-43F0-BA25-D1484CE845AE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Forma Livre: Forma 148">
                  <a:extLst>
                    <a:ext uri="{FF2B5EF4-FFF2-40B4-BE49-F238E27FC236}">
                      <a16:creationId xmlns:a16="http://schemas.microsoft.com/office/drawing/2014/main" id="{43762BE3-3BA3-42C3-9173-A2A592F5B851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E9A02F98-8B1B-4107-AFAD-B94FA78DEE98}"/>
                  </a:ext>
                </a:extLst>
              </p:cNvPr>
              <p:cNvGrpSpPr/>
              <p:nvPr/>
            </p:nvGrpSpPr>
            <p:grpSpPr>
              <a:xfrm>
                <a:off x="10991911" y="5215235"/>
                <a:ext cx="584393" cy="854743"/>
                <a:chOff x="4451518" y="4852064"/>
                <a:chExt cx="706498" cy="1033336"/>
              </a:xfrm>
            </p:grpSpPr>
            <p:sp>
              <p:nvSpPr>
                <p:cNvPr id="144" name="Forma Livre: Forma 143">
                  <a:extLst>
                    <a:ext uri="{FF2B5EF4-FFF2-40B4-BE49-F238E27FC236}">
                      <a16:creationId xmlns:a16="http://schemas.microsoft.com/office/drawing/2014/main" id="{14239844-6007-40CB-9062-33C0B9E6C1A5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solidFill>
                  <a:srgbClr val="D79D7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orma Livre: Forma 144">
                  <a:extLst>
                    <a:ext uri="{FF2B5EF4-FFF2-40B4-BE49-F238E27FC236}">
                      <a16:creationId xmlns:a16="http://schemas.microsoft.com/office/drawing/2014/main" id="{FF8E6AEF-56A7-4DA9-88E3-B0CE79FB68A9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145">
                  <a:extLst>
                    <a:ext uri="{FF2B5EF4-FFF2-40B4-BE49-F238E27FC236}">
                      <a16:creationId xmlns:a16="http://schemas.microsoft.com/office/drawing/2014/main" id="{F5F38E98-27F9-432F-B85F-31C9135B0315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DB2FD9B9-3D50-4D09-A1D2-C3E627831920}"/>
                </a:ext>
              </a:extLst>
            </p:cNvPr>
            <p:cNvSpPr/>
            <p:nvPr/>
          </p:nvSpPr>
          <p:spPr>
            <a:xfrm>
              <a:off x="11668090" y="4200459"/>
              <a:ext cx="1219200" cy="1113865"/>
            </a:xfrm>
            <a:custGeom>
              <a:avLst/>
              <a:gdLst>
                <a:gd name="connsiteX0" fmla="*/ 0 w 1219200"/>
                <a:gd name="connsiteY0" fmla="*/ 533401 h 1113865"/>
                <a:gd name="connsiteX1" fmla="*/ 152400 w 1219200"/>
                <a:gd name="connsiteY1" fmla="*/ 518161 h 1113865"/>
                <a:gd name="connsiteX2" fmla="*/ 106680 w 1219200"/>
                <a:gd name="connsiteY2" fmla="*/ 670561 h 1113865"/>
                <a:gd name="connsiteX3" fmla="*/ 106680 w 1219200"/>
                <a:gd name="connsiteY3" fmla="*/ 548641 h 1113865"/>
                <a:gd name="connsiteX4" fmla="*/ 182880 w 1219200"/>
                <a:gd name="connsiteY4" fmla="*/ 533401 h 1113865"/>
                <a:gd name="connsiteX5" fmla="*/ 304800 w 1219200"/>
                <a:gd name="connsiteY5" fmla="*/ 457201 h 1113865"/>
                <a:gd name="connsiteX6" fmla="*/ 396240 w 1219200"/>
                <a:gd name="connsiteY6" fmla="*/ 426721 h 1113865"/>
                <a:gd name="connsiteX7" fmla="*/ 441960 w 1219200"/>
                <a:gd name="connsiteY7" fmla="*/ 411481 h 1113865"/>
                <a:gd name="connsiteX8" fmla="*/ 487680 w 1219200"/>
                <a:gd name="connsiteY8" fmla="*/ 457201 h 1113865"/>
                <a:gd name="connsiteX9" fmla="*/ 533400 w 1219200"/>
                <a:gd name="connsiteY9" fmla="*/ 472441 h 1113865"/>
                <a:gd name="connsiteX10" fmla="*/ 548640 w 1219200"/>
                <a:gd name="connsiteY10" fmla="*/ 518161 h 1113865"/>
                <a:gd name="connsiteX11" fmla="*/ 624840 w 1219200"/>
                <a:gd name="connsiteY11" fmla="*/ 609601 h 1113865"/>
                <a:gd name="connsiteX12" fmla="*/ 762000 w 1219200"/>
                <a:gd name="connsiteY12" fmla="*/ 563881 h 1113865"/>
                <a:gd name="connsiteX13" fmla="*/ 777240 w 1219200"/>
                <a:gd name="connsiteY13" fmla="*/ 518161 h 1113865"/>
                <a:gd name="connsiteX14" fmla="*/ 883920 w 1219200"/>
                <a:gd name="connsiteY14" fmla="*/ 441961 h 1113865"/>
                <a:gd name="connsiteX15" fmla="*/ 1005840 w 1219200"/>
                <a:gd name="connsiteY15" fmla="*/ 457201 h 1113865"/>
                <a:gd name="connsiteX16" fmla="*/ 1097280 w 1219200"/>
                <a:gd name="connsiteY16" fmla="*/ 579121 h 1113865"/>
                <a:gd name="connsiteX17" fmla="*/ 1143000 w 1219200"/>
                <a:gd name="connsiteY17" fmla="*/ 609601 h 1113865"/>
                <a:gd name="connsiteX18" fmla="*/ 1173480 w 1219200"/>
                <a:gd name="connsiteY18" fmla="*/ 563881 h 1113865"/>
                <a:gd name="connsiteX19" fmla="*/ 1127760 w 1219200"/>
                <a:gd name="connsiteY19" fmla="*/ 518161 h 1113865"/>
                <a:gd name="connsiteX20" fmla="*/ 1005840 w 1219200"/>
                <a:gd name="connsiteY20" fmla="*/ 457201 h 1113865"/>
                <a:gd name="connsiteX21" fmla="*/ 899160 w 1219200"/>
                <a:gd name="connsiteY21" fmla="*/ 441961 h 1113865"/>
                <a:gd name="connsiteX22" fmla="*/ 883920 w 1219200"/>
                <a:gd name="connsiteY22" fmla="*/ 396241 h 1113865"/>
                <a:gd name="connsiteX23" fmla="*/ 868680 w 1219200"/>
                <a:gd name="connsiteY23" fmla="*/ 304801 h 1113865"/>
                <a:gd name="connsiteX24" fmla="*/ 731520 w 1219200"/>
                <a:gd name="connsiteY24" fmla="*/ 198121 h 1113865"/>
                <a:gd name="connsiteX25" fmla="*/ 731520 w 1219200"/>
                <a:gd name="connsiteY25" fmla="*/ 76201 h 1113865"/>
                <a:gd name="connsiteX26" fmla="*/ 777240 w 1219200"/>
                <a:gd name="connsiteY26" fmla="*/ 60961 h 1113865"/>
                <a:gd name="connsiteX27" fmla="*/ 807720 w 1219200"/>
                <a:gd name="connsiteY27" fmla="*/ 15241 h 1113865"/>
                <a:gd name="connsiteX28" fmla="*/ 929640 w 1219200"/>
                <a:gd name="connsiteY28" fmla="*/ 15241 h 1113865"/>
                <a:gd name="connsiteX29" fmla="*/ 960120 w 1219200"/>
                <a:gd name="connsiteY29" fmla="*/ 60961 h 1113865"/>
                <a:gd name="connsiteX30" fmla="*/ 975360 w 1219200"/>
                <a:gd name="connsiteY30" fmla="*/ 106681 h 1113865"/>
                <a:gd name="connsiteX31" fmla="*/ 1021080 w 1219200"/>
                <a:gd name="connsiteY31" fmla="*/ 152401 h 1113865"/>
                <a:gd name="connsiteX32" fmla="*/ 1036320 w 1219200"/>
                <a:gd name="connsiteY32" fmla="*/ 213361 h 1113865"/>
                <a:gd name="connsiteX33" fmla="*/ 944880 w 1219200"/>
                <a:gd name="connsiteY33" fmla="*/ 243841 h 1113865"/>
                <a:gd name="connsiteX34" fmla="*/ 899160 w 1219200"/>
                <a:gd name="connsiteY34" fmla="*/ 274321 h 1113865"/>
                <a:gd name="connsiteX35" fmla="*/ 853440 w 1219200"/>
                <a:gd name="connsiteY35" fmla="*/ 289561 h 1113865"/>
                <a:gd name="connsiteX36" fmla="*/ 822960 w 1219200"/>
                <a:gd name="connsiteY36" fmla="*/ 335281 h 1113865"/>
                <a:gd name="connsiteX37" fmla="*/ 883920 w 1219200"/>
                <a:gd name="connsiteY37" fmla="*/ 365761 h 1113865"/>
                <a:gd name="connsiteX38" fmla="*/ 929640 w 1219200"/>
                <a:gd name="connsiteY38" fmla="*/ 518161 h 1113865"/>
                <a:gd name="connsiteX39" fmla="*/ 944880 w 1219200"/>
                <a:gd name="connsiteY39" fmla="*/ 1021081 h 1113865"/>
                <a:gd name="connsiteX40" fmla="*/ 990600 w 1219200"/>
                <a:gd name="connsiteY40" fmla="*/ 990601 h 1113865"/>
                <a:gd name="connsiteX41" fmla="*/ 1097280 w 1219200"/>
                <a:gd name="connsiteY41" fmla="*/ 868681 h 1113865"/>
                <a:gd name="connsiteX42" fmla="*/ 1173480 w 1219200"/>
                <a:gd name="connsiteY42" fmla="*/ 883921 h 1113865"/>
                <a:gd name="connsiteX43" fmla="*/ 1203960 w 1219200"/>
                <a:gd name="connsiteY43" fmla="*/ 975361 h 1113865"/>
                <a:gd name="connsiteX44" fmla="*/ 1219200 w 1219200"/>
                <a:gd name="connsiteY44" fmla="*/ 1021081 h 1113865"/>
                <a:gd name="connsiteX45" fmla="*/ 1203960 w 1219200"/>
                <a:gd name="connsiteY45" fmla="*/ 975361 h 1113865"/>
                <a:gd name="connsiteX46" fmla="*/ 1143000 w 1219200"/>
                <a:gd name="connsiteY46" fmla="*/ 914401 h 1113865"/>
                <a:gd name="connsiteX47" fmla="*/ 1112520 w 1219200"/>
                <a:gd name="connsiteY47" fmla="*/ 853441 h 1113865"/>
                <a:gd name="connsiteX48" fmla="*/ 1021080 w 1219200"/>
                <a:gd name="connsiteY48" fmla="*/ 883921 h 1113865"/>
                <a:gd name="connsiteX49" fmla="*/ 960120 w 1219200"/>
                <a:gd name="connsiteY49" fmla="*/ 1005841 h 1113865"/>
                <a:gd name="connsiteX50" fmla="*/ 1021080 w 1219200"/>
                <a:gd name="connsiteY50" fmla="*/ 1051561 h 1113865"/>
                <a:gd name="connsiteX51" fmla="*/ 1066800 w 1219200"/>
                <a:gd name="connsiteY51" fmla="*/ 1066801 h 1113865"/>
                <a:gd name="connsiteX52" fmla="*/ 1112520 w 1219200"/>
                <a:gd name="connsiteY52" fmla="*/ 1097281 h 1113865"/>
                <a:gd name="connsiteX53" fmla="*/ 1051560 w 1219200"/>
                <a:gd name="connsiteY53" fmla="*/ 1112521 h 1113865"/>
                <a:gd name="connsiteX54" fmla="*/ 960120 w 1219200"/>
                <a:gd name="connsiteY54" fmla="*/ 1036321 h 1113865"/>
                <a:gd name="connsiteX55" fmla="*/ 944880 w 1219200"/>
                <a:gd name="connsiteY55" fmla="*/ 990601 h 1113865"/>
                <a:gd name="connsiteX56" fmla="*/ 792480 w 1219200"/>
                <a:gd name="connsiteY56" fmla="*/ 990601 h 1113865"/>
                <a:gd name="connsiteX57" fmla="*/ 685800 w 1219200"/>
                <a:gd name="connsiteY57" fmla="*/ 1036321 h 1113865"/>
                <a:gd name="connsiteX58" fmla="*/ 640080 w 1219200"/>
                <a:gd name="connsiteY58" fmla="*/ 1066801 h 1113865"/>
                <a:gd name="connsiteX59" fmla="*/ 624840 w 1219200"/>
                <a:gd name="connsiteY59" fmla="*/ 1112521 h 1113865"/>
                <a:gd name="connsiteX60" fmla="*/ 701040 w 1219200"/>
                <a:gd name="connsiteY60" fmla="*/ 1036321 h 1113865"/>
                <a:gd name="connsiteX61" fmla="*/ 640080 w 1219200"/>
                <a:gd name="connsiteY61" fmla="*/ 975361 h 1113865"/>
                <a:gd name="connsiteX62" fmla="*/ 594360 w 1219200"/>
                <a:gd name="connsiteY62" fmla="*/ 944881 h 1113865"/>
                <a:gd name="connsiteX63" fmla="*/ 457200 w 1219200"/>
                <a:gd name="connsiteY63" fmla="*/ 914401 h 1113865"/>
                <a:gd name="connsiteX64" fmla="*/ 320040 w 1219200"/>
                <a:gd name="connsiteY64" fmla="*/ 975361 h 1113865"/>
                <a:gd name="connsiteX65" fmla="*/ 411480 w 1219200"/>
                <a:gd name="connsiteY65" fmla="*/ 1021081 h 1113865"/>
                <a:gd name="connsiteX66" fmla="*/ 289560 w 1219200"/>
                <a:gd name="connsiteY66" fmla="*/ 1036321 h 1113865"/>
                <a:gd name="connsiteX67" fmla="*/ 198120 w 1219200"/>
                <a:gd name="connsiteY67" fmla="*/ 1097281 h 1113865"/>
                <a:gd name="connsiteX68" fmla="*/ 243840 w 1219200"/>
                <a:gd name="connsiteY68" fmla="*/ 1066801 h 1113865"/>
                <a:gd name="connsiteX69" fmla="*/ 289560 w 1219200"/>
                <a:gd name="connsiteY69" fmla="*/ 1051561 h 1113865"/>
                <a:gd name="connsiteX70" fmla="*/ 381000 w 1219200"/>
                <a:gd name="connsiteY70" fmla="*/ 990601 h 1113865"/>
                <a:gd name="connsiteX71" fmla="*/ 365760 w 1219200"/>
                <a:gd name="connsiteY71" fmla="*/ 274321 h 1113865"/>
                <a:gd name="connsiteX72" fmla="*/ 320040 w 1219200"/>
                <a:gd name="connsiteY72" fmla="*/ 243841 h 1113865"/>
                <a:gd name="connsiteX73" fmla="*/ 259080 w 1219200"/>
                <a:gd name="connsiteY73" fmla="*/ 152401 h 1113865"/>
                <a:gd name="connsiteX74" fmla="*/ 228600 w 1219200"/>
                <a:gd name="connsiteY74" fmla="*/ 106681 h 1113865"/>
                <a:gd name="connsiteX75" fmla="*/ 213360 w 1219200"/>
                <a:gd name="connsiteY75" fmla="*/ 60961 h 1113865"/>
                <a:gd name="connsiteX76" fmla="*/ 289560 w 1219200"/>
                <a:gd name="connsiteY76" fmla="*/ 30481 h 1113865"/>
                <a:gd name="connsiteX77" fmla="*/ 381000 w 1219200"/>
                <a:gd name="connsiteY77" fmla="*/ 1 h 1113865"/>
                <a:gd name="connsiteX78" fmla="*/ 472440 w 1219200"/>
                <a:gd name="connsiteY78" fmla="*/ 15241 h 1113865"/>
                <a:gd name="connsiteX79" fmla="*/ 487680 w 1219200"/>
                <a:gd name="connsiteY79" fmla="*/ 60961 h 1113865"/>
                <a:gd name="connsiteX80" fmla="*/ 533400 w 1219200"/>
                <a:gd name="connsiteY80" fmla="*/ 106681 h 1113865"/>
                <a:gd name="connsiteX81" fmla="*/ 548640 w 1219200"/>
                <a:gd name="connsiteY81" fmla="*/ 152401 h 1113865"/>
                <a:gd name="connsiteX82" fmla="*/ 472440 w 1219200"/>
                <a:gd name="connsiteY82" fmla="*/ 213361 h 1113865"/>
                <a:gd name="connsiteX83" fmla="*/ 365760 w 1219200"/>
                <a:gd name="connsiteY83" fmla="*/ 335281 h 1113865"/>
                <a:gd name="connsiteX84" fmla="*/ 365760 w 1219200"/>
                <a:gd name="connsiteY84" fmla="*/ 350521 h 111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200" h="1113865">
                  <a:moveTo>
                    <a:pt x="0" y="533401"/>
                  </a:moveTo>
                  <a:cubicBezTo>
                    <a:pt x="50800" y="528321"/>
                    <a:pt x="109921" y="489842"/>
                    <a:pt x="152400" y="518161"/>
                  </a:cubicBezTo>
                  <a:cubicBezTo>
                    <a:pt x="197662" y="548335"/>
                    <a:pt x="124915" y="643209"/>
                    <a:pt x="106680" y="670561"/>
                  </a:cubicBezTo>
                  <a:cubicBezTo>
                    <a:pt x="99673" y="642533"/>
                    <a:pt x="73047" y="576669"/>
                    <a:pt x="106680" y="548641"/>
                  </a:cubicBezTo>
                  <a:cubicBezTo>
                    <a:pt x="126579" y="532058"/>
                    <a:pt x="157480" y="538481"/>
                    <a:pt x="182880" y="533401"/>
                  </a:cubicBezTo>
                  <a:cubicBezTo>
                    <a:pt x="250940" y="442654"/>
                    <a:pt x="196760" y="486666"/>
                    <a:pt x="304800" y="457201"/>
                  </a:cubicBezTo>
                  <a:cubicBezTo>
                    <a:pt x="335797" y="448747"/>
                    <a:pt x="365760" y="436881"/>
                    <a:pt x="396240" y="426721"/>
                  </a:cubicBezTo>
                  <a:lnTo>
                    <a:pt x="441960" y="411481"/>
                  </a:lnTo>
                  <a:cubicBezTo>
                    <a:pt x="457200" y="426721"/>
                    <a:pt x="469747" y="445246"/>
                    <a:pt x="487680" y="457201"/>
                  </a:cubicBezTo>
                  <a:cubicBezTo>
                    <a:pt x="501046" y="466112"/>
                    <a:pt x="522041" y="461082"/>
                    <a:pt x="533400" y="472441"/>
                  </a:cubicBezTo>
                  <a:cubicBezTo>
                    <a:pt x="544759" y="483800"/>
                    <a:pt x="542312" y="503396"/>
                    <a:pt x="548640" y="518161"/>
                  </a:cubicBezTo>
                  <a:cubicBezTo>
                    <a:pt x="579577" y="590347"/>
                    <a:pt x="566453" y="570676"/>
                    <a:pt x="624840" y="609601"/>
                  </a:cubicBezTo>
                  <a:cubicBezTo>
                    <a:pt x="663367" y="601896"/>
                    <a:pt x="730452" y="595429"/>
                    <a:pt x="762000" y="563881"/>
                  </a:cubicBezTo>
                  <a:cubicBezTo>
                    <a:pt x="773359" y="552522"/>
                    <a:pt x="767903" y="531233"/>
                    <a:pt x="777240" y="518161"/>
                  </a:cubicBezTo>
                  <a:cubicBezTo>
                    <a:pt x="822440" y="454882"/>
                    <a:pt x="826098" y="461235"/>
                    <a:pt x="883920" y="441961"/>
                  </a:cubicBezTo>
                  <a:cubicBezTo>
                    <a:pt x="924560" y="447041"/>
                    <a:pt x="967350" y="443204"/>
                    <a:pt x="1005840" y="457201"/>
                  </a:cubicBezTo>
                  <a:cubicBezTo>
                    <a:pt x="1045413" y="471591"/>
                    <a:pt x="1077707" y="556285"/>
                    <a:pt x="1097280" y="579121"/>
                  </a:cubicBezTo>
                  <a:cubicBezTo>
                    <a:pt x="1109200" y="593028"/>
                    <a:pt x="1127760" y="599441"/>
                    <a:pt x="1143000" y="609601"/>
                  </a:cubicBezTo>
                  <a:cubicBezTo>
                    <a:pt x="1153160" y="594361"/>
                    <a:pt x="1176491" y="581948"/>
                    <a:pt x="1173480" y="563881"/>
                  </a:cubicBezTo>
                  <a:cubicBezTo>
                    <a:pt x="1169937" y="542622"/>
                    <a:pt x="1144317" y="531959"/>
                    <a:pt x="1127760" y="518161"/>
                  </a:cubicBezTo>
                  <a:cubicBezTo>
                    <a:pt x="1094891" y="490770"/>
                    <a:pt x="1045855" y="467205"/>
                    <a:pt x="1005840" y="457201"/>
                  </a:cubicBezTo>
                  <a:cubicBezTo>
                    <a:pt x="970991" y="448489"/>
                    <a:pt x="934720" y="447041"/>
                    <a:pt x="899160" y="441961"/>
                  </a:cubicBezTo>
                  <a:cubicBezTo>
                    <a:pt x="894080" y="426721"/>
                    <a:pt x="887405" y="411923"/>
                    <a:pt x="883920" y="396241"/>
                  </a:cubicBezTo>
                  <a:cubicBezTo>
                    <a:pt x="877217" y="366076"/>
                    <a:pt x="884250" y="331492"/>
                    <a:pt x="868680" y="304801"/>
                  </a:cubicBezTo>
                  <a:cubicBezTo>
                    <a:pt x="819053" y="219726"/>
                    <a:pt x="798317" y="220387"/>
                    <a:pt x="731520" y="198121"/>
                  </a:cubicBezTo>
                  <a:cubicBezTo>
                    <a:pt x="716960" y="154440"/>
                    <a:pt x="698826" y="125242"/>
                    <a:pt x="731520" y="76201"/>
                  </a:cubicBezTo>
                  <a:cubicBezTo>
                    <a:pt x="740431" y="62835"/>
                    <a:pt x="762000" y="66041"/>
                    <a:pt x="777240" y="60961"/>
                  </a:cubicBezTo>
                  <a:cubicBezTo>
                    <a:pt x="787400" y="45721"/>
                    <a:pt x="793417" y="26683"/>
                    <a:pt x="807720" y="15241"/>
                  </a:cubicBezTo>
                  <a:cubicBezTo>
                    <a:pt x="845210" y="-14751"/>
                    <a:pt x="890582" y="7429"/>
                    <a:pt x="929640" y="15241"/>
                  </a:cubicBezTo>
                  <a:cubicBezTo>
                    <a:pt x="939800" y="30481"/>
                    <a:pt x="951929" y="44578"/>
                    <a:pt x="960120" y="60961"/>
                  </a:cubicBezTo>
                  <a:cubicBezTo>
                    <a:pt x="967304" y="75329"/>
                    <a:pt x="966449" y="93315"/>
                    <a:pt x="975360" y="106681"/>
                  </a:cubicBezTo>
                  <a:cubicBezTo>
                    <a:pt x="987315" y="124614"/>
                    <a:pt x="1005840" y="137161"/>
                    <a:pt x="1021080" y="152401"/>
                  </a:cubicBezTo>
                  <a:cubicBezTo>
                    <a:pt x="1026160" y="172721"/>
                    <a:pt x="1049729" y="197270"/>
                    <a:pt x="1036320" y="213361"/>
                  </a:cubicBezTo>
                  <a:cubicBezTo>
                    <a:pt x="1015752" y="238043"/>
                    <a:pt x="971613" y="226019"/>
                    <a:pt x="944880" y="243841"/>
                  </a:cubicBezTo>
                  <a:cubicBezTo>
                    <a:pt x="929640" y="254001"/>
                    <a:pt x="915543" y="266130"/>
                    <a:pt x="899160" y="274321"/>
                  </a:cubicBezTo>
                  <a:cubicBezTo>
                    <a:pt x="884792" y="281505"/>
                    <a:pt x="868680" y="284481"/>
                    <a:pt x="853440" y="289561"/>
                  </a:cubicBezTo>
                  <a:cubicBezTo>
                    <a:pt x="843280" y="304801"/>
                    <a:pt x="816158" y="318275"/>
                    <a:pt x="822960" y="335281"/>
                  </a:cubicBezTo>
                  <a:cubicBezTo>
                    <a:pt x="831397" y="356375"/>
                    <a:pt x="870289" y="347586"/>
                    <a:pt x="883920" y="365761"/>
                  </a:cubicBezTo>
                  <a:cubicBezTo>
                    <a:pt x="897834" y="384313"/>
                    <a:pt x="921725" y="486503"/>
                    <a:pt x="929640" y="518161"/>
                  </a:cubicBezTo>
                  <a:cubicBezTo>
                    <a:pt x="934720" y="685801"/>
                    <a:pt x="923417" y="854743"/>
                    <a:pt x="944880" y="1021081"/>
                  </a:cubicBezTo>
                  <a:cubicBezTo>
                    <a:pt x="947224" y="1039247"/>
                    <a:pt x="976529" y="1002327"/>
                    <a:pt x="990600" y="990601"/>
                  </a:cubicBezTo>
                  <a:cubicBezTo>
                    <a:pt x="1031832" y="956241"/>
                    <a:pt x="1064342" y="909853"/>
                    <a:pt x="1097280" y="868681"/>
                  </a:cubicBezTo>
                  <a:cubicBezTo>
                    <a:pt x="1122680" y="873761"/>
                    <a:pt x="1155164" y="865605"/>
                    <a:pt x="1173480" y="883921"/>
                  </a:cubicBezTo>
                  <a:cubicBezTo>
                    <a:pt x="1196198" y="906639"/>
                    <a:pt x="1193800" y="944881"/>
                    <a:pt x="1203960" y="975361"/>
                  </a:cubicBezTo>
                  <a:lnTo>
                    <a:pt x="1219200" y="1021081"/>
                  </a:lnTo>
                  <a:lnTo>
                    <a:pt x="1203960" y="975361"/>
                  </a:lnTo>
                  <a:cubicBezTo>
                    <a:pt x="1183640" y="914401"/>
                    <a:pt x="1203960" y="934721"/>
                    <a:pt x="1143000" y="914401"/>
                  </a:cubicBezTo>
                  <a:cubicBezTo>
                    <a:pt x="1132840" y="894081"/>
                    <a:pt x="1129973" y="867985"/>
                    <a:pt x="1112520" y="853441"/>
                  </a:cubicBezTo>
                  <a:cubicBezTo>
                    <a:pt x="1054643" y="805210"/>
                    <a:pt x="1044944" y="845739"/>
                    <a:pt x="1021080" y="883921"/>
                  </a:cubicBezTo>
                  <a:cubicBezTo>
                    <a:pt x="969666" y="966184"/>
                    <a:pt x="983333" y="936202"/>
                    <a:pt x="960120" y="1005841"/>
                  </a:cubicBezTo>
                  <a:cubicBezTo>
                    <a:pt x="980440" y="1021081"/>
                    <a:pt x="999027" y="1038959"/>
                    <a:pt x="1021080" y="1051561"/>
                  </a:cubicBezTo>
                  <a:cubicBezTo>
                    <a:pt x="1035028" y="1059531"/>
                    <a:pt x="1052432" y="1059617"/>
                    <a:pt x="1066800" y="1066801"/>
                  </a:cubicBezTo>
                  <a:cubicBezTo>
                    <a:pt x="1083183" y="1074992"/>
                    <a:pt x="1097280" y="1087121"/>
                    <a:pt x="1112520" y="1097281"/>
                  </a:cubicBezTo>
                  <a:cubicBezTo>
                    <a:pt x="1092200" y="1102361"/>
                    <a:pt x="1072295" y="1115483"/>
                    <a:pt x="1051560" y="1112521"/>
                  </a:cubicBezTo>
                  <a:cubicBezTo>
                    <a:pt x="1026806" y="1108985"/>
                    <a:pt x="973019" y="1049220"/>
                    <a:pt x="960120" y="1036321"/>
                  </a:cubicBezTo>
                  <a:cubicBezTo>
                    <a:pt x="955040" y="1021081"/>
                    <a:pt x="956239" y="1001960"/>
                    <a:pt x="944880" y="990601"/>
                  </a:cubicBezTo>
                  <a:cubicBezTo>
                    <a:pt x="911631" y="957352"/>
                    <a:pt x="810977" y="987959"/>
                    <a:pt x="792480" y="990601"/>
                  </a:cubicBezTo>
                  <a:cubicBezTo>
                    <a:pt x="677697" y="1067123"/>
                    <a:pt x="823576" y="977274"/>
                    <a:pt x="685800" y="1036321"/>
                  </a:cubicBezTo>
                  <a:cubicBezTo>
                    <a:pt x="668965" y="1043536"/>
                    <a:pt x="655320" y="1056641"/>
                    <a:pt x="640080" y="1066801"/>
                  </a:cubicBezTo>
                  <a:cubicBezTo>
                    <a:pt x="635000" y="1082041"/>
                    <a:pt x="610472" y="1105337"/>
                    <a:pt x="624840" y="1112521"/>
                  </a:cubicBezTo>
                  <a:cubicBezTo>
                    <a:pt x="650240" y="1125221"/>
                    <a:pt x="695960" y="1043941"/>
                    <a:pt x="701040" y="1036321"/>
                  </a:cubicBezTo>
                  <a:cubicBezTo>
                    <a:pt x="601287" y="1003070"/>
                    <a:pt x="699193" y="1049252"/>
                    <a:pt x="640080" y="975361"/>
                  </a:cubicBezTo>
                  <a:cubicBezTo>
                    <a:pt x="628638" y="961058"/>
                    <a:pt x="610743" y="953072"/>
                    <a:pt x="594360" y="944881"/>
                  </a:cubicBezTo>
                  <a:cubicBezTo>
                    <a:pt x="556843" y="926122"/>
                    <a:pt x="492320" y="920254"/>
                    <a:pt x="457200" y="914401"/>
                  </a:cubicBezTo>
                  <a:cubicBezTo>
                    <a:pt x="441377" y="917038"/>
                    <a:pt x="320040" y="919053"/>
                    <a:pt x="320040" y="975361"/>
                  </a:cubicBezTo>
                  <a:cubicBezTo>
                    <a:pt x="320040" y="995056"/>
                    <a:pt x="400206" y="1017323"/>
                    <a:pt x="411480" y="1021081"/>
                  </a:cubicBezTo>
                  <a:cubicBezTo>
                    <a:pt x="370840" y="1026161"/>
                    <a:pt x="328130" y="1022546"/>
                    <a:pt x="289560" y="1036321"/>
                  </a:cubicBezTo>
                  <a:cubicBezTo>
                    <a:pt x="255062" y="1048642"/>
                    <a:pt x="198120" y="1097281"/>
                    <a:pt x="198120" y="1097281"/>
                  </a:cubicBezTo>
                  <a:cubicBezTo>
                    <a:pt x="213360" y="1087121"/>
                    <a:pt x="227457" y="1074992"/>
                    <a:pt x="243840" y="1066801"/>
                  </a:cubicBezTo>
                  <a:cubicBezTo>
                    <a:pt x="258208" y="1059617"/>
                    <a:pt x="275517" y="1059363"/>
                    <a:pt x="289560" y="1051561"/>
                  </a:cubicBezTo>
                  <a:cubicBezTo>
                    <a:pt x="321582" y="1033771"/>
                    <a:pt x="381000" y="990601"/>
                    <a:pt x="381000" y="990601"/>
                  </a:cubicBezTo>
                  <a:cubicBezTo>
                    <a:pt x="464645" y="739665"/>
                    <a:pt x="429714" y="862696"/>
                    <a:pt x="365760" y="274321"/>
                  </a:cubicBezTo>
                  <a:cubicBezTo>
                    <a:pt x="363781" y="256112"/>
                    <a:pt x="335280" y="254001"/>
                    <a:pt x="320040" y="243841"/>
                  </a:cubicBezTo>
                  <a:lnTo>
                    <a:pt x="259080" y="152401"/>
                  </a:lnTo>
                  <a:cubicBezTo>
                    <a:pt x="248920" y="137161"/>
                    <a:pt x="234392" y="124057"/>
                    <a:pt x="228600" y="106681"/>
                  </a:cubicBezTo>
                  <a:lnTo>
                    <a:pt x="213360" y="60961"/>
                  </a:lnTo>
                  <a:cubicBezTo>
                    <a:pt x="238760" y="50801"/>
                    <a:pt x="263850" y="39830"/>
                    <a:pt x="289560" y="30481"/>
                  </a:cubicBezTo>
                  <a:cubicBezTo>
                    <a:pt x="319754" y="19501"/>
                    <a:pt x="381000" y="1"/>
                    <a:pt x="381000" y="1"/>
                  </a:cubicBezTo>
                  <a:cubicBezTo>
                    <a:pt x="411480" y="5081"/>
                    <a:pt x="445611" y="-90"/>
                    <a:pt x="472440" y="15241"/>
                  </a:cubicBezTo>
                  <a:cubicBezTo>
                    <a:pt x="486388" y="23211"/>
                    <a:pt x="478769" y="47595"/>
                    <a:pt x="487680" y="60961"/>
                  </a:cubicBezTo>
                  <a:cubicBezTo>
                    <a:pt x="499635" y="78894"/>
                    <a:pt x="518160" y="91441"/>
                    <a:pt x="533400" y="106681"/>
                  </a:cubicBezTo>
                  <a:cubicBezTo>
                    <a:pt x="538480" y="121921"/>
                    <a:pt x="551281" y="136555"/>
                    <a:pt x="548640" y="152401"/>
                  </a:cubicBezTo>
                  <a:cubicBezTo>
                    <a:pt x="540530" y="201060"/>
                    <a:pt x="508101" y="201474"/>
                    <a:pt x="472440" y="213361"/>
                  </a:cubicBezTo>
                  <a:cubicBezTo>
                    <a:pt x="429136" y="256665"/>
                    <a:pt x="397241" y="282813"/>
                    <a:pt x="365760" y="335281"/>
                  </a:cubicBezTo>
                  <a:cubicBezTo>
                    <a:pt x="363146" y="339637"/>
                    <a:pt x="365760" y="345441"/>
                    <a:pt x="365760" y="35052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48C54560-C820-47CD-8AFB-CB7B0BC06BA5}"/>
                </a:ext>
              </a:extLst>
            </p:cNvPr>
            <p:cNvSpPr/>
            <p:nvPr/>
          </p:nvSpPr>
          <p:spPr>
            <a:xfrm>
              <a:off x="7559315" y="4331414"/>
              <a:ext cx="950976" cy="859536"/>
            </a:xfrm>
            <a:custGeom>
              <a:avLst/>
              <a:gdLst>
                <a:gd name="connsiteX0" fmla="*/ 137160 w 950976"/>
                <a:gd name="connsiteY0" fmla="*/ 0 h 859536"/>
                <a:gd name="connsiteX1" fmla="*/ 146304 w 950976"/>
                <a:gd name="connsiteY1" fmla="*/ 292608 h 859536"/>
                <a:gd name="connsiteX2" fmla="*/ 164592 w 950976"/>
                <a:gd name="connsiteY2" fmla="*/ 329184 h 859536"/>
                <a:gd name="connsiteX3" fmla="*/ 173736 w 950976"/>
                <a:gd name="connsiteY3" fmla="*/ 384048 h 859536"/>
                <a:gd name="connsiteX4" fmla="*/ 182880 w 950976"/>
                <a:gd name="connsiteY4" fmla="*/ 429768 h 859536"/>
                <a:gd name="connsiteX5" fmla="*/ 192024 w 950976"/>
                <a:gd name="connsiteY5" fmla="*/ 457200 h 859536"/>
                <a:gd name="connsiteX6" fmla="*/ 201168 w 950976"/>
                <a:gd name="connsiteY6" fmla="*/ 493776 h 859536"/>
                <a:gd name="connsiteX7" fmla="*/ 219456 w 950976"/>
                <a:gd name="connsiteY7" fmla="*/ 521208 h 859536"/>
                <a:gd name="connsiteX8" fmla="*/ 265176 w 950976"/>
                <a:gd name="connsiteY8" fmla="*/ 612648 h 859536"/>
                <a:gd name="connsiteX9" fmla="*/ 274320 w 950976"/>
                <a:gd name="connsiteY9" fmla="*/ 640080 h 859536"/>
                <a:gd name="connsiteX10" fmla="*/ 301752 w 950976"/>
                <a:gd name="connsiteY10" fmla="*/ 667512 h 859536"/>
                <a:gd name="connsiteX11" fmla="*/ 274320 w 950976"/>
                <a:gd name="connsiteY11" fmla="*/ 859536 h 859536"/>
                <a:gd name="connsiteX12" fmla="*/ 109728 w 950976"/>
                <a:gd name="connsiteY12" fmla="*/ 850392 h 859536"/>
                <a:gd name="connsiteX13" fmla="*/ 18288 w 950976"/>
                <a:gd name="connsiteY13" fmla="*/ 786384 h 859536"/>
                <a:gd name="connsiteX14" fmla="*/ 0 w 950976"/>
                <a:gd name="connsiteY14" fmla="*/ 758952 h 859536"/>
                <a:gd name="connsiteX15" fmla="*/ 18288 w 950976"/>
                <a:gd name="connsiteY15" fmla="*/ 676656 h 859536"/>
                <a:gd name="connsiteX16" fmla="*/ 73152 w 950976"/>
                <a:gd name="connsiteY16" fmla="*/ 658368 h 859536"/>
                <a:gd name="connsiteX17" fmla="*/ 137160 w 950976"/>
                <a:gd name="connsiteY17" fmla="*/ 621792 h 859536"/>
                <a:gd name="connsiteX18" fmla="*/ 192024 w 950976"/>
                <a:gd name="connsiteY18" fmla="*/ 566928 h 859536"/>
                <a:gd name="connsiteX19" fmla="*/ 182880 w 950976"/>
                <a:gd name="connsiteY19" fmla="*/ 301752 h 859536"/>
                <a:gd name="connsiteX20" fmla="*/ 155448 w 950976"/>
                <a:gd name="connsiteY20" fmla="*/ 283464 h 859536"/>
                <a:gd name="connsiteX21" fmla="*/ 329184 w 950976"/>
                <a:gd name="connsiteY21" fmla="*/ 274320 h 859536"/>
                <a:gd name="connsiteX22" fmla="*/ 484632 w 950976"/>
                <a:gd name="connsiteY22" fmla="*/ 292608 h 859536"/>
                <a:gd name="connsiteX23" fmla="*/ 493776 w 950976"/>
                <a:gd name="connsiteY23" fmla="*/ 356616 h 859536"/>
                <a:gd name="connsiteX24" fmla="*/ 502920 w 950976"/>
                <a:gd name="connsiteY24" fmla="*/ 530352 h 859536"/>
                <a:gd name="connsiteX25" fmla="*/ 576072 w 950976"/>
                <a:gd name="connsiteY25" fmla="*/ 548640 h 859536"/>
                <a:gd name="connsiteX26" fmla="*/ 612648 w 950976"/>
                <a:gd name="connsiteY26" fmla="*/ 603504 h 859536"/>
                <a:gd name="connsiteX27" fmla="*/ 630936 w 950976"/>
                <a:gd name="connsiteY27" fmla="*/ 630936 h 859536"/>
                <a:gd name="connsiteX28" fmla="*/ 640080 w 950976"/>
                <a:gd name="connsiteY28" fmla="*/ 658368 h 859536"/>
                <a:gd name="connsiteX29" fmla="*/ 603504 w 950976"/>
                <a:gd name="connsiteY29" fmla="*/ 768096 h 859536"/>
                <a:gd name="connsiteX30" fmla="*/ 548640 w 950976"/>
                <a:gd name="connsiteY30" fmla="*/ 795528 h 859536"/>
                <a:gd name="connsiteX31" fmla="*/ 402336 w 950976"/>
                <a:gd name="connsiteY31" fmla="*/ 786384 h 859536"/>
                <a:gd name="connsiteX32" fmla="*/ 420624 w 950976"/>
                <a:gd name="connsiteY32" fmla="*/ 649224 h 859536"/>
                <a:gd name="connsiteX33" fmla="*/ 429768 w 950976"/>
                <a:gd name="connsiteY33" fmla="*/ 612648 h 859536"/>
                <a:gd name="connsiteX34" fmla="*/ 457200 w 950976"/>
                <a:gd name="connsiteY34" fmla="*/ 603504 h 859536"/>
                <a:gd name="connsiteX35" fmla="*/ 484632 w 950976"/>
                <a:gd name="connsiteY35" fmla="*/ 585216 h 859536"/>
                <a:gd name="connsiteX36" fmla="*/ 493776 w 950976"/>
                <a:gd name="connsiteY36" fmla="*/ 557784 h 859536"/>
                <a:gd name="connsiteX37" fmla="*/ 512064 w 950976"/>
                <a:gd name="connsiteY37" fmla="*/ 100584 h 859536"/>
                <a:gd name="connsiteX38" fmla="*/ 521208 w 950976"/>
                <a:gd name="connsiteY38" fmla="*/ 146304 h 859536"/>
                <a:gd name="connsiteX39" fmla="*/ 512064 w 950976"/>
                <a:gd name="connsiteY39" fmla="*/ 274320 h 859536"/>
                <a:gd name="connsiteX40" fmla="*/ 502920 w 950976"/>
                <a:gd name="connsiteY40" fmla="*/ 301752 h 859536"/>
                <a:gd name="connsiteX41" fmla="*/ 813816 w 950976"/>
                <a:gd name="connsiteY41" fmla="*/ 292608 h 859536"/>
                <a:gd name="connsiteX42" fmla="*/ 804672 w 950976"/>
                <a:gd name="connsiteY42" fmla="*/ 45720 h 859536"/>
                <a:gd name="connsiteX43" fmla="*/ 813816 w 950976"/>
                <a:gd name="connsiteY43" fmla="*/ 137160 h 859536"/>
                <a:gd name="connsiteX44" fmla="*/ 822960 w 950976"/>
                <a:gd name="connsiteY44" fmla="*/ 246888 h 859536"/>
                <a:gd name="connsiteX45" fmla="*/ 832104 w 950976"/>
                <a:gd name="connsiteY45" fmla="*/ 585216 h 859536"/>
                <a:gd name="connsiteX46" fmla="*/ 868680 w 950976"/>
                <a:gd name="connsiteY46" fmla="*/ 594360 h 859536"/>
                <a:gd name="connsiteX47" fmla="*/ 896112 w 950976"/>
                <a:gd name="connsiteY47" fmla="*/ 612648 h 859536"/>
                <a:gd name="connsiteX48" fmla="*/ 914400 w 950976"/>
                <a:gd name="connsiteY48" fmla="*/ 640080 h 859536"/>
                <a:gd name="connsiteX49" fmla="*/ 941832 w 950976"/>
                <a:gd name="connsiteY49" fmla="*/ 731520 h 859536"/>
                <a:gd name="connsiteX50" fmla="*/ 950976 w 950976"/>
                <a:gd name="connsiteY50" fmla="*/ 795528 h 859536"/>
                <a:gd name="connsiteX51" fmla="*/ 941832 w 950976"/>
                <a:gd name="connsiteY51" fmla="*/ 822960 h 859536"/>
                <a:gd name="connsiteX52" fmla="*/ 914400 w 950976"/>
                <a:gd name="connsiteY52" fmla="*/ 832104 h 859536"/>
                <a:gd name="connsiteX53" fmla="*/ 850392 w 950976"/>
                <a:gd name="connsiteY53" fmla="*/ 859536 h 859536"/>
                <a:gd name="connsiteX54" fmla="*/ 758952 w 950976"/>
                <a:gd name="connsiteY54" fmla="*/ 850392 h 859536"/>
                <a:gd name="connsiteX55" fmla="*/ 713232 w 950976"/>
                <a:gd name="connsiteY55" fmla="*/ 768096 h 859536"/>
                <a:gd name="connsiteX56" fmla="*/ 722376 w 950976"/>
                <a:gd name="connsiteY56" fmla="*/ 676656 h 859536"/>
                <a:gd name="connsiteX57" fmla="*/ 749808 w 950976"/>
                <a:gd name="connsiteY57" fmla="*/ 658368 h 859536"/>
                <a:gd name="connsiteX58" fmla="*/ 758952 w 950976"/>
                <a:gd name="connsiteY58" fmla="*/ 630936 h 859536"/>
                <a:gd name="connsiteX59" fmla="*/ 832104 w 950976"/>
                <a:gd name="connsiteY59" fmla="*/ 566928 h 8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50976" h="859536">
                  <a:moveTo>
                    <a:pt x="137160" y="0"/>
                  </a:moveTo>
                  <a:cubicBezTo>
                    <a:pt x="140208" y="97536"/>
                    <a:pt x="138200" y="195361"/>
                    <a:pt x="146304" y="292608"/>
                  </a:cubicBezTo>
                  <a:cubicBezTo>
                    <a:pt x="147436" y="306192"/>
                    <a:pt x="160675" y="316128"/>
                    <a:pt x="164592" y="329184"/>
                  </a:cubicBezTo>
                  <a:cubicBezTo>
                    <a:pt x="169920" y="346942"/>
                    <a:pt x="170419" y="365807"/>
                    <a:pt x="173736" y="384048"/>
                  </a:cubicBezTo>
                  <a:cubicBezTo>
                    <a:pt x="176516" y="399339"/>
                    <a:pt x="179111" y="414690"/>
                    <a:pt x="182880" y="429768"/>
                  </a:cubicBezTo>
                  <a:cubicBezTo>
                    <a:pt x="185218" y="439119"/>
                    <a:pt x="189376" y="447932"/>
                    <a:pt x="192024" y="457200"/>
                  </a:cubicBezTo>
                  <a:cubicBezTo>
                    <a:pt x="195476" y="469284"/>
                    <a:pt x="196218" y="482225"/>
                    <a:pt x="201168" y="493776"/>
                  </a:cubicBezTo>
                  <a:cubicBezTo>
                    <a:pt x="205497" y="503877"/>
                    <a:pt x="214993" y="511165"/>
                    <a:pt x="219456" y="521208"/>
                  </a:cubicBezTo>
                  <a:cubicBezTo>
                    <a:pt x="261469" y="615738"/>
                    <a:pt x="211231" y="540722"/>
                    <a:pt x="265176" y="612648"/>
                  </a:cubicBezTo>
                  <a:cubicBezTo>
                    <a:pt x="268224" y="621792"/>
                    <a:pt x="268973" y="632060"/>
                    <a:pt x="274320" y="640080"/>
                  </a:cubicBezTo>
                  <a:cubicBezTo>
                    <a:pt x="281493" y="650840"/>
                    <a:pt x="300465" y="654645"/>
                    <a:pt x="301752" y="667512"/>
                  </a:cubicBezTo>
                  <a:cubicBezTo>
                    <a:pt x="314183" y="791818"/>
                    <a:pt x="309945" y="788286"/>
                    <a:pt x="274320" y="859536"/>
                  </a:cubicBezTo>
                  <a:cubicBezTo>
                    <a:pt x="219456" y="856488"/>
                    <a:pt x="163522" y="861599"/>
                    <a:pt x="109728" y="850392"/>
                  </a:cubicBezTo>
                  <a:cubicBezTo>
                    <a:pt x="105955" y="849606"/>
                    <a:pt x="28230" y="796326"/>
                    <a:pt x="18288" y="786384"/>
                  </a:cubicBezTo>
                  <a:cubicBezTo>
                    <a:pt x="10517" y="778613"/>
                    <a:pt x="6096" y="768096"/>
                    <a:pt x="0" y="758952"/>
                  </a:cubicBezTo>
                  <a:cubicBezTo>
                    <a:pt x="6096" y="731520"/>
                    <a:pt x="1760" y="699382"/>
                    <a:pt x="18288" y="676656"/>
                  </a:cubicBezTo>
                  <a:cubicBezTo>
                    <a:pt x="29626" y="661066"/>
                    <a:pt x="73152" y="658368"/>
                    <a:pt x="73152" y="658368"/>
                  </a:cubicBezTo>
                  <a:cubicBezTo>
                    <a:pt x="134743" y="596777"/>
                    <a:pt x="63478" y="658633"/>
                    <a:pt x="137160" y="621792"/>
                  </a:cubicBezTo>
                  <a:cubicBezTo>
                    <a:pt x="171186" y="604779"/>
                    <a:pt x="173461" y="594772"/>
                    <a:pt x="192024" y="566928"/>
                  </a:cubicBezTo>
                  <a:cubicBezTo>
                    <a:pt x="188976" y="478536"/>
                    <a:pt x="194198" y="389469"/>
                    <a:pt x="182880" y="301752"/>
                  </a:cubicBezTo>
                  <a:cubicBezTo>
                    <a:pt x="181474" y="290853"/>
                    <a:pt x="144647" y="285489"/>
                    <a:pt x="155448" y="283464"/>
                  </a:cubicBezTo>
                  <a:cubicBezTo>
                    <a:pt x="212447" y="272777"/>
                    <a:pt x="271272" y="277368"/>
                    <a:pt x="329184" y="274320"/>
                  </a:cubicBezTo>
                  <a:cubicBezTo>
                    <a:pt x="381000" y="280416"/>
                    <a:pt x="437967" y="269275"/>
                    <a:pt x="484632" y="292608"/>
                  </a:cubicBezTo>
                  <a:cubicBezTo>
                    <a:pt x="503909" y="302247"/>
                    <a:pt x="492123" y="335127"/>
                    <a:pt x="493776" y="356616"/>
                  </a:cubicBezTo>
                  <a:cubicBezTo>
                    <a:pt x="498224" y="414437"/>
                    <a:pt x="480076" y="477049"/>
                    <a:pt x="502920" y="530352"/>
                  </a:cubicBezTo>
                  <a:cubicBezTo>
                    <a:pt x="512821" y="553454"/>
                    <a:pt x="576072" y="548640"/>
                    <a:pt x="576072" y="548640"/>
                  </a:cubicBezTo>
                  <a:lnTo>
                    <a:pt x="612648" y="603504"/>
                  </a:lnTo>
                  <a:cubicBezTo>
                    <a:pt x="618744" y="612648"/>
                    <a:pt x="627461" y="620510"/>
                    <a:pt x="630936" y="630936"/>
                  </a:cubicBezTo>
                  <a:lnTo>
                    <a:pt x="640080" y="658368"/>
                  </a:lnTo>
                  <a:cubicBezTo>
                    <a:pt x="634042" y="682518"/>
                    <a:pt x="624596" y="742786"/>
                    <a:pt x="603504" y="768096"/>
                  </a:cubicBezTo>
                  <a:cubicBezTo>
                    <a:pt x="589869" y="784458"/>
                    <a:pt x="567363" y="789287"/>
                    <a:pt x="548640" y="795528"/>
                  </a:cubicBezTo>
                  <a:cubicBezTo>
                    <a:pt x="499872" y="792480"/>
                    <a:pt x="434513" y="823157"/>
                    <a:pt x="402336" y="786384"/>
                  </a:cubicBezTo>
                  <a:cubicBezTo>
                    <a:pt x="371963" y="751672"/>
                    <a:pt x="413430" y="694784"/>
                    <a:pt x="420624" y="649224"/>
                  </a:cubicBezTo>
                  <a:cubicBezTo>
                    <a:pt x="422584" y="636811"/>
                    <a:pt x="421917" y="622461"/>
                    <a:pt x="429768" y="612648"/>
                  </a:cubicBezTo>
                  <a:cubicBezTo>
                    <a:pt x="435789" y="605122"/>
                    <a:pt x="448579" y="607815"/>
                    <a:pt x="457200" y="603504"/>
                  </a:cubicBezTo>
                  <a:cubicBezTo>
                    <a:pt x="467030" y="598589"/>
                    <a:pt x="475488" y="591312"/>
                    <a:pt x="484632" y="585216"/>
                  </a:cubicBezTo>
                  <a:cubicBezTo>
                    <a:pt x="487680" y="576072"/>
                    <a:pt x="493438" y="567417"/>
                    <a:pt x="493776" y="557784"/>
                  </a:cubicBezTo>
                  <a:cubicBezTo>
                    <a:pt x="500659" y="361612"/>
                    <a:pt x="463184" y="-119376"/>
                    <a:pt x="512064" y="100584"/>
                  </a:cubicBezTo>
                  <a:cubicBezTo>
                    <a:pt x="515435" y="115756"/>
                    <a:pt x="518160" y="131064"/>
                    <a:pt x="521208" y="146304"/>
                  </a:cubicBezTo>
                  <a:cubicBezTo>
                    <a:pt x="518160" y="188976"/>
                    <a:pt x="517063" y="231832"/>
                    <a:pt x="512064" y="274320"/>
                  </a:cubicBezTo>
                  <a:cubicBezTo>
                    <a:pt x="510938" y="283893"/>
                    <a:pt x="493299" y="301169"/>
                    <a:pt x="502920" y="301752"/>
                  </a:cubicBezTo>
                  <a:cubicBezTo>
                    <a:pt x="606407" y="308024"/>
                    <a:pt x="710184" y="295656"/>
                    <a:pt x="813816" y="292608"/>
                  </a:cubicBezTo>
                  <a:cubicBezTo>
                    <a:pt x="810768" y="210312"/>
                    <a:pt x="804672" y="128072"/>
                    <a:pt x="804672" y="45720"/>
                  </a:cubicBezTo>
                  <a:cubicBezTo>
                    <a:pt x="804672" y="15088"/>
                    <a:pt x="811043" y="106654"/>
                    <a:pt x="813816" y="137160"/>
                  </a:cubicBezTo>
                  <a:cubicBezTo>
                    <a:pt x="817139" y="173712"/>
                    <a:pt x="819912" y="210312"/>
                    <a:pt x="822960" y="246888"/>
                  </a:cubicBezTo>
                  <a:cubicBezTo>
                    <a:pt x="826008" y="359664"/>
                    <a:pt x="817386" y="473363"/>
                    <a:pt x="832104" y="585216"/>
                  </a:cubicBezTo>
                  <a:cubicBezTo>
                    <a:pt x="833743" y="597676"/>
                    <a:pt x="857129" y="589410"/>
                    <a:pt x="868680" y="594360"/>
                  </a:cubicBezTo>
                  <a:cubicBezTo>
                    <a:pt x="878781" y="598689"/>
                    <a:pt x="886968" y="606552"/>
                    <a:pt x="896112" y="612648"/>
                  </a:cubicBezTo>
                  <a:cubicBezTo>
                    <a:pt x="902208" y="621792"/>
                    <a:pt x="909937" y="630037"/>
                    <a:pt x="914400" y="640080"/>
                  </a:cubicBezTo>
                  <a:cubicBezTo>
                    <a:pt x="921741" y="656597"/>
                    <a:pt x="937740" y="709014"/>
                    <a:pt x="941832" y="731520"/>
                  </a:cubicBezTo>
                  <a:cubicBezTo>
                    <a:pt x="945687" y="752725"/>
                    <a:pt x="947928" y="774192"/>
                    <a:pt x="950976" y="795528"/>
                  </a:cubicBezTo>
                  <a:cubicBezTo>
                    <a:pt x="947928" y="804672"/>
                    <a:pt x="948648" y="816144"/>
                    <a:pt x="941832" y="822960"/>
                  </a:cubicBezTo>
                  <a:cubicBezTo>
                    <a:pt x="935016" y="829776"/>
                    <a:pt x="923021" y="827793"/>
                    <a:pt x="914400" y="832104"/>
                  </a:cubicBezTo>
                  <a:cubicBezTo>
                    <a:pt x="851252" y="863678"/>
                    <a:pt x="926514" y="840505"/>
                    <a:pt x="850392" y="859536"/>
                  </a:cubicBezTo>
                  <a:cubicBezTo>
                    <a:pt x="819912" y="856488"/>
                    <a:pt x="786350" y="864091"/>
                    <a:pt x="758952" y="850392"/>
                  </a:cubicBezTo>
                  <a:cubicBezTo>
                    <a:pt x="733798" y="837815"/>
                    <a:pt x="721973" y="794318"/>
                    <a:pt x="713232" y="768096"/>
                  </a:cubicBezTo>
                  <a:cubicBezTo>
                    <a:pt x="716280" y="737616"/>
                    <a:pt x="712689" y="705716"/>
                    <a:pt x="722376" y="676656"/>
                  </a:cubicBezTo>
                  <a:cubicBezTo>
                    <a:pt x="725851" y="666230"/>
                    <a:pt x="742943" y="666950"/>
                    <a:pt x="749808" y="658368"/>
                  </a:cubicBezTo>
                  <a:cubicBezTo>
                    <a:pt x="755829" y="650842"/>
                    <a:pt x="752931" y="638462"/>
                    <a:pt x="758952" y="630936"/>
                  </a:cubicBezTo>
                  <a:cubicBezTo>
                    <a:pt x="811883" y="564773"/>
                    <a:pt x="794123" y="566928"/>
                    <a:pt x="832104" y="56692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86DEFA2F-EFDE-4D24-8E8D-239A2BF8FB1A}"/>
                </a:ext>
              </a:extLst>
            </p:cNvPr>
            <p:cNvSpPr/>
            <p:nvPr/>
          </p:nvSpPr>
          <p:spPr>
            <a:xfrm>
              <a:off x="7491549" y="4605314"/>
              <a:ext cx="256032" cy="9144"/>
            </a:xfrm>
            <a:custGeom>
              <a:avLst/>
              <a:gdLst>
                <a:gd name="connsiteX0" fmla="*/ 256032 w 256032"/>
                <a:gd name="connsiteY0" fmla="*/ 0 h 9144"/>
                <a:gd name="connsiteX1" fmla="*/ 0 w 256032"/>
                <a:gd name="connsiteY1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032" h="9144">
                  <a:moveTo>
                    <a:pt x="256032" y="0"/>
                  </a:moveTo>
                  <a:lnTo>
                    <a:pt x="0" y="9144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4CF80D5C-622E-4F09-8679-8839D016C2C7}"/>
                </a:ext>
              </a:extLst>
            </p:cNvPr>
            <p:cNvSpPr/>
            <p:nvPr/>
          </p:nvSpPr>
          <p:spPr>
            <a:xfrm>
              <a:off x="8396805" y="4632746"/>
              <a:ext cx="201168" cy="18296"/>
            </a:xfrm>
            <a:custGeom>
              <a:avLst/>
              <a:gdLst>
                <a:gd name="connsiteX0" fmla="*/ 0 w 201168"/>
                <a:gd name="connsiteY0" fmla="*/ 0 h 18296"/>
                <a:gd name="connsiteX1" fmla="*/ 45720 w 201168"/>
                <a:gd name="connsiteY1" fmla="*/ 9144 h 18296"/>
                <a:gd name="connsiteX2" fmla="*/ 201168 w 201168"/>
                <a:gd name="connsiteY2" fmla="*/ 18288 h 1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168" h="18296">
                  <a:moveTo>
                    <a:pt x="0" y="0"/>
                  </a:moveTo>
                  <a:cubicBezTo>
                    <a:pt x="15240" y="3048"/>
                    <a:pt x="30264" y="7517"/>
                    <a:pt x="45720" y="9144"/>
                  </a:cubicBezTo>
                  <a:cubicBezTo>
                    <a:pt x="138777" y="18939"/>
                    <a:pt x="140377" y="18288"/>
                    <a:pt x="201168" y="1828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2" name="Agrupar 131">
              <a:extLst>
                <a:ext uri="{FF2B5EF4-FFF2-40B4-BE49-F238E27FC236}">
                  <a16:creationId xmlns:a16="http://schemas.microsoft.com/office/drawing/2014/main" id="{CDCDCFFB-79A8-4F69-93DF-8C6E913D6B05}"/>
                </a:ext>
              </a:extLst>
            </p:cNvPr>
            <p:cNvGrpSpPr/>
            <p:nvPr/>
          </p:nvGrpSpPr>
          <p:grpSpPr>
            <a:xfrm>
              <a:off x="13283415" y="4198811"/>
              <a:ext cx="1079785" cy="1037521"/>
              <a:chOff x="1815815" y="350520"/>
              <a:chExt cx="1079785" cy="1037521"/>
            </a:xfrm>
          </p:grpSpPr>
          <p:sp>
            <p:nvSpPr>
              <p:cNvPr id="133" name="Forma Livre: Forma 132">
                <a:extLst>
                  <a:ext uri="{FF2B5EF4-FFF2-40B4-BE49-F238E27FC236}">
                    <a16:creationId xmlns:a16="http://schemas.microsoft.com/office/drawing/2014/main" id="{5F6C00FD-028D-4D8A-A3B7-5C7828CED051}"/>
                  </a:ext>
                </a:extLst>
              </p:cNvPr>
              <p:cNvSpPr/>
              <p:nvPr/>
            </p:nvSpPr>
            <p:spPr>
              <a:xfrm>
                <a:off x="1886578" y="1155265"/>
                <a:ext cx="773044" cy="232776"/>
              </a:xfrm>
              <a:custGeom>
                <a:avLst/>
                <a:gdLst>
                  <a:gd name="connsiteX0" fmla="*/ 36193 w 773044"/>
                  <a:gd name="connsiteY0" fmla="*/ 228600 h 232776"/>
                  <a:gd name="connsiteX1" fmla="*/ 767713 w 773044"/>
                  <a:gd name="connsiteY1" fmla="*/ 213360 h 232776"/>
                  <a:gd name="connsiteX2" fmla="*/ 737233 w 773044"/>
                  <a:gd name="connsiteY2" fmla="*/ 167640 h 232776"/>
                  <a:gd name="connsiteX3" fmla="*/ 645793 w 773044"/>
                  <a:gd name="connsiteY3" fmla="*/ 137160 h 232776"/>
                  <a:gd name="connsiteX4" fmla="*/ 600073 w 773044"/>
                  <a:gd name="connsiteY4" fmla="*/ 121920 h 232776"/>
                  <a:gd name="connsiteX5" fmla="*/ 554353 w 773044"/>
                  <a:gd name="connsiteY5" fmla="*/ 91440 h 232776"/>
                  <a:gd name="connsiteX6" fmla="*/ 478153 w 773044"/>
                  <a:gd name="connsiteY6" fmla="*/ 0 h 232776"/>
                  <a:gd name="connsiteX7" fmla="*/ 432433 w 773044"/>
                  <a:gd name="connsiteY7" fmla="*/ 30480 h 232776"/>
                  <a:gd name="connsiteX8" fmla="*/ 386713 w 773044"/>
                  <a:gd name="connsiteY8" fmla="*/ 76200 h 232776"/>
                  <a:gd name="connsiteX9" fmla="*/ 295273 w 773044"/>
                  <a:gd name="connsiteY9" fmla="*/ 106680 h 232776"/>
                  <a:gd name="connsiteX10" fmla="*/ 249553 w 773044"/>
                  <a:gd name="connsiteY10" fmla="*/ 121920 h 232776"/>
                  <a:gd name="connsiteX11" fmla="*/ 173353 w 773044"/>
                  <a:gd name="connsiteY11" fmla="*/ 182880 h 232776"/>
                  <a:gd name="connsiteX12" fmla="*/ 112393 w 773044"/>
                  <a:gd name="connsiteY12" fmla="*/ 228600 h 232776"/>
                  <a:gd name="connsiteX13" fmla="*/ 36193 w 773044"/>
                  <a:gd name="connsiteY13" fmla="*/ 228600 h 23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3044" h="232776">
                    <a:moveTo>
                      <a:pt x="36193" y="228600"/>
                    </a:moveTo>
                    <a:lnTo>
                      <a:pt x="767713" y="213360"/>
                    </a:lnTo>
                    <a:cubicBezTo>
                      <a:pt x="785960" y="211773"/>
                      <a:pt x="752765" y="177348"/>
                      <a:pt x="737233" y="167640"/>
                    </a:cubicBezTo>
                    <a:cubicBezTo>
                      <a:pt x="709988" y="150612"/>
                      <a:pt x="676273" y="147320"/>
                      <a:pt x="645793" y="137160"/>
                    </a:cubicBezTo>
                    <a:cubicBezTo>
                      <a:pt x="630553" y="132080"/>
                      <a:pt x="613439" y="130831"/>
                      <a:pt x="600073" y="121920"/>
                    </a:cubicBezTo>
                    <a:cubicBezTo>
                      <a:pt x="584833" y="111760"/>
                      <a:pt x="568424" y="103166"/>
                      <a:pt x="554353" y="91440"/>
                    </a:cubicBezTo>
                    <a:cubicBezTo>
                      <a:pt x="510349" y="54770"/>
                      <a:pt x="508123" y="44955"/>
                      <a:pt x="478153" y="0"/>
                    </a:cubicBezTo>
                    <a:cubicBezTo>
                      <a:pt x="462913" y="10160"/>
                      <a:pt x="446504" y="18754"/>
                      <a:pt x="432433" y="30480"/>
                    </a:cubicBezTo>
                    <a:cubicBezTo>
                      <a:pt x="415876" y="44278"/>
                      <a:pt x="405553" y="65733"/>
                      <a:pt x="386713" y="76200"/>
                    </a:cubicBezTo>
                    <a:cubicBezTo>
                      <a:pt x="358627" y="91803"/>
                      <a:pt x="325753" y="96520"/>
                      <a:pt x="295273" y="106680"/>
                    </a:cubicBezTo>
                    <a:lnTo>
                      <a:pt x="249553" y="121920"/>
                    </a:lnTo>
                    <a:cubicBezTo>
                      <a:pt x="191716" y="208676"/>
                      <a:pt x="252628" y="137580"/>
                      <a:pt x="173353" y="182880"/>
                    </a:cubicBezTo>
                    <a:cubicBezTo>
                      <a:pt x="151300" y="195482"/>
                      <a:pt x="134446" y="215998"/>
                      <a:pt x="112393" y="228600"/>
                    </a:cubicBezTo>
                    <a:cubicBezTo>
                      <a:pt x="98445" y="236570"/>
                      <a:pt x="-73027" y="231140"/>
                      <a:pt x="36193" y="228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Forma Livre: Forma 133">
                <a:extLst>
                  <a:ext uri="{FF2B5EF4-FFF2-40B4-BE49-F238E27FC236}">
                    <a16:creationId xmlns:a16="http://schemas.microsoft.com/office/drawing/2014/main" id="{E121CEED-0612-4C73-B2C1-3689523B0A83}"/>
                  </a:ext>
                </a:extLst>
              </p:cNvPr>
              <p:cNvSpPr/>
              <p:nvPr/>
            </p:nvSpPr>
            <p:spPr>
              <a:xfrm>
                <a:off x="2317737" y="534601"/>
                <a:ext cx="532143" cy="669359"/>
              </a:xfrm>
              <a:custGeom>
                <a:avLst/>
                <a:gdLst>
                  <a:gd name="connsiteX0" fmla="*/ 44463 w 532143"/>
                  <a:gd name="connsiteY0" fmla="*/ 669359 h 669359"/>
                  <a:gd name="connsiteX1" fmla="*/ 532143 w 532143"/>
                  <a:gd name="connsiteY1" fmla="*/ 14039 h 6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143" h="669359">
                    <a:moveTo>
                      <a:pt x="44463" y="669359"/>
                    </a:moveTo>
                    <a:cubicBezTo>
                      <a:pt x="25325" y="-153556"/>
                      <a:pt x="-189276" y="14039"/>
                      <a:pt x="532143" y="14039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Forma Livre: Forma 134">
                <a:extLst>
                  <a:ext uri="{FF2B5EF4-FFF2-40B4-BE49-F238E27FC236}">
                    <a16:creationId xmlns:a16="http://schemas.microsoft.com/office/drawing/2014/main" id="{07FE6DE9-DE5E-4D1A-91DC-12520522DABF}"/>
                  </a:ext>
                </a:extLst>
              </p:cNvPr>
              <p:cNvSpPr/>
              <p:nvPr/>
            </p:nvSpPr>
            <p:spPr>
              <a:xfrm>
                <a:off x="1815815" y="548253"/>
                <a:ext cx="502920" cy="15627"/>
              </a:xfrm>
              <a:custGeom>
                <a:avLst/>
                <a:gdLst>
                  <a:gd name="connsiteX0" fmla="*/ 502920 w 502920"/>
                  <a:gd name="connsiteY0" fmla="*/ 15627 h 15627"/>
                  <a:gd name="connsiteX1" fmla="*/ 0 w 502920"/>
                  <a:gd name="connsiteY1" fmla="*/ 387 h 1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2920" h="15627">
                    <a:moveTo>
                      <a:pt x="502920" y="15627"/>
                    </a:moveTo>
                    <a:cubicBezTo>
                      <a:pt x="152517" y="-3840"/>
                      <a:pt x="320181" y="387"/>
                      <a:pt x="0" y="38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476895A3-8628-45F7-9E28-797621C6973C}"/>
                  </a:ext>
                </a:extLst>
              </p:cNvPr>
              <p:cNvSpPr/>
              <p:nvPr/>
            </p:nvSpPr>
            <p:spPr>
              <a:xfrm>
                <a:off x="1844040" y="548640"/>
                <a:ext cx="336889" cy="520131"/>
              </a:xfrm>
              <a:custGeom>
                <a:avLst/>
                <a:gdLst>
                  <a:gd name="connsiteX0" fmla="*/ 91440 w 336889"/>
                  <a:gd name="connsiteY0" fmla="*/ 0 h 520131"/>
                  <a:gd name="connsiteX1" fmla="*/ 76200 w 336889"/>
                  <a:gd name="connsiteY1" fmla="*/ 182880 h 520131"/>
                  <a:gd name="connsiteX2" fmla="*/ 60960 w 336889"/>
                  <a:gd name="connsiteY2" fmla="*/ 228600 h 520131"/>
                  <a:gd name="connsiteX3" fmla="*/ 30480 w 336889"/>
                  <a:gd name="connsiteY3" fmla="*/ 426720 h 520131"/>
                  <a:gd name="connsiteX4" fmla="*/ 0 w 336889"/>
                  <a:gd name="connsiteY4" fmla="*/ 472440 h 520131"/>
                  <a:gd name="connsiteX5" fmla="*/ 45720 w 336889"/>
                  <a:gd name="connsiteY5" fmla="*/ 502920 h 520131"/>
                  <a:gd name="connsiteX6" fmla="*/ 320040 w 336889"/>
                  <a:gd name="connsiteY6" fmla="*/ 502920 h 520131"/>
                  <a:gd name="connsiteX7" fmla="*/ 304800 w 336889"/>
                  <a:gd name="connsiteY7" fmla="*/ 320040 h 520131"/>
                  <a:gd name="connsiteX8" fmla="*/ 259080 w 336889"/>
                  <a:gd name="connsiteY8" fmla="*/ 350520 h 520131"/>
                  <a:gd name="connsiteX9" fmla="*/ 198120 w 336889"/>
                  <a:gd name="connsiteY9" fmla="*/ 365760 h 520131"/>
                  <a:gd name="connsiteX10" fmla="*/ 152400 w 336889"/>
                  <a:gd name="connsiteY10" fmla="*/ 381000 h 520131"/>
                  <a:gd name="connsiteX11" fmla="*/ 137160 w 336889"/>
                  <a:gd name="connsiteY11" fmla="*/ 426720 h 520131"/>
                  <a:gd name="connsiteX12" fmla="*/ 15240 w 336889"/>
                  <a:gd name="connsiteY12" fmla="*/ 441960 h 52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6889" h="520131">
                    <a:moveTo>
                      <a:pt x="91440" y="0"/>
                    </a:moveTo>
                    <a:cubicBezTo>
                      <a:pt x="86360" y="60960"/>
                      <a:pt x="84285" y="122245"/>
                      <a:pt x="76200" y="182880"/>
                    </a:cubicBezTo>
                    <a:cubicBezTo>
                      <a:pt x="74077" y="198803"/>
                      <a:pt x="63403" y="212722"/>
                      <a:pt x="60960" y="228600"/>
                    </a:cubicBezTo>
                    <a:cubicBezTo>
                      <a:pt x="53190" y="279107"/>
                      <a:pt x="59011" y="369658"/>
                      <a:pt x="30480" y="426720"/>
                    </a:cubicBezTo>
                    <a:cubicBezTo>
                      <a:pt x="22289" y="443103"/>
                      <a:pt x="10160" y="457200"/>
                      <a:pt x="0" y="472440"/>
                    </a:cubicBezTo>
                    <a:cubicBezTo>
                      <a:pt x="15240" y="482600"/>
                      <a:pt x="28885" y="495705"/>
                      <a:pt x="45720" y="502920"/>
                    </a:cubicBezTo>
                    <a:cubicBezTo>
                      <a:pt x="129376" y="538773"/>
                      <a:pt x="243999" y="508352"/>
                      <a:pt x="320040" y="502920"/>
                    </a:cubicBezTo>
                    <a:cubicBezTo>
                      <a:pt x="331561" y="445315"/>
                      <a:pt x="358061" y="373301"/>
                      <a:pt x="304800" y="320040"/>
                    </a:cubicBezTo>
                    <a:cubicBezTo>
                      <a:pt x="291848" y="307088"/>
                      <a:pt x="275915" y="343305"/>
                      <a:pt x="259080" y="350520"/>
                    </a:cubicBezTo>
                    <a:cubicBezTo>
                      <a:pt x="239828" y="358771"/>
                      <a:pt x="218259" y="360006"/>
                      <a:pt x="198120" y="365760"/>
                    </a:cubicBezTo>
                    <a:cubicBezTo>
                      <a:pt x="182674" y="370173"/>
                      <a:pt x="167640" y="375920"/>
                      <a:pt x="152400" y="381000"/>
                    </a:cubicBezTo>
                    <a:cubicBezTo>
                      <a:pt x="147320" y="396240"/>
                      <a:pt x="149704" y="416685"/>
                      <a:pt x="137160" y="426720"/>
                    </a:cubicBezTo>
                    <a:cubicBezTo>
                      <a:pt x="111950" y="446888"/>
                      <a:pt x="43338" y="441960"/>
                      <a:pt x="15240" y="44196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0AB17CDF-B166-4835-9547-A177CCCA56D1}"/>
                  </a:ext>
                </a:extLst>
              </p:cNvPr>
              <p:cNvSpPr/>
              <p:nvPr/>
            </p:nvSpPr>
            <p:spPr>
              <a:xfrm>
                <a:off x="1920240" y="579120"/>
                <a:ext cx="213360" cy="320040"/>
              </a:xfrm>
              <a:custGeom>
                <a:avLst/>
                <a:gdLst>
                  <a:gd name="connsiteX0" fmla="*/ 0 w 213360"/>
                  <a:gd name="connsiteY0" fmla="*/ 0 h 320040"/>
                  <a:gd name="connsiteX1" fmla="*/ 76200 w 213360"/>
                  <a:gd name="connsiteY1" fmla="*/ 45720 h 320040"/>
                  <a:gd name="connsiteX2" fmla="*/ 91440 w 213360"/>
                  <a:gd name="connsiteY2" fmla="*/ 106680 h 320040"/>
                  <a:gd name="connsiteX3" fmla="*/ 167640 w 213360"/>
                  <a:gd name="connsiteY3" fmla="*/ 228600 h 320040"/>
                  <a:gd name="connsiteX4" fmla="*/ 198120 w 213360"/>
                  <a:gd name="connsiteY4" fmla="*/ 274320 h 320040"/>
                  <a:gd name="connsiteX5" fmla="*/ 213360 w 213360"/>
                  <a:gd name="connsiteY5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60" h="320040">
                    <a:moveTo>
                      <a:pt x="0" y="0"/>
                    </a:moveTo>
                    <a:cubicBezTo>
                      <a:pt x="25400" y="15240"/>
                      <a:pt x="56923" y="23230"/>
                      <a:pt x="76200" y="45720"/>
                    </a:cubicBezTo>
                    <a:cubicBezTo>
                      <a:pt x="89831" y="61623"/>
                      <a:pt x="85421" y="86618"/>
                      <a:pt x="91440" y="106680"/>
                    </a:cubicBezTo>
                    <a:cubicBezTo>
                      <a:pt x="123178" y="212474"/>
                      <a:pt x="97772" y="182021"/>
                      <a:pt x="167640" y="228600"/>
                    </a:cubicBezTo>
                    <a:cubicBezTo>
                      <a:pt x="177800" y="243840"/>
                      <a:pt x="189929" y="257937"/>
                      <a:pt x="198120" y="274320"/>
                    </a:cubicBezTo>
                    <a:cubicBezTo>
                      <a:pt x="205304" y="288688"/>
                      <a:pt x="213360" y="320040"/>
                      <a:pt x="213360" y="3200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Forma Livre: Forma 137">
                <a:extLst>
                  <a:ext uri="{FF2B5EF4-FFF2-40B4-BE49-F238E27FC236}">
                    <a16:creationId xmlns:a16="http://schemas.microsoft.com/office/drawing/2014/main" id="{0C6E3A72-7A8F-417B-A062-926251F965DE}"/>
                  </a:ext>
                </a:extLst>
              </p:cNvPr>
              <p:cNvSpPr/>
              <p:nvPr/>
            </p:nvSpPr>
            <p:spPr>
              <a:xfrm>
                <a:off x="2585862" y="548640"/>
                <a:ext cx="309738" cy="579120"/>
              </a:xfrm>
              <a:custGeom>
                <a:avLst/>
                <a:gdLst>
                  <a:gd name="connsiteX0" fmla="*/ 157338 w 309738"/>
                  <a:gd name="connsiteY0" fmla="*/ 0 h 579120"/>
                  <a:gd name="connsiteX1" fmla="*/ 172578 w 309738"/>
                  <a:gd name="connsiteY1" fmla="*/ 198120 h 579120"/>
                  <a:gd name="connsiteX2" fmla="*/ 218298 w 309738"/>
                  <a:gd name="connsiteY2" fmla="*/ 243840 h 579120"/>
                  <a:gd name="connsiteX3" fmla="*/ 233538 w 309738"/>
                  <a:gd name="connsiteY3" fmla="*/ 289560 h 579120"/>
                  <a:gd name="connsiteX4" fmla="*/ 264018 w 309738"/>
                  <a:gd name="connsiteY4" fmla="*/ 335280 h 579120"/>
                  <a:gd name="connsiteX5" fmla="*/ 279258 w 309738"/>
                  <a:gd name="connsiteY5" fmla="*/ 441960 h 579120"/>
                  <a:gd name="connsiteX6" fmla="*/ 294498 w 309738"/>
                  <a:gd name="connsiteY6" fmla="*/ 487680 h 579120"/>
                  <a:gd name="connsiteX7" fmla="*/ 309738 w 309738"/>
                  <a:gd name="connsiteY7" fmla="*/ 563880 h 579120"/>
                  <a:gd name="connsiteX8" fmla="*/ 264018 w 309738"/>
                  <a:gd name="connsiteY8" fmla="*/ 579120 h 579120"/>
                  <a:gd name="connsiteX9" fmla="*/ 65898 w 309738"/>
                  <a:gd name="connsiteY9" fmla="*/ 548640 h 579120"/>
                  <a:gd name="connsiteX10" fmla="*/ 20178 w 309738"/>
                  <a:gd name="connsiteY10" fmla="*/ 441960 h 579120"/>
                  <a:gd name="connsiteX11" fmla="*/ 4938 w 309738"/>
                  <a:gd name="connsiteY11" fmla="*/ 396240 h 579120"/>
                  <a:gd name="connsiteX12" fmla="*/ 96378 w 309738"/>
                  <a:gd name="connsiteY12" fmla="*/ 426720 h 579120"/>
                  <a:gd name="connsiteX13" fmla="*/ 157338 w 309738"/>
                  <a:gd name="connsiteY13" fmla="*/ 441960 h 579120"/>
                  <a:gd name="connsiteX14" fmla="*/ 264018 w 309738"/>
                  <a:gd name="connsiteY14" fmla="*/ 472440 h 579120"/>
                  <a:gd name="connsiteX15" fmla="*/ 294498 w 309738"/>
                  <a:gd name="connsiteY15" fmla="*/ 472440 h 57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9738" h="579120">
                    <a:moveTo>
                      <a:pt x="157338" y="0"/>
                    </a:moveTo>
                    <a:cubicBezTo>
                      <a:pt x="162418" y="66040"/>
                      <a:pt x="156514" y="133863"/>
                      <a:pt x="172578" y="198120"/>
                    </a:cubicBezTo>
                    <a:cubicBezTo>
                      <a:pt x="177805" y="219029"/>
                      <a:pt x="206343" y="225907"/>
                      <a:pt x="218298" y="243840"/>
                    </a:cubicBezTo>
                    <a:cubicBezTo>
                      <a:pt x="227209" y="257206"/>
                      <a:pt x="226354" y="275192"/>
                      <a:pt x="233538" y="289560"/>
                    </a:cubicBezTo>
                    <a:cubicBezTo>
                      <a:pt x="241729" y="305943"/>
                      <a:pt x="253858" y="320040"/>
                      <a:pt x="264018" y="335280"/>
                    </a:cubicBezTo>
                    <a:cubicBezTo>
                      <a:pt x="269098" y="370840"/>
                      <a:pt x="272213" y="406737"/>
                      <a:pt x="279258" y="441960"/>
                    </a:cubicBezTo>
                    <a:cubicBezTo>
                      <a:pt x="282408" y="457712"/>
                      <a:pt x="290602" y="472095"/>
                      <a:pt x="294498" y="487680"/>
                    </a:cubicBezTo>
                    <a:cubicBezTo>
                      <a:pt x="300780" y="512810"/>
                      <a:pt x="304658" y="538480"/>
                      <a:pt x="309738" y="563880"/>
                    </a:cubicBezTo>
                    <a:cubicBezTo>
                      <a:pt x="294498" y="568960"/>
                      <a:pt x="280082" y="579120"/>
                      <a:pt x="264018" y="579120"/>
                    </a:cubicBezTo>
                    <a:cubicBezTo>
                      <a:pt x="146149" y="579120"/>
                      <a:pt x="144156" y="574726"/>
                      <a:pt x="65898" y="548640"/>
                    </a:cubicBezTo>
                    <a:cubicBezTo>
                      <a:pt x="19497" y="479038"/>
                      <a:pt x="44781" y="528070"/>
                      <a:pt x="20178" y="441960"/>
                    </a:cubicBezTo>
                    <a:cubicBezTo>
                      <a:pt x="15765" y="426514"/>
                      <a:pt x="-10814" y="399390"/>
                      <a:pt x="4938" y="396240"/>
                    </a:cubicBezTo>
                    <a:cubicBezTo>
                      <a:pt x="36443" y="389939"/>
                      <a:pt x="65604" y="417488"/>
                      <a:pt x="96378" y="426720"/>
                    </a:cubicBezTo>
                    <a:cubicBezTo>
                      <a:pt x="116440" y="432739"/>
                      <a:pt x="137199" y="436206"/>
                      <a:pt x="157338" y="441960"/>
                    </a:cubicBezTo>
                    <a:cubicBezTo>
                      <a:pt x="208070" y="456455"/>
                      <a:pt x="206847" y="462911"/>
                      <a:pt x="264018" y="472440"/>
                    </a:cubicBezTo>
                    <a:cubicBezTo>
                      <a:pt x="274040" y="474110"/>
                      <a:pt x="284338" y="472440"/>
                      <a:pt x="294498" y="4724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Forma Livre: Forma 138">
                <a:extLst>
                  <a:ext uri="{FF2B5EF4-FFF2-40B4-BE49-F238E27FC236}">
                    <a16:creationId xmlns:a16="http://schemas.microsoft.com/office/drawing/2014/main" id="{5B6B2D73-2014-47F0-B05C-85486BFD60FC}"/>
                  </a:ext>
                </a:extLst>
              </p:cNvPr>
              <p:cNvSpPr/>
              <p:nvPr/>
            </p:nvSpPr>
            <p:spPr>
              <a:xfrm>
                <a:off x="2621280" y="563880"/>
                <a:ext cx="76684" cy="381000"/>
              </a:xfrm>
              <a:custGeom>
                <a:avLst/>
                <a:gdLst>
                  <a:gd name="connsiteX0" fmla="*/ 0 w 76684"/>
                  <a:gd name="connsiteY0" fmla="*/ 381000 h 381000"/>
                  <a:gd name="connsiteX1" fmla="*/ 60960 w 76684"/>
                  <a:gd name="connsiteY1" fmla="*/ 304800 h 381000"/>
                  <a:gd name="connsiteX2" fmla="*/ 76200 w 76684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684" h="381000">
                    <a:moveTo>
                      <a:pt x="0" y="381000"/>
                    </a:moveTo>
                    <a:cubicBezTo>
                      <a:pt x="20320" y="355600"/>
                      <a:pt x="54581" y="336696"/>
                      <a:pt x="60960" y="304800"/>
                    </a:cubicBezTo>
                    <a:cubicBezTo>
                      <a:pt x="80910" y="205049"/>
                      <a:pt x="76200" y="0"/>
                      <a:pt x="7620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4167D315-0FDC-4E8B-8415-0B322CC207EC}"/>
                  </a:ext>
                </a:extLst>
              </p:cNvPr>
              <p:cNvSpPr/>
              <p:nvPr/>
            </p:nvSpPr>
            <p:spPr>
              <a:xfrm>
                <a:off x="2303495" y="350520"/>
                <a:ext cx="16198" cy="213360"/>
              </a:xfrm>
              <a:custGeom>
                <a:avLst/>
                <a:gdLst>
                  <a:gd name="connsiteX0" fmla="*/ 0 w 16198"/>
                  <a:gd name="connsiteY0" fmla="*/ 213360 h 213360"/>
                  <a:gd name="connsiteX1" fmla="*/ 15240 w 16198"/>
                  <a:gd name="connsiteY1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" h="213360">
                    <a:moveTo>
                      <a:pt x="0" y="213360"/>
                    </a:moveTo>
                    <a:cubicBezTo>
                      <a:pt x="21921" y="81833"/>
                      <a:pt x="15240" y="152820"/>
                      <a:pt x="1524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02736B89-D19A-4D16-874A-3B67F24DE5E6}"/>
              </a:ext>
            </a:extLst>
          </p:cNvPr>
          <p:cNvGrpSpPr/>
          <p:nvPr/>
        </p:nvGrpSpPr>
        <p:grpSpPr>
          <a:xfrm>
            <a:off x="1528649" y="5434516"/>
            <a:ext cx="1513717" cy="1606065"/>
            <a:chOff x="3665162" y="1292188"/>
            <a:chExt cx="4027888" cy="4273622"/>
          </a:xfrm>
        </p:grpSpPr>
        <p:sp>
          <p:nvSpPr>
            <p:cNvPr id="154" name="Retângulo 153">
              <a:extLst>
                <a:ext uri="{FF2B5EF4-FFF2-40B4-BE49-F238E27FC236}">
                  <a16:creationId xmlns:a16="http://schemas.microsoft.com/office/drawing/2014/main" id="{83533C48-A23C-494A-B650-A3DEEB838668}"/>
                </a:ext>
              </a:extLst>
            </p:cNvPr>
            <p:cNvSpPr/>
            <p:nvPr/>
          </p:nvSpPr>
          <p:spPr>
            <a:xfrm rot="20213329">
              <a:off x="3665162" y="1292193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649DA27C-DCC0-4D6A-98EF-8FDA388E89A5}"/>
                </a:ext>
              </a:extLst>
            </p:cNvPr>
            <p:cNvSpPr/>
            <p:nvPr/>
          </p:nvSpPr>
          <p:spPr>
            <a:xfrm rot="20213329">
              <a:off x="4796036" y="1292192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E4547AC1-7D50-4E6B-8ACF-82089C49682B}"/>
                </a:ext>
              </a:extLst>
            </p:cNvPr>
            <p:cNvSpPr/>
            <p:nvPr/>
          </p:nvSpPr>
          <p:spPr>
            <a:xfrm rot="20213329">
              <a:off x="5926908" y="1292190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57" name="Retângulo 156">
              <a:extLst>
                <a:ext uri="{FF2B5EF4-FFF2-40B4-BE49-F238E27FC236}">
                  <a16:creationId xmlns:a16="http://schemas.microsoft.com/office/drawing/2014/main" id="{48430FAB-BEAF-47F6-B5AC-1A8033273168}"/>
                </a:ext>
              </a:extLst>
            </p:cNvPr>
            <p:cNvSpPr/>
            <p:nvPr/>
          </p:nvSpPr>
          <p:spPr>
            <a:xfrm rot="20213329">
              <a:off x="7057783" y="1292188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C4BF5C8-3DE5-44CA-8822-362CDFC6F19D}"/>
              </a:ext>
            </a:extLst>
          </p:cNvPr>
          <p:cNvSpPr/>
          <p:nvPr/>
        </p:nvSpPr>
        <p:spPr>
          <a:xfrm>
            <a:off x="-1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835BBD14-E229-4C50-ADED-0695C82E9CCE}"/>
              </a:ext>
            </a:extLst>
          </p:cNvPr>
          <p:cNvSpPr/>
          <p:nvPr/>
        </p:nvSpPr>
        <p:spPr>
          <a:xfrm>
            <a:off x="782467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Ajuda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90EAE9B9-0ED8-4F47-8F49-1157666BB17A}"/>
              </a:ext>
            </a:extLst>
          </p:cNvPr>
          <p:cNvSpPr/>
          <p:nvPr/>
        </p:nvSpPr>
        <p:spPr>
          <a:xfrm>
            <a:off x="1990783" y="940282"/>
            <a:ext cx="1990785" cy="468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Iniciar nova partida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550300E9-501D-47E8-A69A-272302A363AD}"/>
              </a:ext>
            </a:extLst>
          </p:cNvPr>
          <p:cNvSpPr/>
          <p:nvPr/>
        </p:nvSpPr>
        <p:spPr>
          <a:xfrm>
            <a:off x="1993567" y="1409039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Desistir da partida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4D05E8C0-FD61-4FA4-8FCB-0DF6D5216FD4}"/>
              </a:ext>
            </a:extLst>
          </p:cNvPr>
          <p:cNvSpPr/>
          <p:nvPr/>
        </p:nvSpPr>
        <p:spPr>
          <a:xfrm>
            <a:off x="-2" y="471753"/>
            <a:ext cx="1990786" cy="46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Conexão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377DBF13-3979-4F25-A92C-A9BDA03EB444}"/>
              </a:ext>
            </a:extLst>
          </p:cNvPr>
          <p:cNvSpPr/>
          <p:nvPr/>
        </p:nvSpPr>
        <p:spPr>
          <a:xfrm>
            <a:off x="-1" y="937008"/>
            <a:ext cx="1990785" cy="46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Partida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43C70918-C0EE-4B78-A1EA-4BE402BE6F28}"/>
              </a:ext>
            </a:extLst>
          </p:cNvPr>
          <p:cNvSpPr/>
          <p:nvPr/>
        </p:nvSpPr>
        <p:spPr>
          <a:xfrm>
            <a:off x="-2" y="1383318"/>
            <a:ext cx="1990785" cy="46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Sair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2A7047A-809C-46D3-8932-91D1281740B4}"/>
              </a:ext>
            </a:extLst>
          </p:cNvPr>
          <p:cNvSpPr txBox="1"/>
          <p:nvPr/>
        </p:nvSpPr>
        <p:spPr>
          <a:xfrm>
            <a:off x="3848509" y="7229091"/>
            <a:ext cx="274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Liberar peão da casa</a:t>
            </a:r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24D5284C-1DED-47A4-B997-C5FF93946811}"/>
              </a:ext>
            </a:extLst>
          </p:cNvPr>
          <p:cNvSpPr/>
          <p:nvPr/>
        </p:nvSpPr>
        <p:spPr>
          <a:xfrm>
            <a:off x="6702755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TRÊS VERDADES</a:t>
            </a: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F70A0905-C752-48F4-8D35-DFAAC45F5503}"/>
              </a:ext>
            </a:extLst>
          </p:cNvPr>
          <p:cNvSpPr/>
          <p:nvPr/>
        </p:nvSpPr>
        <p:spPr>
          <a:xfrm>
            <a:off x="9049741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RE-ATOUM</a:t>
            </a:r>
          </a:p>
        </p:txBody>
      </p:sp>
    </p:spTree>
    <p:extLst>
      <p:ext uri="{BB962C8B-B14F-4D97-AF65-F5344CB8AC3E}">
        <p14:creationId xmlns:p14="http://schemas.microsoft.com/office/powerpoint/2010/main" val="23168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502FE5B-3BB1-4E8E-B364-1891F74E81F5}"/>
              </a:ext>
            </a:extLst>
          </p:cNvPr>
          <p:cNvCxnSpPr>
            <a:cxnSpLocks/>
          </p:cNvCxnSpPr>
          <p:nvPr/>
        </p:nvCxnSpPr>
        <p:spPr>
          <a:xfrm>
            <a:off x="0" y="4717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32D621-9201-441F-B9B2-01C1012F0544}"/>
              </a:ext>
            </a:extLst>
          </p:cNvPr>
          <p:cNvSpPr txBox="1"/>
          <p:nvPr/>
        </p:nvSpPr>
        <p:spPr>
          <a:xfrm>
            <a:off x="954624" y="7790543"/>
            <a:ext cx="3272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Resultado lançamento: 3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1F41392-64F5-4350-9C39-3CED60A3C49B}"/>
              </a:ext>
            </a:extLst>
          </p:cNvPr>
          <p:cNvSpPr/>
          <p:nvPr/>
        </p:nvSpPr>
        <p:spPr>
          <a:xfrm>
            <a:off x="1299183" y="7275258"/>
            <a:ext cx="2045519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LANÇAR GRAVETOS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18A708-105D-43C7-8199-6465084A3D0C}"/>
              </a:ext>
            </a:extLst>
          </p:cNvPr>
          <p:cNvSpPr txBox="1"/>
          <p:nvPr/>
        </p:nvSpPr>
        <p:spPr>
          <a:xfrm>
            <a:off x="6095999" y="7790542"/>
            <a:ext cx="3025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 quem é a vez: João 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E724265-CEDB-43F9-905F-03EA11DDC377}"/>
              </a:ext>
            </a:extLst>
          </p:cNvPr>
          <p:cNvGrpSpPr/>
          <p:nvPr/>
        </p:nvGrpSpPr>
        <p:grpSpPr>
          <a:xfrm>
            <a:off x="973199" y="2013839"/>
            <a:ext cx="10245600" cy="3186000"/>
            <a:chOff x="150222" y="1171982"/>
            <a:chExt cx="14341640" cy="4302492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FD773C6-2B0E-43C1-8124-2EF970E940ED}"/>
                </a:ext>
              </a:extLst>
            </p:cNvPr>
            <p:cNvSpPr/>
            <p:nvPr/>
          </p:nvSpPr>
          <p:spPr>
            <a:xfrm>
              <a:off x="150222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B08D01EF-22B7-48CE-A47B-901F90A56F09}"/>
                </a:ext>
              </a:extLst>
            </p:cNvPr>
            <p:cNvSpPr/>
            <p:nvPr/>
          </p:nvSpPr>
          <p:spPr>
            <a:xfrm>
              <a:off x="1584386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55401C73-92F8-497F-9F5E-6B0916AB8270}"/>
                </a:ext>
              </a:extLst>
            </p:cNvPr>
            <p:cNvSpPr/>
            <p:nvPr/>
          </p:nvSpPr>
          <p:spPr>
            <a:xfrm>
              <a:off x="3018550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AE20DDA-4B07-4340-BDA5-48E00831E1B2}"/>
                </a:ext>
              </a:extLst>
            </p:cNvPr>
            <p:cNvSpPr/>
            <p:nvPr/>
          </p:nvSpPr>
          <p:spPr>
            <a:xfrm>
              <a:off x="4452714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0364D83-ADA4-4EBB-828D-5EB63D1CBE90}"/>
                </a:ext>
              </a:extLst>
            </p:cNvPr>
            <p:cNvSpPr/>
            <p:nvPr/>
          </p:nvSpPr>
          <p:spPr>
            <a:xfrm>
              <a:off x="5886878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F191928-861F-4353-91A9-09EA497CDC32}"/>
                </a:ext>
              </a:extLst>
            </p:cNvPr>
            <p:cNvSpPr/>
            <p:nvPr/>
          </p:nvSpPr>
          <p:spPr>
            <a:xfrm>
              <a:off x="7321042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AFF5191-4A85-4289-8B8B-1B145B2772E3}"/>
                </a:ext>
              </a:extLst>
            </p:cNvPr>
            <p:cNvSpPr/>
            <p:nvPr/>
          </p:nvSpPr>
          <p:spPr>
            <a:xfrm>
              <a:off x="8755206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21A109B-F5D5-4F83-9F5D-B45E1EA59428}"/>
                </a:ext>
              </a:extLst>
            </p:cNvPr>
            <p:cNvSpPr/>
            <p:nvPr/>
          </p:nvSpPr>
          <p:spPr>
            <a:xfrm>
              <a:off x="10189370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E70B7DE-68BF-49AF-85C1-9E226E45DBC5}"/>
                </a:ext>
              </a:extLst>
            </p:cNvPr>
            <p:cNvSpPr/>
            <p:nvPr/>
          </p:nvSpPr>
          <p:spPr>
            <a:xfrm>
              <a:off x="11623534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3693A36-9452-43B2-BA37-B605A8C2D19A}"/>
                </a:ext>
              </a:extLst>
            </p:cNvPr>
            <p:cNvSpPr/>
            <p:nvPr/>
          </p:nvSpPr>
          <p:spPr>
            <a:xfrm>
              <a:off x="13057698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DFD82FF-E805-4A1B-88C7-D8187D6EF4AE}"/>
                </a:ext>
              </a:extLst>
            </p:cNvPr>
            <p:cNvSpPr/>
            <p:nvPr/>
          </p:nvSpPr>
          <p:spPr>
            <a:xfrm>
              <a:off x="150222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DAC6A83-CEC1-44E3-9649-E37B22FB3157}"/>
                </a:ext>
              </a:extLst>
            </p:cNvPr>
            <p:cNvSpPr/>
            <p:nvPr/>
          </p:nvSpPr>
          <p:spPr>
            <a:xfrm>
              <a:off x="1584386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25AE451C-69BC-4D63-A7D5-7123D672663B}"/>
                </a:ext>
              </a:extLst>
            </p:cNvPr>
            <p:cNvSpPr/>
            <p:nvPr/>
          </p:nvSpPr>
          <p:spPr>
            <a:xfrm>
              <a:off x="3018550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86D0965-CE10-4FC8-AC9F-D739B60BD4CB}"/>
                </a:ext>
              </a:extLst>
            </p:cNvPr>
            <p:cNvSpPr/>
            <p:nvPr/>
          </p:nvSpPr>
          <p:spPr>
            <a:xfrm>
              <a:off x="4452714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50E0C01-662C-4EC8-B9AF-5A54E634224D}"/>
                </a:ext>
              </a:extLst>
            </p:cNvPr>
            <p:cNvSpPr/>
            <p:nvPr/>
          </p:nvSpPr>
          <p:spPr>
            <a:xfrm>
              <a:off x="5886878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0AA5A7CB-A229-4C5B-B625-1AB99C96A6D5}"/>
                </a:ext>
              </a:extLst>
            </p:cNvPr>
            <p:cNvSpPr/>
            <p:nvPr/>
          </p:nvSpPr>
          <p:spPr>
            <a:xfrm>
              <a:off x="7321042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F46B2C12-ABB9-4CDA-AA12-2E09B50F4408}"/>
                </a:ext>
              </a:extLst>
            </p:cNvPr>
            <p:cNvSpPr/>
            <p:nvPr/>
          </p:nvSpPr>
          <p:spPr>
            <a:xfrm>
              <a:off x="8755206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074437F8-FAB4-47A9-AD5D-2F529FA304CC}"/>
                </a:ext>
              </a:extLst>
            </p:cNvPr>
            <p:cNvSpPr/>
            <p:nvPr/>
          </p:nvSpPr>
          <p:spPr>
            <a:xfrm>
              <a:off x="10189370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3DBE16A-16D3-4D44-95D3-E8EBC25683CE}"/>
                </a:ext>
              </a:extLst>
            </p:cNvPr>
            <p:cNvSpPr/>
            <p:nvPr/>
          </p:nvSpPr>
          <p:spPr>
            <a:xfrm>
              <a:off x="11623534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C09BF3B-E47D-425F-8ED1-02C3E232AD4C}"/>
                </a:ext>
              </a:extLst>
            </p:cNvPr>
            <p:cNvSpPr/>
            <p:nvPr/>
          </p:nvSpPr>
          <p:spPr>
            <a:xfrm>
              <a:off x="13057698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EF8E8FE-AED3-4173-81DE-5E3A56C5238F}"/>
                </a:ext>
              </a:extLst>
            </p:cNvPr>
            <p:cNvSpPr/>
            <p:nvPr/>
          </p:nvSpPr>
          <p:spPr>
            <a:xfrm>
              <a:off x="150222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8F48209F-B56A-4A62-92B8-AF24DC6B7D10}"/>
                </a:ext>
              </a:extLst>
            </p:cNvPr>
            <p:cNvSpPr/>
            <p:nvPr/>
          </p:nvSpPr>
          <p:spPr>
            <a:xfrm>
              <a:off x="15843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6EB6440-F920-4792-AE07-AEEFC23FEB16}"/>
                </a:ext>
              </a:extLst>
            </p:cNvPr>
            <p:cNvSpPr/>
            <p:nvPr/>
          </p:nvSpPr>
          <p:spPr>
            <a:xfrm>
              <a:off x="3018550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6B0C87C-DC81-4F90-8524-BAAFD21E8A5C}"/>
                </a:ext>
              </a:extLst>
            </p:cNvPr>
            <p:cNvSpPr/>
            <p:nvPr/>
          </p:nvSpPr>
          <p:spPr>
            <a:xfrm>
              <a:off x="4452714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A20FCEB-F614-46B1-812A-C973A110571D}"/>
                </a:ext>
              </a:extLst>
            </p:cNvPr>
            <p:cNvSpPr/>
            <p:nvPr/>
          </p:nvSpPr>
          <p:spPr>
            <a:xfrm>
              <a:off x="5886878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2736098-0061-4CA6-AB65-E58B7F786270}"/>
                </a:ext>
              </a:extLst>
            </p:cNvPr>
            <p:cNvSpPr/>
            <p:nvPr/>
          </p:nvSpPr>
          <p:spPr>
            <a:xfrm>
              <a:off x="73301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9A813A22-62A4-4628-8431-00ECDDD57F52}"/>
                </a:ext>
              </a:extLst>
            </p:cNvPr>
            <p:cNvSpPr/>
            <p:nvPr/>
          </p:nvSpPr>
          <p:spPr>
            <a:xfrm>
              <a:off x="8755206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F99B559-7D4B-44E4-A791-D7A82D6EDC81}"/>
                </a:ext>
              </a:extLst>
            </p:cNvPr>
            <p:cNvSpPr/>
            <p:nvPr/>
          </p:nvSpPr>
          <p:spPr>
            <a:xfrm>
              <a:off x="10189370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512178D-ABC5-4FF1-AF0F-08A95B955CE4}"/>
                </a:ext>
              </a:extLst>
            </p:cNvPr>
            <p:cNvSpPr/>
            <p:nvPr/>
          </p:nvSpPr>
          <p:spPr>
            <a:xfrm>
              <a:off x="11623534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8BB199E2-B822-4890-B797-69A805A169DC}"/>
                </a:ext>
              </a:extLst>
            </p:cNvPr>
            <p:cNvSpPr/>
            <p:nvPr/>
          </p:nvSpPr>
          <p:spPr>
            <a:xfrm>
              <a:off x="13057698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48658C6F-3298-47E4-B9A1-2FE24E1C6971}"/>
                </a:ext>
              </a:extLst>
            </p:cNvPr>
            <p:cNvSpPr/>
            <p:nvPr/>
          </p:nvSpPr>
          <p:spPr>
            <a:xfrm>
              <a:off x="8885337" y="426201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CBB7398E-A6F2-4280-9584-B603E793CE0B}"/>
                </a:ext>
              </a:extLst>
            </p:cNvPr>
            <p:cNvSpPr/>
            <p:nvPr/>
          </p:nvSpPr>
          <p:spPr>
            <a:xfrm>
              <a:off x="8885337" y="463499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7492EAEE-7B73-43CB-A9EF-A3893DBB8BD8}"/>
                </a:ext>
              </a:extLst>
            </p:cNvPr>
            <p:cNvSpPr/>
            <p:nvPr/>
          </p:nvSpPr>
          <p:spPr>
            <a:xfrm>
              <a:off x="8885774" y="505473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C0B5FAE6-9934-4DDF-899C-50B10FAC7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357" y="2671116"/>
              <a:ext cx="840892" cy="1304224"/>
            </a:xfrm>
            <a:prstGeom prst="rect">
              <a:avLst/>
            </a:prstGeom>
          </p:spPr>
        </p:pic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732755C3-0703-4F78-9DFD-715492C40B0E}"/>
                </a:ext>
              </a:extLst>
            </p:cNvPr>
            <p:cNvGrpSpPr/>
            <p:nvPr/>
          </p:nvGrpSpPr>
          <p:grpSpPr>
            <a:xfrm>
              <a:off x="10270026" y="4336207"/>
              <a:ext cx="1229284" cy="900125"/>
              <a:chOff x="10347020" y="5169853"/>
              <a:chExt cx="1229284" cy="900125"/>
            </a:xfrm>
          </p:grpSpPr>
          <p:grpSp>
            <p:nvGrpSpPr>
              <p:cNvPr id="80" name="Agrupar 79">
                <a:extLst>
                  <a:ext uri="{FF2B5EF4-FFF2-40B4-BE49-F238E27FC236}">
                    <a16:creationId xmlns:a16="http://schemas.microsoft.com/office/drawing/2014/main" id="{63344577-566F-487E-9B51-5327923767CA}"/>
                  </a:ext>
                </a:extLst>
              </p:cNvPr>
              <p:cNvGrpSpPr/>
              <p:nvPr/>
            </p:nvGrpSpPr>
            <p:grpSpPr>
              <a:xfrm>
                <a:off x="10347020" y="5169853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1102A864-12FC-4D7D-80B9-99DCF9465BBB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2A2828F3-5822-4BC2-A20C-321E66C84C1C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Forma Livre: Forma 90">
                  <a:extLst>
                    <a:ext uri="{FF2B5EF4-FFF2-40B4-BE49-F238E27FC236}">
                      <a16:creationId xmlns:a16="http://schemas.microsoft.com/office/drawing/2014/main" id="{F0C8A0E2-0E83-4A8A-B26B-999299EC1353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1" name="Agrupar 80">
                <a:extLst>
                  <a:ext uri="{FF2B5EF4-FFF2-40B4-BE49-F238E27FC236}">
                    <a16:creationId xmlns:a16="http://schemas.microsoft.com/office/drawing/2014/main" id="{0F8A22CC-FC31-4D8A-A5AE-0CAF51E00098}"/>
                  </a:ext>
                </a:extLst>
              </p:cNvPr>
              <p:cNvGrpSpPr/>
              <p:nvPr/>
            </p:nvGrpSpPr>
            <p:grpSpPr>
              <a:xfrm>
                <a:off x="10633370" y="5192544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86" name="Forma Livre: Forma 85">
                  <a:extLst>
                    <a:ext uri="{FF2B5EF4-FFF2-40B4-BE49-F238E27FC236}">
                      <a16:creationId xmlns:a16="http://schemas.microsoft.com/office/drawing/2014/main" id="{91D3DE2A-CF66-4693-A324-3E67CE4514FF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Forma Livre: Forma 86">
                  <a:extLst>
                    <a:ext uri="{FF2B5EF4-FFF2-40B4-BE49-F238E27FC236}">
                      <a16:creationId xmlns:a16="http://schemas.microsoft.com/office/drawing/2014/main" id="{FE5EE360-BEB9-4F46-8FFC-C79F1FCB6F00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Forma Livre: Forma 87">
                  <a:extLst>
                    <a:ext uri="{FF2B5EF4-FFF2-40B4-BE49-F238E27FC236}">
                      <a16:creationId xmlns:a16="http://schemas.microsoft.com/office/drawing/2014/main" id="{BCBDCF8E-C386-451C-B676-5D5DBEC77FC8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Agrupar 81">
                <a:extLst>
                  <a:ext uri="{FF2B5EF4-FFF2-40B4-BE49-F238E27FC236}">
                    <a16:creationId xmlns:a16="http://schemas.microsoft.com/office/drawing/2014/main" id="{1F8C2448-D2BB-499A-A59F-337FB980CC9A}"/>
                  </a:ext>
                </a:extLst>
              </p:cNvPr>
              <p:cNvGrpSpPr/>
              <p:nvPr/>
            </p:nvGrpSpPr>
            <p:grpSpPr>
              <a:xfrm>
                <a:off x="10991911" y="5215235"/>
                <a:ext cx="584393" cy="854743"/>
                <a:chOff x="4451518" y="4852064"/>
                <a:chExt cx="706498" cy="1033336"/>
              </a:xfrm>
            </p:grpSpPr>
            <p:sp>
              <p:nvSpPr>
                <p:cNvPr id="83" name="Forma Livre: Forma 82">
                  <a:extLst>
                    <a:ext uri="{FF2B5EF4-FFF2-40B4-BE49-F238E27FC236}">
                      <a16:creationId xmlns:a16="http://schemas.microsoft.com/office/drawing/2014/main" id="{97D0A18E-D8BB-4AA2-A502-33A9AF867E79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solidFill>
                  <a:srgbClr val="D79D7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Forma Livre: Forma 83">
                  <a:extLst>
                    <a:ext uri="{FF2B5EF4-FFF2-40B4-BE49-F238E27FC236}">
                      <a16:creationId xmlns:a16="http://schemas.microsoft.com/office/drawing/2014/main" id="{BC1A6151-D1BC-4D9C-9A98-309EA1F80D63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3BD93F4E-AD3A-4F00-A073-8FA4D5F2EAF2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67B54C3C-83DB-4CC0-BE30-19C9A2762173}"/>
                </a:ext>
              </a:extLst>
            </p:cNvPr>
            <p:cNvSpPr/>
            <p:nvPr/>
          </p:nvSpPr>
          <p:spPr>
            <a:xfrm>
              <a:off x="11668090" y="4200459"/>
              <a:ext cx="1219200" cy="1113865"/>
            </a:xfrm>
            <a:custGeom>
              <a:avLst/>
              <a:gdLst>
                <a:gd name="connsiteX0" fmla="*/ 0 w 1219200"/>
                <a:gd name="connsiteY0" fmla="*/ 533401 h 1113865"/>
                <a:gd name="connsiteX1" fmla="*/ 152400 w 1219200"/>
                <a:gd name="connsiteY1" fmla="*/ 518161 h 1113865"/>
                <a:gd name="connsiteX2" fmla="*/ 106680 w 1219200"/>
                <a:gd name="connsiteY2" fmla="*/ 670561 h 1113865"/>
                <a:gd name="connsiteX3" fmla="*/ 106680 w 1219200"/>
                <a:gd name="connsiteY3" fmla="*/ 548641 h 1113865"/>
                <a:gd name="connsiteX4" fmla="*/ 182880 w 1219200"/>
                <a:gd name="connsiteY4" fmla="*/ 533401 h 1113865"/>
                <a:gd name="connsiteX5" fmla="*/ 304800 w 1219200"/>
                <a:gd name="connsiteY5" fmla="*/ 457201 h 1113865"/>
                <a:gd name="connsiteX6" fmla="*/ 396240 w 1219200"/>
                <a:gd name="connsiteY6" fmla="*/ 426721 h 1113865"/>
                <a:gd name="connsiteX7" fmla="*/ 441960 w 1219200"/>
                <a:gd name="connsiteY7" fmla="*/ 411481 h 1113865"/>
                <a:gd name="connsiteX8" fmla="*/ 487680 w 1219200"/>
                <a:gd name="connsiteY8" fmla="*/ 457201 h 1113865"/>
                <a:gd name="connsiteX9" fmla="*/ 533400 w 1219200"/>
                <a:gd name="connsiteY9" fmla="*/ 472441 h 1113865"/>
                <a:gd name="connsiteX10" fmla="*/ 548640 w 1219200"/>
                <a:gd name="connsiteY10" fmla="*/ 518161 h 1113865"/>
                <a:gd name="connsiteX11" fmla="*/ 624840 w 1219200"/>
                <a:gd name="connsiteY11" fmla="*/ 609601 h 1113865"/>
                <a:gd name="connsiteX12" fmla="*/ 762000 w 1219200"/>
                <a:gd name="connsiteY12" fmla="*/ 563881 h 1113865"/>
                <a:gd name="connsiteX13" fmla="*/ 777240 w 1219200"/>
                <a:gd name="connsiteY13" fmla="*/ 518161 h 1113865"/>
                <a:gd name="connsiteX14" fmla="*/ 883920 w 1219200"/>
                <a:gd name="connsiteY14" fmla="*/ 441961 h 1113865"/>
                <a:gd name="connsiteX15" fmla="*/ 1005840 w 1219200"/>
                <a:gd name="connsiteY15" fmla="*/ 457201 h 1113865"/>
                <a:gd name="connsiteX16" fmla="*/ 1097280 w 1219200"/>
                <a:gd name="connsiteY16" fmla="*/ 579121 h 1113865"/>
                <a:gd name="connsiteX17" fmla="*/ 1143000 w 1219200"/>
                <a:gd name="connsiteY17" fmla="*/ 609601 h 1113865"/>
                <a:gd name="connsiteX18" fmla="*/ 1173480 w 1219200"/>
                <a:gd name="connsiteY18" fmla="*/ 563881 h 1113865"/>
                <a:gd name="connsiteX19" fmla="*/ 1127760 w 1219200"/>
                <a:gd name="connsiteY19" fmla="*/ 518161 h 1113865"/>
                <a:gd name="connsiteX20" fmla="*/ 1005840 w 1219200"/>
                <a:gd name="connsiteY20" fmla="*/ 457201 h 1113865"/>
                <a:gd name="connsiteX21" fmla="*/ 899160 w 1219200"/>
                <a:gd name="connsiteY21" fmla="*/ 441961 h 1113865"/>
                <a:gd name="connsiteX22" fmla="*/ 883920 w 1219200"/>
                <a:gd name="connsiteY22" fmla="*/ 396241 h 1113865"/>
                <a:gd name="connsiteX23" fmla="*/ 868680 w 1219200"/>
                <a:gd name="connsiteY23" fmla="*/ 304801 h 1113865"/>
                <a:gd name="connsiteX24" fmla="*/ 731520 w 1219200"/>
                <a:gd name="connsiteY24" fmla="*/ 198121 h 1113865"/>
                <a:gd name="connsiteX25" fmla="*/ 731520 w 1219200"/>
                <a:gd name="connsiteY25" fmla="*/ 76201 h 1113865"/>
                <a:gd name="connsiteX26" fmla="*/ 777240 w 1219200"/>
                <a:gd name="connsiteY26" fmla="*/ 60961 h 1113865"/>
                <a:gd name="connsiteX27" fmla="*/ 807720 w 1219200"/>
                <a:gd name="connsiteY27" fmla="*/ 15241 h 1113865"/>
                <a:gd name="connsiteX28" fmla="*/ 929640 w 1219200"/>
                <a:gd name="connsiteY28" fmla="*/ 15241 h 1113865"/>
                <a:gd name="connsiteX29" fmla="*/ 960120 w 1219200"/>
                <a:gd name="connsiteY29" fmla="*/ 60961 h 1113865"/>
                <a:gd name="connsiteX30" fmla="*/ 975360 w 1219200"/>
                <a:gd name="connsiteY30" fmla="*/ 106681 h 1113865"/>
                <a:gd name="connsiteX31" fmla="*/ 1021080 w 1219200"/>
                <a:gd name="connsiteY31" fmla="*/ 152401 h 1113865"/>
                <a:gd name="connsiteX32" fmla="*/ 1036320 w 1219200"/>
                <a:gd name="connsiteY32" fmla="*/ 213361 h 1113865"/>
                <a:gd name="connsiteX33" fmla="*/ 944880 w 1219200"/>
                <a:gd name="connsiteY33" fmla="*/ 243841 h 1113865"/>
                <a:gd name="connsiteX34" fmla="*/ 899160 w 1219200"/>
                <a:gd name="connsiteY34" fmla="*/ 274321 h 1113865"/>
                <a:gd name="connsiteX35" fmla="*/ 853440 w 1219200"/>
                <a:gd name="connsiteY35" fmla="*/ 289561 h 1113865"/>
                <a:gd name="connsiteX36" fmla="*/ 822960 w 1219200"/>
                <a:gd name="connsiteY36" fmla="*/ 335281 h 1113865"/>
                <a:gd name="connsiteX37" fmla="*/ 883920 w 1219200"/>
                <a:gd name="connsiteY37" fmla="*/ 365761 h 1113865"/>
                <a:gd name="connsiteX38" fmla="*/ 929640 w 1219200"/>
                <a:gd name="connsiteY38" fmla="*/ 518161 h 1113865"/>
                <a:gd name="connsiteX39" fmla="*/ 944880 w 1219200"/>
                <a:gd name="connsiteY39" fmla="*/ 1021081 h 1113865"/>
                <a:gd name="connsiteX40" fmla="*/ 990600 w 1219200"/>
                <a:gd name="connsiteY40" fmla="*/ 990601 h 1113865"/>
                <a:gd name="connsiteX41" fmla="*/ 1097280 w 1219200"/>
                <a:gd name="connsiteY41" fmla="*/ 868681 h 1113865"/>
                <a:gd name="connsiteX42" fmla="*/ 1173480 w 1219200"/>
                <a:gd name="connsiteY42" fmla="*/ 883921 h 1113865"/>
                <a:gd name="connsiteX43" fmla="*/ 1203960 w 1219200"/>
                <a:gd name="connsiteY43" fmla="*/ 975361 h 1113865"/>
                <a:gd name="connsiteX44" fmla="*/ 1219200 w 1219200"/>
                <a:gd name="connsiteY44" fmla="*/ 1021081 h 1113865"/>
                <a:gd name="connsiteX45" fmla="*/ 1203960 w 1219200"/>
                <a:gd name="connsiteY45" fmla="*/ 975361 h 1113865"/>
                <a:gd name="connsiteX46" fmla="*/ 1143000 w 1219200"/>
                <a:gd name="connsiteY46" fmla="*/ 914401 h 1113865"/>
                <a:gd name="connsiteX47" fmla="*/ 1112520 w 1219200"/>
                <a:gd name="connsiteY47" fmla="*/ 853441 h 1113865"/>
                <a:gd name="connsiteX48" fmla="*/ 1021080 w 1219200"/>
                <a:gd name="connsiteY48" fmla="*/ 883921 h 1113865"/>
                <a:gd name="connsiteX49" fmla="*/ 960120 w 1219200"/>
                <a:gd name="connsiteY49" fmla="*/ 1005841 h 1113865"/>
                <a:gd name="connsiteX50" fmla="*/ 1021080 w 1219200"/>
                <a:gd name="connsiteY50" fmla="*/ 1051561 h 1113865"/>
                <a:gd name="connsiteX51" fmla="*/ 1066800 w 1219200"/>
                <a:gd name="connsiteY51" fmla="*/ 1066801 h 1113865"/>
                <a:gd name="connsiteX52" fmla="*/ 1112520 w 1219200"/>
                <a:gd name="connsiteY52" fmla="*/ 1097281 h 1113865"/>
                <a:gd name="connsiteX53" fmla="*/ 1051560 w 1219200"/>
                <a:gd name="connsiteY53" fmla="*/ 1112521 h 1113865"/>
                <a:gd name="connsiteX54" fmla="*/ 960120 w 1219200"/>
                <a:gd name="connsiteY54" fmla="*/ 1036321 h 1113865"/>
                <a:gd name="connsiteX55" fmla="*/ 944880 w 1219200"/>
                <a:gd name="connsiteY55" fmla="*/ 990601 h 1113865"/>
                <a:gd name="connsiteX56" fmla="*/ 792480 w 1219200"/>
                <a:gd name="connsiteY56" fmla="*/ 990601 h 1113865"/>
                <a:gd name="connsiteX57" fmla="*/ 685800 w 1219200"/>
                <a:gd name="connsiteY57" fmla="*/ 1036321 h 1113865"/>
                <a:gd name="connsiteX58" fmla="*/ 640080 w 1219200"/>
                <a:gd name="connsiteY58" fmla="*/ 1066801 h 1113865"/>
                <a:gd name="connsiteX59" fmla="*/ 624840 w 1219200"/>
                <a:gd name="connsiteY59" fmla="*/ 1112521 h 1113865"/>
                <a:gd name="connsiteX60" fmla="*/ 701040 w 1219200"/>
                <a:gd name="connsiteY60" fmla="*/ 1036321 h 1113865"/>
                <a:gd name="connsiteX61" fmla="*/ 640080 w 1219200"/>
                <a:gd name="connsiteY61" fmla="*/ 975361 h 1113865"/>
                <a:gd name="connsiteX62" fmla="*/ 594360 w 1219200"/>
                <a:gd name="connsiteY62" fmla="*/ 944881 h 1113865"/>
                <a:gd name="connsiteX63" fmla="*/ 457200 w 1219200"/>
                <a:gd name="connsiteY63" fmla="*/ 914401 h 1113865"/>
                <a:gd name="connsiteX64" fmla="*/ 320040 w 1219200"/>
                <a:gd name="connsiteY64" fmla="*/ 975361 h 1113865"/>
                <a:gd name="connsiteX65" fmla="*/ 411480 w 1219200"/>
                <a:gd name="connsiteY65" fmla="*/ 1021081 h 1113865"/>
                <a:gd name="connsiteX66" fmla="*/ 289560 w 1219200"/>
                <a:gd name="connsiteY66" fmla="*/ 1036321 h 1113865"/>
                <a:gd name="connsiteX67" fmla="*/ 198120 w 1219200"/>
                <a:gd name="connsiteY67" fmla="*/ 1097281 h 1113865"/>
                <a:gd name="connsiteX68" fmla="*/ 243840 w 1219200"/>
                <a:gd name="connsiteY68" fmla="*/ 1066801 h 1113865"/>
                <a:gd name="connsiteX69" fmla="*/ 289560 w 1219200"/>
                <a:gd name="connsiteY69" fmla="*/ 1051561 h 1113865"/>
                <a:gd name="connsiteX70" fmla="*/ 381000 w 1219200"/>
                <a:gd name="connsiteY70" fmla="*/ 990601 h 1113865"/>
                <a:gd name="connsiteX71" fmla="*/ 365760 w 1219200"/>
                <a:gd name="connsiteY71" fmla="*/ 274321 h 1113865"/>
                <a:gd name="connsiteX72" fmla="*/ 320040 w 1219200"/>
                <a:gd name="connsiteY72" fmla="*/ 243841 h 1113865"/>
                <a:gd name="connsiteX73" fmla="*/ 259080 w 1219200"/>
                <a:gd name="connsiteY73" fmla="*/ 152401 h 1113865"/>
                <a:gd name="connsiteX74" fmla="*/ 228600 w 1219200"/>
                <a:gd name="connsiteY74" fmla="*/ 106681 h 1113865"/>
                <a:gd name="connsiteX75" fmla="*/ 213360 w 1219200"/>
                <a:gd name="connsiteY75" fmla="*/ 60961 h 1113865"/>
                <a:gd name="connsiteX76" fmla="*/ 289560 w 1219200"/>
                <a:gd name="connsiteY76" fmla="*/ 30481 h 1113865"/>
                <a:gd name="connsiteX77" fmla="*/ 381000 w 1219200"/>
                <a:gd name="connsiteY77" fmla="*/ 1 h 1113865"/>
                <a:gd name="connsiteX78" fmla="*/ 472440 w 1219200"/>
                <a:gd name="connsiteY78" fmla="*/ 15241 h 1113865"/>
                <a:gd name="connsiteX79" fmla="*/ 487680 w 1219200"/>
                <a:gd name="connsiteY79" fmla="*/ 60961 h 1113865"/>
                <a:gd name="connsiteX80" fmla="*/ 533400 w 1219200"/>
                <a:gd name="connsiteY80" fmla="*/ 106681 h 1113865"/>
                <a:gd name="connsiteX81" fmla="*/ 548640 w 1219200"/>
                <a:gd name="connsiteY81" fmla="*/ 152401 h 1113865"/>
                <a:gd name="connsiteX82" fmla="*/ 472440 w 1219200"/>
                <a:gd name="connsiteY82" fmla="*/ 213361 h 1113865"/>
                <a:gd name="connsiteX83" fmla="*/ 365760 w 1219200"/>
                <a:gd name="connsiteY83" fmla="*/ 335281 h 1113865"/>
                <a:gd name="connsiteX84" fmla="*/ 365760 w 1219200"/>
                <a:gd name="connsiteY84" fmla="*/ 350521 h 111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200" h="1113865">
                  <a:moveTo>
                    <a:pt x="0" y="533401"/>
                  </a:moveTo>
                  <a:cubicBezTo>
                    <a:pt x="50800" y="528321"/>
                    <a:pt x="109921" y="489842"/>
                    <a:pt x="152400" y="518161"/>
                  </a:cubicBezTo>
                  <a:cubicBezTo>
                    <a:pt x="197662" y="548335"/>
                    <a:pt x="124915" y="643209"/>
                    <a:pt x="106680" y="670561"/>
                  </a:cubicBezTo>
                  <a:cubicBezTo>
                    <a:pt x="99673" y="642533"/>
                    <a:pt x="73047" y="576669"/>
                    <a:pt x="106680" y="548641"/>
                  </a:cubicBezTo>
                  <a:cubicBezTo>
                    <a:pt x="126579" y="532058"/>
                    <a:pt x="157480" y="538481"/>
                    <a:pt x="182880" y="533401"/>
                  </a:cubicBezTo>
                  <a:cubicBezTo>
                    <a:pt x="250940" y="442654"/>
                    <a:pt x="196760" y="486666"/>
                    <a:pt x="304800" y="457201"/>
                  </a:cubicBezTo>
                  <a:cubicBezTo>
                    <a:pt x="335797" y="448747"/>
                    <a:pt x="365760" y="436881"/>
                    <a:pt x="396240" y="426721"/>
                  </a:cubicBezTo>
                  <a:lnTo>
                    <a:pt x="441960" y="411481"/>
                  </a:lnTo>
                  <a:cubicBezTo>
                    <a:pt x="457200" y="426721"/>
                    <a:pt x="469747" y="445246"/>
                    <a:pt x="487680" y="457201"/>
                  </a:cubicBezTo>
                  <a:cubicBezTo>
                    <a:pt x="501046" y="466112"/>
                    <a:pt x="522041" y="461082"/>
                    <a:pt x="533400" y="472441"/>
                  </a:cubicBezTo>
                  <a:cubicBezTo>
                    <a:pt x="544759" y="483800"/>
                    <a:pt x="542312" y="503396"/>
                    <a:pt x="548640" y="518161"/>
                  </a:cubicBezTo>
                  <a:cubicBezTo>
                    <a:pt x="579577" y="590347"/>
                    <a:pt x="566453" y="570676"/>
                    <a:pt x="624840" y="609601"/>
                  </a:cubicBezTo>
                  <a:cubicBezTo>
                    <a:pt x="663367" y="601896"/>
                    <a:pt x="730452" y="595429"/>
                    <a:pt x="762000" y="563881"/>
                  </a:cubicBezTo>
                  <a:cubicBezTo>
                    <a:pt x="773359" y="552522"/>
                    <a:pt x="767903" y="531233"/>
                    <a:pt x="777240" y="518161"/>
                  </a:cubicBezTo>
                  <a:cubicBezTo>
                    <a:pt x="822440" y="454882"/>
                    <a:pt x="826098" y="461235"/>
                    <a:pt x="883920" y="441961"/>
                  </a:cubicBezTo>
                  <a:cubicBezTo>
                    <a:pt x="924560" y="447041"/>
                    <a:pt x="967350" y="443204"/>
                    <a:pt x="1005840" y="457201"/>
                  </a:cubicBezTo>
                  <a:cubicBezTo>
                    <a:pt x="1045413" y="471591"/>
                    <a:pt x="1077707" y="556285"/>
                    <a:pt x="1097280" y="579121"/>
                  </a:cubicBezTo>
                  <a:cubicBezTo>
                    <a:pt x="1109200" y="593028"/>
                    <a:pt x="1127760" y="599441"/>
                    <a:pt x="1143000" y="609601"/>
                  </a:cubicBezTo>
                  <a:cubicBezTo>
                    <a:pt x="1153160" y="594361"/>
                    <a:pt x="1176491" y="581948"/>
                    <a:pt x="1173480" y="563881"/>
                  </a:cubicBezTo>
                  <a:cubicBezTo>
                    <a:pt x="1169937" y="542622"/>
                    <a:pt x="1144317" y="531959"/>
                    <a:pt x="1127760" y="518161"/>
                  </a:cubicBezTo>
                  <a:cubicBezTo>
                    <a:pt x="1094891" y="490770"/>
                    <a:pt x="1045855" y="467205"/>
                    <a:pt x="1005840" y="457201"/>
                  </a:cubicBezTo>
                  <a:cubicBezTo>
                    <a:pt x="970991" y="448489"/>
                    <a:pt x="934720" y="447041"/>
                    <a:pt x="899160" y="441961"/>
                  </a:cubicBezTo>
                  <a:cubicBezTo>
                    <a:pt x="894080" y="426721"/>
                    <a:pt x="887405" y="411923"/>
                    <a:pt x="883920" y="396241"/>
                  </a:cubicBezTo>
                  <a:cubicBezTo>
                    <a:pt x="877217" y="366076"/>
                    <a:pt x="884250" y="331492"/>
                    <a:pt x="868680" y="304801"/>
                  </a:cubicBezTo>
                  <a:cubicBezTo>
                    <a:pt x="819053" y="219726"/>
                    <a:pt x="798317" y="220387"/>
                    <a:pt x="731520" y="198121"/>
                  </a:cubicBezTo>
                  <a:cubicBezTo>
                    <a:pt x="716960" y="154440"/>
                    <a:pt x="698826" y="125242"/>
                    <a:pt x="731520" y="76201"/>
                  </a:cubicBezTo>
                  <a:cubicBezTo>
                    <a:pt x="740431" y="62835"/>
                    <a:pt x="762000" y="66041"/>
                    <a:pt x="777240" y="60961"/>
                  </a:cubicBezTo>
                  <a:cubicBezTo>
                    <a:pt x="787400" y="45721"/>
                    <a:pt x="793417" y="26683"/>
                    <a:pt x="807720" y="15241"/>
                  </a:cubicBezTo>
                  <a:cubicBezTo>
                    <a:pt x="845210" y="-14751"/>
                    <a:pt x="890582" y="7429"/>
                    <a:pt x="929640" y="15241"/>
                  </a:cubicBezTo>
                  <a:cubicBezTo>
                    <a:pt x="939800" y="30481"/>
                    <a:pt x="951929" y="44578"/>
                    <a:pt x="960120" y="60961"/>
                  </a:cubicBezTo>
                  <a:cubicBezTo>
                    <a:pt x="967304" y="75329"/>
                    <a:pt x="966449" y="93315"/>
                    <a:pt x="975360" y="106681"/>
                  </a:cubicBezTo>
                  <a:cubicBezTo>
                    <a:pt x="987315" y="124614"/>
                    <a:pt x="1005840" y="137161"/>
                    <a:pt x="1021080" y="152401"/>
                  </a:cubicBezTo>
                  <a:cubicBezTo>
                    <a:pt x="1026160" y="172721"/>
                    <a:pt x="1049729" y="197270"/>
                    <a:pt x="1036320" y="213361"/>
                  </a:cubicBezTo>
                  <a:cubicBezTo>
                    <a:pt x="1015752" y="238043"/>
                    <a:pt x="971613" y="226019"/>
                    <a:pt x="944880" y="243841"/>
                  </a:cubicBezTo>
                  <a:cubicBezTo>
                    <a:pt x="929640" y="254001"/>
                    <a:pt x="915543" y="266130"/>
                    <a:pt x="899160" y="274321"/>
                  </a:cubicBezTo>
                  <a:cubicBezTo>
                    <a:pt x="884792" y="281505"/>
                    <a:pt x="868680" y="284481"/>
                    <a:pt x="853440" y="289561"/>
                  </a:cubicBezTo>
                  <a:cubicBezTo>
                    <a:pt x="843280" y="304801"/>
                    <a:pt x="816158" y="318275"/>
                    <a:pt x="822960" y="335281"/>
                  </a:cubicBezTo>
                  <a:cubicBezTo>
                    <a:pt x="831397" y="356375"/>
                    <a:pt x="870289" y="347586"/>
                    <a:pt x="883920" y="365761"/>
                  </a:cubicBezTo>
                  <a:cubicBezTo>
                    <a:pt x="897834" y="384313"/>
                    <a:pt x="921725" y="486503"/>
                    <a:pt x="929640" y="518161"/>
                  </a:cubicBezTo>
                  <a:cubicBezTo>
                    <a:pt x="934720" y="685801"/>
                    <a:pt x="923417" y="854743"/>
                    <a:pt x="944880" y="1021081"/>
                  </a:cubicBezTo>
                  <a:cubicBezTo>
                    <a:pt x="947224" y="1039247"/>
                    <a:pt x="976529" y="1002327"/>
                    <a:pt x="990600" y="990601"/>
                  </a:cubicBezTo>
                  <a:cubicBezTo>
                    <a:pt x="1031832" y="956241"/>
                    <a:pt x="1064342" y="909853"/>
                    <a:pt x="1097280" y="868681"/>
                  </a:cubicBezTo>
                  <a:cubicBezTo>
                    <a:pt x="1122680" y="873761"/>
                    <a:pt x="1155164" y="865605"/>
                    <a:pt x="1173480" y="883921"/>
                  </a:cubicBezTo>
                  <a:cubicBezTo>
                    <a:pt x="1196198" y="906639"/>
                    <a:pt x="1193800" y="944881"/>
                    <a:pt x="1203960" y="975361"/>
                  </a:cubicBezTo>
                  <a:lnTo>
                    <a:pt x="1219200" y="1021081"/>
                  </a:lnTo>
                  <a:lnTo>
                    <a:pt x="1203960" y="975361"/>
                  </a:lnTo>
                  <a:cubicBezTo>
                    <a:pt x="1183640" y="914401"/>
                    <a:pt x="1203960" y="934721"/>
                    <a:pt x="1143000" y="914401"/>
                  </a:cubicBezTo>
                  <a:cubicBezTo>
                    <a:pt x="1132840" y="894081"/>
                    <a:pt x="1129973" y="867985"/>
                    <a:pt x="1112520" y="853441"/>
                  </a:cubicBezTo>
                  <a:cubicBezTo>
                    <a:pt x="1054643" y="805210"/>
                    <a:pt x="1044944" y="845739"/>
                    <a:pt x="1021080" y="883921"/>
                  </a:cubicBezTo>
                  <a:cubicBezTo>
                    <a:pt x="969666" y="966184"/>
                    <a:pt x="983333" y="936202"/>
                    <a:pt x="960120" y="1005841"/>
                  </a:cubicBezTo>
                  <a:cubicBezTo>
                    <a:pt x="980440" y="1021081"/>
                    <a:pt x="999027" y="1038959"/>
                    <a:pt x="1021080" y="1051561"/>
                  </a:cubicBezTo>
                  <a:cubicBezTo>
                    <a:pt x="1035028" y="1059531"/>
                    <a:pt x="1052432" y="1059617"/>
                    <a:pt x="1066800" y="1066801"/>
                  </a:cubicBezTo>
                  <a:cubicBezTo>
                    <a:pt x="1083183" y="1074992"/>
                    <a:pt x="1097280" y="1087121"/>
                    <a:pt x="1112520" y="1097281"/>
                  </a:cubicBezTo>
                  <a:cubicBezTo>
                    <a:pt x="1092200" y="1102361"/>
                    <a:pt x="1072295" y="1115483"/>
                    <a:pt x="1051560" y="1112521"/>
                  </a:cubicBezTo>
                  <a:cubicBezTo>
                    <a:pt x="1026806" y="1108985"/>
                    <a:pt x="973019" y="1049220"/>
                    <a:pt x="960120" y="1036321"/>
                  </a:cubicBezTo>
                  <a:cubicBezTo>
                    <a:pt x="955040" y="1021081"/>
                    <a:pt x="956239" y="1001960"/>
                    <a:pt x="944880" y="990601"/>
                  </a:cubicBezTo>
                  <a:cubicBezTo>
                    <a:pt x="911631" y="957352"/>
                    <a:pt x="810977" y="987959"/>
                    <a:pt x="792480" y="990601"/>
                  </a:cubicBezTo>
                  <a:cubicBezTo>
                    <a:pt x="677697" y="1067123"/>
                    <a:pt x="823576" y="977274"/>
                    <a:pt x="685800" y="1036321"/>
                  </a:cubicBezTo>
                  <a:cubicBezTo>
                    <a:pt x="668965" y="1043536"/>
                    <a:pt x="655320" y="1056641"/>
                    <a:pt x="640080" y="1066801"/>
                  </a:cubicBezTo>
                  <a:cubicBezTo>
                    <a:pt x="635000" y="1082041"/>
                    <a:pt x="610472" y="1105337"/>
                    <a:pt x="624840" y="1112521"/>
                  </a:cubicBezTo>
                  <a:cubicBezTo>
                    <a:pt x="650240" y="1125221"/>
                    <a:pt x="695960" y="1043941"/>
                    <a:pt x="701040" y="1036321"/>
                  </a:cubicBezTo>
                  <a:cubicBezTo>
                    <a:pt x="601287" y="1003070"/>
                    <a:pt x="699193" y="1049252"/>
                    <a:pt x="640080" y="975361"/>
                  </a:cubicBezTo>
                  <a:cubicBezTo>
                    <a:pt x="628638" y="961058"/>
                    <a:pt x="610743" y="953072"/>
                    <a:pt x="594360" y="944881"/>
                  </a:cubicBezTo>
                  <a:cubicBezTo>
                    <a:pt x="556843" y="926122"/>
                    <a:pt x="492320" y="920254"/>
                    <a:pt x="457200" y="914401"/>
                  </a:cubicBezTo>
                  <a:cubicBezTo>
                    <a:pt x="441377" y="917038"/>
                    <a:pt x="320040" y="919053"/>
                    <a:pt x="320040" y="975361"/>
                  </a:cubicBezTo>
                  <a:cubicBezTo>
                    <a:pt x="320040" y="995056"/>
                    <a:pt x="400206" y="1017323"/>
                    <a:pt x="411480" y="1021081"/>
                  </a:cubicBezTo>
                  <a:cubicBezTo>
                    <a:pt x="370840" y="1026161"/>
                    <a:pt x="328130" y="1022546"/>
                    <a:pt x="289560" y="1036321"/>
                  </a:cubicBezTo>
                  <a:cubicBezTo>
                    <a:pt x="255062" y="1048642"/>
                    <a:pt x="198120" y="1097281"/>
                    <a:pt x="198120" y="1097281"/>
                  </a:cubicBezTo>
                  <a:cubicBezTo>
                    <a:pt x="213360" y="1087121"/>
                    <a:pt x="227457" y="1074992"/>
                    <a:pt x="243840" y="1066801"/>
                  </a:cubicBezTo>
                  <a:cubicBezTo>
                    <a:pt x="258208" y="1059617"/>
                    <a:pt x="275517" y="1059363"/>
                    <a:pt x="289560" y="1051561"/>
                  </a:cubicBezTo>
                  <a:cubicBezTo>
                    <a:pt x="321582" y="1033771"/>
                    <a:pt x="381000" y="990601"/>
                    <a:pt x="381000" y="990601"/>
                  </a:cubicBezTo>
                  <a:cubicBezTo>
                    <a:pt x="464645" y="739665"/>
                    <a:pt x="429714" y="862696"/>
                    <a:pt x="365760" y="274321"/>
                  </a:cubicBezTo>
                  <a:cubicBezTo>
                    <a:pt x="363781" y="256112"/>
                    <a:pt x="335280" y="254001"/>
                    <a:pt x="320040" y="243841"/>
                  </a:cubicBezTo>
                  <a:lnTo>
                    <a:pt x="259080" y="152401"/>
                  </a:lnTo>
                  <a:cubicBezTo>
                    <a:pt x="248920" y="137161"/>
                    <a:pt x="234392" y="124057"/>
                    <a:pt x="228600" y="106681"/>
                  </a:cubicBezTo>
                  <a:lnTo>
                    <a:pt x="213360" y="60961"/>
                  </a:lnTo>
                  <a:cubicBezTo>
                    <a:pt x="238760" y="50801"/>
                    <a:pt x="263850" y="39830"/>
                    <a:pt x="289560" y="30481"/>
                  </a:cubicBezTo>
                  <a:cubicBezTo>
                    <a:pt x="319754" y="19501"/>
                    <a:pt x="381000" y="1"/>
                    <a:pt x="381000" y="1"/>
                  </a:cubicBezTo>
                  <a:cubicBezTo>
                    <a:pt x="411480" y="5081"/>
                    <a:pt x="445611" y="-90"/>
                    <a:pt x="472440" y="15241"/>
                  </a:cubicBezTo>
                  <a:cubicBezTo>
                    <a:pt x="486388" y="23211"/>
                    <a:pt x="478769" y="47595"/>
                    <a:pt x="487680" y="60961"/>
                  </a:cubicBezTo>
                  <a:cubicBezTo>
                    <a:pt x="499635" y="78894"/>
                    <a:pt x="518160" y="91441"/>
                    <a:pt x="533400" y="106681"/>
                  </a:cubicBezTo>
                  <a:cubicBezTo>
                    <a:pt x="538480" y="121921"/>
                    <a:pt x="551281" y="136555"/>
                    <a:pt x="548640" y="152401"/>
                  </a:cubicBezTo>
                  <a:cubicBezTo>
                    <a:pt x="540530" y="201060"/>
                    <a:pt x="508101" y="201474"/>
                    <a:pt x="472440" y="213361"/>
                  </a:cubicBezTo>
                  <a:cubicBezTo>
                    <a:pt x="429136" y="256665"/>
                    <a:pt x="397241" y="282813"/>
                    <a:pt x="365760" y="335281"/>
                  </a:cubicBezTo>
                  <a:cubicBezTo>
                    <a:pt x="363146" y="339637"/>
                    <a:pt x="365760" y="345441"/>
                    <a:pt x="365760" y="35052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E530BB2B-D953-43E5-8AFD-1668EFB6BF39}"/>
                </a:ext>
              </a:extLst>
            </p:cNvPr>
            <p:cNvSpPr/>
            <p:nvPr/>
          </p:nvSpPr>
          <p:spPr>
            <a:xfrm>
              <a:off x="7559315" y="4331414"/>
              <a:ext cx="950976" cy="859536"/>
            </a:xfrm>
            <a:custGeom>
              <a:avLst/>
              <a:gdLst>
                <a:gd name="connsiteX0" fmla="*/ 137160 w 950976"/>
                <a:gd name="connsiteY0" fmla="*/ 0 h 859536"/>
                <a:gd name="connsiteX1" fmla="*/ 146304 w 950976"/>
                <a:gd name="connsiteY1" fmla="*/ 292608 h 859536"/>
                <a:gd name="connsiteX2" fmla="*/ 164592 w 950976"/>
                <a:gd name="connsiteY2" fmla="*/ 329184 h 859536"/>
                <a:gd name="connsiteX3" fmla="*/ 173736 w 950976"/>
                <a:gd name="connsiteY3" fmla="*/ 384048 h 859536"/>
                <a:gd name="connsiteX4" fmla="*/ 182880 w 950976"/>
                <a:gd name="connsiteY4" fmla="*/ 429768 h 859536"/>
                <a:gd name="connsiteX5" fmla="*/ 192024 w 950976"/>
                <a:gd name="connsiteY5" fmla="*/ 457200 h 859536"/>
                <a:gd name="connsiteX6" fmla="*/ 201168 w 950976"/>
                <a:gd name="connsiteY6" fmla="*/ 493776 h 859536"/>
                <a:gd name="connsiteX7" fmla="*/ 219456 w 950976"/>
                <a:gd name="connsiteY7" fmla="*/ 521208 h 859536"/>
                <a:gd name="connsiteX8" fmla="*/ 265176 w 950976"/>
                <a:gd name="connsiteY8" fmla="*/ 612648 h 859536"/>
                <a:gd name="connsiteX9" fmla="*/ 274320 w 950976"/>
                <a:gd name="connsiteY9" fmla="*/ 640080 h 859536"/>
                <a:gd name="connsiteX10" fmla="*/ 301752 w 950976"/>
                <a:gd name="connsiteY10" fmla="*/ 667512 h 859536"/>
                <a:gd name="connsiteX11" fmla="*/ 274320 w 950976"/>
                <a:gd name="connsiteY11" fmla="*/ 859536 h 859536"/>
                <a:gd name="connsiteX12" fmla="*/ 109728 w 950976"/>
                <a:gd name="connsiteY12" fmla="*/ 850392 h 859536"/>
                <a:gd name="connsiteX13" fmla="*/ 18288 w 950976"/>
                <a:gd name="connsiteY13" fmla="*/ 786384 h 859536"/>
                <a:gd name="connsiteX14" fmla="*/ 0 w 950976"/>
                <a:gd name="connsiteY14" fmla="*/ 758952 h 859536"/>
                <a:gd name="connsiteX15" fmla="*/ 18288 w 950976"/>
                <a:gd name="connsiteY15" fmla="*/ 676656 h 859536"/>
                <a:gd name="connsiteX16" fmla="*/ 73152 w 950976"/>
                <a:gd name="connsiteY16" fmla="*/ 658368 h 859536"/>
                <a:gd name="connsiteX17" fmla="*/ 137160 w 950976"/>
                <a:gd name="connsiteY17" fmla="*/ 621792 h 859536"/>
                <a:gd name="connsiteX18" fmla="*/ 192024 w 950976"/>
                <a:gd name="connsiteY18" fmla="*/ 566928 h 859536"/>
                <a:gd name="connsiteX19" fmla="*/ 182880 w 950976"/>
                <a:gd name="connsiteY19" fmla="*/ 301752 h 859536"/>
                <a:gd name="connsiteX20" fmla="*/ 155448 w 950976"/>
                <a:gd name="connsiteY20" fmla="*/ 283464 h 859536"/>
                <a:gd name="connsiteX21" fmla="*/ 329184 w 950976"/>
                <a:gd name="connsiteY21" fmla="*/ 274320 h 859536"/>
                <a:gd name="connsiteX22" fmla="*/ 484632 w 950976"/>
                <a:gd name="connsiteY22" fmla="*/ 292608 h 859536"/>
                <a:gd name="connsiteX23" fmla="*/ 493776 w 950976"/>
                <a:gd name="connsiteY23" fmla="*/ 356616 h 859536"/>
                <a:gd name="connsiteX24" fmla="*/ 502920 w 950976"/>
                <a:gd name="connsiteY24" fmla="*/ 530352 h 859536"/>
                <a:gd name="connsiteX25" fmla="*/ 576072 w 950976"/>
                <a:gd name="connsiteY25" fmla="*/ 548640 h 859536"/>
                <a:gd name="connsiteX26" fmla="*/ 612648 w 950976"/>
                <a:gd name="connsiteY26" fmla="*/ 603504 h 859536"/>
                <a:gd name="connsiteX27" fmla="*/ 630936 w 950976"/>
                <a:gd name="connsiteY27" fmla="*/ 630936 h 859536"/>
                <a:gd name="connsiteX28" fmla="*/ 640080 w 950976"/>
                <a:gd name="connsiteY28" fmla="*/ 658368 h 859536"/>
                <a:gd name="connsiteX29" fmla="*/ 603504 w 950976"/>
                <a:gd name="connsiteY29" fmla="*/ 768096 h 859536"/>
                <a:gd name="connsiteX30" fmla="*/ 548640 w 950976"/>
                <a:gd name="connsiteY30" fmla="*/ 795528 h 859536"/>
                <a:gd name="connsiteX31" fmla="*/ 402336 w 950976"/>
                <a:gd name="connsiteY31" fmla="*/ 786384 h 859536"/>
                <a:gd name="connsiteX32" fmla="*/ 420624 w 950976"/>
                <a:gd name="connsiteY32" fmla="*/ 649224 h 859536"/>
                <a:gd name="connsiteX33" fmla="*/ 429768 w 950976"/>
                <a:gd name="connsiteY33" fmla="*/ 612648 h 859536"/>
                <a:gd name="connsiteX34" fmla="*/ 457200 w 950976"/>
                <a:gd name="connsiteY34" fmla="*/ 603504 h 859536"/>
                <a:gd name="connsiteX35" fmla="*/ 484632 w 950976"/>
                <a:gd name="connsiteY35" fmla="*/ 585216 h 859536"/>
                <a:gd name="connsiteX36" fmla="*/ 493776 w 950976"/>
                <a:gd name="connsiteY36" fmla="*/ 557784 h 859536"/>
                <a:gd name="connsiteX37" fmla="*/ 512064 w 950976"/>
                <a:gd name="connsiteY37" fmla="*/ 100584 h 859536"/>
                <a:gd name="connsiteX38" fmla="*/ 521208 w 950976"/>
                <a:gd name="connsiteY38" fmla="*/ 146304 h 859536"/>
                <a:gd name="connsiteX39" fmla="*/ 512064 w 950976"/>
                <a:gd name="connsiteY39" fmla="*/ 274320 h 859536"/>
                <a:gd name="connsiteX40" fmla="*/ 502920 w 950976"/>
                <a:gd name="connsiteY40" fmla="*/ 301752 h 859536"/>
                <a:gd name="connsiteX41" fmla="*/ 813816 w 950976"/>
                <a:gd name="connsiteY41" fmla="*/ 292608 h 859536"/>
                <a:gd name="connsiteX42" fmla="*/ 804672 w 950976"/>
                <a:gd name="connsiteY42" fmla="*/ 45720 h 859536"/>
                <a:gd name="connsiteX43" fmla="*/ 813816 w 950976"/>
                <a:gd name="connsiteY43" fmla="*/ 137160 h 859536"/>
                <a:gd name="connsiteX44" fmla="*/ 822960 w 950976"/>
                <a:gd name="connsiteY44" fmla="*/ 246888 h 859536"/>
                <a:gd name="connsiteX45" fmla="*/ 832104 w 950976"/>
                <a:gd name="connsiteY45" fmla="*/ 585216 h 859536"/>
                <a:gd name="connsiteX46" fmla="*/ 868680 w 950976"/>
                <a:gd name="connsiteY46" fmla="*/ 594360 h 859536"/>
                <a:gd name="connsiteX47" fmla="*/ 896112 w 950976"/>
                <a:gd name="connsiteY47" fmla="*/ 612648 h 859536"/>
                <a:gd name="connsiteX48" fmla="*/ 914400 w 950976"/>
                <a:gd name="connsiteY48" fmla="*/ 640080 h 859536"/>
                <a:gd name="connsiteX49" fmla="*/ 941832 w 950976"/>
                <a:gd name="connsiteY49" fmla="*/ 731520 h 859536"/>
                <a:gd name="connsiteX50" fmla="*/ 950976 w 950976"/>
                <a:gd name="connsiteY50" fmla="*/ 795528 h 859536"/>
                <a:gd name="connsiteX51" fmla="*/ 941832 w 950976"/>
                <a:gd name="connsiteY51" fmla="*/ 822960 h 859536"/>
                <a:gd name="connsiteX52" fmla="*/ 914400 w 950976"/>
                <a:gd name="connsiteY52" fmla="*/ 832104 h 859536"/>
                <a:gd name="connsiteX53" fmla="*/ 850392 w 950976"/>
                <a:gd name="connsiteY53" fmla="*/ 859536 h 859536"/>
                <a:gd name="connsiteX54" fmla="*/ 758952 w 950976"/>
                <a:gd name="connsiteY54" fmla="*/ 850392 h 859536"/>
                <a:gd name="connsiteX55" fmla="*/ 713232 w 950976"/>
                <a:gd name="connsiteY55" fmla="*/ 768096 h 859536"/>
                <a:gd name="connsiteX56" fmla="*/ 722376 w 950976"/>
                <a:gd name="connsiteY56" fmla="*/ 676656 h 859536"/>
                <a:gd name="connsiteX57" fmla="*/ 749808 w 950976"/>
                <a:gd name="connsiteY57" fmla="*/ 658368 h 859536"/>
                <a:gd name="connsiteX58" fmla="*/ 758952 w 950976"/>
                <a:gd name="connsiteY58" fmla="*/ 630936 h 859536"/>
                <a:gd name="connsiteX59" fmla="*/ 832104 w 950976"/>
                <a:gd name="connsiteY59" fmla="*/ 566928 h 8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50976" h="859536">
                  <a:moveTo>
                    <a:pt x="137160" y="0"/>
                  </a:moveTo>
                  <a:cubicBezTo>
                    <a:pt x="140208" y="97536"/>
                    <a:pt x="138200" y="195361"/>
                    <a:pt x="146304" y="292608"/>
                  </a:cubicBezTo>
                  <a:cubicBezTo>
                    <a:pt x="147436" y="306192"/>
                    <a:pt x="160675" y="316128"/>
                    <a:pt x="164592" y="329184"/>
                  </a:cubicBezTo>
                  <a:cubicBezTo>
                    <a:pt x="169920" y="346942"/>
                    <a:pt x="170419" y="365807"/>
                    <a:pt x="173736" y="384048"/>
                  </a:cubicBezTo>
                  <a:cubicBezTo>
                    <a:pt x="176516" y="399339"/>
                    <a:pt x="179111" y="414690"/>
                    <a:pt x="182880" y="429768"/>
                  </a:cubicBezTo>
                  <a:cubicBezTo>
                    <a:pt x="185218" y="439119"/>
                    <a:pt x="189376" y="447932"/>
                    <a:pt x="192024" y="457200"/>
                  </a:cubicBezTo>
                  <a:cubicBezTo>
                    <a:pt x="195476" y="469284"/>
                    <a:pt x="196218" y="482225"/>
                    <a:pt x="201168" y="493776"/>
                  </a:cubicBezTo>
                  <a:cubicBezTo>
                    <a:pt x="205497" y="503877"/>
                    <a:pt x="214993" y="511165"/>
                    <a:pt x="219456" y="521208"/>
                  </a:cubicBezTo>
                  <a:cubicBezTo>
                    <a:pt x="261469" y="615738"/>
                    <a:pt x="211231" y="540722"/>
                    <a:pt x="265176" y="612648"/>
                  </a:cubicBezTo>
                  <a:cubicBezTo>
                    <a:pt x="268224" y="621792"/>
                    <a:pt x="268973" y="632060"/>
                    <a:pt x="274320" y="640080"/>
                  </a:cubicBezTo>
                  <a:cubicBezTo>
                    <a:pt x="281493" y="650840"/>
                    <a:pt x="300465" y="654645"/>
                    <a:pt x="301752" y="667512"/>
                  </a:cubicBezTo>
                  <a:cubicBezTo>
                    <a:pt x="314183" y="791818"/>
                    <a:pt x="309945" y="788286"/>
                    <a:pt x="274320" y="859536"/>
                  </a:cubicBezTo>
                  <a:cubicBezTo>
                    <a:pt x="219456" y="856488"/>
                    <a:pt x="163522" y="861599"/>
                    <a:pt x="109728" y="850392"/>
                  </a:cubicBezTo>
                  <a:cubicBezTo>
                    <a:pt x="105955" y="849606"/>
                    <a:pt x="28230" y="796326"/>
                    <a:pt x="18288" y="786384"/>
                  </a:cubicBezTo>
                  <a:cubicBezTo>
                    <a:pt x="10517" y="778613"/>
                    <a:pt x="6096" y="768096"/>
                    <a:pt x="0" y="758952"/>
                  </a:cubicBezTo>
                  <a:cubicBezTo>
                    <a:pt x="6096" y="731520"/>
                    <a:pt x="1760" y="699382"/>
                    <a:pt x="18288" y="676656"/>
                  </a:cubicBezTo>
                  <a:cubicBezTo>
                    <a:pt x="29626" y="661066"/>
                    <a:pt x="73152" y="658368"/>
                    <a:pt x="73152" y="658368"/>
                  </a:cubicBezTo>
                  <a:cubicBezTo>
                    <a:pt x="134743" y="596777"/>
                    <a:pt x="63478" y="658633"/>
                    <a:pt x="137160" y="621792"/>
                  </a:cubicBezTo>
                  <a:cubicBezTo>
                    <a:pt x="171186" y="604779"/>
                    <a:pt x="173461" y="594772"/>
                    <a:pt x="192024" y="566928"/>
                  </a:cubicBezTo>
                  <a:cubicBezTo>
                    <a:pt x="188976" y="478536"/>
                    <a:pt x="194198" y="389469"/>
                    <a:pt x="182880" y="301752"/>
                  </a:cubicBezTo>
                  <a:cubicBezTo>
                    <a:pt x="181474" y="290853"/>
                    <a:pt x="144647" y="285489"/>
                    <a:pt x="155448" y="283464"/>
                  </a:cubicBezTo>
                  <a:cubicBezTo>
                    <a:pt x="212447" y="272777"/>
                    <a:pt x="271272" y="277368"/>
                    <a:pt x="329184" y="274320"/>
                  </a:cubicBezTo>
                  <a:cubicBezTo>
                    <a:pt x="381000" y="280416"/>
                    <a:pt x="437967" y="269275"/>
                    <a:pt x="484632" y="292608"/>
                  </a:cubicBezTo>
                  <a:cubicBezTo>
                    <a:pt x="503909" y="302247"/>
                    <a:pt x="492123" y="335127"/>
                    <a:pt x="493776" y="356616"/>
                  </a:cubicBezTo>
                  <a:cubicBezTo>
                    <a:pt x="498224" y="414437"/>
                    <a:pt x="480076" y="477049"/>
                    <a:pt x="502920" y="530352"/>
                  </a:cubicBezTo>
                  <a:cubicBezTo>
                    <a:pt x="512821" y="553454"/>
                    <a:pt x="576072" y="548640"/>
                    <a:pt x="576072" y="548640"/>
                  </a:cubicBezTo>
                  <a:lnTo>
                    <a:pt x="612648" y="603504"/>
                  </a:lnTo>
                  <a:cubicBezTo>
                    <a:pt x="618744" y="612648"/>
                    <a:pt x="627461" y="620510"/>
                    <a:pt x="630936" y="630936"/>
                  </a:cubicBezTo>
                  <a:lnTo>
                    <a:pt x="640080" y="658368"/>
                  </a:lnTo>
                  <a:cubicBezTo>
                    <a:pt x="634042" y="682518"/>
                    <a:pt x="624596" y="742786"/>
                    <a:pt x="603504" y="768096"/>
                  </a:cubicBezTo>
                  <a:cubicBezTo>
                    <a:pt x="589869" y="784458"/>
                    <a:pt x="567363" y="789287"/>
                    <a:pt x="548640" y="795528"/>
                  </a:cubicBezTo>
                  <a:cubicBezTo>
                    <a:pt x="499872" y="792480"/>
                    <a:pt x="434513" y="823157"/>
                    <a:pt x="402336" y="786384"/>
                  </a:cubicBezTo>
                  <a:cubicBezTo>
                    <a:pt x="371963" y="751672"/>
                    <a:pt x="413430" y="694784"/>
                    <a:pt x="420624" y="649224"/>
                  </a:cubicBezTo>
                  <a:cubicBezTo>
                    <a:pt x="422584" y="636811"/>
                    <a:pt x="421917" y="622461"/>
                    <a:pt x="429768" y="612648"/>
                  </a:cubicBezTo>
                  <a:cubicBezTo>
                    <a:pt x="435789" y="605122"/>
                    <a:pt x="448579" y="607815"/>
                    <a:pt x="457200" y="603504"/>
                  </a:cubicBezTo>
                  <a:cubicBezTo>
                    <a:pt x="467030" y="598589"/>
                    <a:pt x="475488" y="591312"/>
                    <a:pt x="484632" y="585216"/>
                  </a:cubicBezTo>
                  <a:cubicBezTo>
                    <a:pt x="487680" y="576072"/>
                    <a:pt x="493438" y="567417"/>
                    <a:pt x="493776" y="557784"/>
                  </a:cubicBezTo>
                  <a:cubicBezTo>
                    <a:pt x="500659" y="361612"/>
                    <a:pt x="463184" y="-119376"/>
                    <a:pt x="512064" y="100584"/>
                  </a:cubicBezTo>
                  <a:cubicBezTo>
                    <a:pt x="515435" y="115756"/>
                    <a:pt x="518160" y="131064"/>
                    <a:pt x="521208" y="146304"/>
                  </a:cubicBezTo>
                  <a:cubicBezTo>
                    <a:pt x="518160" y="188976"/>
                    <a:pt x="517063" y="231832"/>
                    <a:pt x="512064" y="274320"/>
                  </a:cubicBezTo>
                  <a:cubicBezTo>
                    <a:pt x="510938" y="283893"/>
                    <a:pt x="493299" y="301169"/>
                    <a:pt x="502920" y="301752"/>
                  </a:cubicBezTo>
                  <a:cubicBezTo>
                    <a:pt x="606407" y="308024"/>
                    <a:pt x="710184" y="295656"/>
                    <a:pt x="813816" y="292608"/>
                  </a:cubicBezTo>
                  <a:cubicBezTo>
                    <a:pt x="810768" y="210312"/>
                    <a:pt x="804672" y="128072"/>
                    <a:pt x="804672" y="45720"/>
                  </a:cubicBezTo>
                  <a:cubicBezTo>
                    <a:pt x="804672" y="15088"/>
                    <a:pt x="811043" y="106654"/>
                    <a:pt x="813816" y="137160"/>
                  </a:cubicBezTo>
                  <a:cubicBezTo>
                    <a:pt x="817139" y="173712"/>
                    <a:pt x="819912" y="210312"/>
                    <a:pt x="822960" y="246888"/>
                  </a:cubicBezTo>
                  <a:cubicBezTo>
                    <a:pt x="826008" y="359664"/>
                    <a:pt x="817386" y="473363"/>
                    <a:pt x="832104" y="585216"/>
                  </a:cubicBezTo>
                  <a:cubicBezTo>
                    <a:pt x="833743" y="597676"/>
                    <a:pt x="857129" y="589410"/>
                    <a:pt x="868680" y="594360"/>
                  </a:cubicBezTo>
                  <a:cubicBezTo>
                    <a:pt x="878781" y="598689"/>
                    <a:pt x="886968" y="606552"/>
                    <a:pt x="896112" y="612648"/>
                  </a:cubicBezTo>
                  <a:cubicBezTo>
                    <a:pt x="902208" y="621792"/>
                    <a:pt x="909937" y="630037"/>
                    <a:pt x="914400" y="640080"/>
                  </a:cubicBezTo>
                  <a:cubicBezTo>
                    <a:pt x="921741" y="656597"/>
                    <a:pt x="937740" y="709014"/>
                    <a:pt x="941832" y="731520"/>
                  </a:cubicBezTo>
                  <a:cubicBezTo>
                    <a:pt x="945687" y="752725"/>
                    <a:pt x="947928" y="774192"/>
                    <a:pt x="950976" y="795528"/>
                  </a:cubicBezTo>
                  <a:cubicBezTo>
                    <a:pt x="947928" y="804672"/>
                    <a:pt x="948648" y="816144"/>
                    <a:pt x="941832" y="822960"/>
                  </a:cubicBezTo>
                  <a:cubicBezTo>
                    <a:pt x="935016" y="829776"/>
                    <a:pt x="923021" y="827793"/>
                    <a:pt x="914400" y="832104"/>
                  </a:cubicBezTo>
                  <a:cubicBezTo>
                    <a:pt x="851252" y="863678"/>
                    <a:pt x="926514" y="840505"/>
                    <a:pt x="850392" y="859536"/>
                  </a:cubicBezTo>
                  <a:cubicBezTo>
                    <a:pt x="819912" y="856488"/>
                    <a:pt x="786350" y="864091"/>
                    <a:pt x="758952" y="850392"/>
                  </a:cubicBezTo>
                  <a:cubicBezTo>
                    <a:pt x="733798" y="837815"/>
                    <a:pt x="721973" y="794318"/>
                    <a:pt x="713232" y="768096"/>
                  </a:cubicBezTo>
                  <a:cubicBezTo>
                    <a:pt x="716280" y="737616"/>
                    <a:pt x="712689" y="705716"/>
                    <a:pt x="722376" y="676656"/>
                  </a:cubicBezTo>
                  <a:cubicBezTo>
                    <a:pt x="725851" y="666230"/>
                    <a:pt x="742943" y="666950"/>
                    <a:pt x="749808" y="658368"/>
                  </a:cubicBezTo>
                  <a:cubicBezTo>
                    <a:pt x="755829" y="650842"/>
                    <a:pt x="752931" y="638462"/>
                    <a:pt x="758952" y="630936"/>
                  </a:cubicBezTo>
                  <a:cubicBezTo>
                    <a:pt x="811883" y="564773"/>
                    <a:pt x="794123" y="566928"/>
                    <a:pt x="832104" y="56692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8E88CA11-2EF5-449B-AC0A-8AFAD71301DC}"/>
                </a:ext>
              </a:extLst>
            </p:cNvPr>
            <p:cNvSpPr/>
            <p:nvPr/>
          </p:nvSpPr>
          <p:spPr>
            <a:xfrm>
              <a:off x="7491549" y="4605314"/>
              <a:ext cx="256032" cy="9144"/>
            </a:xfrm>
            <a:custGeom>
              <a:avLst/>
              <a:gdLst>
                <a:gd name="connsiteX0" fmla="*/ 256032 w 256032"/>
                <a:gd name="connsiteY0" fmla="*/ 0 h 9144"/>
                <a:gd name="connsiteX1" fmla="*/ 0 w 256032"/>
                <a:gd name="connsiteY1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032" h="9144">
                  <a:moveTo>
                    <a:pt x="256032" y="0"/>
                  </a:moveTo>
                  <a:lnTo>
                    <a:pt x="0" y="9144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DC47DC47-5A81-479B-9AE2-87D527B25A4C}"/>
                </a:ext>
              </a:extLst>
            </p:cNvPr>
            <p:cNvSpPr/>
            <p:nvPr/>
          </p:nvSpPr>
          <p:spPr>
            <a:xfrm>
              <a:off x="8396805" y="4632746"/>
              <a:ext cx="201168" cy="18296"/>
            </a:xfrm>
            <a:custGeom>
              <a:avLst/>
              <a:gdLst>
                <a:gd name="connsiteX0" fmla="*/ 0 w 201168"/>
                <a:gd name="connsiteY0" fmla="*/ 0 h 18296"/>
                <a:gd name="connsiteX1" fmla="*/ 45720 w 201168"/>
                <a:gd name="connsiteY1" fmla="*/ 9144 h 18296"/>
                <a:gd name="connsiteX2" fmla="*/ 201168 w 201168"/>
                <a:gd name="connsiteY2" fmla="*/ 18288 h 1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168" h="18296">
                  <a:moveTo>
                    <a:pt x="0" y="0"/>
                  </a:moveTo>
                  <a:cubicBezTo>
                    <a:pt x="15240" y="3048"/>
                    <a:pt x="30264" y="7517"/>
                    <a:pt x="45720" y="9144"/>
                  </a:cubicBezTo>
                  <a:cubicBezTo>
                    <a:pt x="138777" y="18939"/>
                    <a:pt x="140377" y="18288"/>
                    <a:pt x="201168" y="1828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06E536A4-75F8-4C1E-A9B3-88296C7B2670}"/>
                </a:ext>
              </a:extLst>
            </p:cNvPr>
            <p:cNvGrpSpPr/>
            <p:nvPr/>
          </p:nvGrpSpPr>
          <p:grpSpPr>
            <a:xfrm>
              <a:off x="13283415" y="4198811"/>
              <a:ext cx="1079785" cy="1037521"/>
              <a:chOff x="1815815" y="350520"/>
              <a:chExt cx="1079785" cy="1037521"/>
            </a:xfrm>
          </p:grpSpPr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495FACE6-4839-45DE-B6C1-91AD9F728DF3}"/>
                  </a:ext>
                </a:extLst>
              </p:cNvPr>
              <p:cNvSpPr/>
              <p:nvPr/>
            </p:nvSpPr>
            <p:spPr>
              <a:xfrm>
                <a:off x="1886578" y="1155265"/>
                <a:ext cx="773044" cy="232776"/>
              </a:xfrm>
              <a:custGeom>
                <a:avLst/>
                <a:gdLst>
                  <a:gd name="connsiteX0" fmla="*/ 36193 w 773044"/>
                  <a:gd name="connsiteY0" fmla="*/ 228600 h 232776"/>
                  <a:gd name="connsiteX1" fmla="*/ 767713 w 773044"/>
                  <a:gd name="connsiteY1" fmla="*/ 213360 h 232776"/>
                  <a:gd name="connsiteX2" fmla="*/ 737233 w 773044"/>
                  <a:gd name="connsiteY2" fmla="*/ 167640 h 232776"/>
                  <a:gd name="connsiteX3" fmla="*/ 645793 w 773044"/>
                  <a:gd name="connsiteY3" fmla="*/ 137160 h 232776"/>
                  <a:gd name="connsiteX4" fmla="*/ 600073 w 773044"/>
                  <a:gd name="connsiteY4" fmla="*/ 121920 h 232776"/>
                  <a:gd name="connsiteX5" fmla="*/ 554353 w 773044"/>
                  <a:gd name="connsiteY5" fmla="*/ 91440 h 232776"/>
                  <a:gd name="connsiteX6" fmla="*/ 478153 w 773044"/>
                  <a:gd name="connsiteY6" fmla="*/ 0 h 232776"/>
                  <a:gd name="connsiteX7" fmla="*/ 432433 w 773044"/>
                  <a:gd name="connsiteY7" fmla="*/ 30480 h 232776"/>
                  <a:gd name="connsiteX8" fmla="*/ 386713 w 773044"/>
                  <a:gd name="connsiteY8" fmla="*/ 76200 h 232776"/>
                  <a:gd name="connsiteX9" fmla="*/ 295273 w 773044"/>
                  <a:gd name="connsiteY9" fmla="*/ 106680 h 232776"/>
                  <a:gd name="connsiteX10" fmla="*/ 249553 w 773044"/>
                  <a:gd name="connsiteY10" fmla="*/ 121920 h 232776"/>
                  <a:gd name="connsiteX11" fmla="*/ 173353 w 773044"/>
                  <a:gd name="connsiteY11" fmla="*/ 182880 h 232776"/>
                  <a:gd name="connsiteX12" fmla="*/ 112393 w 773044"/>
                  <a:gd name="connsiteY12" fmla="*/ 228600 h 232776"/>
                  <a:gd name="connsiteX13" fmla="*/ 36193 w 773044"/>
                  <a:gd name="connsiteY13" fmla="*/ 228600 h 23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3044" h="232776">
                    <a:moveTo>
                      <a:pt x="36193" y="228600"/>
                    </a:moveTo>
                    <a:lnTo>
                      <a:pt x="767713" y="213360"/>
                    </a:lnTo>
                    <a:cubicBezTo>
                      <a:pt x="785960" y="211773"/>
                      <a:pt x="752765" y="177348"/>
                      <a:pt x="737233" y="167640"/>
                    </a:cubicBezTo>
                    <a:cubicBezTo>
                      <a:pt x="709988" y="150612"/>
                      <a:pt x="676273" y="147320"/>
                      <a:pt x="645793" y="137160"/>
                    </a:cubicBezTo>
                    <a:cubicBezTo>
                      <a:pt x="630553" y="132080"/>
                      <a:pt x="613439" y="130831"/>
                      <a:pt x="600073" y="121920"/>
                    </a:cubicBezTo>
                    <a:cubicBezTo>
                      <a:pt x="584833" y="111760"/>
                      <a:pt x="568424" y="103166"/>
                      <a:pt x="554353" y="91440"/>
                    </a:cubicBezTo>
                    <a:cubicBezTo>
                      <a:pt x="510349" y="54770"/>
                      <a:pt x="508123" y="44955"/>
                      <a:pt x="478153" y="0"/>
                    </a:cubicBezTo>
                    <a:cubicBezTo>
                      <a:pt x="462913" y="10160"/>
                      <a:pt x="446504" y="18754"/>
                      <a:pt x="432433" y="30480"/>
                    </a:cubicBezTo>
                    <a:cubicBezTo>
                      <a:pt x="415876" y="44278"/>
                      <a:pt x="405553" y="65733"/>
                      <a:pt x="386713" y="76200"/>
                    </a:cubicBezTo>
                    <a:cubicBezTo>
                      <a:pt x="358627" y="91803"/>
                      <a:pt x="325753" y="96520"/>
                      <a:pt x="295273" y="106680"/>
                    </a:cubicBezTo>
                    <a:lnTo>
                      <a:pt x="249553" y="121920"/>
                    </a:lnTo>
                    <a:cubicBezTo>
                      <a:pt x="191716" y="208676"/>
                      <a:pt x="252628" y="137580"/>
                      <a:pt x="173353" y="182880"/>
                    </a:cubicBezTo>
                    <a:cubicBezTo>
                      <a:pt x="151300" y="195482"/>
                      <a:pt x="134446" y="215998"/>
                      <a:pt x="112393" y="228600"/>
                    </a:cubicBezTo>
                    <a:cubicBezTo>
                      <a:pt x="98445" y="236570"/>
                      <a:pt x="-73027" y="231140"/>
                      <a:pt x="36193" y="228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44A9A75E-DD9D-4D36-9AC2-205E44417EDF}"/>
                  </a:ext>
                </a:extLst>
              </p:cNvPr>
              <p:cNvSpPr/>
              <p:nvPr/>
            </p:nvSpPr>
            <p:spPr>
              <a:xfrm>
                <a:off x="2317737" y="534601"/>
                <a:ext cx="532143" cy="669359"/>
              </a:xfrm>
              <a:custGeom>
                <a:avLst/>
                <a:gdLst>
                  <a:gd name="connsiteX0" fmla="*/ 44463 w 532143"/>
                  <a:gd name="connsiteY0" fmla="*/ 669359 h 669359"/>
                  <a:gd name="connsiteX1" fmla="*/ 532143 w 532143"/>
                  <a:gd name="connsiteY1" fmla="*/ 14039 h 6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143" h="669359">
                    <a:moveTo>
                      <a:pt x="44463" y="669359"/>
                    </a:moveTo>
                    <a:cubicBezTo>
                      <a:pt x="25325" y="-153556"/>
                      <a:pt x="-189276" y="14039"/>
                      <a:pt x="532143" y="14039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F274B130-9DAB-45E4-947D-576C444E0FF6}"/>
                  </a:ext>
                </a:extLst>
              </p:cNvPr>
              <p:cNvSpPr/>
              <p:nvPr/>
            </p:nvSpPr>
            <p:spPr>
              <a:xfrm>
                <a:off x="1815815" y="548253"/>
                <a:ext cx="502920" cy="15627"/>
              </a:xfrm>
              <a:custGeom>
                <a:avLst/>
                <a:gdLst>
                  <a:gd name="connsiteX0" fmla="*/ 502920 w 502920"/>
                  <a:gd name="connsiteY0" fmla="*/ 15627 h 15627"/>
                  <a:gd name="connsiteX1" fmla="*/ 0 w 502920"/>
                  <a:gd name="connsiteY1" fmla="*/ 387 h 1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2920" h="15627">
                    <a:moveTo>
                      <a:pt x="502920" y="15627"/>
                    </a:moveTo>
                    <a:cubicBezTo>
                      <a:pt x="152517" y="-3840"/>
                      <a:pt x="320181" y="387"/>
                      <a:pt x="0" y="38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EA73C5ED-E4BF-4AB8-A0A1-121332D415C5}"/>
                  </a:ext>
                </a:extLst>
              </p:cNvPr>
              <p:cNvSpPr/>
              <p:nvPr/>
            </p:nvSpPr>
            <p:spPr>
              <a:xfrm>
                <a:off x="1844040" y="548640"/>
                <a:ext cx="336889" cy="520131"/>
              </a:xfrm>
              <a:custGeom>
                <a:avLst/>
                <a:gdLst>
                  <a:gd name="connsiteX0" fmla="*/ 91440 w 336889"/>
                  <a:gd name="connsiteY0" fmla="*/ 0 h 520131"/>
                  <a:gd name="connsiteX1" fmla="*/ 76200 w 336889"/>
                  <a:gd name="connsiteY1" fmla="*/ 182880 h 520131"/>
                  <a:gd name="connsiteX2" fmla="*/ 60960 w 336889"/>
                  <a:gd name="connsiteY2" fmla="*/ 228600 h 520131"/>
                  <a:gd name="connsiteX3" fmla="*/ 30480 w 336889"/>
                  <a:gd name="connsiteY3" fmla="*/ 426720 h 520131"/>
                  <a:gd name="connsiteX4" fmla="*/ 0 w 336889"/>
                  <a:gd name="connsiteY4" fmla="*/ 472440 h 520131"/>
                  <a:gd name="connsiteX5" fmla="*/ 45720 w 336889"/>
                  <a:gd name="connsiteY5" fmla="*/ 502920 h 520131"/>
                  <a:gd name="connsiteX6" fmla="*/ 320040 w 336889"/>
                  <a:gd name="connsiteY6" fmla="*/ 502920 h 520131"/>
                  <a:gd name="connsiteX7" fmla="*/ 304800 w 336889"/>
                  <a:gd name="connsiteY7" fmla="*/ 320040 h 520131"/>
                  <a:gd name="connsiteX8" fmla="*/ 259080 w 336889"/>
                  <a:gd name="connsiteY8" fmla="*/ 350520 h 520131"/>
                  <a:gd name="connsiteX9" fmla="*/ 198120 w 336889"/>
                  <a:gd name="connsiteY9" fmla="*/ 365760 h 520131"/>
                  <a:gd name="connsiteX10" fmla="*/ 152400 w 336889"/>
                  <a:gd name="connsiteY10" fmla="*/ 381000 h 520131"/>
                  <a:gd name="connsiteX11" fmla="*/ 137160 w 336889"/>
                  <a:gd name="connsiteY11" fmla="*/ 426720 h 520131"/>
                  <a:gd name="connsiteX12" fmla="*/ 15240 w 336889"/>
                  <a:gd name="connsiteY12" fmla="*/ 441960 h 52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6889" h="520131">
                    <a:moveTo>
                      <a:pt x="91440" y="0"/>
                    </a:moveTo>
                    <a:cubicBezTo>
                      <a:pt x="86360" y="60960"/>
                      <a:pt x="84285" y="122245"/>
                      <a:pt x="76200" y="182880"/>
                    </a:cubicBezTo>
                    <a:cubicBezTo>
                      <a:pt x="74077" y="198803"/>
                      <a:pt x="63403" y="212722"/>
                      <a:pt x="60960" y="228600"/>
                    </a:cubicBezTo>
                    <a:cubicBezTo>
                      <a:pt x="53190" y="279107"/>
                      <a:pt x="59011" y="369658"/>
                      <a:pt x="30480" y="426720"/>
                    </a:cubicBezTo>
                    <a:cubicBezTo>
                      <a:pt x="22289" y="443103"/>
                      <a:pt x="10160" y="457200"/>
                      <a:pt x="0" y="472440"/>
                    </a:cubicBezTo>
                    <a:cubicBezTo>
                      <a:pt x="15240" y="482600"/>
                      <a:pt x="28885" y="495705"/>
                      <a:pt x="45720" y="502920"/>
                    </a:cubicBezTo>
                    <a:cubicBezTo>
                      <a:pt x="129376" y="538773"/>
                      <a:pt x="243999" y="508352"/>
                      <a:pt x="320040" y="502920"/>
                    </a:cubicBezTo>
                    <a:cubicBezTo>
                      <a:pt x="331561" y="445315"/>
                      <a:pt x="358061" y="373301"/>
                      <a:pt x="304800" y="320040"/>
                    </a:cubicBezTo>
                    <a:cubicBezTo>
                      <a:pt x="291848" y="307088"/>
                      <a:pt x="275915" y="343305"/>
                      <a:pt x="259080" y="350520"/>
                    </a:cubicBezTo>
                    <a:cubicBezTo>
                      <a:pt x="239828" y="358771"/>
                      <a:pt x="218259" y="360006"/>
                      <a:pt x="198120" y="365760"/>
                    </a:cubicBezTo>
                    <a:cubicBezTo>
                      <a:pt x="182674" y="370173"/>
                      <a:pt x="167640" y="375920"/>
                      <a:pt x="152400" y="381000"/>
                    </a:cubicBezTo>
                    <a:cubicBezTo>
                      <a:pt x="147320" y="396240"/>
                      <a:pt x="149704" y="416685"/>
                      <a:pt x="137160" y="426720"/>
                    </a:cubicBezTo>
                    <a:cubicBezTo>
                      <a:pt x="111950" y="446888"/>
                      <a:pt x="43338" y="441960"/>
                      <a:pt x="15240" y="44196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043EB292-30DB-43FC-94E8-0E323E55F56D}"/>
                  </a:ext>
                </a:extLst>
              </p:cNvPr>
              <p:cNvSpPr/>
              <p:nvPr/>
            </p:nvSpPr>
            <p:spPr>
              <a:xfrm>
                <a:off x="1920240" y="579120"/>
                <a:ext cx="213360" cy="320040"/>
              </a:xfrm>
              <a:custGeom>
                <a:avLst/>
                <a:gdLst>
                  <a:gd name="connsiteX0" fmla="*/ 0 w 213360"/>
                  <a:gd name="connsiteY0" fmla="*/ 0 h 320040"/>
                  <a:gd name="connsiteX1" fmla="*/ 76200 w 213360"/>
                  <a:gd name="connsiteY1" fmla="*/ 45720 h 320040"/>
                  <a:gd name="connsiteX2" fmla="*/ 91440 w 213360"/>
                  <a:gd name="connsiteY2" fmla="*/ 106680 h 320040"/>
                  <a:gd name="connsiteX3" fmla="*/ 167640 w 213360"/>
                  <a:gd name="connsiteY3" fmla="*/ 228600 h 320040"/>
                  <a:gd name="connsiteX4" fmla="*/ 198120 w 213360"/>
                  <a:gd name="connsiteY4" fmla="*/ 274320 h 320040"/>
                  <a:gd name="connsiteX5" fmla="*/ 213360 w 213360"/>
                  <a:gd name="connsiteY5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60" h="320040">
                    <a:moveTo>
                      <a:pt x="0" y="0"/>
                    </a:moveTo>
                    <a:cubicBezTo>
                      <a:pt x="25400" y="15240"/>
                      <a:pt x="56923" y="23230"/>
                      <a:pt x="76200" y="45720"/>
                    </a:cubicBezTo>
                    <a:cubicBezTo>
                      <a:pt x="89831" y="61623"/>
                      <a:pt x="85421" y="86618"/>
                      <a:pt x="91440" y="106680"/>
                    </a:cubicBezTo>
                    <a:cubicBezTo>
                      <a:pt x="123178" y="212474"/>
                      <a:pt x="97772" y="182021"/>
                      <a:pt x="167640" y="228600"/>
                    </a:cubicBezTo>
                    <a:cubicBezTo>
                      <a:pt x="177800" y="243840"/>
                      <a:pt x="189929" y="257937"/>
                      <a:pt x="198120" y="274320"/>
                    </a:cubicBezTo>
                    <a:cubicBezTo>
                      <a:pt x="205304" y="288688"/>
                      <a:pt x="213360" y="320040"/>
                      <a:pt x="213360" y="3200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C9248065-7B3D-4BF0-989F-DE058F3738C1}"/>
                  </a:ext>
                </a:extLst>
              </p:cNvPr>
              <p:cNvSpPr/>
              <p:nvPr/>
            </p:nvSpPr>
            <p:spPr>
              <a:xfrm>
                <a:off x="2585862" y="548640"/>
                <a:ext cx="309738" cy="579120"/>
              </a:xfrm>
              <a:custGeom>
                <a:avLst/>
                <a:gdLst>
                  <a:gd name="connsiteX0" fmla="*/ 157338 w 309738"/>
                  <a:gd name="connsiteY0" fmla="*/ 0 h 579120"/>
                  <a:gd name="connsiteX1" fmla="*/ 172578 w 309738"/>
                  <a:gd name="connsiteY1" fmla="*/ 198120 h 579120"/>
                  <a:gd name="connsiteX2" fmla="*/ 218298 w 309738"/>
                  <a:gd name="connsiteY2" fmla="*/ 243840 h 579120"/>
                  <a:gd name="connsiteX3" fmla="*/ 233538 w 309738"/>
                  <a:gd name="connsiteY3" fmla="*/ 289560 h 579120"/>
                  <a:gd name="connsiteX4" fmla="*/ 264018 w 309738"/>
                  <a:gd name="connsiteY4" fmla="*/ 335280 h 579120"/>
                  <a:gd name="connsiteX5" fmla="*/ 279258 w 309738"/>
                  <a:gd name="connsiteY5" fmla="*/ 441960 h 579120"/>
                  <a:gd name="connsiteX6" fmla="*/ 294498 w 309738"/>
                  <a:gd name="connsiteY6" fmla="*/ 487680 h 579120"/>
                  <a:gd name="connsiteX7" fmla="*/ 309738 w 309738"/>
                  <a:gd name="connsiteY7" fmla="*/ 563880 h 579120"/>
                  <a:gd name="connsiteX8" fmla="*/ 264018 w 309738"/>
                  <a:gd name="connsiteY8" fmla="*/ 579120 h 579120"/>
                  <a:gd name="connsiteX9" fmla="*/ 65898 w 309738"/>
                  <a:gd name="connsiteY9" fmla="*/ 548640 h 579120"/>
                  <a:gd name="connsiteX10" fmla="*/ 20178 w 309738"/>
                  <a:gd name="connsiteY10" fmla="*/ 441960 h 579120"/>
                  <a:gd name="connsiteX11" fmla="*/ 4938 w 309738"/>
                  <a:gd name="connsiteY11" fmla="*/ 396240 h 579120"/>
                  <a:gd name="connsiteX12" fmla="*/ 96378 w 309738"/>
                  <a:gd name="connsiteY12" fmla="*/ 426720 h 579120"/>
                  <a:gd name="connsiteX13" fmla="*/ 157338 w 309738"/>
                  <a:gd name="connsiteY13" fmla="*/ 441960 h 579120"/>
                  <a:gd name="connsiteX14" fmla="*/ 264018 w 309738"/>
                  <a:gd name="connsiteY14" fmla="*/ 472440 h 579120"/>
                  <a:gd name="connsiteX15" fmla="*/ 294498 w 309738"/>
                  <a:gd name="connsiteY15" fmla="*/ 472440 h 57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9738" h="579120">
                    <a:moveTo>
                      <a:pt x="157338" y="0"/>
                    </a:moveTo>
                    <a:cubicBezTo>
                      <a:pt x="162418" y="66040"/>
                      <a:pt x="156514" y="133863"/>
                      <a:pt x="172578" y="198120"/>
                    </a:cubicBezTo>
                    <a:cubicBezTo>
                      <a:pt x="177805" y="219029"/>
                      <a:pt x="206343" y="225907"/>
                      <a:pt x="218298" y="243840"/>
                    </a:cubicBezTo>
                    <a:cubicBezTo>
                      <a:pt x="227209" y="257206"/>
                      <a:pt x="226354" y="275192"/>
                      <a:pt x="233538" y="289560"/>
                    </a:cubicBezTo>
                    <a:cubicBezTo>
                      <a:pt x="241729" y="305943"/>
                      <a:pt x="253858" y="320040"/>
                      <a:pt x="264018" y="335280"/>
                    </a:cubicBezTo>
                    <a:cubicBezTo>
                      <a:pt x="269098" y="370840"/>
                      <a:pt x="272213" y="406737"/>
                      <a:pt x="279258" y="441960"/>
                    </a:cubicBezTo>
                    <a:cubicBezTo>
                      <a:pt x="282408" y="457712"/>
                      <a:pt x="290602" y="472095"/>
                      <a:pt x="294498" y="487680"/>
                    </a:cubicBezTo>
                    <a:cubicBezTo>
                      <a:pt x="300780" y="512810"/>
                      <a:pt x="304658" y="538480"/>
                      <a:pt x="309738" y="563880"/>
                    </a:cubicBezTo>
                    <a:cubicBezTo>
                      <a:pt x="294498" y="568960"/>
                      <a:pt x="280082" y="579120"/>
                      <a:pt x="264018" y="579120"/>
                    </a:cubicBezTo>
                    <a:cubicBezTo>
                      <a:pt x="146149" y="579120"/>
                      <a:pt x="144156" y="574726"/>
                      <a:pt x="65898" y="548640"/>
                    </a:cubicBezTo>
                    <a:cubicBezTo>
                      <a:pt x="19497" y="479038"/>
                      <a:pt x="44781" y="528070"/>
                      <a:pt x="20178" y="441960"/>
                    </a:cubicBezTo>
                    <a:cubicBezTo>
                      <a:pt x="15765" y="426514"/>
                      <a:pt x="-10814" y="399390"/>
                      <a:pt x="4938" y="396240"/>
                    </a:cubicBezTo>
                    <a:cubicBezTo>
                      <a:pt x="36443" y="389939"/>
                      <a:pt x="65604" y="417488"/>
                      <a:pt x="96378" y="426720"/>
                    </a:cubicBezTo>
                    <a:cubicBezTo>
                      <a:pt x="116440" y="432739"/>
                      <a:pt x="137199" y="436206"/>
                      <a:pt x="157338" y="441960"/>
                    </a:cubicBezTo>
                    <a:cubicBezTo>
                      <a:pt x="208070" y="456455"/>
                      <a:pt x="206847" y="462911"/>
                      <a:pt x="264018" y="472440"/>
                    </a:cubicBezTo>
                    <a:cubicBezTo>
                      <a:pt x="274040" y="474110"/>
                      <a:pt x="284338" y="472440"/>
                      <a:pt x="294498" y="4724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7940F03C-E40B-4E02-90D1-9A83F713C17F}"/>
                  </a:ext>
                </a:extLst>
              </p:cNvPr>
              <p:cNvSpPr/>
              <p:nvPr/>
            </p:nvSpPr>
            <p:spPr>
              <a:xfrm>
                <a:off x="2621280" y="563880"/>
                <a:ext cx="76684" cy="381000"/>
              </a:xfrm>
              <a:custGeom>
                <a:avLst/>
                <a:gdLst>
                  <a:gd name="connsiteX0" fmla="*/ 0 w 76684"/>
                  <a:gd name="connsiteY0" fmla="*/ 381000 h 381000"/>
                  <a:gd name="connsiteX1" fmla="*/ 60960 w 76684"/>
                  <a:gd name="connsiteY1" fmla="*/ 304800 h 381000"/>
                  <a:gd name="connsiteX2" fmla="*/ 76200 w 76684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684" h="381000">
                    <a:moveTo>
                      <a:pt x="0" y="381000"/>
                    </a:moveTo>
                    <a:cubicBezTo>
                      <a:pt x="20320" y="355600"/>
                      <a:pt x="54581" y="336696"/>
                      <a:pt x="60960" y="304800"/>
                    </a:cubicBezTo>
                    <a:cubicBezTo>
                      <a:pt x="80910" y="205049"/>
                      <a:pt x="76200" y="0"/>
                      <a:pt x="7620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08795FCF-69B6-4ADF-BDE9-0193B61FFB88}"/>
                  </a:ext>
                </a:extLst>
              </p:cNvPr>
              <p:cNvSpPr/>
              <p:nvPr/>
            </p:nvSpPr>
            <p:spPr>
              <a:xfrm>
                <a:off x="2303495" y="350520"/>
                <a:ext cx="16198" cy="213360"/>
              </a:xfrm>
              <a:custGeom>
                <a:avLst/>
                <a:gdLst>
                  <a:gd name="connsiteX0" fmla="*/ 0 w 16198"/>
                  <a:gd name="connsiteY0" fmla="*/ 213360 h 213360"/>
                  <a:gd name="connsiteX1" fmla="*/ 15240 w 16198"/>
                  <a:gd name="connsiteY1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" h="213360">
                    <a:moveTo>
                      <a:pt x="0" y="213360"/>
                    </a:moveTo>
                    <a:cubicBezTo>
                      <a:pt x="21921" y="81833"/>
                      <a:pt x="15240" y="152820"/>
                      <a:pt x="1524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8" name="Cilindro 57">
              <a:extLst>
                <a:ext uri="{FF2B5EF4-FFF2-40B4-BE49-F238E27FC236}">
                  <a16:creationId xmlns:a16="http://schemas.microsoft.com/office/drawing/2014/main" id="{3D886625-A1BD-4D94-9E83-AF1D0358E526}"/>
                </a:ext>
              </a:extLst>
            </p:cNvPr>
            <p:cNvSpPr/>
            <p:nvPr/>
          </p:nvSpPr>
          <p:spPr>
            <a:xfrm>
              <a:off x="405292" y="1274587"/>
              <a:ext cx="924025" cy="1228953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59" name="Cilindro 58">
              <a:extLst>
                <a:ext uri="{FF2B5EF4-FFF2-40B4-BE49-F238E27FC236}">
                  <a16:creationId xmlns:a16="http://schemas.microsoft.com/office/drawing/2014/main" id="{1E1CD741-D173-49FA-AEF9-9A8C41C2E076}"/>
                </a:ext>
              </a:extLst>
            </p:cNvPr>
            <p:cNvSpPr/>
            <p:nvPr/>
          </p:nvSpPr>
          <p:spPr>
            <a:xfrm>
              <a:off x="1838299" y="1274587"/>
              <a:ext cx="924025" cy="1228953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0" name="Cilindro 59">
              <a:extLst>
                <a:ext uri="{FF2B5EF4-FFF2-40B4-BE49-F238E27FC236}">
                  <a16:creationId xmlns:a16="http://schemas.microsoft.com/office/drawing/2014/main" id="{33B7FBAF-336C-4D0C-93AD-D068B94F5DA8}"/>
                </a:ext>
              </a:extLst>
            </p:cNvPr>
            <p:cNvSpPr/>
            <p:nvPr/>
          </p:nvSpPr>
          <p:spPr>
            <a:xfrm>
              <a:off x="3272463" y="1274587"/>
              <a:ext cx="924025" cy="1228953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1" name="Cilindro 60">
              <a:extLst>
                <a:ext uri="{FF2B5EF4-FFF2-40B4-BE49-F238E27FC236}">
                  <a16:creationId xmlns:a16="http://schemas.microsoft.com/office/drawing/2014/main" id="{820C6A3A-F5B7-4BE2-84D0-0B687F92AC01}"/>
                </a:ext>
              </a:extLst>
            </p:cNvPr>
            <p:cNvSpPr/>
            <p:nvPr/>
          </p:nvSpPr>
          <p:spPr>
            <a:xfrm>
              <a:off x="4705470" y="1274587"/>
              <a:ext cx="924025" cy="1228953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2" name="Cilindro 61">
              <a:extLst>
                <a:ext uri="{FF2B5EF4-FFF2-40B4-BE49-F238E27FC236}">
                  <a16:creationId xmlns:a16="http://schemas.microsoft.com/office/drawing/2014/main" id="{9E45A16E-90B4-4D37-B0AE-E595861A7470}"/>
                </a:ext>
              </a:extLst>
            </p:cNvPr>
            <p:cNvSpPr/>
            <p:nvPr/>
          </p:nvSpPr>
          <p:spPr>
            <a:xfrm>
              <a:off x="6139634" y="1271156"/>
              <a:ext cx="924025" cy="1228953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3" name="Cilindro 62">
              <a:extLst>
                <a:ext uri="{FF2B5EF4-FFF2-40B4-BE49-F238E27FC236}">
                  <a16:creationId xmlns:a16="http://schemas.microsoft.com/office/drawing/2014/main" id="{E2D0FFE1-9DF6-4272-AC64-611E3D4CBCA8}"/>
                </a:ext>
              </a:extLst>
            </p:cNvPr>
            <p:cNvSpPr/>
            <p:nvPr/>
          </p:nvSpPr>
          <p:spPr>
            <a:xfrm>
              <a:off x="7572641" y="1271156"/>
              <a:ext cx="924025" cy="1228953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4" name="Cilindro 63">
              <a:extLst>
                <a:ext uri="{FF2B5EF4-FFF2-40B4-BE49-F238E27FC236}">
                  <a16:creationId xmlns:a16="http://schemas.microsoft.com/office/drawing/2014/main" id="{61CA6266-4194-40FB-964B-F46BB42E2689}"/>
                </a:ext>
              </a:extLst>
            </p:cNvPr>
            <p:cNvSpPr/>
            <p:nvPr/>
          </p:nvSpPr>
          <p:spPr>
            <a:xfrm>
              <a:off x="9006805" y="1271156"/>
              <a:ext cx="924025" cy="1228953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5" name="Cilindro 64">
              <a:extLst>
                <a:ext uri="{FF2B5EF4-FFF2-40B4-BE49-F238E27FC236}">
                  <a16:creationId xmlns:a16="http://schemas.microsoft.com/office/drawing/2014/main" id="{E2026F83-AF99-4186-BBD4-0D05D1728BE6}"/>
                </a:ext>
              </a:extLst>
            </p:cNvPr>
            <p:cNvSpPr/>
            <p:nvPr/>
          </p:nvSpPr>
          <p:spPr>
            <a:xfrm>
              <a:off x="10439812" y="1271156"/>
              <a:ext cx="924025" cy="1228953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6" name="Cilindro 65">
              <a:extLst>
                <a:ext uri="{FF2B5EF4-FFF2-40B4-BE49-F238E27FC236}">
                  <a16:creationId xmlns:a16="http://schemas.microsoft.com/office/drawing/2014/main" id="{2B26C12F-087E-4DC2-81F7-C4B4535D18B0}"/>
                </a:ext>
              </a:extLst>
            </p:cNvPr>
            <p:cNvSpPr/>
            <p:nvPr/>
          </p:nvSpPr>
          <p:spPr>
            <a:xfrm>
              <a:off x="11873976" y="1297118"/>
              <a:ext cx="924025" cy="1228953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7" name="Cilindro 66">
              <a:extLst>
                <a:ext uri="{FF2B5EF4-FFF2-40B4-BE49-F238E27FC236}">
                  <a16:creationId xmlns:a16="http://schemas.microsoft.com/office/drawing/2014/main" id="{EC09465F-080A-4D6A-A905-16E8B3AAFF15}"/>
                </a:ext>
              </a:extLst>
            </p:cNvPr>
            <p:cNvSpPr/>
            <p:nvPr/>
          </p:nvSpPr>
          <p:spPr>
            <a:xfrm>
              <a:off x="13306983" y="1297118"/>
              <a:ext cx="924025" cy="1228953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8" name="Cilindro 67">
              <a:extLst>
                <a:ext uri="{FF2B5EF4-FFF2-40B4-BE49-F238E27FC236}">
                  <a16:creationId xmlns:a16="http://schemas.microsoft.com/office/drawing/2014/main" id="{6857BA41-319F-40AD-BE46-A6E132778E4E}"/>
                </a:ext>
              </a:extLst>
            </p:cNvPr>
            <p:cNvSpPr/>
            <p:nvPr/>
          </p:nvSpPr>
          <p:spPr>
            <a:xfrm>
              <a:off x="9006805" y="2716967"/>
              <a:ext cx="924025" cy="1228953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69" name="Cilindro 68">
              <a:extLst>
                <a:ext uri="{FF2B5EF4-FFF2-40B4-BE49-F238E27FC236}">
                  <a16:creationId xmlns:a16="http://schemas.microsoft.com/office/drawing/2014/main" id="{74DF97C9-ADCC-4766-8BEA-086485B60C79}"/>
                </a:ext>
              </a:extLst>
            </p:cNvPr>
            <p:cNvSpPr/>
            <p:nvPr/>
          </p:nvSpPr>
          <p:spPr>
            <a:xfrm>
              <a:off x="10440969" y="2713536"/>
              <a:ext cx="924025" cy="1228953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0" name="Cilindro 69">
              <a:extLst>
                <a:ext uri="{FF2B5EF4-FFF2-40B4-BE49-F238E27FC236}">
                  <a16:creationId xmlns:a16="http://schemas.microsoft.com/office/drawing/2014/main" id="{D17307E2-3A74-476C-9502-854362AB353B}"/>
                </a:ext>
              </a:extLst>
            </p:cNvPr>
            <p:cNvSpPr/>
            <p:nvPr/>
          </p:nvSpPr>
          <p:spPr>
            <a:xfrm>
              <a:off x="11873976" y="2713536"/>
              <a:ext cx="924025" cy="1228953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1" name="Cilindro 70">
              <a:extLst>
                <a:ext uri="{FF2B5EF4-FFF2-40B4-BE49-F238E27FC236}">
                  <a16:creationId xmlns:a16="http://schemas.microsoft.com/office/drawing/2014/main" id="{D2C426CF-BD3F-47A0-A8EA-0A973764F7DD}"/>
                </a:ext>
              </a:extLst>
            </p:cNvPr>
            <p:cNvSpPr/>
            <p:nvPr/>
          </p:nvSpPr>
          <p:spPr>
            <a:xfrm>
              <a:off x="13308140" y="2713536"/>
              <a:ext cx="924025" cy="1228953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2503DEEB-DBAE-4513-BB0E-3CB6BDB0967D}"/>
              </a:ext>
            </a:extLst>
          </p:cNvPr>
          <p:cNvGrpSpPr/>
          <p:nvPr/>
        </p:nvGrpSpPr>
        <p:grpSpPr>
          <a:xfrm>
            <a:off x="1344168" y="5434516"/>
            <a:ext cx="1698197" cy="1606065"/>
            <a:chOff x="3174273" y="1292188"/>
            <a:chExt cx="4518777" cy="4273622"/>
          </a:xfrm>
        </p:grpSpPr>
        <p:sp>
          <p:nvSpPr>
            <p:cNvPr id="93" name="Retângulo 92">
              <a:extLst>
                <a:ext uri="{FF2B5EF4-FFF2-40B4-BE49-F238E27FC236}">
                  <a16:creationId xmlns:a16="http://schemas.microsoft.com/office/drawing/2014/main" id="{89EC68AA-41C8-42FD-B636-19B03903775B}"/>
                </a:ext>
              </a:extLst>
            </p:cNvPr>
            <p:cNvSpPr/>
            <p:nvPr/>
          </p:nvSpPr>
          <p:spPr>
            <a:xfrm rot="20213329">
              <a:off x="3665162" y="1292193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2E1DE11C-B3E1-404A-A1E0-D7B535558DB9}"/>
                </a:ext>
              </a:extLst>
            </p:cNvPr>
            <p:cNvSpPr/>
            <p:nvPr/>
          </p:nvSpPr>
          <p:spPr>
            <a:xfrm rot="20213329">
              <a:off x="4796036" y="1292192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E5671979-8E83-47F2-89E5-7E74754DE5DE}"/>
                </a:ext>
              </a:extLst>
            </p:cNvPr>
            <p:cNvSpPr/>
            <p:nvPr/>
          </p:nvSpPr>
          <p:spPr>
            <a:xfrm rot="20213329">
              <a:off x="5926908" y="1292190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186B95A4-83D6-4B2A-9F0C-0A35C60F14AD}"/>
                </a:ext>
              </a:extLst>
            </p:cNvPr>
            <p:cNvSpPr/>
            <p:nvPr/>
          </p:nvSpPr>
          <p:spPr>
            <a:xfrm rot="20213329">
              <a:off x="7057783" y="1292188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E4DBED7F-BAB6-4395-847E-481B7763F56F}"/>
                </a:ext>
              </a:extLst>
            </p:cNvPr>
            <p:cNvSpPr/>
            <p:nvPr/>
          </p:nvSpPr>
          <p:spPr>
            <a:xfrm>
              <a:off x="3174273" y="1722923"/>
              <a:ext cx="1617044" cy="3426594"/>
            </a:xfrm>
            <a:custGeom>
              <a:avLst/>
              <a:gdLst>
                <a:gd name="connsiteX0" fmla="*/ 0 w 1520791"/>
                <a:gd name="connsiteY0" fmla="*/ 0 h 2906829"/>
                <a:gd name="connsiteX1" fmla="*/ 48126 w 1520791"/>
                <a:gd name="connsiteY1" fmla="*/ 38501 h 2906829"/>
                <a:gd name="connsiteX2" fmla="*/ 105877 w 1520791"/>
                <a:gd name="connsiteY2" fmla="*/ 77002 h 2906829"/>
                <a:gd name="connsiteX3" fmla="*/ 134753 w 1520791"/>
                <a:gd name="connsiteY3" fmla="*/ 105877 h 2906829"/>
                <a:gd name="connsiteX4" fmla="*/ 259882 w 1520791"/>
                <a:gd name="connsiteY4" fmla="*/ 182880 h 2906829"/>
                <a:gd name="connsiteX5" fmla="*/ 288757 w 1520791"/>
                <a:gd name="connsiteY5" fmla="*/ 259882 h 2906829"/>
                <a:gd name="connsiteX6" fmla="*/ 317633 w 1520791"/>
                <a:gd name="connsiteY6" fmla="*/ 298383 h 2906829"/>
                <a:gd name="connsiteX7" fmla="*/ 356134 w 1520791"/>
                <a:gd name="connsiteY7" fmla="*/ 394635 h 2906829"/>
                <a:gd name="connsiteX8" fmla="*/ 433136 w 1520791"/>
                <a:gd name="connsiteY8" fmla="*/ 519764 h 2906829"/>
                <a:gd name="connsiteX9" fmla="*/ 490888 w 1520791"/>
                <a:gd name="connsiteY9" fmla="*/ 654517 h 2906829"/>
                <a:gd name="connsiteX10" fmla="*/ 529389 w 1520791"/>
                <a:gd name="connsiteY10" fmla="*/ 779646 h 2906829"/>
                <a:gd name="connsiteX11" fmla="*/ 558265 w 1520791"/>
                <a:gd name="connsiteY11" fmla="*/ 837397 h 2906829"/>
                <a:gd name="connsiteX12" fmla="*/ 587141 w 1520791"/>
                <a:gd name="connsiteY12" fmla="*/ 943275 h 2906829"/>
                <a:gd name="connsiteX13" fmla="*/ 596766 w 1520791"/>
                <a:gd name="connsiteY13" fmla="*/ 981776 h 2906829"/>
                <a:gd name="connsiteX14" fmla="*/ 606391 w 1520791"/>
                <a:gd name="connsiteY14" fmla="*/ 1029903 h 2906829"/>
                <a:gd name="connsiteX15" fmla="*/ 625642 w 1520791"/>
                <a:gd name="connsiteY15" fmla="*/ 1058778 h 2906829"/>
                <a:gd name="connsiteX16" fmla="*/ 654517 w 1520791"/>
                <a:gd name="connsiteY16" fmla="*/ 1135781 h 2906829"/>
                <a:gd name="connsiteX17" fmla="*/ 673768 w 1520791"/>
                <a:gd name="connsiteY17" fmla="*/ 1193532 h 2906829"/>
                <a:gd name="connsiteX18" fmla="*/ 712269 w 1520791"/>
                <a:gd name="connsiteY18" fmla="*/ 1270534 h 2906829"/>
                <a:gd name="connsiteX19" fmla="*/ 741145 w 1520791"/>
                <a:gd name="connsiteY19" fmla="*/ 1357162 h 2906829"/>
                <a:gd name="connsiteX20" fmla="*/ 770021 w 1520791"/>
                <a:gd name="connsiteY20" fmla="*/ 1424538 h 2906829"/>
                <a:gd name="connsiteX21" fmla="*/ 808522 w 1520791"/>
                <a:gd name="connsiteY21" fmla="*/ 1520791 h 2906829"/>
                <a:gd name="connsiteX22" fmla="*/ 827772 w 1520791"/>
                <a:gd name="connsiteY22" fmla="*/ 1607418 h 2906829"/>
                <a:gd name="connsiteX23" fmla="*/ 837397 w 1520791"/>
                <a:gd name="connsiteY23" fmla="*/ 1636294 h 2906829"/>
                <a:gd name="connsiteX24" fmla="*/ 885524 w 1520791"/>
                <a:gd name="connsiteY24" fmla="*/ 1742172 h 2906829"/>
                <a:gd name="connsiteX25" fmla="*/ 895149 w 1520791"/>
                <a:gd name="connsiteY25" fmla="*/ 1780673 h 2906829"/>
                <a:gd name="connsiteX26" fmla="*/ 904774 w 1520791"/>
                <a:gd name="connsiteY26" fmla="*/ 1828800 h 2906829"/>
                <a:gd name="connsiteX27" fmla="*/ 933650 w 1520791"/>
                <a:gd name="connsiteY27" fmla="*/ 1867301 h 2906829"/>
                <a:gd name="connsiteX28" fmla="*/ 1001027 w 1520791"/>
                <a:gd name="connsiteY28" fmla="*/ 1963553 h 2906829"/>
                <a:gd name="connsiteX29" fmla="*/ 1039528 w 1520791"/>
                <a:gd name="connsiteY29" fmla="*/ 2050181 h 2906829"/>
                <a:gd name="connsiteX30" fmla="*/ 1058778 w 1520791"/>
                <a:gd name="connsiteY30" fmla="*/ 2079056 h 2906829"/>
                <a:gd name="connsiteX31" fmla="*/ 1087654 w 1520791"/>
                <a:gd name="connsiteY31" fmla="*/ 2098307 h 2906829"/>
                <a:gd name="connsiteX32" fmla="*/ 1135781 w 1520791"/>
                <a:gd name="connsiteY32" fmla="*/ 2194560 h 2906829"/>
                <a:gd name="connsiteX33" fmla="*/ 1183907 w 1520791"/>
                <a:gd name="connsiteY33" fmla="*/ 2252311 h 2906829"/>
                <a:gd name="connsiteX34" fmla="*/ 1232033 w 1520791"/>
                <a:gd name="connsiteY34" fmla="*/ 2348564 h 2906829"/>
                <a:gd name="connsiteX35" fmla="*/ 1270534 w 1520791"/>
                <a:gd name="connsiteY35" fmla="*/ 2387065 h 2906829"/>
                <a:gd name="connsiteX36" fmla="*/ 1289785 w 1520791"/>
                <a:gd name="connsiteY36" fmla="*/ 2415941 h 2906829"/>
                <a:gd name="connsiteX37" fmla="*/ 1318661 w 1520791"/>
                <a:gd name="connsiteY37" fmla="*/ 2454442 h 2906829"/>
                <a:gd name="connsiteX38" fmla="*/ 1337911 w 1520791"/>
                <a:gd name="connsiteY38" fmla="*/ 2512193 h 2906829"/>
                <a:gd name="connsiteX39" fmla="*/ 1395663 w 1520791"/>
                <a:gd name="connsiteY39" fmla="*/ 2579570 h 2906829"/>
                <a:gd name="connsiteX40" fmla="*/ 1443789 w 1520791"/>
                <a:gd name="connsiteY40" fmla="*/ 2695073 h 2906829"/>
                <a:gd name="connsiteX41" fmla="*/ 1463040 w 1520791"/>
                <a:gd name="connsiteY41" fmla="*/ 2743200 h 2906829"/>
                <a:gd name="connsiteX42" fmla="*/ 1491915 w 1520791"/>
                <a:gd name="connsiteY42" fmla="*/ 2791326 h 2906829"/>
                <a:gd name="connsiteX43" fmla="*/ 1501541 w 1520791"/>
                <a:gd name="connsiteY43" fmla="*/ 2849077 h 2906829"/>
                <a:gd name="connsiteX44" fmla="*/ 1520791 w 1520791"/>
                <a:gd name="connsiteY44" fmla="*/ 2906829 h 29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0791" h="2906829">
                  <a:moveTo>
                    <a:pt x="0" y="0"/>
                  </a:moveTo>
                  <a:cubicBezTo>
                    <a:pt x="16042" y="12834"/>
                    <a:pt x="31512" y="26418"/>
                    <a:pt x="48126" y="38501"/>
                  </a:cubicBezTo>
                  <a:cubicBezTo>
                    <a:pt x="66837" y="52109"/>
                    <a:pt x="87614" y="62798"/>
                    <a:pt x="105877" y="77002"/>
                  </a:cubicBezTo>
                  <a:cubicBezTo>
                    <a:pt x="116622" y="85359"/>
                    <a:pt x="123160" y="98743"/>
                    <a:pt x="134753" y="105877"/>
                  </a:cubicBezTo>
                  <a:cubicBezTo>
                    <a:pt x="275707" y="192617"/>
                    <a:pt x="193298" y="116296"/>
                    <a:pt x="259882" y="182880"/>
                  </a:cubicBezTo>
                  <a:cubicBezTo>
                    <a:pt x="269507" y="208547"/>
                    <a:pt x="276498" y="235363"/>
                    <a:pt x="288757" y="259882"/>
                  </a:cubicBezTo>
                  <a:cubicBezTo>
                    <a:pt x="295931" y="274231"/>
                    <a:pt x="310459" y="284035"/>
                    <a:pt x="317633" y="298383"/>
                  </a:cubicBezTo>
                  <a:cubicBezTo>
                    <a:pt x="356864" y="376843"/>
                    <a:pt x="316890" y="332966"/>
                    <a:pt x="356134" y="394635"/>
                  </a:cubicBezTo>
                  <a:cubicBezTo>
                    <a:pt x="441024" y="528033"/>
                    <a:pt x="373006" y="399499"/>
                    <a:pt x="433136" y="519764"/>
                  </a:cubicBezTo>
                  <a:cubicBezTo>
                    <a:pt x="456203" y="704282"/>
                    <a:pt x="416193" y="496827"/>
                    <a:pt x="490888" y="654517"/>
                  </a:cubicBezTo>
                  <a:cubicBezTo>
                    <a:pt x="509569" y="693956"/>
                    <a:pt x="514303" y="738697"/>
                    <a:pt x="529389" y="779646"/>
                  </a:cubicBezTo>
                  <a:cubicBezTo>
                    <a:pt x="536829" y="799842"/>
                    <a:pt x="548640" y="818147"/>
                    <a:pt x="558265" y="837397"/>
                  </a:cubicBezTo>
                  <a:cubicBezTo>
                    <a:pt x="577070" y="969036"/>
                    <a:pt x="553221" y="852823"/>
                    <a:pt x="587141" y="943275"/>
                  </a:cubicBezTo>
                  <a:cubicBezTo>
                    <a:pt x="591786" y="955661"/>
                    <a:pt x="593896" y="968862"/>
                    <a:pt x="596766" y="981776"/>
                  </a:cubicBezTo>
                  <a:cubicBezTo>
                    <a:pt x="600315" y="997746"/>
                    <a:pt x="600647" y="1014585"/>
                    <a:pt x="606391" y="1029903"/>
                  </a:cubicBezTo>
                  <a:cubicBezTo>
                    <a:pt x="610453" y="1040734"/>
                    <a:pt x="619225" y="1049153"/>
                    <a:pt x="625642" y="1058778"/>
                  </a:cubicBezTo>
                  <a:cubicBezTo>
                    <a:pt x="648459" y="1172866"/>
                    <a:pt x="618469" y="1054672"/>
                    <a:pt x="654517" y="1135781"/>
                  </a:cubicBezTo>
                  <a:cubicBezTo>
                    <a:pt x="662758" y="1154324"/>
                    <a:pt x="665775" y="1174881"/>
                    <a:pt x="673768" y="1193532"/>
                  </a:cubicBezTo>
                  <a:cubicBezTo>
                    <a:pt x="685072" y="1219909"/>
                    <a:pt x="701343" y="1243999"/>
                    <a:pt x="712269" y="1270534"/>
                  </a:cubicBezTo>
                  <a:cubicBezTo>
                    <a:pt x="723858" y="1298679"/>
                    <a:pt x="729155" y="1329185"/>
                    <a:pt x="741145" y="1357162"/>
                  </a:cubicBezTo>
                  <a:cubicBezTo>
                    <a:pt x="750770" y="1379621"/>
                    <a:pt x="761250" y="1401732"/>
                    <a:pt x="770021" y="1424538"/>
                  </a:cubicBezTo>
                  <a:cubicBezTo>
                    <a:pt x="809669" y="1527622"/>
                    <a:pt x="768981" y="1441711"/>
                    <a:pt x="808522" y="1520791"/>
                  </a:cubicBezTo>
                  <a:cubicBezTo>
                    <a:pt x="814939" y="1549667"/>
                    <a:pt x="820598" y="1578721"/>
                    <a:pt x="827772" y="1607418"/>
                  </a:cubicBezTo>
                  <a:cubicBezTo>
                    <a:pt x="830233" y="1617261"/>
                    <a:pt x="832860" y="1627219"/>
                    <a:pt x="837397" y="1636294"/>
                  </a:cubicBezTo>
                  <a:cubicBezTo>
                    <a:pt x="884450" y="1730400"/>
                    <a:pt x="822738" y="1553815"/>
                    <a:pt x="885524" y="1742172"/>
                  </a:cubicBezTo>
                  <a:cubicBezTo>
                    <a:pt x="889707" y="1754722"/>
                    <a:pt x="892279" y="1767759"/>
                    <a:pt x="895149" y="1780673"/>
                  </a:cubicBezTo>
                  <a:cubicBezTo>
                    <a:pt x="898698" y="1796643"/>
                    <a:pt x="898130" y="1813850"/>
                    <a:pt x="904774" y="1828800"/>
                  </a:cubicBezTo>
                  <a:cubicBezTo>
                    <a:pt x="911289" y="1843460"/>
                    <a:pt x="925396" y="1853545"/>
                    <a:pt x="933650" y="1867301"/>
                  </a:cubicBezTo>
                  <a:cubicBezTo>
                    <a:pt x="989139" y="1959782"/>
                    <a:pt x="931710" y="1894236"/>
                    <a:pt x="1001027" y="1963553"/>
                  </a:cubicBezTo>
                  <a:cubicBezTo>
                    <a:pt x="1014833" y="2004972"/>
                    <a:pt x="1011683" y="2000060"/>
                    <a:pt x="1039528" y="2050181"/>
                  </a:cubicBezTo>
                  <a:cubicBezTo>
                    <a:pt x="1045146" y="2060293"/>
                    <a:pt x="1050598" y="2070876"/>
                    <a:pt x="1058778" y="2079056"/>
                  </a:cubicBezTo>
                  <a:cubicBezTo>
                    <a:pt x="1066958" y="2087236"/>
                    <a:pt x="1078029" y="2091890"/>
                    <a:pt x="1087654" y="2098307"/>
                  </a:cubicBezTo>
                  <a:cubicBezTo>
                    <a:pt x="1103696" y="2130391"/>
                    <a:pt x="1112817" y="2167003"/>
                    <a:pt x="1135781" y="2194560"/>
                  </a:cubicBezTo>
                  <a:cubicBezTo>
                    <a:pt x="1151823" y="2213810"/>
                    <a:pt x="1170626" y="2231062"/>
                    <a:pt x="1183907" y="2252311"/>
                  </a:cubicBezTo>
                  <a:cubicBezTo>
                    <a:pt x="1202919" y="2282730"/>
                    <a:pt x="1206668" y="2323199"/>
                    <a:pt x="1232033" y="2348564"/>
                  </a:cubicBezTo>
                  <a:cubicBezTo>
                    <a:pt x="1244867" y="2361398"/>
                    <a:pt x="1258722" y="2373285"/>
                    <a:pt x="1270534" y="2387065"/>
                  </a:cubicBezTo>
                  <a:cubicBezTo>
                    <a:pt x="1278063" y="2395848"/>
                    <a:pt x="1283061" y="2406528"/>
                    <a:pt x="1289785" y="2415941"/>
                  </a:cubicBezTo>
                  <a:cubicBezTo>
                    <a:pt x="1299109" y="2428995"/>
                    <a:pt x="1309036" y="2441608"/>
                    <a:pt x="1318661" y="2454442"/>
                  </a:cubicBezTo>
                  <a:cubicBezTo>
                    <a:pt x="1325078" y="2473692"/>
                    <a:pt x="1328836" y="2494044"/>
                    <a:pt x="1337911" y="2512193"/>
                  </a:cubicBezTo>
                  <a:cubicBezTo>
                    <a:pt x="1350258" y="2536888"/>
                    <a:pt x="1376399" y="2560306"/>
                    <a:pt x="1395663" y="2579570"/>
                  </a:cubicBezTo>
                  <a:cubicBezTo>
                    <a:pt x="1411705" y="2618071"/>
                    <a:pt x="1427908" y="2656505"/>
                    <a:pt x="1443789" y="2695073"/>
                  </a:cubicBezTo>
                  <a:cubicBezTo>
                    <a:pt x="1450368" y="2711050"/>
                    <a:pt x="1454151" y="2728384"/>
                    <a:pt x="1463040" y="2743200"/>
                  </a:cubicBezTo>
                  <a:lnTo>
                    <a:pt x="1491915" y="2791326"/>
                  </a:lnTo>
                  <a:cubicBezTo>
                    <a:pt x="1495124" y="2810576"/>
                    <a:pt x="1496808" y="2830144"/>
                    <a:pt x="1501541" y="2849077"/>
                  </a:cubicBezTo>
                  <a:cubicBezTo>
                    <a:pt x="1506463" y="2868763"/>
                    <a:pt x="1520791" y="2906829"/>
                    <a:pt x="1520791" y="290682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A82A0703-7992-4323-9B86-1E3AF9F29054}"/>
                </a:ext>
              </a:extLst>
            </p:cNvPr>
            <p:cNvSpPr/>
            <p:nvPr/>
          </p:nvSpPr>
          <p:spPr>
            <a:xfrm>
              <a:off x="5436016" y="1715697"/>
              <a:ext cx="1617044" cy="3426594"/>
            </a:xfrm>
            <a:custGeom>
              <a:avLst/>
              <a:gdLst>
                <a:gd name="connsiteX0" fmla="*/ 0 w 1520791"/>
                <a:gd name="connsiteY0" fmla="*/ 0 h 2906829"/>
                <a:gd name="connsiteX1" fmla="*/ 48126 w 1520791"/>
                <a:gd name="connsiteY1" fmla="*/ 38501 h 2906829"/>
                <a:gd name="connsiteX2" fmla="*/ 105877 w 1520791"/>
                <a:gd name="connsiteY2" fmla="*/ 77002 h 2906829"/>
                <a:gd name="connsiteX3" fmla="*/ 134753 w 1520791"/>
                <a:gd name="connsiteY3" fmla="*/ 105877 h 2906829"/>
                <a:gd name="connsiteX4" fmla="*/ 259882 w 1520791"/>
                <a:gd name="connsiteY4" fmla="*/ 182880 h 2906829"/>
                <a:gd name="connsiteX5" fmla="*/ 288757 w 1520791"/>
                <a:gd name="connsiteY5" fmla="*/ 259882 h 2906829"/>
                <a:gd name="connsiteX6" fmla="*/ 317633 w 1520791"/>
                <a:gd name="connsiteY6" fmla="*/ 298383 h 2906829"/>
                <a:gd name="connsiteX7" fmla="*/ 356134 w 1520791"/>
                <a:gd name="connsiteY7" fmla="*/ 394635 h 2906829"/>
                <a:gd name="connsiteX8" fmla="*/ 433136 w 1520791"/>
                <a:gd name="connsiteY8" fmla="*/ 519764 h 2906829"/>
                <a:gd name="connsiteX9" fmla="*/ 490888 w 1520791"/>
                <a:gd name="connsiteY9" fmla="*/ 654517 h 2906829"/>
                <a:gd name="connsiteX10" fmla="*/ 529389 w 1520791"/>
                <a:gd name="connsiteY10" fmla="*/ 779646 h 2906829"/>
                <a:gd name="connsiteX11" fmla="*/ 558265 w 1520791"/>
                <a:gd name="connsiteY11" fmla="*/ 837397 h 2906829"/>
                <a:gd name="connsiteX12" fmla="*/ 587141 w 1520791"/>
                <a:gd name="connsiteY12" fmla="*/ 943275 h 2906829"/>
                <a:gd name="connsiteX13" fmla="*/ 596766 w 1520791"/>
                <a:gd name="connsiteY13" fmla="*/ 981776 h 2906829"/>
                <a:gd name="connsiteX14" fmla="*/ 606391 w 1520791"/>
                <a:gd name="connsiteY14" fmla="*/ 1029903 h 2906829"/>
                <a:gd name="connsiteX15" fmla="*/ 625642 w 1520791"/>
                <a:gd name="connsiteY15" fmla="*/ 1058778 h 2906829"/>
                <a:gd name="connsiteX16" fmla="*/ 654517 w 1520791"/>
                <a:gd name="connsiteY16" fmla="*/ 1135781 h 2906829"/>
                <a:gd name="connsiteX17" fmla="*/ 673768 w 1520791"/>
                <a:gd name="connsiteY17" fmla="*/ 1193532 h 2906829"/>
                <a:gd name="connsiteX18" fmla="*/ 712269 w 1520791"/>
                <a:gd name="connsiteY18" fmla="*/ 1270534 h 2906829"/>
                <a:gd name="connsiteX19" fmla="*/ 741145 w 1520791"/>
                <a:gd name="connsiteY19" fmla="*/ 1357162 h 2906829"/>
                <a:gd name="connsiteX20" fmla="*/ 770021 w 1520791"/>
                <a:gd name="connsiteY20" fmla="*/ 1424538 h 2906829"/>
                <a:gd name="connsiteX21" fmla="*/ 808522 w 1520791"/>
                <a:gd name="connsiteY21" fmla="*/ 1520791 h 2906829"/>
                <a:gd name="connsiteX22" fmla="*/ 827772 w 1520791"/>
                <a:gd name="connsiteY22" fmla="*/ 1607418 h 2906829"/>
                <a:gd name="connsiteX23" fmla="*/ 837397 w 1520791"/>
                <a:gd name="connsiteY23" fmla="*/ 1636294 h 2906829"/>
                <a:gd name="connsiteX24" fmla="*/ 885524 w 1520791"/>
                <a:gd name="connsiteY24" fmla="*/ 1742172 h 2906829"/>
                <a:gd name="connsiteX25" fmla="*/ 895149 w 1520791"/>
                <a:gd name="connsiteY25" fmla="*/ 1780673 h 2906829"/>
                <a:gd name="connsiteX26" fmla="*/ 904774 w 1520791"/>
                <a:gd name="connsiteY26" fmla="*/ 1828800 h 2906829"/>
                <a:gd name="connsiteX27" fmla="*/ 933650 w 1520791"/>
                <a:gd name="connsiteY27" fmla="*/ 1867301 h 2906829"/>
                <a:gd name="connsiteX28" fmla="*/ 1001027 w 1520791"/>
                <a:gd name="connsiteY28" fmla="*/ 1963553 h 2906829"/>
                <a:gd name="connsiteX29" fmla="*/ 1039528 w 1520791"/>
                <a:gd name="connsiteY29" fmla="*/ 2050181 h 2906829"/>
                <a:gd name="connsiteX30" fmla="*/ 1058778 w 1520791"/>
                <a:gd name="connsiteY30" fmla="*/ 2079056 h 2906829"/>
                <a:gd name="connsiteX31" fmla="*/ 1087654 w 1520791"/>
                <a:gd name="connsiteY31" fmla="*/ 2098307 h 2906829"/>
                <a:gd name="connsiteX32" fmla="*/ 1135781 w 1520791"/>
                <a:gd name="connsiteY32" fmla="*/ 2194560 h 2906829"/>
                <a:gd name="connsiteX33" fmla="*/ 1183907 w 1520791"/>
                <a:gd name="connsiteY33" fmla="*/ 2252311 h 2906829"/>
                <a:gd name="connsiteX34" fmla="*/ 1232033 w 1520791"/>
                <a:gd name="connsiteY34" fmla="*/ 2348564 h 2906829"/>
                <a:gd name="connsiteX35" fmla="*/ 1270534 w 1520791"/>
                <a:gd name="connsiteY35" fmla="*/ 2387065 h 2906829"/>
                <a:gd name="connsiteX36" fmla="*/ 1289785 w 1520791"/>
                <a:gd name="connsiteY36" fmla="*/ 2415941 h 2906829"/>
                <a:gd name="connsiteX37" fmla="*/ 1318661 w 1520791"/>
                <a:gd name="connsiteY37" fmla="*/ 2454442 h 2906829"/>
                <a:gd name="connsiteX38" fmla="*/ 1337911 w 1520791"/>
                <a:gd name="connsiteY38" fmla="*/ 2512193 h 2906829"/>
                <a:gd name="connsiteX39" fmla="*/ 1395663 w 1520791"/>
                <a:gd name="connsiteY39" fmla="*/ 2579570 h 2906829"/>
                <a:gd name="connsiteX40" fmla="*/ 1443789 w 1520791"/>
                <a:gd name="connsiteY40" fmla="*/ 2695073 h 2906829"/>
                <a:gd name="connsiteX41" fmla="*/ 1463040 w 1520791"/>
                <a:gd name="connsiteY41" fmla="*/ 2743200 h 2906829"/>
                <a:gd name="connsiteX42" fmla="*/ 1491915 w 1520791"/>
                <a:gd name="connsiteY42" fmla="*/ 2791326 h 2906829"/>
                <a:gd name="connsiteX43" fmla="*/ 1501541 w 1520791"/>
                <a:gd name="connsiteY43" fmla="*/ 2849077 h 2906829"/>
                <a:gd name="connsiteX44" fmla="*/ 1520791 w 1520791"/>
                <a:gd name="connsiteY44" fmla="*/ 2906829 h 29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0791" h="2906829">
                  <a:moveTo>
                    <a:pt x="0" y="0"/>
                  </a:moveTo>
                  <a:cubicBezTo>
                    <a:pt x="16042" y="12834"/>
                    <a:pt x="31512" y="26418"/>
                    <a:pt x="48126" y="38501"/>
                  </a:cubicBezTo>
                  <a:cubicBezTo>
                    <a:pt x="66837" y="52109"/>
                    <a:pt x="87614" y="62798"/>
                    <a:pt x="105877" y="77002"/>
                  </a:cubicBezTo>
                  <a:cubicBezTo>
                    <a:pt x="116622" y="85359"/>
                    <a:pt x="123160" y="98743"/>
                    <a:pt x="134753" y="105877"/>
                  </a:cubicBezTo>
                  <a:cubicBezTo>
                    <a:pt x="275707" y="192617"/>
                    <a:pt x="193298" y="116296"/>
                    <a:pt x="259882" y="182880"/>
                  </a:cubicBezTo>
                  <a:cubicBezTo>
                    <a:pt x="269507" y="208547"/>
                    <a:pt x="276498" y="235363"/>
                    <a:pt x="288757" y="259882"/>
                  </a:cubicBezTo>
                  <a:cubicBezTo>
                    <a:pt x="295931" y="274231"/>
                    <a:pt x="310459" y="284035"/>
                    <a:pt x="317633" y="298383"/>
                  </a:cubicBezTo>
                  <a:cubicBezTo>
                    <a:pt x="356864" y="376843"/>
                    <a:pt x="316890" y="332966"/>
                    <a:pt x="356134" y="394635"/>
                  </a:cubicBezTo>
                  <a:cubicBezTo>
                    <a:pt x="441024" y="528033"/>
                    <a:pt x="373006" y="399499"/>
                    <a:pt x="433136" y="519764"/>
                  </a:cubicBezTo>
                  <a:cubicBezTo>
                    <a:pt x="456203" y="704282"/>
                    <a:pt x="416193" y="496827"/>
                    <a:pt x="490888" y="654517"/>
                  </a:cubicBezTo>
                  <a:cubicBezTo>
                    <a:pt x="509569" y="693956"/>
                    <a:pt x="514303" y="738697"/>
                    <a:pt x="529389" y="779646"/>
                  </a:cubicBezTo>
                  <a:cubicBezTo>
                    <a:pt x="536829" y="799842"/>
                    <a:pt x="548640" y="818147"/>
                    <a:pt x="558265" y="837397"/>
                  </a:cubicBezTo>
                  <a:cubicBezTo>
                    <a:pt x="577070" y="969036"/>
                    <a:pt x="553221" y="852823"/>
                    <a:pt x="587141" y="943275"/>
                  </a:cubicBezTo>
                  <a:cubicBezTo>
                    <a:pt x="591786" y="955661"/>
                    <a:pt x="593896" y="968862"/>
                    <a:pt x="596766" y="981776"/>
                  </a:cubicBezTo>
                  <a:cubicBezTo>
                    <a:pt x="600315" y="997746"/>
                    <a:pt x="600647" y="1014585"/>
                    <a:pt x="606391" y="1029903"/>
                  </a:cubicBezTo>
                  <a:cubicBezTo>
                    <a:pt x="610453" y="1040734"/>
                    <a:pt x="619225" y="1049153"/>
                    <a:pt x="625642" y="1058778"/>
                  </a:cubicBezTo>
                  <a:cubicBezTo>
                    <a:pt x="648459" y="1172866"/>
                    <a:pt x="618469" y="1054672"/>
                    <a:pt x="654517" y="1135781"/>
                  </a:cubicBezTo>
                  <a:cubicBezTo>
                    <a:pt x="662758" y="1154324"/>
                    <a:pt x="665775" y="1174881"/>
                    <a:pt x="673768" y="1193532"/>
                  </a:cubicBezTo>
                  <a:cubicBezTo>
                    <a:pt x="685072" y="1219909"/>
                    <a:pt x="701343" y="1243999"/>
                    <a:pt x="712269" y="1270534"/>
                  </a:cubicBezTo>
                  <a:cubicBezTo>
                    <a:pt x="723858" y="1298679"/>
                    <a:pt x="729155" y="1329185"/>
                    <a:pt x="741145" y="1357162"/>
                  </a:cubicBezTo>
                  <a:cubicBezTo>
                    <a:pt x="750770" y="1379621"/>
                    <a:pt x="761250" y="1401732"/>
                    <a:pt x="770021" y="1424538"/>
                  </a:cubicBezTo>
                  <a:cubicBezTo>
                    <a:pt x="809669" y="1527622"/>
                    <a:pt x="768981" y="1441711"/>
                    <a:pt x="808522" y="1520791"/>
                  </a:cubicBezTo>
                  <a:cubicBezTo>
                    <a:pt x="814939" y="1549667"/>
                    <a:pt x="820598" y="1578721"/>
                    <a:pt x="827772" y="1607418"/>
                  </a:cubicBezTo>
                  <a:cubicBezTo>
                    <a:pt x="830233" y="1617261"/>
                    <a:pt x="832860" y="1627219"/>
                    <a:pt x="837397" y="1636294"/>
                  </a:cubicBezTo>
                  <a:cubicBezTo>
                    <a:pt x="884450" y="1730400"/>
                    <a:pt x="822738" y="1553815"/>
                    <a:pt x="885524" y="1742172"/>
                  </a:cubicBezTo>
                  <a:cubicBezTo>
                    <a:pt x="889707" y="1754722"/>
                    <a:pt x="892279" y="1767759"/>
                    <a:pt x="895149" y="1780673"/>
                  </a:cubicBezTo>
                  <a:cubicBezTo>
                    <a:pt x="898698" y="1796643"/>
                    <a:pt x="898130" y="1813850"/>
                    <a:pt x="904774" y="1828800"/>
                  </a:cubicBezTo>
                  <a:cubicBezTo>
                    <a:pt x="911289" y="1843460"/>
                    <a:pt x="925396" y="1853545"/>
                    <a:pt x="933650" y="1867301"/>
                  </a:cubicBezTo>
                  <a:cubicBezTo>
                    <a:pt x="989139" y="1959782"/>
                    <a:pt x="931710" y="1894236"/>
                    <a:pt x="1001027" y="1963553"/>
                  </a:cubicBezTo>
                  <a:cubicBezTo>
                    <a:pt x="1014833" y="2004972"/>
                    <a:pt x="1011683" y="2000060"/>
                    <a:pt x="1039528" y="2050181"/>
                  </a:cubicBezTo>
                  <a:cubicBezTo>
                    <a:pt x="1045146" y="2060293"/>
                    <a:pt x="1050598" y="2070876"/>
                    <a:pt x="1058778" y="2079056"/>
                  </a:cubicBezTo>
                  <a:cubicBezTo>
                    <a:pt x="1066958" y="2087236"/>
                    <a:pt x="1078029" y="2091890"/>
                    <a:pt x="1087654" y="2098307"/>
                  </a:cubicBezTo>
                  <a:cubicBezTo>
                    <a:pt x="1103696" y="2130391"/>
                    <a:pt x="1112817" y="2167003"/>
                    <a:pt x="1135781" y="2194560"/>
                  </a:cubicBezTo>
                  <a:cubicBezTo>
                    <a:pt x="1151823" y="2213810"/>
                    <a:pt x="1170626" y="2231062"/>
                    <a:pt x="1183907" y="2252311"/>
                  </a:cubicBezTo>
                  <a:cubicBezTo>
                    <a:pt x="1202919" y="2282730"/>
                    <a:pt x="1206668" y="2323199"/>
                    <a:pt x="1232033" y="2348564"/>
                  </a:cubicBezTo>
                  <a:cubicBezTo>
                    <a:pt x="1244867" y="2361398"/>
                    <a:pt x="1258722" y="2373285"/>
                    <a:pt x="1270534" y="2387065"/>
                  </a:cubicBezTo>
                  <a:cubicBezTo>
                    <a:pt x="1278063" y="2395848"/>
                    <a:pt x="1283061" y="2406528"/>
                    <a:pt x="1289785" y="2415941"/>
                  </a:cubicBezTo>
                  <a:cubicBezTo>
                    <a:pt x="1299109" y="2428995"/>
                    <a:pt x="1309036" y="2441608"/>
                    <a:pt x="1318661" y="2454442"/>
                  </a:cubicBezTo>
                  <a:cubicBezTo>
                    <a:pt x="1325078" y="2473692"/>
                    <a:pt x="1328836" y="2494044"/>
                    <a:pt x="1337911" y="2512193"/>
                  </a:cubicBezTo>
                  <a:cubicBezTo>
                    <a:pt x="1350258" y="2536888"/>
                    <a:pt x="1376399" y="2560306"/>
                    <a:pt x="1395663" y="2579570"/>
                  </a:cubicBezTo>
                  <a:cubicBezTo>
                    <a:pt x="1411705" y="2618071"/>
                    <a:pt x="1427908" y="2656505"/>
                    <a:pt x="1443789" y="2695073"/>
                  </a:cubicBezTo>
                  <a:cubicBezTo>
                    <a:pt x="1450368" y="2711050"/>
                    <a:pt x="1454151" y="2728384"/>
                    <a:pt x="1463040" y="2743200"/>
                  </a:cubicBezTo>
                  <a:lnTo>
                    <a:pt x="1491915" y="2791326"/>
                  </a:lnTo>
                  <a:cubicBezTo>
                    <a:pt x="1495124" y="2810576"/>
                    <a:pt x="1496808" y="2830144"/>
                    <a:pt x="1501541" y="2849077"/>
                  </a:cubicBezTo>
                  <a:cubicBezTo>
                    <a:pt x="1506463" y="2868763"/>
                    <a:pt x="1520791" y="2906829"/>
                    <a:pt x="1520791" y="290682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99" name="Forma Livre: Forma 98">
            <a:extLst>
              <a:ext uri="{FF2B5EF4-FFF2-40B4-BE49-F238E27FC236}">
                <a16:creationId xmlns:a16="http://schemas.microsoft.com/office/drawing/2014/main" id="{4C3AEAB7-14B4-49C5-A84C-CD3A328C4AED}"/>
              </a:ext>
            </a:extLst>
          </p:cNvPr>
          <p:cNvSpPr/>
          <p:nvPr/>
        </p:nvSpPr>
        <p:spPr>
          <a:xfrm>
            <a:off x="2619144" y="5590563"/>
            <a:ext cx="607700" cy="1287744"/>
          </a:xfrm>
          <a:custGeom>
            <a:avLst/>
            <a:gdLst>
              <a:gd name="connsiteX0" fmla="*/ 0 w 1520791"/>
              <a:gd name="connsiteY0" fmla="*/ 0 h 2906829"/>
              <a:gd name="connsiteX1" fmla="*/ 48126 w 1520791"/>
              <a:gd name="connsiteY1" fmla="*/ 38501 h 2906829"/>
              <a:gd name="connsiteX2" fmla="*/ 105877 w 1520791"/>
              <a:gd name="connsiteY2" fmla="*/ 77002 h 2906829"/>
              <a:gd name="connsiteX3" fmla="*/ 134753 w 1520791"/>
              <a:gd name="connsiteY3" fmla="*/ 105877 h 2906829"/>
              <a:gd name="connsiteX4" fmla="*/ 259882 w 1520791"/>
              <a:gd name="connsiteY4" fmla="*/ 182880 h 2906829"/>
              <a:gd name="connsiteX5" fmla="*/ 288757 w 1520791"/>
              <a:gd name="connsiteY5" fmla="*/ 259882 h 2906829"/>
              <a:gd name="connsiteX6" fmla="*/ 317633 w 1520791"/>
              <a:gd name="connsiteY6" fmla="*/ 298383 h 2906829"/>
              <a:gd name="connsiteX7" fmla="*/ 356134 w 1520791"/>
              <a:gd name="connsiteY7" fmla="*/ 394635 h 2906829"/>
              <a:gd name="connsiteX8" fmla="*/ 433136 w 1520791"/>
              <a:gd name="connsiteY8" fmla="*/ 519764 h 2906829"/>
              <a:gd name="connsiteX9" fmla="*/ 490888 w 1520791"/>
              <a:gd name="connsiteY9" fmla="*/ 654517 h 2906829"/>
              <a:gd name="connsiteX10" fmla="*/ 529389 w 1520791"/>
              <a:gd name="connsiteY10" fmla="*/ 779646 h 2906829"/>
              <a:gd name="connsiteX11" fmla="*/ 558265 w 1520791"/>
              <a:gd name="connsiteY11" fmla="*/ 837397 h 2906829"/>
              <a:gd name="connsiteX12" fmla="*/ 587141 w 1520791"/>
              <a:gd name="connsiteY12" fmla="*/ 943275 h 2906829"/>
              <a:gd name="connsiteX13" fmla="*/ 596766 w 1520791"/>
              <a:gd name="connsiteY13" fmla="*/ 981776 h 2906829"/>
              <a:gd name="connsiteX14" fmla="*/ 606391 w 1520791"/>
              <a:gd name="connsiteY14" fmla="*/ 1029903 h 2906829"/>
              <a:gd name="connsiteX15" fmla="*/ 625642 w 1520791"/>
              <a:gd name="connsiteY15" fmla="*/ 1058778 h 2906829"/>
              <a:gd name="connsiteX16" fmla="*/ 654517 w 1520791"/>
              <a:gd name="connsiteY16" fmla="*/ 1135781 h 2906829"/>
              <a:gd name="connsiteX17" fmla="*/ 673768 w 1520791"/>
              <a:gd name="connsiteY17" fmla="*/ 1193532 h 2906829"/>
              <a:gd name="connsiteX18" fmla="*/ 712269 w 1520791"/>
              <a:gd name="connsiteY18" fmla="*/ 1270534 h 2906829"/>
              <a:gd name="connsiteX19" fmla="*/ 741145 w 1520791"/>
              <a:gd name="connsiteY19" fmla="*/ 1357162 h 2906829"/>
              <a:gd name="connsiteX20" fmla="*/ 770021 w 1520791"/>
              <a:gd name="connsiteY20" fmla="*/ 1424538 h 2906829"/>
              <a:gd name="connsiteX21" fmla="*/ 808522 w 1520791"/>
              <a:gd name="connsiteY21" fmla="*/ 1520791 h 2906829"/>
              <a:gd name="connsiteX22" fmla="*/ 827772 w 1520791"/>
              <a:gd name="connsiteY22" fmla="*/ 1607418 h 2906829"/>
              <a:gd name="connsiteX23" fmla="*/ 837397 w 1520791"/>
              <a:gd name="connsiteY23" fmla="*/ 1636294 h 2906829"/>
              <a:gd name="connsiteX24" fmla="*/ 885524 w 1520791"/>
              <a:gd name="connsiteY24" fmla="*/ 1742172 h 2906829"/>
              <a:gd name="connsiteX25" fmla="*/ 895149 w 1520791"/>
              <a:gd name="connsiteY25" fmla="*/ 1780673 h 2906829"/>
              <a:gd name="connsiteX26" fmla="*/ 904774 w 1520791"/>
              <a:gd name="connsiteY26" fmla="*/ 1828800 h 2906829"/>
              <a:gd name="connsiteX27" fmla="*/ 933650 w 1520791"/>
              <a:gd name="connsiteY27" fmla="*/ 1867301 h 2906829"/>
              <a:gd name="connsiteX28" fmla="*/ 1001027 w 1520791"/>
              <a:gd name="connsiteY28" fmla="*/ 1963553 h 2906829"/>
              <a:gd name="connsiteX29" fmla="*/ 1039528 w 1520791"/>
              <a:gd name="connsiteY29" fmla="*/ 2050181 h 2906829"/>
              <a:gd name="connsiteX30" fmla="*/ 1058778 w 1520791"/>
              <a:gd name="connsiteY30" fmla="*/ 2079056 h 2906829"/>
              <a:gd name="connsiteX31" fmla="*/ 1087654 w 1520791"/>
              <a:gd name="connsiteY31" fmla="*/ 2098307 h 2906829"/>
              <a:gd name="connsiteX32" fmla="*/ 1135781 w 1520791"/>
              <a:gd name="connsiteY32" fmla="*/ 2194560 h 2906829"/>
              <a:gd name="connsiteX33" fmla="*/ 1183907 w 1520791"/>
              <a:gd name="connsiteY33" fmla="*/ 2252311 h 2906829"/>
              <a:gd name="connsiteX34" fmla="*/ 1232033 w 1520791"/>
              <a:gd name="connsiteY34" fmla="*/ 2348564 h 2906829"/>
              <a:gd name="connsiteX35" fmla="*/ 1270534 w 1520791"/>
              <a:gd name="connsiteY35" fmla="*/ 2387065 h 2906829"/>
              <a:gd name="connsiteX36" fmla="*/ 1289785 w 1520791"/>
              <a:gd name="connsiteY36" fmla="*/ 2415941 h 2906829"/>
              <a:gd name="connsiteX37" fmla="*/ 1318661 w 1520791"/>
              <a:gd name="connsiteY37" fmla="*/ 2454442 h 2906829"/>
              <a:gd name="connsiteX38" fmla="*/ 1337911 w 1520791"/>
              <a:gd name="connsiteY38" fmla="*/ 2512193 h 2906829"/>
              <a:gd name="connsiteX39" fmla="*/ 1395663 w 1520791"/>
              <a:gd name="connsiteY39" fmla="*/ 2579570 h 2906829"/>
              <a:gd name="connsiteX40" fmla="*/ 1443789 w 1520791"/>
              <a:gd name="connsiteY40" fmla="*/ 2695073 h 2906829"/>
              <a:gd name="connsiteX41" fmla="*/ 1463040 w 1520791"/>
              <a:gd name="connsiteY41" fmla="*/ 2743200 h 2906829"/>
              <a:gd name="connsiteX42" fmla="*/ 1491915 w 1520791"/>
              <a:gd name="connsiteY42" fmla="*/ 2791326 h 2906829"/>
              <a:gd name="connsiteX43" fmla="*/ 1501541 w 1520791"/>
              <a:gd name="connsiteY43" fmla="*/ 2849077 h 2906829"/>
              <a:gd name="connsiteX44" fmla="*/ 1520791 w 1520791"/>
              <a:gd name="connsiteY44" fmla="*/ 2906829 h 290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20791" h="2906829">
                <a:moveTo>
                  <a:pt x="0" y="0"/>
                </a:moveTo>
                <a:cubicBezTo>
                  <a:pt x="16042" y="12834"/>
                  <a:pt x="31512" y="26418"/>
                  <a:pt x="48126" y="38501"/>
                </a:cubicBezTo>
                <a:cubicBezTo>
                  <a:pt x="66837" y="52109"/>
                  <a:pt x="87614" y="62798"/>
                  <a:pt x="105877" y="77002"/>
                </a:cubicBezTo>
                <a:cubicBezTo>
                  <a:pt x="116622" y="85359"/>
                  <a:pt x="123160" y="98743"/>
                  <a:pt x="134753" y="105877"/>
                </a:cubicBezTo>
                <a:cubicBezTo>
                  <a:pt x="275707" y="192617"/>
                  <a:pt x="193298" y="116296"/>
                  <a:pt x="259882" y="182880"/>
                </a:cubicBezTo>
                <a:cubicBezTo>
                  <a:pt x="269507" y="208547"/>
                  <a:pt x="276498" y="235363"/>
                  <a:pt x="288757" y="259882"/>
                </a:cubicBezTo>
                <a:cubicBezTo>
                  <a:pt x="295931" y="274231"/>
                  <a:pt x="310459" y="284035"/>
                  <a:pt x="317633" y="298383"/>
                </a:cubicBezTo>
                <a:cubicBezTo>
                  <a:pt x="356864" y="376843"/>
                  <a:pt x="316890" y="332966"/>
                  <a:pt x="356134" y="394635"/>
                </a:cubicBezTo>
                <a:cubicBezTo>
                  <a:pt x="441024" y="528033"/>
                  <a:pt x="373006" y="399499"/>
                  <a:pt x="433136" y="519764"/>
                </a:cubicBezTo>
                <a:cubicBezTo>
                  <a:pt x="456203" y="704282"/>
                  <a:pt x="416193" y="496827"/>
                  <a:pt x="490888" y="654517"/>
                </a:cubicBezTo>
                <a:cubicBezTo>
                  <a:pt x="509569" y="693956"/>
                  <a:pt x="514303" y="738697"/>
                  <a:pt x="529389" y="779646"/>
                </a:cubicBezTo>
                <a:cubicBezTo>
                  <a:pt x="536829" y="799842"/>
                  <a:pt x="548640" y="818147"/>
                  <a:pt x="558265" y="837397"/>
                </a:cubicBezTo>
                <a:cubicBezTo>
                  <a:pt x="577070" y="969036"/>
                  <a:pt x="553221" y="852823"/>
                  <a:pt x="587141" y="943275"/>
                </a:cubicBezTo>
                <a:cubicBezTo>
                  <a:pt x="591786" y="955661"/>
                  <a:pt x="593896" y="968862"/>
                  <a:pt x="596766" y="981776"/>
                </a:cubicBezTo>
                <a:cubicBezTo>
                  <a:pt x="600315" y="997746"/>
                  <a:pt x="600647" y="1014585"/>
                  <a:pt x="606391" y="1029903"/>
                </a:cubicBezTo>
                <a:cubicBezTo>
                  <a:pt x="610453" y="1040734"/>
                  <a:pt x="619225" y="1049153"/>
                  <a:pt x="625642" y="1058778"/>
                </a:cubicBezTo>
                <a:cubicBezTo>
                  <a:pt x="648459" y="1172866"/>
                  <a:pt x="618469" y="1054672"/>
                  <a:pt x="654517" y="1135781"/>
                </a:cubicBezTo>
                <a:cubicBezTo>
                  <a:pt x="662758" y="1154324"/>
                  <a:pt x="665775" y="1174881"/>
                  <a:pt x="673768" y="1193532"/>
                </a:cubicBezTo>
                <a:cubicBezTo>
                  <a:pt x="685072" y="1219909"/>
                  <a:pt x="701343" y="1243999"/>
                  <a:pt x="712269" y="1270534"/>
                </a:cubicBezTo>
                <a:cubicBezTo>
                  <a:pt x="723858" y="1298679"/>
                  <a:pt x="729155" y="1329185"/>
                  <a:pt x="741145" y="1357162"/>
                </a:cubicBezTo>
                <a:cubicBezTo>
                  <a:pt x="750770" y="1379621"/>
                  <a:pt x="761250" y="1401732"/>
                  <a:pt x="770021" y="1424538"/>
                </a:cubicBezTo>
                <a:cubicBezTo>
                  <a:pt x="809669" y="1527622"/>
                  <a:pt x="768981" y="1441711"/>
                  <a:pt x="808522" y="1520791"/>
                </a:cubicBezTo>
                <a:cubicBezTo>
                  <a:pt x="814939" y="1549667"/>
                  <a:pt x="820598" y="1578721"/>
                  <a:pt x="827772" y="1607418"/>
                </a:cubicBezTo>
                <a:cubicBezTo>
                  <a:pt x="830233" y="1617261"/>
                  <a:pt x="832860" y="1627219"/>
                  <a:pt x="837397" y="1636294"/>
                </a:cubicBezTo>
                <a:cubicBezTo>
                  <a:pt x="884450" y="1730400"/>
                  <a:pt x="822738" y="1553815"/>
                  <a:pt x="885524" y="1742172"/>
                </a:cubicBezTo>
                <a:cubicBezTo>
                  <a:pt x="889707" y="1754722"/>
                  <a:pt x="892279" y="1767759"/>
                  <a:pt x="895149" y="1780673"/>
                </a:cubicBezTo>
                <a:cubicBezTo>
                  <a:pt x="898698" y="1796643"/>
                  <a:pt x="898130" y="1813850"/>
                  <a:pt x="904774" y="1828800"/>
                </a:cubicBezTo>
                <a:cubicBezTo>
                  <a:pt x="911289" y="1843460"/>
                  <a:pt x="925396" y="1853545"/>
                  <a:pt x="933650" y="1867301"/>
                </a:cubicBezTo>
                <a:cubicBezTo>
                  <a:pt x="989139" y="1959782"/>
                  <a:pt x="931710" y="1894236"/>
                  <a:pt x="1001027" y="1963553"/>
                </a:cubicBezTo>
                <a:cubicBezTo>
                  <a:pt x="1014833" y="2004972"/>
                  <a:pt x="1011683" y="2000060"/>
                  <a:pt x="1039528" y="2050181"/>
                </a:cubicBezTo>
                <a:cubicBezTo>
                  <a:pt x="1045146" y="2060293"/>
                  <a:pt x="1050598" y="2070876"/>
                  <a:pt x="1058778" y="2079056"/>
                </a:cubicBezTo>
                <a:cubicBezTo>
                  <a:pt x="1066958" y="2087236"/>
                  <a:pt x="1078029" y="2091890"/>
                  <a:pt x="1087654" y="2098307"/>
                </a:cubicBezTo>
                <a:cubicBezTo>
                  <a:pt x="1103696" y="2130391"/>
                  <a:pt x="1112817" y="2167003"/>
                  <a:pt x="1135781" y="2194560"/>
                </a:cubicBezTo>
                <a:cubicBezTo>
                  <a:pt x="1151823" y="2213810"/>
                  <a:pt x="1170626" y="2231062"/>
                  <a:pt x="1183907" y="2252311"/>
                </a:cubicBezTo>
                <a:cubicBezTo>
                  <a:pt x="1202919" y="2282730"/>
                  <a:pt x="1206668" y="2323199"/>
                  <a:pt x="1232033" y="2348564"/>
                </a:cubicBezTo>
                <a:cubicBezTo>
                  <a:pt x="1244867" y="2361398"/>
                  <a:pt x="1258722" y="2373285"/>
                  <a:pt x="1270534" y="2387065"/>
                </a:cubicBezTo>
                <a:cubicBezTo>
                  <a:pt x="1278063" y="2395848"/>
                  <a:pt x="1283061" y="2406528"/>
                  <a:pt x="1289785" y="2415941"/>
                </a:cubicBezTo>
                <a:cubicBezTo>
                  <a:pt x="1299109" y="2428995"/>
                  <a:pt x="1309036" y="2441608"/>
                  <a:pt x="1318661" y="2454442"/>
                </a:cubicBezTo>
                <a:cubicBezTo>
                  <a:pt x="1325078" y="2473692"/>
                  <a:pt x="1328836" y="2494044"/>
                  <a:pt x="1337911" y="2512193"/>
                </a:cubicBezTo>
                <a:cubicBezTo>
                  <a:pt x="1350258" y="2536888"/>
                  <a:pt x="1376399" y="2560306"/>
                  <a:pt x="1395663" y="2579570"/>
                </a:cubicBezTo>
                <a:cubicBezTo>
                  <a:pt x="1411705" y="2618071"/>
                  <a:pt x="1427908" y="2656505"/>
                  <a:pt x="1443789" y="2695073"/>
                </a:cubicBezTo>
                <a:cubicBezTo>
                  <a:pt x="1450368" y="2711050"/>
                  <a:pt x="1454151" y="2728384"/>
                  <a:pt x="1463040" y="2743200"/>
                </a:cubicBezTo>
                <a:lnTo>
                  <a:pt x="1491915" y="2791326"/>
                </a:lnTo>
                <a:cubicBezTo>
                  <a:pt x="1495124" y="2810576"/>
                  <a:pt x="1496808" y="2830144"/>
                  <a:pt x="1501541" y="2849077"/>
                </a:cubicBezTo>
                <a:cubicBezTo>
                  <a:pt x="1506463" y="2868763"/>
                  <a:pt x="1520791" y="2906829"/>
                  <a:pt x="1520791" y="2906829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F761B95A-6CCE-4B87-9A43-7AD697FE9671}"/>
              </a:ext>
            </a:extLst>
          </p:cNvPr>
          <p:cNvSpPr/>
          <p:nvPr/>
        </p:nvSpPr>
        <p:spPr>
          <a:xfrm>
            <a:off x="-1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1673A5B9-3C14-4D2C-A5AB-FF0A400F4DAB}"/>
              </a:ext>
            </a:extLst>
          </p:cNvPr>
          <p:cNvSpPr/>
          <p:nvPr/>
        </p:nvSpPr>
        <p:spPr>
          <a:xfrm>
            <a:off x="782467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Ajuda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ABD0B1B-8F54-4ABE-8756-2C3CE151FA79}"/>
              </a:ext>
            </a:extLst>
          </p:cNvPr>
          <p:cNvSpPr txBox="1"/>
          <p:nvPr/>
        </p:nvSpPr>
        <p:spPr>
          <a:xfrm>
            <a:off x="3848509" y="7229091"/>
            <a:ext cx="274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Liberar peão da casa</a:t>
            </a:r>
          </a:p>
        </p:txBody>
      </p:sp>
      <p:sp>
        <p:nvSpPr>
          <p:cNvPr id="105" name="Retângulo: Cantos Arredondados 104">
            <a:extLst>
              <a:ext uri="{FF2B5EF4-FFF2-40B4-BE49-F238E27FC236}">
                <a16:creationId xmlns:a16="http://schemas.microsoft.com/office/drawing/2014/main" id="{22FB96DB-92B7-45E5-84AA-6BCB794303B8}"/>
              </a:ext>
            </a:extLst>
          </p:cNvPr>
          <p:cNvSpPr/>
          <p:nvPr/>
        </p:nvSpPr>
        <p:spPr>
          <a:xfrm>
            <a:off x="6702755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TRÊS VERDADES</a:t>
            </a:r>
          </a:p>
        </p:txBody>
      </p: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885204F0-19C2-4EBE-8C41-CF4D27A8F5D7}"/>
              </a:ext>
            </a:extLst>
          </p:cNvPr>
          <p:cNvSpPr/>
          <p:nvPr/>
        </p:nvSpPr>
        <p:spPr>
          <a:xfrm>
            <a:off x="9049741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RE-ATOUM</a:t>
            </a:r>
          </a:p>
        </p:txBody>
      </p:sp>
    </p:spTree>
    <p:extLst>
      <p:ext uri="{BB962C8B-B14F-4D97-AF65-F5344CB8AC3E}">
        <p14:creationId xmlns:p14="http://schemas.microsoft.com/office/powerpoint/2010/main" val="384750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502FE5B-3BB1-4E8E-B364-1891F74E81F5}"/>
              </a:ext>
            </a:extLst>
          </p:cNvPr>
          <p:cNvCxnSpPr>
            <a:cxnSpLocks/>
          </p:cNvCxnSpPr>
          <p:nvPr/>
        </p:nvCxnSpPr>
        <p:spPr>
          <a:xfrm>
            <a:off x="0" y="47171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32D621-9201-441F-B9B2-01C1012F0544}"/>
              </a:ext>
            </a:extLst>
          </p:cNvPr>
          <p:cNvSpPr txBox="1"/>
          <p:nvPr/>
        </p:nvSpPr>
        <p:spPr>
          <a:xfrm>
            <a:off x="954624" y="7790543"/>
            <a:ext cx="334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Resultado lançamento: 1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1F41392-64F5-4350-9C39-3CED60A3C49B}"/>
              </a:ext>
            </a:extLst>
          </p:cNvPr>
          <p:cNvSpPr/>
          <p:nvPr/>
        </p:nvSpPr>
        <p:spPr>
          <a:xfrm>
            <a:off x="1299183" y="7275258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LANÇAR GRAVETOS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18A708-105D-43C7-8199-6465084A3D0C}"/>
              </a:ext>
            </a:extLst>
          </p:cNvPr>
          <p:cNvSpPr txBox="1"/>
          <p:nvPr/>
        </p:nvSpPr>
        <p:spPr>
          <a:xfrm>
            <a:off x="6095999" y="7790542"/>
            <a:ext cx="3070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De quem é a vez: Vitor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60392E6-850A-479A-ADCD-3C6C9F99D15F}"/>
              </a:ext>
            </a:extLst>
          </p:cNvPr>
          <p:cNvGrpSpPr/>
          <p:nvPr/>
        </p:nvGrpSpPr>
        <p:grpSpPr>
          <a:xfrm>
            <a:off x="973199" y="857024"/>
            <a:ext cx="10245600" cy="5690778"/>
            <a:chOff x="150222" y="-390221"/>
            <a:chExt cx="14341640" cy="7685033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678F727-E7DC-4FBF-9B64-B32DABF9EEE7}"/>
                </a:ext>
              </a:extLst>
            </p:cNvPr>
            <p:cNvSpPr/>
            <p:nvPr/>
          </p:nvSpPr>
          <p:spPr>
            <a:xfrm>
              <a:off x="150222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0BA4E14-6647-47E2-BC95-5C522E558393}"/>
                </a:ext>
              </a:extLst>
            </p:cNvPr>
            <p:cNvSpPr/>
            <p:nvPr/>
          </p:nvSpPr>
          <p:spPr>
            <a:xfrm>
              <a:off x="1584386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7785A64-72B7-4320-B1AD-64B07E4602EA}"/>
                </a:ext>
              </a:extLst>
            </p:cNvPr>
            <p:cNvSpPr/>
            <p:nvPr/>
          </p:nvSpPr>
          <p:spPr>
            <a:xfrm>
              <a:off x="3018550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D1BABC4-048C-44DE-B112-6DF304D42809}"/>
                </a:ext>
              </a:extLst>
            </p:cNvPr>
            <p:cNvSpPr/>
            <p:nvPr/>
          </p:nvSpPr>
          <p:spPr>
            <a:xfrm>
              <a:off x="4452714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D2700BB-E408-4CB3-AAF6-5ED21B811074}"/>
                </a:ext>
              </a:extLst>
            </p:cNvPr>
            <p:cNvSpPr/>
            <p:nvPr/>
          </p:nvSpPr>
          <p:spPr>
            <a:xfrm>
              <a:off x="5886878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E15D6F4-ECE2-4BF2-AA08-D2373846647F}"/>
                </a:ext>
              </a:extLst>
            </p:cNvPr>
            <p:cNvSpPr/>
            <p:nvPr/>
          </p:nvSpPr>
          <p:spPr>
            <a:xfrm>
              <a:off x="7321042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F48C20A-A1EA-4911-82F1-AA8FDA8A0AB2}"/>
                </a:ext>
              </a:extLst>
            </p:cNvPr>
            <p:cNvSpPr/>
            <p:nvPr/>
          </p:nvSpPr>
          <p:spPr>
            <a:xfrm>
              <a:off x="8755206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5E1FD369-790C-4300-A2E7-131FA3C28FEF}"/>
                </a:ext>
              </a:extLst>
            </p:cNvPr>
            <p:cNvSpPr/>
            <p:nvPr/>
          </p:nvSpPr>
          <p:spPr>
            <a:xfrm>
              <a:off x="10189370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D8CD53F-B8E1-4FD6-A9BF-CE715C41DC7D}"/>
                </a:ext>
              </a:extLst>
            </p:cNvPr>
            <p:cNvSpPr/>
            <p:nvPr/>
          </p:nvSpPr>
          <p:spPr>
            <a:xfrm>
              <a:off x="11623534" y="1171982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628FEF1-CEF6-4C56-BC1A-7F854CF79355}"/>
                </a:ext>
              </a:extLst>
            </p:cNvPr>
            <p:cNvSpPr/>
            <p:nvPr/>
          </p:nvSpPr>
          <p:spPr>
            <a:xfrm>
              <a:off x="13057698" y="1171982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70E1523-CEC1-4110-9D79-267855DDDA2E}"/>
                </a:ext>
              </a:extLst>
            </p:cNvPr>
            <p:cNvSpPr/>
            <p:nvPr/>
          </p:nvSpPr>
          <p:spPr>
            <a:xfrm>
              <a:off x="150222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2E7A99F6-AC0E-427F-A810-F752E281D6BD}"/>
                </a:ext>
              </a:extLst>
            </p:cNvPr>
            <p:cNvSpPr/>
            <p:nvPr/>
          </p:nvSpPr>
          <p:spPr>
            <a:xfrm>
              <a:off x="1584386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670E6C0-43E8-4C80-82F6-795ADCC29768}"/>
                </a:ext>
              </a:extLst>
            </p:cNvPr>
            <p:cNvSpPr/>
            <p:nvPr/>
          </p:nvSpPr>
          <p:spPr>
            <a:xfrm>
              <a:off x="3018550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C02A4A0-4891-410E-B216-06087FA78328}"/>
                </a:ext>
              </a:extLst>
            </p:cNvPr>
            <p:cNvSpPr/>
            <p:nvPr/>
          </p:nvSpPr>
          <p:spPr>
            <a:xfrm>
              <a:off x="4452714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C68ED535-8610-4DE6-8E7E-96E94D33A315}"/>
                </a:ext>
              </a:extLst>
            </p:cNvPr>
            <p:cNvSpPr/>
            <p:nvPr/>
          </p:nvSpPr>
          <p:spPr>
            <a:xfrm>
              <a:off x="5886878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FDF4C39B-9034-495A-AC5B-0E5F5582230A}"/>
                </a:ext>
              </a:extLst>
            </p:cNvPr>
            <p:cNvSpPr/>
            <p:nvPr/>
          </p:nvSpPr>
          <p:spPr>
            <a:xfrm>
              <a:off x="7321042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03687F7-7EF0-4CC1-9B92-DE344F06D783}"/>
                </a:ext>
              </a:extLst>
            </p:cNvPr>
            <p:cNvSpPr/>
            <p:nvPr/>
          </p:nvSpPr>
          <p:spPr>
            <a:xfrm>
              <a:off x="8755206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FEC75A87-5934-4561-A5EE-1FFADDAA768C}"/>
                </a:ext>
              </a:extLst>
            </p:cNvPr>
            <p:cNvSpPr/>
            <p:nvPr/>
          </p:nvSpPr>
          <p:spPr>
            <a:xfrm>
              <a:off x="10189370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A1B3C31-04D1-4879-BCF3-83A55E3DAF22}"/>
                </a:ext>
              </a:extLst>
            </p:cNvPr>
            <p:cNvSpPr/>
            <p:nvPr/>
          </p:nvSpPr>
          <p:spPr>
            <a:xfrm>
              <a:off x="11623534" y="2606146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AE01C16-D7AD-4B35-B505-17DE1E6F36FA}"/>
                </a:ext>
              </a:extLst>
            </p:cNvPr>
            <p:cNvSpPr/>
            <p:nvPr/>
          </p:nvSpPr>
          <p:spPr>
            <a:xfrm>
              <a:off x="13057698" y="2606146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9E2BE5E0-595F-447E-ACF9-D28C33BED163}"/>
                </a:ext>
              </a:extLst>
            </p:cNvPr>
            <p:cNvSpPr/>
            <p:nvPr/>
          </p:nvSpPr>
          <p:spPr>
            <a:xfrm>
              <a:off x="150222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EF972C1-DE24-4C36-8B0B-43E7D24D9B8D}"/>
                </a:ext>
              </a:extLst>
            </p:cNvPr>
            <p:cNvSpPr/>
            <p:nvPr/>
          </p:nvSpPr>
          <p:spPr>
            <a:xfrm>
              <a:off x="15843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D452142-FB65-4D8D-98A4-1342C4A8A80E}"/>
                </a:ext>
              </a:extLst>
            </p:cNvPr>
            <p:cNvSpPr/>
            <p:nvPr/>
          </p:nvSpPr>
          <p:spPr>
            <a:xfrm>
              <a:off x="3018550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28CC69F-8295-4A48-8EDC-E8C266DA652C}"/>
                </a:ext>
              </a:extLst>
            </p:cNvPr>
            <p:cNvSpPr/>
            <p:nvPr/>
          </p:nvSpPr>
          <p:spPr>
            <a:xfrm>
              <a:off x="4452714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2C817163-8E3F-4343-B60F-37197BD30BD3}"/>
                </a:ext>
              </a:extLst>
            </p:cNvPr>
            <p:cNvSpPr/>
            <p:nvPr/>
          </p:nvSpPr>
          <p:spPr>
            <a:xfrm>
              <a:off x="5886878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0CB094E2-7F11-49D3-BCAC-E5E383CFEB05}"/>
                </a:ext>
              </a:extLst>
            </p:cNvPr>
            <p:cNvSpPr/>
            <p:nvPr/>
          </p:nvSpPr>
          <p:spPr>
            <a:xfrm>
              <a:off x="7330186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0E63091-2180-4CCC-ABCB-A30654153ED2}"/>
                </a:ext>
              </a:extLst>
            </p:cNvPr>
            <p:cNvSpPr/>
            <p:nvPr/>
          </p:nvSpPr>
          <p:spPr>
            <a:xfrm>
              <a:off x="8755206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CE154311-39CA-40EF-B8CC-7C1F7A178214}"/>
                </a:ext>
              </a:extLst>
            </p:cNvPr>
            <p:cNvSpPr/>
            <p:nvPr/>
          </p:nvSpPr>
          <p:spPr>
            <a:xfrm>
              <a:off x="10189370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EE2F3CC-5049-4941-9083-796541710179}"/>
                </a:ext>
              </a:extLst>
            </p:cNvPr>
            <p:cNvSpPr/>
            <p:nvPr/>
          </p:nvSpPr>
          <p:spPr>
            <a:xfrm>
              <a:off x="11623534" y="4040310"/>
              <a:ext cx="1434164" cy="1434164"/>
            </a:xfrm>
            <a:prstGeom prst="rect">
              <a:avLst/>
            </a:prstGeom>
            <a:solidFill>
              <a:srgbClr val="F5CF97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BA666553-C5E4-4E2A-AF5E-F2F1A9F035E2}"/>
                </a:ext>
              </a:extLst>
            </p:cNvPr>
            <p:cNvSpPr/>
            <p:nvPr/>
          </p:nvSpPr>
          <p:spPr>
            <a:xfrm>
              <a:off x="13057698" y="4040310"/>
              <a:ext cx="1434164" cy="1434164"/>
            </a:xfrm>
            <a:prstGeom prst="rect">
              <a:avLst/>
            </a:prstGeom>
            <a:gradFill>
              <a:gsLst>
                <a:gs pos="0">
                  <a:srgbClr val="D79D78"/>
                </a:gs>
                <a:gs pos="74000">
                  <a:srgbClr val="D79D78"/>
                </a:gs>
                <a:gs pos="83000">
                  <a:srgbClr val="D79D78"/>
                </a:gs>
                <a:gs pos="100000">
                  <a:srgbClr val="D79D78"/>
                </a:gs>
              </a:gsLst>
              <a:lin ang="5400000" scaled="1"/>
            </a:gra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B428119-4C46-4346-8EB3-D23F2AADCDF1}"/>
                </a:ext>
              </a:extLst>
            </p:cNvPr>
            <p:cNvSpPr/>
            <p:nvPr/>
          </p:nvSpPr>
          <p:spPr>
            <a:xfrm>
              <a:off x="8885337" y="426201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2356A282-8CAA-44C1-A434-4BDE40E70015}"/>
                </a:ext>
              </a:extLst>
            </p:cNvPr>
            <p:cNvSpPr/>
            <p:nvPr/>
          </p:nvSpPr>
          <p:spPr>
            <a:xfrm>
              <a:off x="8885337" y="463499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AE22745F-ACF0-4DA0-B80C-CE52CE169E2D}"/>
                </a:ext>
              </a:extLst>
            </p:cNvPr>
            <p:cNvSpPr/>
            <p:nvPr/>
          </p:nvSpPr>
          <p:spPr>
            <a:xfrm>
              <a:off x="8885774" y="5054734"/>
              <a:ext cx="1173902" cy="302552"/>
            </a:xfrm>
            <a:custGeom>
              <a:avLst/>
              <a:gdLst>
                <a:gd name="connsiteX0" fmla="*/ 0 w 1090632"/>
                <a:gd name="connsiteY0" fmla="*/ 231090 h 259057"/>
                <a:gd name="connsiteX1" fmla="*/ 202130 w 1090632"/>
                <a:gd name="connsiteY1" fmla="*/ 83 h 259057"/>
                <a:gd name="connsiteX2" fmla="*/ 375385 w 1090632"/>
                <a:gd name="connsiteY2" fmla="*/ 202214 h 259057"/>
                <a:gd name="connsiteX3" fmla="*/ 500513 w 1090632"/>
                <a:gd name="connsiteY3" fmla="*/ 19334 h 259057"/>
                <a:gd name="connsiteX4" fmla="*/ 702644 w 1090632"/>
                <a:gd name="connsiteY4" fmla="*/ 182963 h 259057"/>
                <a:gd name="connsiteX5" fmla="*/ 837398 w 1090632"/>
                <a:gd name="connsiteY5" fmla="*/ 9709 h 259057"/>
                <a:gd name="connsiteX6" fmla="*/ 1068404 w 1090632"/>
                <a:gd name="connsiteY6" fmla="*/ 250340 h 259057"/>
                <a:gd name="connsiteX7" fmla="*/ 1068404 w 1090632"/>
                <a:gd name="connsiteY7" fmla="*/ 182963 h 259057"/>
                <a:gd name="connsiteX0" fmla="*/ 0 w 1424039"/>
                <a:gd name="connsiteY0" fmla="*/ 231090 h 507330"/>
                <a:gd name="connsiteX1" fmla="*/ 202130 w 1424039"/>
                <a:gd name="connsiteY1" fmla="*/ 83 h 507330"/>
                <a:gd name="connsiteX2" fmla="*/ 375385 w 1424039"/>
                <a:gd name="connsiteY2" fmla="*/ 202214 h 507330"/>
                <a:gd name="connsiteX3" fmla="*/ 500513 w 1424039"/>
                <a:gd name="connsiteY3" fmla="*/ 19334 h 507330"/>
                <a:gd name="connsiteX4" fmla="*/ 702644 w 1424039"/>
                <a:gd name="connsiteY4" fmla="*/ 182963 h 507330"/>
                <a:gd name="connsiteX5" fmla="*/ 837398 w 1424039"/>
                <a:gd name="connsiteY5" fmla="*/ 9709 h 507330"/>
                <a:gd name="connsiteX6" fmla="*/ 1068404 w 1424039"/>
                <a:gd name="connsiteY6" fmla="*/ 250340 h 507330"/>
                <a:gd name="connsiteX7" fmla="*/ 1423082 w 1424039"/>
                <a:gd name="connsiteY7" fmla="*/ 500428 h 507330"/>
                <a:gd name="connsiteX0" fmla="*/ 0 w 1081415"/>
                <a:gd name="connsiteY0" fmla="*/ 231090 h 262603"/>
                <a:gd name="connsiteX1" fmla="*/ 202130 w 1081415"/>
                <a:gd name="connsiteY1" fmla="*/ 83 h 262603"/>
                <a:gd name="connsiteX2" fmla="*/ 375385 w 1081415"/>
                <a:gd name="connsiteY2" fmla="*/ 202214 h 262603"/>
                <a:gd name="connsiteX3" fmla="*/ 500513 w 1081415"/>
                <a:gd name="connsiteY3" fmla="*/ 19334 h 262603"/>
                <a:gd name="connsiteX4" fmla="*/ 702644 w 1081415"/>
                <a:gd name="connsiteY4" fmla="*/ 182963 h 262603"/>
                <a:gd name="connsiteX5" fmla="*/ 837398 w 1081415"/>
                <a:gd name="connsiteY5" fmla="*/ 9709 h 262603"/>
                <a:gd name="connsiteX6" fmla="*/ 1068404 w 1081415"/>
                <a:gd name="connsiteY6" fmla="*/ 250340 h 262603"/>
                <a:gd name="connsiteX7" fmla="*/ 1041804 w 1081415"/>
                <a:gd name="connsiteY7" fmla="*/ 199672 h 26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1415" h="262603">
                  <a:moveTo>
                    <a:pt x="0" y="231090"/>
                  </a:moveTo>
                  <a:cubicBezTo>
                    <a:pt x="69783" y="117993"/>
                    <a:pt x="139566" y="4896"/>
                    <a:pt x="202130" y="83"/>
                  </a:cubicBezTo>
                  <a:cubicBezTo>
                    <a:pt x="264694" y="-4730"/>
                    <a:pt x="325655" y="199006"/>
                    <a:pt x="375385" y="202214"/>
                  </a:cubicBezTo>
                  <a:cubicBezTo>
                    <a:pt x="425115" y="205422"/>
                    <a:pt x="445970" y="22542"/>
                    <a:pt x="500513" y="19334"/>
                  </a:cubicBezTo>
                  <a:cubicBezTo>
                    <a:pt x="555056" y="16126"/>
                    <a:pt x="646497" y="184567"/>
                    <a:pt x="702644" y="182963"/>
                  </a:cubicBezTo>
                  <a:cubicBezTo>
                    <a:pt x="758791" y="181359"/>
                    <a:pt x="776438" y="-1521"/>
                    <a:pt x="837398" y="9709"/>
                  </a:cubicBezTo>
                  <a:cubicBezTo>
                    <a:pt x="898358" y="20939"/>
                    <a:pt x="1034336" y="218680"/>
                    <a:pt x="1068404" y="250340"/>
                  </a:cubicBezTo>
                  <a:cubicBezTo>
                    <a:pt x="1102472" y="282001"/>
                    <a:pt x="1061054" y="247798"/>
                    <a:pt x="1041804" y="199672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A453F13-1A2D-4C80-A3E4-3716A096D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357" y="2671116"/>
              <a:ext cx="840892" cy="1304224"/>
            </a:xfrm>
            <a:prstGeom prst="rect">
              <a:avLst/>
            </a:prstGeom>
          </p:spPr>
        </p:pic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F2C9400C-97DF-4CB9-9B8A-51E4ECF6D81F}"/>
                </a:ext>
              </a:extLst>
            </p:cNvPr>
            <p:cNvGrpSpPr/>
            <p:nvPr/>
          </p:nvGrpSpPr>
          <p:grpSpPr>
            <a:xfrm>
              <a:off x="10270026" y="4336207"/>
              <a:ext cx="1229284" cy="900125"/>
              <a:chOff x="10347020" y="5169853"/>
              <a:chExt cx="1229284" cy="900125"/>
            </a:xfrm>
          </p:grpSpPr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AF6FFFE8-4A9A-41CC-9EAE-9BA771F285C8}"/>
                  </a:ext>
                </a:extLst>
              </p:cNvPr>
              <p:cNvGrpSpPr/>
              <p:nvPr/>
            </p:nvGrpSpPr>
            <p:grpSpPr>
              <a:xfrm>
                <a:off x="10347020" y="5169853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01C14D05-CFCB-48B9-AE2D-67E20A3D8FDC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Forma Livre: Forma 58">
                  <a:extLst>
                    <a:ext uri="{FF2B5EF4-FFF2-40B4-BE49-F238E27FC236}">
                      <a16:creationId xmlns:a16="http://schemas.microsoft.com/office/drawing/2014/main" id="{1CC4BDE9-A6D8-415D-803A-CC50EA4DCA52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Forma Livre: Forma 59">
                  <a:extLst>
                    <a:ext uri="{FF2B5EF4-FFF2-40B4-BE49-F238E27FC236}">
                      <a16:creationId xmlns:a16="http://schemas.microsoft.com/office/drawing/2014/main" id="{6D3BB9A5-E814-4873-88EC-1C99BC95803D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102F1BE5-999A-4B26-84B9-D94A5C83F010}"/>
                  </a:ext>
                </a:extLst>
              </p:cNvPr>
              <p:cNvGrpSpPr/>
              <p:nvPr/>
            </p:nvGrpSpPr>
            <p:grpSpPr>
              <a:xfrm>
                <a:off x="10633370" y="5192544"/>
                <a:ext cx="584393" cy="854743"/>
                <a:chOff x="4451518" y="4852064"/>
                <a:chExt cx="706498" cy="1033336"/>
              </a:xfrm>
              <a:solidFill>
                <a:srgbClr val="D79D78"/>
              </a:solidFill>
            </p:grpSpPr>
            <p:sp>
              <p:nvSpPr>
                <p:cNvPr id="55" name="Forma Livre: Forma 54">
                  <a:extLst>
                    <a:ext uri="{FF2B5EF4-FFF2-40B4-BE49-F238E27FC236}">
                      <a16:creationId xmlns:a16="http://schemas.microsoft.com/office/drawing/2014/main" id="{55D42DEE-F278-4895-A102-8ED10A1ED5A1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Forma Livre: Forma 55">
                  <a:extLst>
                    <a:ext uri="{FF2B5EF4-FFF2-40B4-BE49-F238E27FC236}">
                      <a16:creationId xmlns:a16="http://schemas.microsoft.com/office/drawing/2014/main" id="{B133834D-D4C4-4BBD-A975-60FF21B835E9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27A1122D-CE75-4F69-94D2-779A89A4260F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4E873D23-5E29-4E12-9F46-24197D85C6EA}"/>
                  </a:ext>
                </a:extLst>
              </p:cNvPr>
              <p:cNvGrpSpPr/>
              <p:nvPr/>
            </p:nvGrpSpPr>
            <p:grpSpPr>
              <a:xfrm>
                <a:off x="10991911" y="5215235"/>
                <a:ext cx="584393" cy="854743"/>
                <a:chOff x="4451518" y="4852064"/>
                <a:chExt cx="706498" cy="1033336"/>
              </a:xfrm>
            </p:grpSpPr>
            <p:sp>
              <p:nvSpPr>
                <p:cNvPr id="52" name="Forma Livre: Forma 51">
                  <a:extLst>
                    <a:ext uri="{FF2B5EF4-FFF2-40B4-BE49-F238E27FC236}">
                      <a16:creationId xmlns:a16="http://schemas.microsoft.com/office/drawing/2014/main" id="{41556870-C5D8-4A7A-98A4-3789A5E2A853}"/>
                    </a:ext>
                  </a:extLst>
                </p:cNvPr>
                <p:cNvSpPr/>
                <p:nvPr/>
              </p:nvSpPr>
              <p:spPr>
                <a:xfrm>
                  <a:off x="4451518" y="4852064"/>
                  <a:ext cx="706498" cy="768160"/>
                </a:xfrm>
                <a:custGeom>
                  <a:avLst/>
                  <a:gdLst>
                    <a:gd name="connsiteX0" fmla="*/ 367370 w 706498"/>
                    <a:gd name="connsiteY0" fmla="*/ 9144 h 768160"/>
                    <a:gd name="connsiteX1" fmla="*/ 413090 w 706498"/>
                    <a:gd name="connsiteY1" fmla="*/ 0 h 768160"/>
                    <a:gd name="connsiteX2" fmla="*/ 577682 w 706498"/>
                    <a:gd name="connsiteY2" fmla="*/ 18288 h 768160"/>
                    <a:gd name="connsiteX3" fmla="*/ 623402 w 706498"/>
                    <a:gd name="connsiteY3" fmla="*/ 36576 h 768160"/>
                    <a:gd name="connsiteX4" fmla="*/ 641690 w 706498"/>
                    <a:gd name="connsiteY4" fmla="*/ 64008 h 768160"/>
                    <a:gd name="connsiteX5" fmla="*/ 669122 w 706498"/>
                    <a:gd name="connsiteY5" fmla="*/ 82296 h 768160"/>
                    <a:gd name="connsiteX6" fmla="*/ 705698 w 706498"/>
                    <a:gd name="connsiteY6" fmla="*/ 137160 h 768160"/>
                    <a:gd name="connsiteX7" fmla="*/ 696554 w 706498"/>
                    <a:gd name="connsiteY7" fmla="*/ 192024 h 768160"/>
                    <a:gd name="connsiteX8" fmla="*/ 559394 w 706498"/>
                    <a:gd name="connsiteY8" fmla="*/ 164592 h 768160"/>
                    <a:gd name="connsiteX9" fmla="*/ 531962 w 706498"/>
                    <a:gd name="connsiteY9" fmla="*/ 128016 h 768160"/>
                    <a:gd name="connsiteX10" fmla="*/ 477098 w 706498"/>
                    <a:gd name="connsiteY10" fmla="*/ 73152 h 768160"/>
                    <a:gd name="connsiteX11" fmla="*/ 449666 w 706498"/>
                    <a:gd name="connsiteY11" fmla="*/ 64008 h 768160"/>
                    <a:gd name="connsiteX12" fmla="*/ 394802 w 706498"/>
                    <a:gd name="connsiteY12" fmla="*/ 18288 h 768160"/>
                    <a:gd name="connsiteX13" fmla="*/ 385658 w 706498"/>
                    <a:gd name="connsiteY13" fmla="*/ 45720 h 768160"/>
                    <a:gd name="connsiteX14" fmla="*/ 403946 w 706498"/>
                    <a:gd name="connsiteY14" fmla="*/ 237744 h 768160"/>
                    <a:gd name="connsiteX15" fmla="*/ 422234 w 706498"/>
                    <a:gd name="connsiteY15" fmla="*/ 265176 h 768160"/>
                    <a:gd name="connsiteX16" fmla="*/ 431378 w 706498"/>
                    <a:gd name="connsiteY16" fmla="*/ 292608 h 768160"/>
                    <a:gd name="connsiteX17" fmla="*/ 495386 w 706498"/>
                    <a:gd name="connsiteY17" fmla="*/ 320040 h 768160"/>
                    <a:gd name="connsiteX18" fmla="*/ 513674 w 706498"/>
                    <a:gd name="connsiteY18" fmla="*/ 347472 h 768160"/>
                    <a:gd name="connsiteX19" fmla="*/ 522818 w 706498"/>
                    <a:gd name="connsiteY19" fmla="*/ 374904 h 768160"/>
                    <a:gd name="connsiteX20" fmla="*/ 550250 w 706498"/>
                    <a:gd name="connsiteY20" fmla="*/ 393192 h 768160"/>
                    <a:gd name="connsiteX21" fmla="*/ 605114 w 706498"/>
                    <a:gd name="connsiteY21" fmla="*/ 457200 h 768160"/>
                    <a:gd name="connsiteX22" fmla="*/ 632546 w 706498"/>
                    <a:gd name="connsiteY22" fmla="*/ 466344 h 768160"/>
                    <a:gd name="connsiteX23" fmla="*/ 650834 w 706498"/>
                    <a:gd name="connsiteY23" fmla="*/ 502920 h 768160"/>
                    <a:gd name="connsiteX24" fmla="*/ 678266 w 706498"/>
                    <a:gd name="connsiteY24" fmla="*/ 530352 h 768160"/>
                    <a:gd name="connsiteX25" fmla="*/ 687410 w 706498"/>
                    <a:gd name="connsiteY25" fmla="*/ 566928 h 768160"/>
                    <a:gd name="connsiteX26" fmla="*/ 705698 w 706498"/>
                    <a:gd name="connsiteY26" fmla="*/ 594360 h 768160"/>
                    <a:gd name="connsiteX27" fmla="*/ 696554 w 706498"/>
                    <a:gd name="connsiteY27" fmla="*/ 758952 h 768160"/>
                    <a:gd name="connsiteX28" fmla="*/ 669122 w 706498"/>
                    <a:gd name="connsiteY28" fmla="*/ 768096 h 768160"/>
                    <a:gd name="connsiteX29" fmla="*/ 330794 w 706498"/>
                    <a:gd name="connsiteY29" fmla="*/ 749808 h 768160"/>
                    <a:gd name="connsiteX30" fmla="*/ 266786 w 706498"/>
                    <a:gd name="connsiteY30" fmla="*/ 731520 h 768160"/>
                    <a:gd name="connsiteX31" fmla="*/ 239354 w 706498"/>
                    <a:gd name="connsiteY31" fmla="*/ 722376 h 768160"/>
                    <a:gd name="connsiteX32" fmla="*/ 147914 w 706498"/>
                    <a:gd name="connsiteY32" fmla="*/ 640080 h 768160"/>
                    <a:gd name="connsiteX33" fmla="*/ 120482 w 706498"/>
                    <a:gd name="connsiteY33" fmla="*/ 612648 h 768160"/>
                    <a:gd name="connsiteX34" fmla="*/ 102194 w 706498"/>
                    <a:gd name="connsiteY34" fmla="*/ 585216 h 768160"/>
                    <a:gd name="connsiteX35" fmla="*/ 47330 w 706498"/>
                    <a:gd name="connsiteY35" fmla="*/ 548640 h 768160"/>
                    <a:gd name="connsiteX36" fmla="*/ 38186 w 706498"/>
                    <a:gd name="connsiteY36" fmla="*/ 521208 h 768160"/>
                    <a:gd name="connsiteX37" fmla="*/ 1610 w 706498"/>
                    <a:gd name="connsiteY37" fmla="*/ 466344 h 768160"/>
                    <a:gd name="connsiteX38" fmla="*/ 10754 w 706498"/>
                    <a:gd name="connsiteY38" fmla="*/ 365760 h 768160"/>
                    <a:gd name="connsiteX39" fmla="*/ 93050 w 706498"/>
                    <a:gd name="connsiteY39" fmla="*/ 402336 h 768160"/>
                    <a:gd name="connsiteX40" fmla="*/ 129626 w 706498"/>
                    <a:gd name="connsiteY40" fmla="*/ 448056 h 768160"/>
                    <a:gd name="connsiteX41" fmla="*/ 184490 w 706498"/>
                    <a:gd name="connsiteY41" fmla="*/ 466344 h 768160"/>
                    <a:gd name="connsiteX42" fmla="*/ 211922 w 706498"/>
                    <a:gd name="connsiteY42" fmla="*/ 502920 h 768160"/>
                    <a:gd name="connsiteX43" fmla="*/ 266786 w 706498"/>
                    <a:gd name="connsiteY43" fmla="*/ 521208 h 768160"/>
                    <a:gd name="connsiteX44" fmla="*/ 349082 w 706498"/>
                    <a:gd name="connsiteY44" fmla="*/ 539496 h 768160"/>
                    <a:gd name="connsiteX45" fmla="*/ 385658 w 706498"/>
                    <a:gd name="connsiteY45" fmla="*/ 548640 h 768160"/>
                    <a:gd name="connsiteX46" fmla="*/ 669122 w 706498"/>
                    <a:gd name="connsiteY46" fmla="*/ 548640 h 768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706498" h="768160">
                      <a:moveTo>
                        <a:pt x="367370" y="9144"/>
                      </a:moveTo>
                      <a:cubicBezTo>
                        <a:pt x="382610" y="6096"/>
                        <a:pt x="397548" y="0"/>
                        <a:pt x="413090" y="0"/>
                      </a:cubicBezTo>
                      <a:cubicBezTo>
                        <a:pt x="457075" y="0"/>
                        <a:pt x="527970" y="1717"/>
                        <a:pt x="577682" y="18288"/>
                      </a:cubicBezTo>
                      <a:cubicBezTo>
                        <a:pt x="593254" y="23479"/>
                        <a:pt x="608162" y="30480"/>
                        <a:pt x="623402" y="36576"/>
                      </a:cubicBezTo>
                      <a:cubicBezTo>
                        <a:pt x="629498" y="45720"/>
                        <a:pt x="633919" y="56237"/>
                        <a:pt x="641690" y="64008"/>
                      </a:cubicBezTo>
                      <a:cubicBezTo>
                        <a:pt x="649461" y="71779"/>
                        <a:pt x="661885" y="74025"/>
                        <a:pt x="669122" y="82296"/>
                      </a:cubicBezTo>
                      <a:cubicBezTo>
                        <a:pt x="683596" y="98837"/>
                        <a:pt x="705698" y="137160"/>
                        <a:pt x="705698" y="137160"/>
                      </a:cubicBezTo>
                      <a:cubicBezTo>
                        <a:pt x="702650" y="155448"/>
                        <a:pt x="713858" y="185368"/>
                        <a:pt x="696554" y="192024"/>
                      </a:cubicBezTo>
                      <a:cubicBezTo>
                        <a:pt x="663268" y="204826"/>
                        <a:pt x="591197" y="196395"/>
                        <a:pt x="559394" y="164592"/>
                      </a:cubicBezTo>
                      <a:cubicBezTo>
                        <a:pt x="548618" y="153816"/>
                        <a:pt x="542157" y="139344"/>
                        <a:pt x="531962" y="128016"/>
                      </a:cubicBezTo>
                      <a:cubicBezTo>
                        <a:pt x="514660" y="108792"/>
                        <a:pt x="501634" y="81331"/>
                        <a:pt x="477098" y="73152"/>
                      </a:cubicBezTo>
                      <a:lnTo>
                        <a:pt x="449666" y="64008"/>
                      </a:lnTo>
                      <a:cubicBezTo>
                        <a:pt x="447419" y="61761"/>
                        <a:pt x="404986" y="15742"/>
                        <a:pt x="394802" y="18288"/>
                      </a:cubicBezTo>
                      <a:cubicBezTo>
                        <a:pt x="385451" y="20626"/>
                        <a:pt x="388706" y="36576"/>
                        <a:pt x="385658" y="45720"/>
                      </a:cubicBezTo>
                      <a:cubicBezTo>
                        <a:pt x="385887" y="49848"/>
                        <a:pt x="379083" y="188018"/>
                        <a:pt x="403946" y="237744"/>
                      </a:cubicBezTo>
                      <a:cubicBezTo>
                        <a:pt x="408861" y="247574"/>
                        <a:pt x="417319" y="255346"/>
                        <a:pt x="422234" y="265176"/>
                      </a:cubicBezTo>
                      <a:cubicBezTo>
                        <a:pt x="426545" y="273797"/>
                        <a:pt x="424562" y="285792"/>
                        <a:pt x="431378" y="292608"/>
                      </a:cubicBezTo>
                      <a:cubicBezTo>
                        <a:pt x="442677" y="303907"/>
                        <a:pt x="478992" y="314575"/>
                        <a:pt x="495386" y="320040"/>
                      </a:cubicBezTo>
                      <a:cubicBezTo>
                        <a:pt x="501482" y="329184"/>
                        <a:pt x="508759" y="337642"/>
                        <a:pt x="513674" y="347472"/>
                      </a:cubicBezTo>
                      <a:cubicBezTo>
                        <a:pt x="517985" y="356093"/>
                        <a:pt x="516797" y="367378"/>
                        <a:pt x="522818" y="374904"/>
                      </a:cubicBezTo>
                      <a:cubicBezTo>
                        <a:pt x="529683" y="383486"/>
                        <a:pt x="542479" y="385421"/>
                        <a:pt x="550250" y="393192"/>
                      </a:cubicBezTo>
                      <a:cubicBezTo>
                        <a:pt x="575603" y="418545"/>
                        <a:pt x="575253" y="437293"/>
                        <a:pt x="605114" y="457200"/>
                      </a:cubicBezTo>
                      <a:cubicBezTo>
                        <a:pt x="613134" y="462547"/>
                        <a:pt x="623402" y="463296"/>
                        <a:pt x="632546" y="466344"/>
                      </a:cubicBezTo>
                      <a:cubicBezTo>
                        <a:pt x="638642" y="478536"/>
                        <a:pt x="642911" y="491828"/>
                        <a:pt x="650834" y="502920"/>
                      </a:cubicBezTo>
                      <a:cubicBezTo>
                        <a:pt x="658350" y="513443"/>
                        <a:pt x="671850" y="519124"/>
                        <a:pt x="678266" y="530352"/>
                      </a:cubicBezTo>
                      <a:cubicBezTo>
                        <a:pt x="684501" y="541263"/>
                        <a:pt x="682460" y="555377"/>
                        <a:pt x="687410" y="566928"/>
                      </a:cubicBezTo>
                      <a:cubicBezTo>
                        <a:pt x="691739" y="577029"/>
                        <a:pt x="699602" y="585216"/>
                        <a:pt x="705698" y="594360"/>
                      </a:cubicBezTo>
                      <a:cubicBezTo>
                        <a:pt x="702650" y="649224"/>
                        <a:pt x="707874" y="705182"/>
                        <a:pt x="696554" y="758952"/>
                      </a:cubicBezTo>
                      <a:cubicBezTo>
                        <a:pt x="694568" y="768384"/>
                        <a:pt x="678758" y="768337"/>
                        <a:pt x="669122" y="768096"/>
                      </a:cubicBezTo>
                      <a:cubicBezTo>
                        <a:pt x="556217" y="765273"/>
                        <a:pt x="443570" y="755904"/>
                        <a:pt x="330794" y="749808"/>
                      </a:cubicBezTo>
                      <a:cubicBezTo>
                        <a:pt x="265021" y="727884"/>
                        <a:pt x="347158" y="754483"/>
                        <a:pt x="266786" y="731520"/>
                      </a:cubicBezTo>
                      <a:cubicBezTo>
                        <a:pt x="257518" y="728872"/>
                        <a:pt x="248498" y="725424"/>
                        <a:pt x="239354" y="722376"/>
                      </a:cubicBezTo>
                      <a:cubicBezTo>
                        <a:pt x="182087" y="679426"/>
                        <a:pt x="213554" y="705720"/>
                        <a:pt x="147914" y="640080"/>
                      </a:cubicBezTo>
                      <a:cubicBezTo>
                        <a:pt x="138770" y="630936"/>
                        <a:pt x="127655" y="623408"/>
                        <a:pt x="120482" y="612648"/>
                      </a:cubicBezTo>
                      <a:cubicBezTo>
                        <a:pt x="114386" y="603504"/>
                        <a:pt x="110465" y="592453"/>
                        <a:pt x="102194" y="585216"/>
                      </a:cubicBezTo>
                      <a:cubicBezTo>
                        <a:pt x="85653" y="570742"/>
                        <a:pt x="47330" y="548640"/>
                        <a:pt x="47330" y="548640"/>
                      </a:cubicBezTo>
                      <a:cubicBezTo>
                        <a:pt x="44282" y="539496"/>
                        <a:pt x="42867" y="529634"/>
                        <a:pt x="38186" y="521208"/>
                      </a:cubicBezTo>
                      <a:cubicBezTo>
                        <a:pt x="27512" y="501995"/>
                        <a:pt x="1610" y="466344"/>
                        <a:pt x="1610" y="466344"/>
                      </a:cubicBezTo>
                      <a:cubicBezTo>
                        <a:pt x="4658" y="432816"/>
                        <a:pt x="-8552" y="393340"/>
                        <a:pt x="10754" y="365760"/>
                      </a:cubicBezTo>
                      <a:cubicBezTo>
                        <a:pt x="33957" y="332613"/>
                        <a:pt x="83488" y="392774"/>
                        <a:pt x="93050" y="402336"/>
                      </a:cubicBezTo>
                      <a:cubicBezTo>
                        <a:pt x="102965" y="432082"/>
                        <a:pt x="97257" y="433670"/>
                        <a:pt x="129626" y="448056"/>
                      </a:cubicBezTo>
                      <a:cubicBezTo>
                        <a:pt x="147242" y="455885"/>
                        <a:pt x="184490" y="466344"/>
                        <a:pt x="184490" y="466344"/>
                      </a:cubicBezTo>
                      <a:cubicBezTo>
                        <a:pt x="193634" y="478536"/>
                        <a:pt x="199242" y="494466"/>
                        <a:pt x="211922" y="502920"/>
                      </a:cubicBezTo>
                      <a:cubicBezTo>
                        <a:pt x="227962" y="513613"/>
                        <a:pt x="248498" y="515112"/>
                        <a:pt x="266786" y="521208"/>
                      </a:cubicBezTo>
                      <a:cubicBezTo>
                        <a:pt x="320173" y="539004"/>
                        <a:pt x="268618" y="523403"/>
                        <a:pt x="349082" y="539496"/>
                      </a:cubicBezTo>
                      <a:cubicBezTo>
                        <a:pt x="361405" y="541961"/>
                        <a:pt x="373096" y="548281"/>
                        <a:pt x="385658" y="548640"/>
                      </a:cubicBezTo>
                      <a:cubicBezTo>
                        <a:pt x="480107" y="551339"/>
                        <a:pt x="574634" y="548640"/>
                        <a:pt x="669122" y="548640"/>
                      </a:cubicBezTo>
                    </a:path>
                  </a:pathLst>
                </a:custGeom>
                <a:solidFill>
                  <a:srgbClr val="D79D78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7B9DF3A3-22CB-45E2-95AF-2FF834CC9618}"/>
                    </a:ext>
                  </a:extLst>
                </p:cNvPr>
                <p:cNvSpPr/>
                <p:nvPr/>
              </p:nvSpPr>
              <p:spPr>
                <a:xfrm>
                  <a:off x="4870725" y="5620224"/>
                  <a:ext cx="164592" cy="265176"/>
                </a:xfrm>
                <a:custGeom>
                  <a:avLst/>
                  <a:gdLst>
                    <a:gd name="connsiteX0" fmla="*/ 0 w 164592"/>
                    <a:gd name="connsiteY0" fmla="*/ 0 h 265176"/>
                    <a:gd name="connsiteX1" fmla="*/ 45720 w 164592"/>
                    <a:gd name="connsiteY1" fmla="*/ 36576 h 265176"/>
                    <a:gd name="connsiteX2" fmla="*/ 54864 w 164592"/>
                    <a:gd name="connsiteY2" fmla="*/ 64008 h 265176"/>
                    <a:gd name="connsiteX3" fmla="*/ 91440 w 164592"/>
                    <a:gd name="connsiteY3" fmla="*/ 100584 h 265176"/>
                    <a:gd name="connsiteX4" fmla="*/ 109728 w 164592"/>
                    <a:gd name="connsiteY4" fmla="*/ 128016 h 265176"/>
                    <a:gd name="connsiteX5" fmla="*/ 128016 w 164592"/>
                    <a:gd name="connsiteY5" fmla="*/ 164592 h 265176"/>
                    <a:gd name="connsiteX6" fmla="*/ 155448 w 164592"/>
                    <a:gd name="connsiteY6" fmla="*/ 182880 h 265176"/>
                    <a:gd name="connsiteX7" fmla="*/ 164592 w 164592"/>
                    <a:gd name="connsiteY7" fmla="*/ 265176 h 265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4592" h="265176">
                      <a:moveTo>
                        <a:pt x="0" y="0"/>
                      </a:moveTo>
                      <a:cubicBezTo>
                        <a:pt x="15240" y="12192"/>
                        <a:pt x="33019" y="21758"/>
                        <a:pt x="45720" y="36576"/>
                      </a:cubicBezTo>
                      <a:cubicBezTo>
                        <a:pt x="51993" y="43894"/>
                        <a:pt x="49262" y="56165"/>
                        <a:pt x="54864" y="64008"/>
                      </a:cubicBezTo>
                      <a:cubicBezTo>
                        <a:pt x="64886" y="78038"/>
                        <a:pt x="80219" y="87493"/>
                        <a:pt x="91440" y="100584"/>
                      </a:cubicBezTo>
                      <a:cubicBezTo>
                        <a:pt x="98592" y="108928"/>
                        <a:pt x="104276" y="118474"/>
                        <a:pt x="109728" y="128016"/>
                      </a:cubicBezTo>
                      <a:cubicBezTo>
                        <a:pt x="116491" y="139851"/>
                        <a:pt x="119290" y="154120"/>
                        <a:pt x="128016" y="164592"/>
                      </a:cubicBezTo>
                      <a:cubicBezTo>
                        <a:pt x="135051" y="173035"/>
                        <a:pt x="146304" y="176784"/>
                        <a:pt x="155448" y="182880"/>
                      </a:cubicBezTo>
                      <a:lnTo>
                        <a:pt x="164592" y="265176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F36F5B86-97FD-4A96-A1E1-231A466E9FB5}"/>
                    </a:ext>
                  </a:extLst>
                </p:cNvPr>
                <p:cNvSpPr/>
                <p:nvPr/>
              </p:nvSpPr>
              <p:spPr>
                <a:xfrm>
                  <a:off x="4550685" y="5620224"/>
                  <a:ext cx="338328" cy="237744"/>
                </a:xfrm>
                <a:custGeom>
                  <a:avLst/>
                  <a:gdLst>
                    <a:gd name="connsiteX0" fmla="*/ 338328 w 338328"/>
                    <a:gd name="connsiteY0" fmla="*/ 0 h 237744"/>
                    <a:gd name="connsiteX1" fmla="*/ 201168 w 338328"/>
                    <a:gd name="connsiteY1" fmla="*/ 64008 h 237744"/>
                    <a:gd name="connsiteX2" fmla="*/ 192024 w 338328"/>
                    <a:gd name="connsiteY2" fmla="*/ 91440 h 237744"/>
                    <a:gd name="connsiteX3" fmla="*/ 128016 w 338328"/>
                    <a:gd name="connsiteY3" fmla="*/ 155448 h 237744"/>
                    <a:gd name="connsiteX4" fmla="*/ 91440 w 338328"/>
                    <a:gd name="connsiteY4" fmla="*/ 164592 h 237744"/>
                    <a:gd name="connsiteX5" fmla="*/ 73152 w 338328"/>
                    <a:gd name="connsiteY5" fmla="*/ 192024 h 237744"/>
                    <a:gd name="connsiteX6" fmla="*/ 45720 w 338328"/>
                    <a:gd name="connsiteY6" fmla="*/ 201168 h 237744"/>
                    <a:gd name="connsiteX7" fmla="*/ 0 w 338328"/>
                    <a:gd name="connsiteY7" fmla="*/ 237744 h 23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8328" h="237744">
                      <a:moveTo>
                        <a:pt x="338328" y="0"/>
                      </a:moveTo>
                      <a:cubicBezTo>
                        <a:pt x="218456" y="49947"/>
                        <a:pt x="261569" y="23741"/>
                        <a:pt x="201168" y="64008"/>
                      </a:cubicBezTo>
                      <a:cubicBezTo>
                        <a:pt x="198120" y="73152"/>
                        <a:pt x="196806" y="83071"/>
                        <a:pt x="192024" y="91440"/>
                      </a:cubicBezTo>
                      <a:cubicBezTo>
                        <a:pt x="177394" y="117043"/>
                        <a:pt x="154838" y="142037"/>
                        <a:pt x="128016" y="155448"/>
                      </a:cubicBezTo>
                      <a:cubicBezTo>
                        <a:pt x="116776" y="161068"/>
                        <a:pt x="103632" y="161544"/>
                        <a:pt x="91440" y="164592"/>
                      </a:cubicBezTo>
                      <a:cubicBezTo>
                        <a:pt x="85344" y="173736"/>
                        <a:pt x="81734" y="185159"/>
                        <a:pt x="73152" y="192024"/>
                      </a:cubicBezTo>
                      <a:cubicBezTo>
                        <a:pt x="65626" y="198045"/>
                        <a:pt x="54341" y="196857"/>
                        <a:pt x="45720" y="201168"/>
                      </a:cubicBezTo>
                      <a:cubicBezTo>
                        <a:pt x="22650" y="212703"/>
                        <a:pt x="17010" y="220734"/>
                        <a:pt x="0" y="237744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A547385E-FDAF-41D0-88E7-C6D9A1104F9E}"/>
                </a:ext>
              </a:extLst>
            </p:cNvPr>
            <p:cNvSpPr/>
            <p:nvPr/>
          </p:nvSpPr>
          <p:spPr>
            <a:xfrm>
              <a:off x="11668090" y="4200459"/>
              <a:ext cx="1219200" cy="1113865"/>
            </a:xfrm>
            <a:custGeom>
              <a:avLst/>
              <a:gdLst>
                <a:gd name="connsiteX0" fmla="*/ 0 w 1219200"/>
                <a:gd name="connsiteY0" fmla="*/ 533401 h 1113865"/>
                <a:gd name="connsiteX1" fmla="*/ 152400 w 1219200"/>
                <a:gd name="connsiteY1" fmla="*/ 518161 h 1113865"/>
                <a:gd name="connsiteX2" fmla="*/ 106680 w 1219200"/>
                <a:gd name="connsiteY2" fmla="*/ 670561 h 1113865"/>
                <a:gd name="connsiteX3" fmla="*/ 106680 w 1219200"/>
                <a:gd name="connsiteY3" fmla="*/ 548641 h 1113865"/>
                <a:gd name="connsiteX4" fmla="*/ 182880 w 1219200"/>
                <a:gd name="connsiteY4" fmla="*/ 533401 h 1113865"/>
                <a:gd name="connsiteX5" fmla="*/ 304800 w 1219200"/>
                <a:gd name="connsiteY5" fmla="*/ 457201 h 1113865"/>
                <a:gd name="connsiteX6" fmla="*/ 396240 w 1219200"/>
                <a:gd name="connsiteY6" fmla="*/ 426721 h 1113865"/>
                <a:gd name="connsiteX7" fmla="*/ 441960 w 1219200"/>
                <a:gd name="connsiteY7" fmla="*/ 411481 h 1113865"/>
                <a:gd name="connsiteX8" fmla="*/ 487680 w 1219200"/>
                <a:gd name="connsiteY8" fmla="*/ 457201 h 1113865"/>
                <a:gd name="connsiteX9" fmla="*/ 533400 w 1219200"/>
                <a:gd name="connsiteY9" fmla="*/ 472441 h 1113865"/>
                <a:gd name="connsiteX10" fmla="*/ 548640 w 1219200"/>
                <a:gd name="connsiteY10" fmla="*/ 518161 h 1113865"/>
                <a:gd name="connsiteX11" fmla="*/ 624840 w 1219200"/>
                <a:gd name="connsiteY11" fmla="*/ 609601 h 1113865"/>
                <a:gd name="connsiteX12" fmla="*/ 762000 w 1219200"/>
                <a:gd name="connsiteY12" fmla="*/ 563881 h 1113865"/>
                <a:gd name="connsiteX13" fmla="*/ 777240 w 1219200"/>
                <a:gd name="connsiteY13" fmla="*/ 518161 h 1113865"/>
                <a:gd name="connsiteX14" fmla="*/ 883920 w 1219200"/>
                <a:gd name="connsiteY14" fmla="*/ 441961 h 1113865"/>
                <a:gd name="connsiteX15" fmla="*/ 1005840 w 1219200"/>
                <a:gd name="connsiteY15" fmla="*/ 457201 h 1113865"/>
                <a:gd name="connsiteX16" fmla="*/ 1097280 w 1219200"/>
                <a:gd name="connsiteY16" fmla="*/ 579121 h 1113865"/>
                <a:gd name="connsiteX17" fmla="*/ 1143000 w 1219200"/>
                <a:gd name="connsiteY17" fmla="*/ 609601 h 1113865"/>
                <a:gd name="connsiteX18" fmla="*/ 1173480 w 1219200"/>
                <a:gd name="connsiteY18" fmla="*/ 563881 h 1113865"/>
                <a:gd name="connsiteX19" fmla="*/ 1127760 w 1219200"/>
                <a:gd name="connsiteY19" fmla="*/ 518161 h 1113865"/>
                <a:gd name="connsiteX20" fmla="*/ 1005840 w 1219200"/>
                <a:gd name="connsiteY20" fmla="*/ 457201 h 1113865"/>
                <a:gd name="connsiteX21" fmla="*/ 899160 w 1219200"/>
                <a:gd name="connsiteY21" fmla="*/ 441961 h 1113865"/>
                <a:gd name="connsiteX22" fmla="*/ 883920 w 1219200"/>
                <a:gd name="connsiteY22" fmla="*/ 396241 h 1113865"/>
                <a:gd name="connsiteX23" fmla="*/ 868680 w 1219200"/>
                <a:gd name="connsiteY23" fmla="*/ 304801 h 1113865"/>
                <a:gd name="connsiteX24" fmla="*/ 731520 w 1219200"/>
                <a:gd name="connsiteY24" fmla="*/ 198121 h 1113865"/>
                <a:gd name="connsiteX25" fmla="*/ 731520 w 1219200"/>
                <a:gd name="connsiteY25" fmla="*/ 76201 h 1113865"/>
                <a:gd name="connsiteX26" fmla="*/ 777240 w 1219200"/>
                <a:gd name="connsiteY26" fmla="*/ 60961 h 1113865"/>
                <a:gd name="connsiteX27" fmla="*/ 807720 w 1219200"/>
                <a:gd name="connsiteY27" fmla="*/ 15241 h 1113865"/>
                <a:gd name="connsiteX28" fmla="*/ 929640 w 1219200"/>
                <a:gd name="connsiteY28" fmla="*/ 15241 h 1113865"/>
                <a:gd name="connsiteX29" fmla="*/ 960120 w 1219200"/>
                <a:gd name="connsiteY29" fmla="*/ 60961 h 1113865"/>
                <a:gd name="connsiteX30" fmla="*/ 975360 w 1219200"/>
                <a:gd name="connsiteY30" fmla="*/ 106681 h 1113865"/>
                <a:gd name="connsiteX31" fmla="*/ 1021080 w 1219200"/>
                <a:gd name="connsiteY31" fmla="*/ 152401 h 1113865"/>
                <a:gd name="connsiteX32" fmla="*/ 1036320 w 1219200"/>
                <a:gd name="connsiteY32" fmla="*/ 213361 h 1113865"/>
                <a:gd name="connsiteX33" fmla="*/ 944880 w 1219200"/>
                <a:gd name="connsiteY33" fmla="*/ 243841 h 1113865"/>
                <a:gd name="connsiteX34" fmla="*/ 899160 w 1219200"/>
                <a:gd name="connsiteY34" fmla="*/ 274321 h 1113865"/>
                <a:gd name="connsiteX35" fmla="*/ 853440 w 1219200"/>
                <a:gd name="connsiteY35" fmla="*/ 289561 h 1113865"/>
                <a:gd name="connsiteX36" fmla="*/ 822960 w 1219200"/>
                <a:gd name="connsiteY36" fmla="*/ 335281 h 1113865"/>
                <a:gd name="connsiteX37" fmla="*/ 883920 w 1219200"/>
                <a:gd name="connsiteY37" fmla="*/ 365761 h 1113865"/>
                <a:gd name="connsiteX38" fmla="*/ 929640 w 1219200"/>
                <a:gd name="connsiteY38" fmla="*/ 518161 h 1113865"/>
                <a:gd name="connsiteX39" fmla="*/ 944880 w 1219200"/>
                <a:gd name="connsiteY39" fmla="*/ 1021081 h 1113865"/>
                <a:gd name="connsiteX40" fmla="*/ 990600 w 1219200"/>
                <a:gd name="connsiteY40" fmla="*/ 990601 h 1113865"/>
                <a:gd name="connsiteX41" fmla="*/ 1097280 w 1219200"/>
                <a:gd name="connsiteY41" fmla="*/ 868681 h 1113865"/>
                <a:gd name="connsiteX42" fmla="*/ 1173480 w 1219200"/>
                <a:gd name="connsiteY42" fmla="*/ 883921 h 1113865"/>
                <a:gd name="connsiteX43" fmla="*/ 1203960 w 1219200"/>
                <a:gd name="connsiteY43" fmla="*/ 975361 h 1113865"/>
                <a:gd name="connsiteX44" fmla="*/ 1219200 w 1219200"/>
                <a:gd name="connsiteY44" fmla="*/ 1021081 h 1113865"/>
                <a:gd name="connsiteX45" fmla="*/ 1203960 w 1219200"/>
                <a:gd name="connsiteY45" fmla="*/ 975361 h 1113865"/>
                <a:gd name="connsiteX46" fmla="*/ 1143000 w 1219200"/>
                <a:gd name="connsiteY46" fmla="*/ 914401 h 1113865"/>
                <a:gd name="connsiteX47" fmla="*/ 1112520 w 1219200"/>
                <a:gd name="connsiteY47" fmla="*/ 853441 h 1113865"/>
                <a:gd name="connsiteX48" fmla="*/ 1021080 w 1219200"/>
                <a:gd name="connsiteY48" fmla="*/ 883921 h 1113865"/>
                <a:gd name="connsiteX49" fmla="*/ 960120 w 1219200"/>
                <a:gd name="connsiteY49" fmla="*/ 1005841 h 1113865"/>
                <a:gd name="connsiteX50" fmla="*/ 1021080 w 1219200"/>
                <a:gd name="connsiteY50" fmla="*/ 1051561 h 1113865"/>
                <a:gd name="connsiteX51" fmla="*/ 1066800 w 1219200"/>
                <a:gd name="connsiteY51" fmla="*/ 1066801 h 1113865"/>
                <a:gd name="connsiteX52" fmla="*/ 1112520 w 1219200"/>
                <a:gd name="connsiteY52" fmla="*/ 1097281 h 1113865"/>
                <a:gd name="connsiteX53" fmla="*/ 1051560 w 1219200"/>
                <a:gd name="connsiteY53" fmla="*/ 1112521 h 1113865"/>
                <a:gd name="connsiteX54" fmla="*/ 960120 w 1219200"/>
                <a:gd name="connsiteY54" fmla="*/ 1036321 h 1113865"/>
                <a:gd name="connsiteX55" fmla="*/ 944880 w 1219200"/>
                <a:gd name="connsiteY55" fmla="*/ 990601 h 1113865"/>
                <a:gd name="connsiteX56" fmla="*/ 792480 w 1219200"/>
                <a:gd name="connsiteY56" fmla="*/ 990601 h 1113865"/>
                <a:gd name="connsiteX57" fmla="*/ 685800 w 1219200"/>
                <a:gd name="connsiteY57" fmla="*/ 1036321 h 1113865"/>
                <a:gd name="connsiteX58" fmla="*/ 640080 w 1219200"/>
                <a:gd name="connsiteY58" fmla="*/ 1066801 h 1113865"/>
                <a:gd name="connsiteX59" fmla="*/ 624840 w 1219200"/>
                <a:gd name="connsiteY59" fmla="*/ 1112521 h 1113865"/>
                <a:gd name="connsiteX60" fmla="*/ 701040 w 1219200"/>
                <a:gd name="connsiteY60" fmla="*/ 1036321 h 1113865"/>
                <a:gd name="connsiteX61" fmla="*/ 640080 w 1219200"/>
                <a:gd name="connsiteY61" fmla="*/ 975361 h 1113865"/>
                <a:gd name="connsiteX62" fmla="*/ 594360 w 1219200"/>
                <a:gd name="connsiteY62" fmla="*/ 944881 h 1113865"/>
                <a:gd name="connsiteX63" fmla="*/ 457200 w 1219200"/>
                <a:gd name="connsiteY63" fmla="*/ 914401 h 1113865"/>
                <a:gd name="connsiteX64" fmla="*/ 320040 w 1219200"/>
                <a:gd name="connsiteY64" fmla="*/ 975361 h 1113865"/>
                <a:gd name="connsiteX65" fmla="*/ 411480 w 1219200"/>
                <a:gd name="connsiteY65" fmla="*/ 1021081 h 1113865"/>
                <a:gd name="connsiteX66" fmla="*/ 289560 w 1219200"/>
                <a:gd name="connsiteY66" fmla="*/ 1036321 h 1113865"/>
                <a:gd name="connsiteX67" fmla="*/ 198120 w 1219200"/>
                <a:gd name="connsiteY67" fmla="*/ 1097281 h 1113865"/>
                <a:gd name="connsiteX68" fmla="*/ 243840 w 1219200"/>
                <a:gd name="connsiteY68" fmla="*/ 1066801 h 1113865"/>
                <a:gd name="connsiteX69" fmla="*/ 289560 w 1219200"/>
                <a:gd name="connsiteY69" fmla="*/ 1051561 h 1113865"/>
                <a:gd name="connsiteX70" fmla="*/ 381000 w 1219200"/>
                <a:gd name="connsiteY70" fmla="*/ 990601 h 1113865"/>
                <a:gd name="connsiteX71" fmla="*/ 365760 w 1219200"/>
                <a:gd name="connsiteY71" fmla="*/ 274321 h 1113865"/>
                <a:gd name="connsiteX72" fmla="*/ 320040 w 1219200"/>
                <a:gd name="connsiteY72" fmla="*/ 243841 h 1113865"/>
                <a:gd name="connsiteX73" fmla="*/ 259080 w 1219200"/>
                <a:gd name="connsiteY73" fmla="*/ 152401 h 1113865"/>
                <a:gd name="connsiteX74" fmla="*/ 228600 w 1219200"/>
                <a:gd name="connsiteY74" fmla="*/ 106681 h 1113865"/>
                <a:gd name="connsiteX75" fmla="*/ 213360 w 1219200"/>
                <a:gd name="connsiteY75" fmla="*/ 60961 h 1113865"/>
                <a:gd name="connsiteX76" fmla="*/ 289560 w 1219200"/>
                <a:gd name="connsiteY76" fmla="*/ 30481 h 1113865"/>
                <a:gd name="connsiteX77" fmla="*/ 381000 w 1219200"/>
                <a:gd name="connsiteY77" fmla="*/ 1 h 1113865"/>
                <a:gd name="connsiteX78" fmla="*/ 472440 w 1219200"/>
                <a:gd name="connsiteY78" fmla="*/ 15241 h 1113865"/>
                <a:gd name="connsiteX79" fmla="*/ 487680 w 1219200"/>
                <a:gd name="connsiteY79" fmla="*/ 60961 h 1113865"/>
                <a:gd name="connsiteX80" fmla="*/ 533400 w 1219200"/>
                <a:gd name="connsiteY80" fmla="*/ 106681 h 1113865"/>
                <a:gd name="connsiteX81" fmla="*/ 548640 w 1219200"/>
                <a:gd name="connsiteY81" fmla="*/ 152401 h 1113865"/>
                <a:gd name="connsiteX82" fmla="*/ 472440 w 1219200"/>
                <a:gd name="connsiteY82" fmla="*/ 213361 h 1113865"/>
                <a:gd name="connsiteX83" fmla="*/ 365760 w 1219200"/>
                <a:gd name="connsiteY83" fmla="*/ 335281 h 1113865"/>
                <a:gd name="connsiteX84" fmla="*/ 365760 w 1219200"/>
                <a:gd name="connsiteY84" fmla="*/ 350521 h 111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200" h="1113865">
                  <a:moveTo>
                    <a:pt x="0" y="533401"/>
                  </a:moveTo>
                  <a:cubicBezTo>
                    <a:pt x="50800" y="528321"/>
                    <a:pt x="109921" y="489842"/>
                    <a:pt x="152400" y="518161"/>
                  </a:cubicBezTo>
                  <a:cubicBezTo>
                    <a:pt x="197662" y="548335"/>
                    <a:pt x="124915" y="643209"/>
                    <a:pt x="106680" y="670561"/>
                  </a:cubicBezTo>
                  <a:cubicBezTo>
                    <a:pt x="99673" y="642533"/>
                    <a:pt x="73047" y="576669"/>
                    <a:pt x="106680" y="548641"/>
                  </a:cubicBezTo>
                  <a:cubicBezTo>
                    <a:pt x="126579" y="532058"/>
                    <a:pt x="157480" y="538481"/>
                    <a:pt x="182880" y="533401"/>
                  </a:cubicBezTo>
                  <a:cubicBezTo>
                    <a:pt x="250940" y="442654"/>
                    <a:pt x="196760" y="486666"/>
                    <a:pt x="304800" y="457201"/>
                  </a:cubicBezTo>
                  <a:cubicBezTo>
                    <a:pt x="335797" y="448747"/>
                    <a:pt x="365760" y="436881"/>
                    <a:pt x="396240" y="426721"/>
                  </a:cubicBezTo>
                  <a:lnTo>
                    <a:pt x="441960" y="411481"/>
                  </a:lnTo>
                  <a:cubicBezTo>
                    <a:pt x="457200" y="426721"/>
                    <a:pt x="469747" y="445246"/>
                    <a:pt x="487680" y="457201"/>
                  </a:cubicBezTo>
                  <a:cubicBezTo>
                    <a:pt x="501046" y="466112"/>
                    <a:pt x="522041" y="461082"/>
                    <a:pt x="533400" y="472441"/>
                  </a:cubicBezTo>
                  <a:cubicBezTo>
                    <a:pt x="544759" y="483800"/>
                    <a:pt x="542312" y="503396"/>
                    <a:pt x="548640" y="518161"/>
                  </a:cubicBezTo>
                  <a:cubicBezTo>
                    <a:pt x="579577" y="590347"/>
                    <a:pt x="566453" y="570676"/>
                    <a:pt x="624840" y="609601"/>
                  </a:cubicBezTo>
                  <a:cubicBezTo>
                    <a:pt x="663367" y="601896"/>
                    <a:pt x="730452" y="595429"/>
                    <a:pt x="762000" y="563881"/>
                  </a:cubicBezTo>
                  <a:cubicBezTo>
                    <a:pt x="773359" y="552522"/>
                    <a:pt x="767903" y="531233"/>
                    <a:pt x="777240" y="518161"/>
                  </a:cubicBezTo>
                  <a:cubicBezTo>
                    <a:pt x="822440" y="454882"/>
                    <a:pt x="826098" y="461235"/>
                    <a:pt x="883920" y="441961"/>
                  </a:cubicBezTo>
                  <a:cubicBezTo>
                    <a:pt x="924560" y="447041"/>
                    <a:pt x="967350" y="443204"/>
                    <a:pt x="1005840" y="457201"/>
                  </a:cubicBezTo>
                  <a:cubicBezTo>
                    <a:pt x="1045413" y="471591"/>
                    <a:pt x="1077707" y="556285"/>
                    <a:pt x="1097280" y="579121"/>
                  </a:cubicBezTo>
                  <a:cubicBezTo>
                    <a:pt x="1109200" y="593028"/>
                    <a:pt x="1127760" y="599441"/>
                    <a:pt x="1143000" y="609601"/>
                  </a:cubicBezTo>
                  <a:cubicBezTo>
                    <a:pt x="1153160" y="594361"/>
                    <a:pt x="1176491" y="581948"/>
                    <a:pt x="1173480" y="563881"/>
                  </a:cubicBezTo>
                  <a:cubicBezTo>
                    <a:pt x="1169937" y="542622"/>
                    <a:pt x="1144317" y="531959"/>
                    <a:pt x="1127760" y="518161"/>
                  </a:cubicBezTo>
                  <a:cubicBezTo>
                    <a:pt x="1094891" y="490770"/>
                    <a:pt x="1045855" y="467205"/>
                    <a:pt x="1005840" y="457201"/>
                  </a:cubicBezTo>
                  <a:cubicBezTo>
                    <a:pt x="970991" y="448489"/>
                    <a:pt x="934720" y="447041"/>
                    <a:pt x="899160" y="441961"/>
                  </a:cubicBezTo>
                  <a:cubicBezTo>
                    <a:pt x="894080" y="426721"/>
                    <a:pt x="887405" y="411923"/>
                    <a:pt x="883920" y="396241"/>
                  </a:cubicBezTo>
                  <a:cubicBezTo>
                    <a:pt x="877217" y="366076"/>
                    <a:pt x="884250" y="331492"/>
                    <a:pt x="868680" y="304801"/>
                  </a:cubicBezTo>
                  <a:cubicBezTo>
                    <a:pt x="819053" y="219726"/>
                    <a:pt x="798317" y="220387"/>
                    <a:pt x="731520" y="198121"/>
                  </a:cubicBezTo>
                  <a:cubicBezTo>
                    <a:pt x="716960" y="154440"/>
                    <a:pt x="698826" y="125242"/>
                    <a:pt x="731520" y="76201"/>
                  </a:cubicBezTo>
                  <a:cubicBezTo>
                    <a:pt x="740431" y="62835"/>
                    <a:pt x="762000" y="66041"/>
                    <a:pt x="777240" y="60961"/>
                  </a:cubicBezTo>
                  <a:cubicBezTo>
                    <a:pt x="787400" y="45721"/>
                    <a:pt x="793417" y="26683"/>
                    <a:pt x="807720" y="15241"/>
                  </a:cubicBezTo>
                  <a:cubicBezTo>
                    <a:pt x="845210" y="-14751"/>
                    <a:pt x="890582" y="7429"/>
                    <a:pt x="929640" y="15241"/>
                  </a:cubicBezTo>
                  <a:cubicBezTo>
                    <a:pt x="939800" y="30481"/>
                    <a:pt x="951929" y="44578"/>
                    <a:pt x="960120" y="60961"/>
                  </a:cubicBezTo>
                  <a:cubicBezTo>
                    <a:pt x="967304" y="75329"/>
                    <a:pt x="966449" y="93315"/>
                    <a:pt x="975360" y="106681"/>
                  </a:cubicBezTo>
                  <a:cubicBezTo>
                    <a:pt x="987315" y="124614"/>
                    <a:pt x="1005840" y="137161"/>
                    <a:pt x="1021080" y="152401"/>
                  </a:cubicBezTo>
                  <a:cubicBezTo>
                    <a:pt x="1026160" y="172721"/>
                    <a:pt x="1049729" y="197270"/>
                    <a:pt x="1036320" y="213361"/>
                  </a:cubicBezTo>
                  <a:cubicBezTo>
                    <a:pt x="1015752" y="238043"/>
                    <a:pt x="971613" y="226019"/>
                    <a:pt x="944880" y="243841"/>
                  </a:cubicBezTo>
                  <a:cubicBezTo>
                    <a:pt x="929640" y="254001"/>
                    <a:pt x="915543" y="266130"/>
                    <a:pt x="899160" y="274321"/>
                  </a:cubicBezTo>
                  <a:cubicBezTo>
                    <a:pt x="884792" y="281505"/>
                    <a:pt x="868680" y="284481"/>
                    <a:pt x="853440" y="289561"/>
                  </a:cubicBezTo>
                  <a:cubicBezTo>
                    <a:pt x="843280" y="304801"/>
                    <a:pt x="816158" y="318275"/>
                    <a:pt x="822960" y="335281"/>
                  </a:cubicBezTo>
                  <a:cubicBezTo>
                    <a:pt x="831397" y="356375"/>
                    <a:pt x="870289" y="347586"/>
                    <a:pt x="883920" y="365761"/>
                  </a:cubicBezTo>
                  <a:cubicBezTo>
                    <a:pt x="897834" y="384313"/>
                    <a:pt x="921725" y="486503"/>
                    <a:pt x="929640" y="518161"/>
                  </a:cubicBezTo>
                  <a:cubicBezTo>
                    <a:pt x="934720" y="685801"/>
                    <a:pt x="923417" y="854743"/>
                    <a:pt x="944880" y="1021081"/>
                  </a:cubicBezTo>
                  <a:cubicBezTo>
                    <a:pt x="947224" y="1039247"/>
                    <a:pt x="976529" y="1002327"/>
                    <a:pt x="990600" y="990601"/>
                  </a:cubicBezTo>
                  <a:cubicBezTo>
                    <a:pt x="1031832" y="956241"/>
                    <a:pt x="1064342" y="909853"/>
                    <a:pt x="1097280" y="868681"/>
                  </a:cubicBezTo>
                  <a:cubicBezTo>
                    <a:pt x="1122680" y="873761"/>
                    <a:pt x="1155164" y="865605"/>
                    <a:pt x="1173480" y="883921"/>
                  </a:cubicBezTo>
                  <a:cubicBezTo>
                    <a:pt x="1196198" y="906639"/>
                    <a:pt x="1193800" y="944881"/>
                    <a:pt x="1203960" y="975361"/>
                  </a:cubicBezTo>
                  <a:lnTo>
                    <a:pt x="1219200" y="1021081"/>
                  </a:lnTo>
                  <a:lnTo>
                    <a:pt x="1203960" y="975361"/>
                  </a:lnTo>
                  <a:cubicBezTo>
                    <a:pt x="1183640" y="914401"/>
                    <a:pt x="1203960" y="934721"/>
                    <a:pt x="1143000" y="914401"/>
                  </a:cubicBezTo>
                  <a:cubicBezTo>
                    <a:pt x="1132840" y="894081"/>
                    <a:pt x="1129973" y="867985"/>
                    <a:pt x="1112520" y="853441"/>
                  </a:cubicBezTo>
                  <a:cubicBezTo>
                    <a:pt x="1054643" y="805210"/>
                    <a:pt x="1044944" y="845739"/>
                    <a:pt x="1021080" y="883921"/>
                  </a:cubicBezTo>
                  <a:cubicBezTo>
                    <a:pt x="969666" y="966184"/>
                    <a:pt x="983333" y="936202"/>
                    <a:pt x="960120" y="1005841"/>
                  </a:cubicBezTo>
                  <a:cubicBezTo>
                    <a:pt x="980440" y="1021081"/>
                    <a:pt x="999027" y="1038959"/>
                    <a:pt x="1021080" y="1051561"/>
                  </a:cubicBezTo>
                  <a:cubicBezTo>
                    <a:pt x="1035028" y="1059531"/>
                    <a:pt x="1052432" y="1059617"/>
                    <a:pt x="1066800" y="1066801"/>
                  </a:cubicBezTo>
                  <a:cubicBezTo>
                    <a:pt x="1083183" y="1074992"/>
                    <a:pt x="1097280" y="1087121"/>
                    <a:pt x="1112520" y="1097281"/>
                  </a:cubicBezTo>
                  <a:cubicBezTo>
                    <a:pt x="1092200" y="1102361"/>
                    <a:pt x="1072295" y="1115483"/>
                    <a:pt x="1051560" y="1112521"/>
                  </a:cubicBezTo>
                  <a:cubicBezTo>
                    <a:pt x="1026806" y="1108985"/>
                    <a:pt x="973019" y="1049220"/>
                    <a:pt x="960120" y="1036321"/>
                  </a:cubicBezTo>
                  <a:cubicBezTo>
                    <a:pt x="955040" y="1021081"/>
                    <a:pt x="956239" y="1001960"/>
                    <a:pt x="944880" y="990601"/>
                  </a:cubicBezTo>
                  <a:cubicBezTo>
                    <a:pt x="911631" y="957352"/>
                    <a:pt x="810977" y="987959"/>
                    <a:pt x="792480" y="990601"/>
                  </a:cubicBezTo>
                  <a:cubicBezTo>
                    <a:pt x="677697" y="1067123"/>
                    <a:pt x="823576" y="977274"/>
                    <a:pt x="685800" y="1036321"/>
                  </a:cubicBezTo>
                  <a:cubicBezTo>
                    <a:pt x="668965" y="1043536"/>
                    <a:pt x="655320" y="1056641"/>
                    <a:pt x="640080" y="1066801"/>
                  </a:cubicBezTo>
                  <a:cubicBezTo>
                    <a:pt x="635000" y="1082041"/>
                    <a:pt x="610472" y="1105337"/>
                    <a:pt x="624840" y="1112521"/>
                  </a:cubicBezTo>
                  <a:cubicBezTo>
                    <a:pt x="650240" y="1125221"/>
                    <a:pt x="695960" y="1043941"/>
                    <a:pt x="701040" y="1036321"/>
                  </a:cubicBezTo>
                  <a:cubicBezTo>
                    <a:pt x="601287" y="1003070"/>
                    <a:pt x="699193" y="1049252"/>
                    <a:pt x="640080" y="975361"/>
                  </a:cubicBezTo>
                  <a:cubicBezTo>
                    <a:pt x="628638" y="961058"/>
                    <a:pt x="610743" y="953072"/>
                    <a:pt x="594360" y="944881"/>
                  </a:cubicBezTo>
                  <a:cubicBezTo>
                    <a:pt x="556843" y="926122"/>
                    <a:pt x="492320" y="920254"/>
                    <a:pt x="457200" y="914401"/>
                  </a:cubicBezTo>
                  <a:cubicBezTo>
                    <a:pt x="441377" y="917038"/>
                    <a:pt x="320040" y="919053"/>
                    <a:pt x="320040" y="975361"/>
                  </a:cubicBezTo>
                  <a:cubicBezTo>
                    <a:pt x="320040" y="995056"/>
                    <a:pt x="400206" y="1017323"/>
                    <a:pt x="411480" y="1021081"/>
                  </a:cubicBezTo>
                  <a:cubicBezTo>
                    <a:pt x="370840" y="1026161"/>
                    <a:pt x="328130" y="1022546"/>
                    <a:pt x="289560" y="1036321"/>
                  </a:cubicBezTo>
                  <a:cubicBezTo>
                    <a:pt x="255062" y="1048642"/>
                    <a:pt x="198120" y="1097281"/>
                    <a:pt x="198120" y="1097281"/>
                  </a:cubicBezTo>
                  <a:cubicBezTo>
                    <a:pt x="213360" y="1087121"/>
                    <a:pt x="227457" y="1074992"/>
                    <a:pt x="243840" y="1066801"/>
                  </a:cubicBezTo>
                  <a:cubicBezTo>
                    <a:pt x="258208" y="1059617"/>
                    <a:pt x="275517" y="1059363"/>
                    <a:pt x="289560" y="1051561"/>
                  </a:cubicBezTo>
                  <a:cubicBezTo>
                    <a:pt x="321582" y="1033771"/>
                    <a:pt x="381000" y="990601"/>
                    <a:pt x="381000" y="990601"/>
                  </a:cubicBezTo>
                  <a:cubicBezTo>
                    <a:pt x="464645" y="739665"/>
                    <a:pt x="429714" y="862696"/>
                    <a:pt x="365760" y="274321"/>
                  </a:cubicBezTo>
                  <a:cubicBezTo>
                    <a:pt x="363781" y="256112"/>
                    <a:pt x="335280" y="254001"/>
                    <a:pt x="320040" y="243841"/>
                  </a:cubicBezTo>
                  <a:lnTo>
                    <a:pt x="259080" y="152401"/>
                  </a:lnTo>
                  <a:cubicBezTo>
                    <a:pt x="248920" y="137161"/>
                    <a:pt x="234392" y="124057"/>
                    <a:pt x="228600" y="106681"/>
                  </a:cubicBezTo>
                  <a:lnTo>
                    <a:pt x="213360" y="60961"/>
                  </a:lnTo>
                  <a:cubicBezTo>
                    <a:pt x="238760" y="50801"/>
                    <a:pt x="263850" y="39830"/>
                    <a:pt x="289560" y="30481"/>
                  </a:cubicBezTo>
                  <a:cubicBezTo>
                    <a:pt x="319754" y="19501"/>
                    <a:pt x="381000" y="1"/>
                    <a:pt x="381000" y="1"/>
                  </a:cubicBezTo>
                  <a:cubicBezTo>
                    <a:pt x="411480" y="5081"/>
                    <a:pt x="445611" y="-90"/>
                    <a:pt x="472440" y="15241"/>
                  </a:cubicBezTo>
                  <a:cubicBezTo>
                    <a:pt x="486388" y="23211"/>
                    <a:pt x="478769" y="47595"/>
                    <a:pt x="487680" y="60961"/>
                  </a:cubicBezTo>
                  <a:cubicBezTo>
                    <a:pt x="499635" y="78894"/>
                    <a:pt x="518160" y="91441"/>
                    <a:pt x="533400" y="106681"/>
                  </a:cubicBezTo>
                  <a:cubicBezTo>
                    <a:pt x="538480" y="121921"/>
                    <a:pt x="551281" y="136555"/>
                    <a:pt x="548640" y="152401"/>
                  </a:cubicBezTo>
                  <a:cubicBezTo>
                    <a:pt x="540530" y="201060"/>
                    <a:pt x="508101" y="201474"/>
                    <a:pt x="472440" y="213361"/>
                  </a:cubicBezTo>
                  <a:cubicBezTo>
                    <a:pt x="429136" y="256665"/>
                    <a:pt x="397241" y="282813"/>
                    <a:pt x="365760" y="335281"/>
                  </a:cubicBezTo>
                  <a:cubicBezTo>
                    <a:pt x="363146" y="339637"/>
                    <a:pt x="365760" y="345441"/>
                    <a:pt x="365760" y="350521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8A76788B-3EE3-45D6-9BCE-680877B2D52B}"/>
                </a:ext>
              </a:extLst>
            </p:cNvPr>
            <p:cNvSpPr/>
            <p:nvPr/>
          </p:nvSpPr>
          <p:spPr>
            <a:xfrm>
              <a:off x="7559315" y="4331414"/>
              <a:ext cx="950976" cy="859536"/>
            </a:xfrm>
            <a:custGeom>
              <a:avLst/>
              <a:gdLst>
                <a:gd name="connsiteX0" fmla="*/ 137160 w 950976"/>
                <a:gd name="connsiteY0" fmla="*/ 0 h 859536"/>
                <a:gd name="connsiteX1" fmla="*/ 146304 w 950976"/>
                <a:gd name="connsiteY1" fmla="*/ 292608 h 859536"/>
                <a:gd name="connsiteX2" fmla="*/ 164592 w 950976"/>
                <a:gd name="connsiteY2" fmla="*/ 329184 h 859536"/>
                <a:gd name="connsiteX3" fmla="*/ 173736 w 950976"/>
                <a:gd name="connsiteY3" fmla="*/ 384048 h 859536"/>
                <a:gd name="connsiteX4" fmla="*/ 182880 w 950976"/>
                <a:gd name="connsiteY4" fmla="*/ 429768 h 859536"/>
                <a:gd name="connsiteX5" fmla="*/ 192024 w 950976"/>
                <a:gd name="connsiteY5" fmla="*/ 457200 h 859536"/>
                <a:gd name="connsiteX6" fmla="*/ 201168 w 950976"/>
                <a:gd name="connsiteY6" fmla="*/ 493776 h 859536"/>
                <a:gd name="connsiteX7" fmla="*/ 219456 w 950976"/>
                <a:gd name="connsiteY7" fmla="*/ 521208 h 859536"/>
                <a:gd name="connsiteX8" fmla="*/ 265176 w 950976"/>
                <a:gd name="connsiteY8" fmla="*/ 612648 h 859536"/>
                <a:gd name="connsiteX9" fmla="*/ 274320 w 950976"/>
                <a:gd name="connsiteY9" fmla="*/ 640080 h 859536"/>
                <a:gd name="connsiteX10" fmla="*/ 301752 w 950976"/>
                <a:gd name="connsiteY10" fmla="*/ 667512 h 859536"/>
                <a:gd name="connsiteX11" fmla="*/ 274320 w 950976"/>
                <a:gd name="connsiteY11" fmla="*/ 859536 h 859536"/>
                <a:gd name="connsiteX12" fmla="*/ 109728 w 950976"/>
                <a:gd name="connsiteY12" fmla="*/ 850392 h 859536"/>
                <a:gd name="connsiteX13" fmla="*/ 18288 w 950976"/>
                <a:gd name="connsiteY13" fmla="*/ 786384 h 859536"/>
                <a:gd name="connsiteX14" fmla="*/ 0 w 950976"/>
                <a:gd name="connsiteY14" fmla="*/ 758952 h 859536"/>
                <a:gd name="connsiteX15" fmla="*/ 18288 w 950976"/>
                <a:gd name="connsiteY15" fmla="*/ 676656 h 859536"/>
                <a:gd name="connsiteX16" fmla="*/ 73152 w 950976"/>
                <a:gd name="connsiteY16" fmla="*/ 658368 h 859536"/>
                <a:gd name="connsiteX17" fmla="*/ 137160 w 950976"/>
                <a:gd name="connsiteY17" fmla="*/ 621792 h 859536"/>
                <a:gd name="connsiteX18" fmla="*/ 192024 w 950976"/>
                <a:gd name="connsiteY18" fmla="*/ 566928 h 859536"/>
                <a:gd name="connsiteX19" fmla="*/ 182880 w 950976"/>
                <a:gd name="connsiteY19" fmla="*/ 301752 h 859536"/>
                <a:gd name="connsiteX20" fmla="*/ 155448 w 950976"/>
                <a:gd name="connsiteY20" fmla="*/ 283464 h 859536"/>
                <a:gd name="connsiteX21" fmla="*/ 329184 w 950976"/>
                <a:gd name="connsiteY21" fmla="*/ 274320 h 859536"/>
                <a:gd name="connsiteX22" fmla="*/ 484632 w 950976"/>
                <a:gd name="connsiteY22" fmla="*/ 292608 h 859536"/>
                <a:gd name="connsiteX23" fmla="*/ 493776 w 950976"/>
                <a:gd name="connsiteY23" fmla="*/ 356616 h 859536"/>
                <a:gd name="connsiteX24" fmla="*/ 502920 w 950976"/>
                <a:gd name="connsiteY24" fmla="*/ 530352 h 859536"/>
                <a:gd name="connsiteX25" fmla="*/ 576072 w 950976"/>
                <a:gd name="connsiteY25" fmla="*/ 548640 h 859536"/>
                <a:gd name="connsiteX26" fmla="*/ 612648 w 950976"/>
                <a:gd name="connsiteY26" fmla="*/ 603504 h 859536"/>
                <a:gd name="connsiteX27" fmla="*/ 630936 w 950976"/>
                <a:gd name="connsiteY27" fmla="*/ 630936 h 859536"/>
                <a:gd name="connsiteX28" fmla="*/ 640080 w 950976"/>
                <a:gd name="connsiteY28" fmla="*/ 658368 h 859536"/>
                <a:gd name="connsiteX29" fmla="*/ 603504 w 950976"/>
                <a:gd name="connsiteY29" fmla="*/ 768096 h 859536"/>
                <a:gd name="connsiteX30" fmla="*/ 548640 w 950976"/>
                <a:gd name="connsiteY30" fmla="*/ 795528 h 859536"/>
                <a:gd name="connsiteX31" fmla="*/ 402336 w 950976"/>
                <a:gd name="connsiteY31" fmla="*/ 786384 h 859536"/>
                <a:gd name="connsiteX32" fmla="*/ 420624 w 950976"/>
                <a:gd name="connsiteY32" fmla="*/ 649224 h 859536"/>
                <a:gd name="connsiteX33" fmla="*/ 429768 w 950976"/>
                <a:gd name="connsiteY33" fmla="*/ 612648 h 859536"/>
                <a:gd name="connsiteX34" fmla="*/ 457200 w 950976"/>
                <a:gd name="connsiteY34" fmla="*/ 603504 h 859536"/>
                <a:gd name="connsiteX35" fmla="*/ 484632 w 950976"/>
                <a:gd name="connsiteY35" fmla="*/ 585216 h 859536"/>
                <a:gd name="connsiteX36" fmla="*/ 493776 w 950976"/>
                <a:gd name="connsiteY36" fmla="*/ 557784 h 859536"/>
                <a:gd name="connsiteX37" fmla="*/ 512064 w 950976"/>
                <a:gd name="connsiteY37" fmla="*/ 100584 h 859536"/>
                <a:gd name="connsiteX38" fmla="*/ 521208 w 950976"/>
                <a:gd name="connsiteY38" fmla="*/ 146304 h 859536"/>
                <a:gd name="connsiteX39" fmla="*/ 512064 w 950976"/>
                <a:gd name="connsiteY39" fmla="*/ 274320 h 859536"/>
                <a:gd name="connsiteX40" fmla="*/ 502920 w 950976"/>
                <a:gd name="connsiteY40" fmla="*/ 301752 h 859536"/>
                <a:gd name="connsiteX41" fmla="*/ 813816 w 950976"/>
                <a:gd name="connsiteY41" fmla="*/ 292608 h 859536"/>
                <a:gd name="connsiteX42" fmla="*/ 804672 w 950976"/>
                <a:gd name="connsiteY42" fmla="*/ 45720 h 859536"/>
                <a:gd name="connsiteX43" fmla="*/ 813816 w 950976"/>
                <a:gd name="connsiteY43" fmla="*/ 137160 h 859536"/>
                <a:gd name="connsiteX44" fmla="*/ 822960 w 950976"/>
                <a:gd name="connsiteY44" fmla="*/ 246888 h 859536"/>
                <a:gd name="connsiteX45" fmla="*/ 832104 w 950976"/>
                <a:gd name="connsiteY45" fmla="*/ 585216 h 859536"/>
                <a:gd name="connsiteX46" fmla="*/ 868680 w 950976"/>
                <a:gd name="connsiteY46" fmla="*/ 594360 h 859536"/>
                <a:gd name="connsiteX47" fmla="*/ 896112 w 950976"/>
                <a:gd name="connsiteY47" fmla="*/ 612648 h 859536"/>
                <a:gd name="connsiteX48" fmla="*/ 914400 w 950976"/>
                <a:gd name="connsiteY48" fmla="*/ 640080 h 859536"/>
                <a:gd name="connsiteX49" fmla="*/ 941832 w 950976"/>
                <a:gd name="connsiteY49" fmla="*/ 731520 h 859536"/>
                <a:gd name="connsiteX50" fmla="*/ 950976 w 950976"/>
                <a:gd name="connsiteY50" fmla="*/ 795528 h 859536"/>
                <a:gd name="connsiteX51" fmla="*/ 941832 w 950976"/>
                <a:gd name="connsiteY51" fmla="*/ 822960 h 859536"/>
                <a:gd name="connsiteX52" fmla="*/ 914400 w 950976"/>
                <a:gd name="connsiteY52" fmla="*/ 832104 h 859536"/>
                <a:gd name="connsiteX53" fmla="*/ 850392 w 950976"/>
                <a:gd name="connsiteY53" fmla="*/ 859536 h 859536"/>
                <a:gd name="connsiteX54" fmla="*/ 758952 w 950976"/>
                <a:gd name="connsiteY54" fmla="*/ 850392 h 859536"/>
                <a:gd name="connsiteX55" fmla="*/ 713232 w 950976"/>
                <a:gd name="connsiteY55" fmla="*/ 768096 h 859536"/>
                <a:gd name="connsiteX56" fmla="*/ 722376 w 950976"/>
                <a:gd name="connsiteY56" fmla="*/ 676656 h 859536"/>
                <a:gd name="connsiteX57" fmla="*/ 749808 w 950976"/>
                <a:gd name="connsiteY57" fmla="*/ 658368 h 859536"/>
                <a:gd name="connsiteX58" fmla="*/ 758952 w 950976"/>
                <a:gd name="connsiteY58" fmla="*/ 630936 h 859536"/>
                <a:gd name="connsiteX59" fmla="*/ 832104 w 950976"/>
                <a:gd name="connsiteY59" fmla="*/ 566928 h 8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950976" h="859536">
                  <a:moveTo>
                    <a:pt x="137160" y="0"/>
                  </a:moveTo>
                  <a:cubicBezTo>
                    <a:pt x="140208" y="97536"/>
                    <a:pt x="138200" y="195361"/>
                    <a:pt x="146304" y="292608"/>
                  </a:cubicBezTo>
                  <a:cubicBezTo>
                    <a:pt x="147436" y="306192"/>
                    <a:pt x="160675" y="316128"/>
                    <a:pt x="164592" y="329184"/>
                  </a:cubicBezTo>
                  <a:cubicBezTo>
                    <a:pt x="169920" y="346942"/>
                    <a:pt x="170419" y="365807"/>
                    <a:pt x="173736" y="384048"/>
                  </a:cubicBezTo>
                  <a:cubicBezTo>
                    <a:pt x="176516" y="399339"/>
                    <a:pt x="179111" y="414690"/>
                    <a:pt x="182880" y="429768"/>
                  </a:cubicBezTo>
                  <a:cubicBezTo>
                    <a:pt x="185218" y="439119"/>
                    <a:pt x="189376" y="447932"/>
                    <a:pt x="192024" y="457200"/>
                  </a:cubicBezTo>
                  <a:cubicBezTo>
                    <a:pt x="195476" y="469284"/>
                    <a:pt x="196218" y="482225"/>
                    <a:pt x="201168" y="493776"/>
                  </a:cubicBezTo>
                  <a:cubicBezTo>
                    <a:pt x="205497" y="503877"/>
                    <a:pt x="214993" y="511165"/>
                    <a:pt x="219456" y="521208"/>
                  </a:cubicBezTo>
                  <a:cubicBezTo>
                    <a:pt x="261469" y="615738"/>
                    <a:pt x="211231" y="540722"/>
                    <a:pt x="265176" y="612648"/>
                  </a:cubicBezTo>
                  <a:cubicBezTo>
                    <a:pt x="268224" y="621792"/>
                    <a:pt x="268973" y="632060"/>
                    <a:pt x="274320" y="640080"/>
                  </a:cubicBezTo>
                  <a:cubicBezTo>
                    <a:pt x="281493" y="650840"/>
                    <a:pt x="300465" y="654645"/>
                    <a:pt x="301752" y="667512"/>
                  </a:cubicBezTo>
                  <a:cubicBezTo>
                    <a:pt x="314183" y="791818"/>
                    <a:pt x="309945" y="788286"/>
                    <a:pt x="274320" y="859536"/>
                  </a:cubicBezTo>
                  <a:cubicBezTo>
                    <a:pt x="219456" y="856488"/>
                    <a:pt x="163522" y="861599"/>
                    <a:pt x="109728" y="850392"/>
                  </a:cubicBezTo>
                  <a:cubicBezTo>
                    <a:pt x="105955" y="849606"/>
                    <a:pt x="28230" y="796326"/>
                    <a:pt x="18288" y="786384"/>
                  </a:cubicBezTo>
                  <a:cubicBezTo>
                    <a:pt x="10517" y="778613"/>
                    <a:pt x="6096" y="768096"/>
                    <a:pt x="0" y="758952"/>
                  </a:cubicBezTo>
                  <a:cubicBezTo>
                    <a:pt x="6096" y="731520"/>
                    <a:pt x="1760" y="699382"/>
                    <a:pt x="18288" y="676656"/>
                  </a:cubicBezTo>
                  <a:cubicBezTo>
                    <a:pt x="29626" y="661066"/>
                    <a:pt x="73152" y="658368"/>
                    <a:pt x="73152" y="658368"/>
                  </a:cubicBezTo>
                  <a:cubicBezTo>
                    <a:pt x="134743" y="596777"/>
                    <a:pt x="63478" y="658633"/>
                    <a:pt x="137160" y="621792"/>
                  </a:cubicBezTo>
                  <a:cubicBezTo>
                    <a:pt x="171186" y="604779"/>
                    <a:pt x="173461" y="594772"/>
                    <a:pt x="192024" y="566928"/>
                  </a:cubicBezTo>
                  <a:cubicBezTo>
                    <a:pt x="188976" y="478536"/>
                    <a:pt x="194198" y="389469"/>
                    <a:pt x="182880" y="301752"/>
                  </a:cubicBezTo>
                  <a:cubicBezTo>
                    <a:pt x="181474" y="290853"/>
                    <a:pt x="144647" y="285489"/>
                    <a:pt x="155448" y="283464"/>
                  </a:cubicBezTo>
                  <a:cubicBezTo>
                    <a:pt x="212447" y="272777"/>
                    <a:pt x="271272" y="277368"/>
                    <a:pt x="329184" y="274320"/>
                  </a:cubicBezTo>
                  <a:cubicBezTo>
                    <a:pt x="381000" y="280416"/>
                    <a:pt x="437967" y="269275"/>
                    <a:pt x="484632" y="292608"/>
                  </a:cubicBezTo>
                  <a:cubicBezTo>
                    <a:pt x="503909" y="302247"/>
                    <a:pt x="492123" y="335127"/>
                    <a:pt x="493776" y="356616"/>
                  </a:cubicBezTo>
                  <a:cubicBezTo>
                    <a:pt x="498224" y="414437"/>
                    <a:pt x="480076" y="477049"/>
                    <a:pt x="502920" y="530352"/>
                  </a:cubicBezTo>
                  <a:cubicBezTo>
                    <a:pt x="512821" y="553454"/>
                    <a:pt x="576072" y="548640"/>
                    <a:pt x="576072" y="548640"/>
                  </a:cubicBezTo>
                  <a:lnTo>
                    <a:pt x="612648" y="603504"/>
                  </a:lnTo>
                  <a:cubicBezTo>
                    <a:pt x="618744" y="612648"/>
                    <a:pt x="627461" y="620510"/>
                    <a:pt x="630936" y="630936"/>
                  </a:cubicBezTo>
                  <a:lnTo>
                    <a:pt x="640080" y="658368"/>
                  </a:lnTo>
                  <a:cubicBezTo>
                    <a:pt x="634042" y="682518"/>
                    <a:pt x="624596" y="742786"/>
                    <a:pt x="603504" y="768096"/>
                  </a:cubicBezTo>
                  <a:cubicBezTo>
                    <a:pt x="589869" y="784458"/>
                    <a:pt x="567363" y="789287"/>
                    <a:pt x="548640" y="795528"/>
                  </a:cubicBezTo>
                  <a:cubicBezTo>
                    <a:pt x="499872" y="792480"/>
                    <a:pt x="434513" y="823157"/>
                    <a:pt x="402336" y="786384"/>
                  </a:cubicBezTo>
                  <a:cubicBezTo>
                    <a:pt x="371963" y="751672"/>
                    <a:pt x="413430" y="694784"/>
                    <a:pt x="420624" y="649224"/>
                  </a:cubicBezTo>
                  <a:cubicBezTo>
                    <a:pt x="422584" y="636811"/>
                    <a:pt x="421917" y="622461"/>
                    <a:pt x="429768" y="612648"/>
                  </a:cubicBezTo>
                  <a:cubicBezTo>
                    <a:pt x="435789" y="605122"/>
                    <a:pt x="448579" y="607815"/>
                    <a:pt x="457200" y="603504"/>
                  </a:cubicBezTo>
                  <a:cubicBezTo>
                    <a:pt x="467030" y="598589"/>
                    <a:pt x="475488" y="591312"/>
                    <a:pt x="484632" y="585216"/>
                  </a:cubicBezTo>
                  <a:cubicBezTo>
                    <a:pt x="487680" y="576072"/>
                    <a:pt x="493438" y="567417"/>
                    <a:pt x="493776" y="557784"/>
                  </a:cubicBezTo>
                  <a:cubicBezTo>
                    <a:pt x="500659" y="361612"/>
                    <a:pt x="463184" y="-119376"/>
                    <a:pt x="512064" y="100584"/>
                  </a:cubicBezTo>
                  <a:cubicBezTo>
                    <a:pt x="515435" y="115756"/>
                    <a:pt x="518160" y="131064"/>
                    <a:pt x="521208" y="146304"/>
                  </a:cubicBezTo>
                  <a:cubicBezTo>
                    <a:pt x="518160" y="188976"/>
                    <a:pt x="517063" y="231832"/>
                    <a:pt x="512064" y="274320"/>
                  </a:cubicBezTo>
                  <a:cubicBezTo>
                    <a:pt x="510938" y="283893"/>
                    <a:pt x="493299" y="301169"/>
                    <a:pt x="502920" y="301752"/>
                  </a:cubicBezTo>
                  <a:cubicBezTo>
                    <a:pt x="606407" y="308024"/>
                    <a:pt x="710184" y="295656"/>
                    <a:pt x="813816" y="292608"/>
                  </a:cubicBezTo>
                  <a:cubicBezTo>
                    <a:pt x="810768" y="210312"/>
                    <a:pt x="804672" y="128072"/>
                    <a:pt x="804672" y="45720"/>
                  </a:cubicBezTo>
                  <a:cubicBezTo>
                    <a:pt x="804672" y="15088"/>
                    <a:pt x="811043" y="106654"/>
                    <a:pt x="813816" y="137160"/>
                  </a:cubicBezTo>
                  <a:cubicBezTo>
                    <a:pt x="817139" y="173712"/>
                    <a:pt x="819912" y="210312"/>
                    <a:pt x="822960" y="246888"/>
                  </a:cubicBezTo>
                  <a:cubicBezTo>
                    <a:pt x="826008" y="359664"/>
                    <a:pt x="817386" y="473363"/>
                    <a:pt x="832104" y="585216"/>
                  </a:cubicBezTo>
                  <a:cubicBezTo>
                    <a:pt x="833743" y="597676"/>
                    <a:pt x="857129" y="589410"/>
                    <a:pt x="868680" y="594360"/>
                  </a:cubicBezTo>
                  <a:cubicBezTo>
                    <a:pt x="878781" y="598689"/>
                    <a:pt x="886968" y="606552"/>
                    <a:pt x="896112" y="612648"/>
                  </a:cubicBezTo>
                  <a:cubicBezTo>
                    <a:pt x="902208" y="621792"/>
                    <a:pt x="909937" y="630037"/>
                    <a:pt x="914400" y="640080"/>
                  </a:cubicBezTo>
                  <a:cubicBezTo>
                    <a:pt x="921741" y="656597"/>
                    <a:pt x="937740" y="709014"/>
                    <a:pt x="941832" y="731520"/>
                  </a:cubicBezTo>
                  <a:cubicBezTo>
                    <a:pt x="945687" y="752725"/>
                    <a:pt x="947928" y="774192"/>
                    <a:pt x="950976" y="795528"/>
                  </a:cubicBezTo>
                  <a:cubicBezTo>
                    <a:pt x="947928" y="804672"/>
                    <a:pt x="948648" y="816144"/>
                    <a:pt x="941832" y="822960"/>
                  </a:cubicBezTo>
                  <a:cubicBezTo>
                    <a:pt x="935016" y="829776"/>
                    <a:pt x="923021" y="827793"/>
                    <a:pt x="914400" y="832104"/>
                  </a:cubicBezTo>
                  <a:cubicBezTo>
                    <a:pt x="851252" y="863678"/>
                    <a:pt x="926514" y="840505"/>
                    <a:pt x="850392" y="859536"/>
                  </a:cubicBezTo>
                  <a:cubicBezTo>
                    <a:pt x="819912" y="856488"/>
                    <a:pt x="786350" y="864091"/>
                    <a:pt x="758952" y="850392"/>
                  </a:cubicBezTo>
                  <a:cubicBezTo>
                    <a:pt x="733798" y="837815"/>
                    <a:pt x="721973" y="794318"/>
                    <a:pt x="713232" y="768096"/>
                  </a:cubicBezTo>
                  <a:cubicBezTo>
                    <a:pt x="716280" y="737616"/>
                    <a:pt x="712689" y="705716"/>
                    <a:pt x="722376" y="676656"/>
                  </a:cubicBezTo>
                  <a:cubicBezTo>
                    <a:pt x="725851" y="666230"/>
                    <a:pt x="742943" y="666950"/>
                    <a:pt x="749808" y="658368"/>
                  </a:cubicBezTo>
                  <a:cubicBezTo>
                    <a:pt x="755829" y="650842"/>
                    <a:pt x="752931" y="638462"/>
                    <a:pt x="758952" y="630936"/>
                  </a:cubicBezTo>
                  <a:cubicBezTo>
                    <a:pt x="811883" y="564773"/>
                    <a:pt x="794123" y="566928"/>
                    <a:pt x="832104" y="56692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0FC624C4-BDF4-4AE9-9840-4A3D3C8792A2}"/>
                </a:ext>
              </a:extLst>
            </p:cNvPr>
            <p:cNvSpPr/>
            <p:nvPr/>
          </p:nvSpPr>
          <p:spPr>
            <a:xfrm>
              <a:off x="7491549" y="4605314"/>
              <a:ext cx="256032" cy="9144"/>
            </a:xfrm>
            <a:custGeom>
              <a:avLst/>
              <a:gdLst>
                <a:gd name="connsiteX0" fmla="*/ 256032 w 256032"/>
                <a:gd name="connsiteY0" fmla="*/ 0 h 9144"/>
                <a:gd name="connsiteX1" fmla="*/ 0 w 256032"/>
                <a:gd name="connsiteY1" fmla="*/ 9144 h 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032" h="9144">
                  <a:moveTo>
                    <a:pt x="256032" y="0"/>
                  </a:moveTo>
                  <a:lnTo>
                    <a:pt x="0" y="9144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4899F1AB-E471-414F-84C4-21EBE2A00E65}"/>
                </a:ext>
              </a:extLst>
            </p:cNvPr>
            <p:cNvSpPr/>
            <p:nvPr/>
          </p:nvSpPr>
          <p:spPr>
            <a:xfrm>
              <a:off x="8396805" y="4632746"/>
              <a:ext cx="201168" cy="18296"/>
            </a:xfrm>
            <a:custGeom>
              <a:avLst/>
              <a:gdLst>
                <a:gd name="connsiteX0" fmla="*/ 0 w 201168"/>
                <a:gd name="connsiteY0" fmla="*/ 0 h 18296"/>
                <a:gd name="connsiteX1" fmla="*/ 45720 w 201168"/>
                <a:gd name="connsiteY1" fmla="*/ 9144 h 18296"/>
                <a:gd name="connsiteX2" fmla="*/ 201168 w 201168"/>
                <a:gd name="connsiteY2" fmla="*/ 18288 h 1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168" h="18296">
                  <a:moveTo>
                    <a:pt x="0" y="0"/>
                  </a:moveTo>
                  <a:cubicBezTo>
                    <a:pt x="15240" y="3048"/>
                    <a:pt x="30264" y="7517"/>
                    <a:pt x="45720" y="9144"/>
                  </a:cubicBezTo>
                  <a:cubicBezTo>
                    <a:pt x="138777" y="18939"/>
                    <a:pt x="140377" y="18288"/>
                    <a:pt x="201168" y="1828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23D4F0AE-6DF3-49E3-B600-8C05FF336922}"/>
                </a:ext>
              </a:extLst>
            </p:cNvPr>
            <p:cNvGrpSpPr/>
            <p:nvPr/>
          </p:nvGrpSpPr>
          <p:grpSpPr>
            <a:xfrm>
              <a:off x="13283415" y="4198811"/>
              <a:ext cx="1079785" cy="1037521"/>
              <a:chOff x="1815815" y="350520"/>
              <a:chExt cx="1079785" cy="1037521"/>
            </a:xfrm>
          </p:grpSpPr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5A950F33-6F80-4E8A-A8F8-D56C35CF3460}"/>
                  </a:ext>
                </a:extLst>
              </p:cNvPr>
              <p:cNvSpPr/>
              <p:nvPr/>
            </p:nvSpPr>
            <p:spPr>
              <a:xfrm>
                <a:off x="1886578" y="1155265"/>
                <a:ext cx="773044" cy="232776"/>
              </a:xfrm>
              <a:custGeom>
                <a:avLst/>
                <a:gdLst>
                  <a:gd name="connsiteX0" fmla="*/ 36193 w 773044"/>
                  <a:gd name="connsiteY0" fmla="*/ 228600 h 232776"/>
                  <a:gd name="connsiteX1" fmla="*/ 767713 w 773044"/>
                  <a:gd name="connsiteY1" fmla="*/ 213360 h 232776"/>
                  <a:gd name="connsiteX2" fmla="*/ 737233 w 773044"/>
                  <a:gd name="connsiteY2" fmla="*/ 167640 h 232776"/>
                  <a:gd name="connsiteX3" fmla="*/ 645793 w 773044"/>
                  <a:gd name="connsiteY3" fmla="*/ 137160 h 232776"/>
                  <a:gd name="connsiteX4" fmla="*/ 600073 w 773044"/>
                  <a:gd name="connsiteY4" fmla="*/ 121920 h 232776"/>
                  <a:gd name="connsiteX5" fmla="*/ 554353 w 773044"/>
                  <a:gd name="connsiteY5" fmla="*/ 91440 h 232776"/>
                  <a:gd name="connsiteX6" fmla="*/ 478153 w 773044"/>
                  <a:gd name="connsiteY6" fmla="*/ 0 h 232776"/>
                  <a:gd name="connsiteX7" fmla="*/ 432433 w 773044"/>
                  <a:gd name="connsiteY7" fmla="*/ 30480 h 232776"/>
                  <a:gd name="connsiteX8" fmla="*/ 386713 w 773044"/>
                  <a:gd name="connsiteY8" fmla="*/ 76200 h 232776"/>
                  <a:gd name="connsiteX9" fmla="*/ 295273 w 773044"/>
                  <a:gd name="connsiteY9" fmla="*/ 106680 h 232776"/>
                  <a:gd name="connsiteX10" fmla="*/ 249553 w 773044"/>
                  <a:gd name="connsiteY10" fmla="*/ 121920 h 232776"/>
                  <a:gd name="connsiteX11" fmla="*/ 173353 w 773044"/>
                  <a:gd name="connsiteY11" fmla="*/ 182880 h 232776"/>
                  <a:gd name="connsiteX12" fmla="*/ 112393 w 773044"/>
                  <a:gd name="connsiteY12" fmla="*/ 228600 h 232776"/>
                  <a:gd name="connsiteX13" fmla="*/ 36193 w 773044"/>
                  <a:gd name="connsiteY13" fmla="*/ 228600 h 232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3044" h="232776">
                    <a:moveTo>
                      <a:pt x="36193" y="228600"/>
                    </a:moveTo>
                    <a:lnTo>
                      <a:pt x="767713" y="213360"/>
                    </a:lnTo>
                    <a:cubicBezTo>
                      <a:pt x="785960" y="211773"/>
                      <a:pt x="752765" y="177348"/>
                      <a:pt x="737233" y="167640"/>
                    </a:cubicBezTo>
                    <a:cubicBezTo>
                      <a:pt x="709988" y="150612"/>
                      <a:pt x="676273" y="147320"/>
                      <a:pt x="645793" y="137160"/>
                    </a:cubicBezTo>
                    <a:cubicBezTo>
                      <a:pt x="630553" y="132080"/>
                      <a:pt x="613439" y="130831"/>
                      <a:pt x="600073" y="121920"/>
                    </a:cubicBezTo>
                    <a:cubicBezTo>
                      <a:pt x="584833" y="111760"/>
                      <a:pt x="568424" y="103166"/>
                      <a:pt x="554353" y="91440"/>
                    </a:cubicBezTo>
                    <a:cubicBezTo>
                      <a:pt x="510349" y="54770"/>
                      <a:pt x="508123" y="44955"/>
                      <a:pt x="478153" y="0"/>
                    </a:cubicBezTo>
                    <a:cubicBezTo>
                      <a:pt x="462913" y="10160"/>
                      <a:pt x="446504" y="18754"/>
                      <a:pt x="432433" y="30480"/>
                    </a:cubicBezTo>
                    <a:cubicBezTo>
                      <a:pt x="415876" y="44278"/>
                      <a:pt x="405553" y="65733"/>
                      <a:pt x="386713" y="76200"/>
                    </a:cubicBezTo>
                    <a:cubicBezTo>
                      <a:pt x="358627" y="91803"/>
                      <a:pt x="325753" y="96520"/>
                      <a:pt x="295273" y="106680"/>
                    </a:cubicBezTo>
                    <a:lnTo>
                      <a:pt x="249553" y="121920"/>
                    </a:lnTo>
                    <a:cubicBezTo>
                      <a:pt x="191716" y="208676"/>
                      <a:pt x="252628" y="137580"/>
                      <a:pt x="173353" y="182880"/>
                    </a:cubicBezTo>
                    <a:cubicBezTo>
                      <a:pt x="151300" y="195482"/>
                      <a:pt x="134446" y="215998"/>
                      <a:pt x="112393" y="228600"/>
                    </a:cubicBezTo>
                    <a:cubicBezTo>
                      <a:pt x="98445" y="236570"/>
                      <a:pt x="-73027" y="231140"/>
                      <a:pt x="36193" y="22860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Forma Livre: Forma 66">
                <a:extLst>
                  <a:ext uri="{FF2B5EF4-FFF2-40B4-BE49-F238E27FC236}">
                    <a16:creationId xmlns:a16="http://schemas.microsoft.com/office/drawing/2014/main" id="{7B83AF6F-2D80-4572-BDFB-8DF7562D3D5E}"/>
                  </a:ext>
                </a:extLst>
              </p:cNvPr>
              <p:cNvSpPr/>
              <p:nvPr/>
            </p:nvSpPr>
            <p:spPr>
              <a:xfrm>
                <a:off x="2317737" y="534601"/>
                <a:ext cx="532143" cy="669359"/>
              </a:xfrm>
              <a:custGeom>
                <a:avLst/>
                <a:gdLst>
                  <a:gd name="connsiteX0" fmla="*/ 44463 w 532143"/>
                  <a:gd name="connsiteY0" fmla="*/ 669359 h 669359"/>
                  <a:gd name="connsiteX1" fmla="*/ 532143 w 532143"/>
                  <a:gd name="connsiteY1" fmla="*/ 14039 h 6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143" h="669359">
                    <a:moveTo>
                      <a:pt x="44463" y="669359"/>
                    </a:moveTo>
                    <a:cubicBezTo>
                      <a:pt x="25325" y="-153556"/>
                      <a:pt x="-189276" y="14039"/>
                      <a:pt x="532143" y="14039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Forma Livre: Forma 67">
                <a:extLst>
                  <a:ext uri="{FF2B5EF4-FFF2-40B4-BE49-F238E27FC236}">
                    <a16:creationId xmlns:a16="http://schemas.microsoft.com/office/drawing/2014/main" id="{778CDEB9-069D-4410-9949-B6B528BA24EF}"/>
                  </a:ext>
                </a:extLst>
              </p:cNvPr>
              <p:cNvSpPr/>
              <p:nvPr/>
            </p:nvSpPr>
            <p:spPr>
              <a:xfrm>
                <a:off x="1815815" y="548253"/>
                <a:ext cx="502920" cy="15627"/>
              </a:xfrm>
              <a:custGeom>
                <a:avLst/>
                <a:gdLst>
                  <a:gd name="connsiteX0" fmla="*/ 502920 w 502920"/>
                  <a:gd name="connsiteY0" fmla="*/ 15627 h 15627"/>
                  <a:gd name="connsiteX1" fmla="*/ 0 w 502920"/>
                  <a:gd name="connsiteY1" fmla="*/ 387 h 1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2920" h="15627">
                    <a:moveTo>
                      <a:pt x="502920" y="15627"/>
                    </a:moveTo>
                    <a:cubicBezTo>
                      <a:pt x="152517" y="-3840"/>
                      <a:pt x="320181" y="387"/>
                      <a:pt x="0" y="38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967009E0-FE3D-4E61-852F-222E11AE7248}"/>
                  </a:ext>
                </a:extLst>
              </p:cNvPr>
              <p:cNvSpPr/>
              <p:nvPr/>
            </p:nvSpPr>
            <p:spPr>
              <a:xfrm>
                <a:off x="1844040" y="548640"/>
                <a:ext cx="336889" cy="520131"/>
              </a:xfrm>
              <a:custGeom>
                <a:avLst/>
                <a:gdLst>
                  <a:gd name="connsiteX0" fmla="*/ 91440 w 336889"/>
                  <a:gd name="connsiteY0" fmla="*/ 0 h 520131"/>
                  <a:gd name="connsiteX1" fmla="*/ 76200 w 336889"/>
                  <a:gd name="connsiteY1" fmla="*/ 182880 h 520131"/>
                  <a:gd name="connsiteX2" fmla="*/ 60960 w 336889"/>
                  <a:gd name="connsiteY2" fmla="*/ 228600 h 520131"/>
                  <a:gd name="connsiteX3" fmla="*/ 30480 w 336889"/>
                  <a:gd name="connsiteY3" fmla="*/ 426720 h 520131"/>
                  <a:gd name="connsiteX4" fmla="*/ 0 w 336889"/>
                  <a:gd name="connsiteY4" fmla="*/ 472440 h 520131"/>
                  <a:gd name="connsiteX5" fmla="*/ 45720 w 336889"/>
                  <a:gd name="connsiteY5" fmla="*/ 502920 h 520131"/>
                  <a:gd name="connsiteX6" fmla="*/ 320040 w 336889"/>
                  <a:gd name="connsiteY6" fmla="*/ 502920 h 520131"/>
                  <a:gd name="connsiteX7" fmla="*/ 304800 w 336889"/>
                  <a:gd name="connsiteY7" fmla="*/ 320040 h 520131"/>
                  <a:gd name="connsiteX8" fmla="*/ 259080 w 336889"/>
                  <a:gd name="connsiteY8" fmla="*/ 350520 h 520131"/>
                  <a:gd name="connsiteX9" fmla="*/ 198120 w 336889"/>
                  <a:gd name="connsiteY9" fmla="*/ 365760 h 520131"/>
                  <a:gd name="connsiteX10" fmla="*/ 152400 w 336889"/>
                  <a:gd name="connsiteY10" fmla="*/ 381000 h 520131"/>
                  <a:gd name="connsiteX11" fmla="*/ 137160 w 336889"/>
                  <a:gd name="connsiteY11" fmla="*/ 426720 h 520131"/>
                  <a:gd name="connsiteX12" fmla="*/ 15240 w 336889"/>
                  <a:gd name="connsiteY12" fmla="*/ 441960 h 52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6889" h="520131">
                    <a:moveTo>
                      <a:pt x="91440" y="0"/>
                    </a:moveTo>
                    <a:cubicBezTo>
                      <a:pt x="86360" y="60960"/>
                      <a:pt x="84285" y="122245"/>
                      <a:pt x="76200" y="182880"/>
                    </a:cubicBezTo>
                    <a:cubicBezTo>
                      <a:pt x="74077" y="198803"/>
                      <a:pt x="63403" y="212722"/>
                      <a:pt x="60960" y="228600"/>
                    </a:cubicBezTo>
                    <a:cubicBezTo>
                      <a:pt x="53190" y="279107"/>
                      <a:pt x="59011" y="369658"/>
                      <a:pt x="30480" y="426720"/>
                    </a:cubicBezTo>
                    <a:cubicBezTo>
                      <a:pt x="22289" y="443103"/>
                      <a:pt x="10160" y="457200"/>
                      <a:pt x="0" y="472440"/>
                    </a:cubicBezTo>
                    <a:cubicBezTo>
                      <a:pt x="15240" y="482600"/>
                      <a:pt x="28885" y="495705"/>
                      <a:pt x="45720" y="502920"/>
                    </a:cubicBezTo>
                    <a:cubicBezTo>
                      <a:pt x="129376" y="538773"/>
                      <a:pt x="243999" y="508352"/>
                      <a:pt x="320040" y="502920"/>
                    </a:cubicBezTo>
                    <a:cubicBezTo>
                      <a:pt x="331561" y="445315"/>
                      <a:pt x="358061" y="373301"/>
                      <a:pt x="304800" y="320040"/>
                    </a:cubicBezTo>
                    <a:cubicBezTo>
                      <a:pt x="291848" y="307088"/>
                      <a:pt x="275915" y="343305"/>
                      <a:pt x="259080" y="350520"/>
                    </a:cubicBezTo>
                    <a:cubicBezTo>
                      <a:pt x="239828" y="358771"/>
                      <a:pt x="218259" y="360006"/>
                      <a:pt x="198120" y="365760"/>
                    </a:cubicBezTo>
                    <a:cubicBezTo>
                      <a:pt x="182674" y="370173"/>
                      <a:pt x="167640" y="375920"/>
                      <a:pt x="152400" y="381000"/>
                    </a:cubicBezTo>
                    <a:cubicBezTo>
                      <a:pt x="147320" y="396240"/>
                      <a:pt x="149704" y="416685"/>
                      <a:pt x="137160" y="426720"/>
                    </a:cubicBezTo>
                    <a:cubicBezTo>
                      <a:pt x="111950" y="446888"/>
                      <a:pt x="43338" y="441960"/>
                      <a:pt x="15240" y="44196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9C24EBEC-9188-44ED-B856-97A7F211D563}"/>
                  </a:ext>
                </a:extLst>
              </p:cNvPr>
              <p:cNvSpPr/>
              <p:nvPr/>
            </p:nvSpPr>
            <p:spPr>
              <a:xfrm>
                <a:off x="1920240" y="579120"/>
                <a:ext cx="213360" cy="320040"/>
              </a:xfrm>
              <a:custGeom>
                <a:avLst/>
                <a:gdLst>
                  <a:gd name="connsiteX0" fmla="*/ 0 w 213360"/>
                  <a:gd name="connsiteY0" fmla="*/ 0 h 320040"/>
                  <a:gd name="connsiteX1" fmla="*/ 76200 w 213360"/>
                  <a:gd name="connsiteY1" fmla="*/ 45720 h 320040"/>
                  <a:gd name="connsiteX2" fmla="*/ 91440 w 213360"/>
                  <a:gd name="connsiteY2" fmla="*/ 106680 h 320040"/>
                  <a:gd name="connsiteX3" fmla="*/ 167640 w 213360"/>
                  <a:gd name="connsiteY3" fmla="*/ 228600 h 320040"/>
                  <a:gd name="connsiteX4" fmla="*/ 198120 w 213360"/>
                  <a:gd name="connsiteY4" fmla="*/ 274320 h 320040"/>
                  <a:gd name="connsiteX5" fmla="*/ 213360 w 213360"/>
                  <a:gd name="connsiteY5" fmla="*/ 32004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60" h="320040">
                    <a:moveTo>
                      <a:pt x="0" y="0"/>
                    </a:moveTo>
                    <a:cubicBezTo>
                      <a:pt x="25400" y="15240"/>
                      <a:pt x="56923" y="23230"/>
                      <a:pt x="76200" y="45720"/>
                    </a:cubicBezTo>
                    <a:cubicBezTo>
                      <a:pt x="89831" y="61623"/>
                      <a:pt x="85421" y="86618"/>
                      <a:pt x="91440" y="106680"/>
                    </a:cubicBezTo>
                    <a:cubicBezTo>
                      <a:pt x="123178" y="212474"/>
                      <a:pt x="97772" y="182021"/>
                      <a:pt x="167640" y="228600"/>
                    </a:cubicBezTo>
                    <a:cubicBezTo>
                      <a:pt x="177800" y="243840"/>
                      <a:pt x="189929" y="257937"/>
                      <a:pt x="198120" y="274320"/>
                    </a:cubicBezTo>
                    <a:cubicBezTo>
                      <a:pt x="205304" y="288688"/>
                      <a:pt x="213360" y="320040"/>
                      <a:pt x="213360" y="3200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87686F5B-F774-4B11-B99D-E0F8952B20DC}"/>
                  </a:ext>
                </a:extLst>
              </p:cNvPr>
              <p:cNvSpPr/>
              <p:nvPr/>
            </p:nvSpPr>
            <p:spPr>
              <a:xfrm>
                <a:off x="2585862" y="548640"/>
                <a:ext cx="309738" cy="579120"/>
              </a:xfrm>
              <a:custGeom>
                <a:avLst/>
                <a:gdLst>
                  <a:gd name="connsiteX0" fmla="*/ 157338 w 309738"/>
                  <a:gd name="connsiteY0" fmla="*/ 0 h 579120"/>
                  <a:gd name="connsiteX1" fmla="*/ 172578 w 309738"/>
                  <a:gd name="connsiteY1" fmla="*/ 198120 h 579120"/>
                  <a:gd name="connsiteX2" fmla="*/ 218298 w 309738"/>
                  <a:gd name="connsiteY2" fmla="*/ 243840 h 579120"/>
                  <a:gd name="connsiteX3" fmla="*/ 233538 w 309738"/>
                  <a:gd name="connsiteY3" fmla="*/ 289560 h 579120"/>
                  <a:gd name="connsiteX4" fmla="*/ 264018 w 309738"/>
                  <a:gd name="connsiteY4" fmla="*/ 335280 h 579120"/>
                  <a:gd name="connsiteX5" fmla="*/ 279258 w 309738"/>
                  <a:gd name="connsiteY5" fmla="*/ 441960 h 579120"/>
                  <a:gd name="connsiteX6" fmla="*/ 294498 w 309738"/>
                  <a:gd name="connsiteY6" fmla="*/ 487680 h 579120"/>
                  <a:gd name="connsiteX7" fmla="*/ 309738 w 309738"/>
                  <a:gd name="connsiteY7" fmla="*/ 563880 h 579120"/>
                  <a:gd name="connsiteX8" fmla="*/ 264018 w 309738"/>
                  <a:gd name="connsiteY8" fmla="*/ 579120 h 579120"/>
                  <a:gd name="connsiteX9" fmla="*/ 65898 w 309738"/>
                  <a:gd name="connsiteY9" fmla="*/ 548640 h 579120"/>
                  <a:gd name="connsiteX10" fmla="*/ 20178 w 309738"/>
                  <a:gd name="connsiteY10" fmla="*/ 441960 h 579120"/>
                  <a:gd name="connsiteX11" fmla="*/ 4938 w 309738"/>
                  <a:gd name="connsiteY11" fmla="*/ 396240 h 579120"/>
                  <a:gd name="connsiteX12" fmla="*/ 96378 w 309738"/>
                  <a:gd name="connsiteY12" fmla="*/ 426720 h 579120"/>
                  <a:gd name="connsiteX13" fmla="*/ 157338 w 309738"/>
                  <a:gd name="connsiteY13" fmla="*/ 441960 h 579120"/>
                  <a:gd name="connsiteX14" fmla="*/ 264018 w 309738"/>
                  <a:gd name="connsiteY14" fmla="*/ 472440 h 579120"/>
                  <a:gd name="connsiteX15" fmla="*/ 294498 w 309738"/>
                  <a:gd name="connsiteY15" fmla="*/ 472440 h 57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9738" h="579120">
                    <a:moveTo>
                      <a:pt x="157338" y="0"/>
                    </a:moveTo>
                    <a:cubicBezTo>
                      <a:pt x="162418" y="66040"/>
                      <a:pt x="156514" y="133863"/>
                      <a:pt x="172578" y="198120"/>
                    </a:cubicBezTo>
                    <a:cubicBezTo>
                      <a:pt x="177805" y="219029"/>
                      <a:pt x="206343" y="225907"/>
                      <a:pt x="218298" y="243840"/>
                    </a:cubicBezTo>
                    <a:cubicBezTo>
                      <a:pt x="227209" y="257206"/>
                      <a:pt x="226354" y="275192"/>
                      <a:pt x="233538" y="289560"/>
                    </a:cubicBezTo>
                    <a:cubicBezTo>
                      <a:pt x="241729" y="305943"/>
                      <a:pt x="253858" y="320040"/>
                      <a:pt x="264018" y="335280"/>
                    </a:cubicBezTo>
                    <a:cubicBezTo>
                      <a:pt x="269098" y="370840"/>
                      <a:pt x="272213" y="406737"/>
                      <a:pt x="279258" y="441960"/>
                    </a:cubicBezTo>
                    <a:cubicBezTo>
                      <a:pt x="282408" y="457712"/>
                      <a:pt x="290602" y="472095"/>
                      <a:pt x="294498" y="487680"/>
                    </a:cubicBezTo>
                    <a:cubicBezTo>
                      <a:pt x="300780" y="512810"/>
                      <a:pt x="304658" y="538480"/>
                      <a:pt x="309738" y="563880"/>
                    </a:cubicBezTo>
                    <a:cubicBezTo>
                      <a:pt x="294498" y="568960"/>
                      <a:pt x="280082" y="579120"/>
                      <a:pt x="264018" y="579120"/>
                    </a:cubicBezTo>
                    <a:cubicBezTo>
                      <a:pt x="146149" y="579120"/>
                      <a:pt x="144156" y="574726"/>
                      <a:pt x="65898" y="548640"/>
                    </a:cubicBezTo>
                    <a:cubicBezTo>
                      <a:pt x="19497" y="479038"/>
                      <a:pt x="44781" y="528070"/>
                      <a:pt x="20178" y="441960"/>
                    </a:cubicBezTo>
                    <a:cubicBezTo>
                      <a:pt x="15765" y="426514"/>
                      <a:pt x="-10814" y="399390"/>
                      <a:pt x="4938" y="396240"/>
                    </a:cubicBezTo>
                    <a:cubicBezTo>
                      <a:pt x="36443" y="389939"/>
                      <a:pt x="65604" y="417488"/>
                      <a:pt x="96378" y="426720"/>
                    </a:cubicBezTo>
                    <a:cubicBezTo>
                      <a:pt x="116440" y="432739"/>
                      <a:pt x="137199" y="436206"/>
                      <a:pt x="157338" y="441960"/>
                    </a:cubicBezTo>
                    <a:cubicBezTo>
                      <a:pt x="208070" y="456455"/>
                      <a:pt x="206847" y="462911"/>
                      <a:pt x="264018" y="472440"/>
                    </a:cubicBezTo>
                    <a:cubicBezTo>
                      <a:pt x="274040" y="474110"/>
                      <a:pt x="284338" y="472440"/>
                      <a:pt x="294498" y="47244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64C3BD69-9BB0-4D9D-B1B1-7DCA5415CCC3}"/>
                  </a:ext>
                </a:extLst>
              </p:cNvPr>
              <p:cNvSpPr/>
              <p:nvPr/>
            </p:nvSpPr>
            <p:spPr>
              <a:xfrm>
                <a:off x="2621280" y="563880"/>
                <a:ext cx="76684" cy="381000"/>
              </a:xfrm>
              <a:custGeom>
                <a:avLst/>
                <a:gdLst>
                  <a:gd name="connsiteX0" fmla="*/ 0 w 76684"/>
                  <a:gd name="connsiteY0" fmla="*/ 381000 h 381000"/>
                  <a:gd name="connsiteX1" fmla="*/ 60960 w 76684"/>
                  <a:gd name="connsiteY1" fmla="*/ 304800 h 381000"/>
                  <a:gd name="connsiteX2" fmla="*/ 76200 w 76684"/>
                  <a:gd name="connsiteY2" fmla="*/ 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6684" h="381000">
                    <a:moveTo>
                      <a:pt x="0" y="381000"/>
                    </a:moveTo>
                    <a:cubicBezTo>
                      <a:pt x="20320" y="355600"/>
                      <a:pt x="54581" y="336696"/>
                      <a:pt x="60960" y="304800"/>
                    </a:cubicBezTo>
                    <a:cubicBezTo>
                      <a:pt x="80910" y="205049"/>
                      <a:pt x="76200" y="0"/>
                      <a:pt x="7620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9BE0AD62-8B30-4E0D-A24B-AE2DC475F284}"/>
                  </a:ext>
                </a:extLst>
              </p:cNvPr>
              <p:cNvSpPr/>
              <p:nvPr/>
            </p:nvSpPr>
            <p:spPr>
              <a:xfrm>
                <a:off x="2303495" y="350520"/>
                <a:ext cx="16198" cy="213360"/>
              </a:xfrm>
              <a:custGeom>
                <a:avLst/>
                <a:gdLst>
                  <a:gd name="connsiteX0" fmla="*/ 0 w 16198"/>
                  <a:gd name="connsiteY0" fmla="*/ 213360 h 213360"/>
                  <a:gd name="connsiteX1" fmla="*/ 15240 w 16198"/>
                  <a:gd name="connsiteY1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" h="213360">
                    <a:moveTo>
                      <a:pt x="0" y="213360"/>
                    </a:moveTo>
                    <a:cubicBezTo>
                      <a:pt x="21921" y="81833"/>
                      <a:pt x="15240" y="152820"/>
                      <a:pt x="15240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4" name="Cilindro 73">
              <a:extLst>
                <a:ext uri="{FF2B5EF4-FFF2-40B4-BE49-F238E27FC236}">
                  <a16:creationId xmlns:a16="http://schemas.microsoft.com/office/drawing/2014/main" id="{A234874D-FC49-4175-9655-696CD12F4508}"/>
                </a:ext>
              </a:extLst>
            </p:cNvPr>
            <p:cNvSpPr/>
            <p:nvPr/>
          </p:nvSpPr>
          <p:spPr>
            <a:xfrm>
              <a:off x="405292" y="1274587"/>
              <a:ext cx="924025" cy="1228953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5" name="Cilindro 74">
              <a:extLst>
                <a:ext uri="{FF2B5EF4-FFF2-40B4-BE49-F238E27FC236}">
                  <a16:creationId xmlns:a16="http://schemas.microsoft.com/office/drawing/2014/main" id="{B7035D4D-C2FB-4253-AB1C-5AC8FB6A5CA2}"/>
                </a:ext>
              </a:extLst>
            </p:cNvPr>
            <p:cNvSpPr/>
            <p:nvPr/>
          </p:nvSpPr>
          <p:spPr>
            <a:xfrm>
              <a:off x="1838299" y="1274587"/>
              <a:ext cx="924025" cy="1228953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6" name="Cilindro 75">
              <a:extLst>
                <a:ext uri="{FF2B5EF4-FFF2-40B4-BE49-F238E27FC236}">
                  <a16:creationId xmlns:a16="http://schemas.microsoft.com/office/drawing/2014/main" id="{0F471CFD-512B-4499-9771-BB6A92E5C6A3}"/>
                </a:ext>
              </a:extLst>
            </p:cNvPr>
            <p:cNvSpPr/>
            <p:nvPr/>
          </p:nvSpPr>
          <p:spPr>
            <a:xfrm>
              <a:off x="3272463" y="1274587"/>
              <a:ext cx="924025" cy="1228953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7" name="Cilindro 76">
              <a:extLst>
                <a:ext uri="{FF2B5EF4-FFF2-40B4-BE49-F238E27FC236}">
                  <a16:creationId xmlns:a16="http://schemas.microsoft.com/office/drawing/2014/main" id="{5D1ECF75-6A1A-4F0F-B857-C23106CFC2EA}"/>
                </a:ext>
              </a:extLst>
            </p:cNvPr>
            <p:cNvSpPr/>
            <p:nvPr/>
          </p:nvSpPr>
          <p:spPr>
            <a:xfrm>
              <a:off x="4705470" y="1274587"/>
              <a:ext cx="924025" cy="1228953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8" name="Cilindro 77">
              <a:extLst>
                <a:ext uri="{FF2B5EF4-FFF2-40B4-BE49-F238E27FC236}">
                  <a16:creationId xmlns:a16="http://schemas.microsoft.com/office/drawing/2014/main" id="{961A6D41-3D29-4768-9302-F66A828ABAA7}"/>
                </a:ext>
              </a:extLst>
            </p:cNvPr>
            <p:cNvSpPr/>
            <p:nvPr/>
          </p:nvSpPr>
          <p:spPr>
            <a:xfrm>
              <a:off x="6139634" y="1271156"/>
              <a:ext cx="924025" cy="1228953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9" name="Cilindro 78">
              <a:extLst>
                <a:ext uri="{FF2B5EF4-FFF2-40B4-BE49-F238E27FC236}">
                  <a16:creationId xmlns:a16="http://schemas.microsoft.com/office/drawing/2014/main" id="{553BFC63-0930-4538-BB6A-89CCBF2F8EC8}"/>
                </a:ext>
              </a:extLst>
            </p:cNvPr>
            <p:cNvSpPr/>
            <p:nvPr/>
          </p:nvSpPr>
          <p:spPr>
            <a:xfrm>
              <a:off x="7572641" y="4152448"/>
              <a:ext cx="924025" cy="1228953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0" name="Cilindro 79">
              <a:extLst>
                <a:ext uri="{FF2B5EF4-FFF2-40B4-BE49-F238E27FC236}">
                  <a16:creationId xmlns:a16="http://schemas.microsoft.com/office/drawing/2014/main" id="{01F3E051-5029-47CF-B8AD-8DBB2596BCDA}"/>
                </a:ext>
              </a:extLst>
            </p:cNvPr>
            <p:cNvSpPr/>
            <p:nvPr/>
          </p:nvSpPr>
          <p:spPr>
            <a:xfrm>
              <a:off x="10452903" y="-390221"/>
              <a:ext cx="924025" cy="1228952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1" name="Cilindro 80">
              <a:extLst>
                <a:ext uri="{FF2B5EF4-FFF2-40B4-BE49-F238E27FC236}">
                  <a16:creationId xmlns:a16="http://schemas.microsoft.com/office/drawing/2014/main" id="{4A7D6777-DA6A-4263-9466-F5C1726F4BF7}"/>
                </a:ext>
              </a:extLst>
            </p:cNvPr>
            <p:cNvSpPr/>
            <p:nvPr/>
          </p:nvSpPr>
          <p:spPr>
            <a:xfrm>
              <a:off x="10469264" y="6065858"/>
              <a:ext cx="924025" cy="1228952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2" name="Cilindro 81">
              <a:extLst>
                <a:ext uri="{FF2B5EF4-FFF2-40B4-BE49-F238E27FC236}">
                  <a16:creationId xmlns:a16="http://schemas.microsoft.com/office/drawing/2014/main" id="{68B04497-3472-4B0B-8F61-BB8585A51774}"/>
                </a:ext>
              </a:extLst>
            </p:cNvPr>
            <p:cNvSpPr/>
            <p:nvPr/>
          </p:nvSpPr>
          <p:spPr>
            <a:xfrm>
              <a:off x="11873975" y="-390221"/>
              <a:ext cx="924025" cy="1228954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3" name="Cilindro 82">
              <a:extLst>
                <a:ext uri="{FF2B5EF4-FFF2-40B4-BE49-F238E27FC236}">
                  <a16:creationId xmlns:a16="http://schemas.microsoft.com/office/drawing/2014/main" id="{0F154997-F107-46CA-ABB4-489500129D67}"/>
                </a:ext>
              </a:extLst>
            </p:cNvPr>
            <p:cNvSpPr/>
            <p:nvPr/>
          </p:nvSpPr>
          <p:spPr>
            <a:xfrm>
              <a:off x="9064553" y="6063242"/>
              <a:ext cx="924025" cy="1228952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4" name="Cilindro 83">
              <a:extLst>
                <a:ext uri="{FF2B5EF4-FFF2-40B4-BE49-F238E27FC236}">
                  <a16:creationId xmlns:a16="http://schemas.microsoft.com/office/drawing/2014/main" id="{81E907FD-A138-4062-86B2-C2AFD9173919}"/>
                </a:ext>
              </a:extLst>
            </p:cNvPr>
            <p:cNvSpPr/>
            <p:nvPr/>
          </p:nvSpPr>
          <p:spPr>
            <a:xfrm>
              <a:off x="13278686" y="6065858"/>
              <a:ext cx="924025" cy="1228954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5" name="Cilindro 84">
              <a:extLst>
                <a:ext uri="{FF2B5EF4-FFF2-40B4-BE49-F238E27FC236}">
                  <a16:creationId xmlns:a16="http://schemas.microsoft.com/office/drawing/2014/main" id="{A59C5F02-AA17-43E8-A8FC-C633D76A69CD}"/>
                </a:ext>
              </a:extLst>
            </p:cNvPr>
            <p:cNvSpPr/>
            <p:nvPr/>
          </p:nvSpPr>
          <p:spPr>
            <a:xfrm>
              <a:off x="10440969" y="4154182"/>
              <a:ext cx="924025" cy="1228953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6" name="Cilindro 85">
              <a:extLst>
                <a:ext uri="{FF2B5EF4-FFF2-40B4-BE49-F238E27FC236}">
                  <a16:creationId xmlns:a16="http://schemas.microsoft.com/office/drawing/2014/main" id="{15EC37FD-E9F4-4CB5-9D23-6407AA4A4476}"/>
                </a:ext>
              </a:extLst>
            </p:cNvPr>
            <p:cNvSpPr/>
            <p:nvPr/>
          </p:nvSpPr>
          <p:spPr>
            <a:xfrm>
              <a:off x="11873975" y="6065860"/>
              <a:ext cx="924025" cy="1228952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87" name="Cilindro 86">
              <a:extLst>
                <a:ext uri="{FF2B5EF4-FFF2-40B4-BE49-F238E27FC236}">
                  <a16:creationId xmlns:a16="http://schemas.microsoft.com/office/drawing/2014/main" id="{E2FEA6C7-E08B-4494-8B54-DD9259089C61}"/>
                </a:ext>
              </a:extLst>
            </p:cNvPr>
            <p:cNvSpPr/>
            <p:nvPr/>
          </p:nvSpPr>
          <p:spPr>
            <a:xfrm>
              <a:off x="13286059" y="-367304"/>
              <a:ext cx="924025" cy="1228954"/>
            </a:xfrm>
            <a:prstGeom prst="can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D77C99C6-E76C-4EA3-A1A2-DAAAE0407C90}"/>
              </a:ext>
            </a:extLst>
          </p:cNvPr>
          <p:cNvGrpSpPr/>
          <p:nvPr/>
        </p:nvGrpSpPr>
        <p:grpSpPr>
          <a:xfrm>
            <a:off x="1344168" y="5434516"/>
            <a:ext cx="1698197" cy="1606065"/>
            <a:chOff x="3174273" y="1292188"/>
            <a:chExt cx="4518777" cy="4273622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F903A154-7468-4CF3-90C4-63AB2A80B4F0}"/>
                </a:ext>
              </a:extLst>
            </p:cNvPr>
            <p:cNvSpPr/>
            <p:nvPr/>
          </p:nvSpPr>
          <p:spPr>
            <a:xfrm rot="20213329">
              <a:off x="3665162" y="1292193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20F36E23-ADB4-4FF2-9818-B498BC91A9E0}"/>
                </a:ext>
              </a:extLst>
            </p:cNvPr>
            <p:cNvSpPr/>
            <p:nvPr/>
          </p:nvSpPr>
          <p:spPr>
            <a:xfrm rot="20213329">
              <a:off x="4796036" y="1292192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C1ED0EEC-6E12-492E-B5BA-95445799FCD2}"/>
                </a:ext>
              </a:extLst>
            </p:cNvPr>
            <p:cNvSpPr/>
            <p:nvPr/>
          </p:nvSpPr>
          <p:spPr>
            <a:xfrm rot="20213329">
              <a:off x="5926908" y="1292190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0F86E031-3ACA-4116-968F-BF9239C41C84}"/>
                </a:ext>
              </a:extLst>
            </p:cNvPr>
            <p:cNvSpPr/>
            <p:nvPr/>
          </p:nvSpPr>
          <p:spPr>
            <a:xfrm rot="20213329">
              <a:off x="7057783" y="1292188"/>
              <a:ext cx="635267" cy="4273617"/>
            </a:xfrm>
            <a:prstGeom prst="rect">
              <a:avLst/>
            </a:prstGeom>
            <a:solidFill>
              <a:srgbClr val="D79D78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45B8C3A5-6832-4C4E-BF1E-8D29C97044C3}"/>
                </a:ext>
              </a:extLst>
            </p:cNvPr>
            <p:cNvSpPr/>
            <p:nvPr/>
          </p:nvSpPr>
          <p:spPr>
            <a:xfrm>
              <a:off x="3174273" y="1722923"/>
              <a:ext cx="1617044" cy="3426594"/>
            </a:xfrm>
            <a:custGeom>
              <a:avLst/>
              <a:gdLst>
                <a:gd name="connsiteX0" fmla="*/ 0 w 1520791"/>
                <a:gd name="connsiteY0" fmla="*/ 0 h 2906829"/>
                <a:gd name="connsiteX1" fmla="*/ 48126 w 1520791"/>
                <a:gd name="connsiteY1" fmla="*/ 38501 h 2906829"/>
                <a:gd name="connsiteX2" fmla="*/ 105877 w 1520791"/>
                <a:gd name="connsiteY2" fmla="*/ 77002 h 2906829"/>
                <a:gd name="connsiteX3" fmla="*/ 134753 w 1520791"/>
                <a:gd name="connsiteY3" fmla="*/ 105877 h 2906829"/>
                <a:gd name="connsiteX4" fmla="*/ 259882 w 1520791"/>
                <a:gd name="connsiteY4" fmla="*/ 182880 h 2906829"/>
                <a:gd name="connsiteX5" fmla="*/ 288757 w 1520791"/>
                <a:gd name="connsiteY5" fmla="*/ 259882 h 2906829"/>
                <a:gd name="connsiteX6" fmla="*/ 317633 w 1520791"/>
                <a:gd name="connsiteY6" fmla="*/ 298383 h 2906829"/>
                <a:gd name="connsiteX7" fmla="*/ 356134 w 1520791"/>
                <a:gd name="connsiteY7" fmla="*/ 394635 h 2906829"/>
                <a:gd name="connsiteX8" fmla="*/ 433136 w 1520791"/>
                <a:gd name="connsiteY8" fmla="*/ 519764 h 2906829"/>
                <a:gd name="connsiteX9" fmla="*/ 490888 w 1520791"/>
                <a:gd name="connsiteY9" fmla="*/ 654517 h 2906829"/>
                <a:gd name="connsiteX10" fmla="*/ 529389 w 1520791"/>
                <a:gd name="connsiteY10" fmla="*/ 779646 h 2906829"/>
                <a:gd name="connsiteX11" fmla="*/ 558265 w 1520791"/>
                <a:gd name="connsiteY11" fmla="*/ 837397 h 2906829"/>
                <a:gd name="connsiteX12" fmla="*/ 587141 w 1520791"/>
                <a:gd name="connsiteY12" fmla="*/ 943275 h 2906829"/>
                <a:gd name="connsiteX13" fmla="*/ 596766 w 1520791"/>
                <a:gd name="connsiteY13" fmla="*/ 981776 h 2906829"/>
                <a:gd name="connsiteX14" fmla="*/ 606391 w 1520791"/>
                <a:gd name="connsiteY14" fmla="*/ 1029903 h 2906829"/>
                <a:gd name="connsiteX15" fmla="*/ 625642 w 1520791"/>
                <a:gd name="connsiteY15" fmla="*/ 1058778 h 2906829"/>
                <a:gd name="connsiteX16" fmla="*/ 654517 w 1520791"/>
                <a:gd name="connsiteY16" fmla="*/ 1135781 h 2906829"/>
                <a:gd name="connsiteX17" fmla="*/ 673768 w 1520791"/>
                <a:gd name="connsiteY17" fmla="*/ 1193532 h 2906829"/>
                <a:gd name="connsiteX18" fmla="*/ 712269 w 1520791"/>
                <a:gd name="connsiteY18" fmla="*/ 1270534 h 2906829"/>
                <a:gd name="connsiteX19" fmla="*/ 741145 w 1520791"/>
                <a:gd name="connsiteY19" fmla="*/ 1357162 h 2906829"/>
                <a:gd name="connsiteX20" fmla="*/ 770021 w 1520791"/>
                <a:gd name="connsiteY20" fmla="*/ 1424538 h 2906829"/>
                <a:gd name="connsiteX21" fmla="*/ 808522 w 1520791"/>
                <a:gd name="connsiteY21" fmla="*/ 1520791 h 2906829"/>
                <a:gd name="connsiteX22" fmla="*/ 827772 w 1520791"/>
                <a:gd name="connsiteY22" fmla="*/ 1607418 h 2906829"/>
                <a:gd name="connsiteX23" fmla="*/ 837397 w 1520791"/>
                <a:gd name="connsiteY23" fmla="*/ 1636294 h 2906829"/>
                <a:gd name="connsiteX24" fmla="*/ 885524 w 1520791"/>
                <a:gd name="connsiteY24" fmla="*/ 1742172 h 2906829"/>
                <a:gd name="connsiteX25" fmla="*/ 895149 w 1520791"/>
                <a:gd name="connsiteY25" fmla="*/ 1780673 h 2906829"/>
                <a:gd name="connsiteX26" fmla="*/ 904774 w 1520791"/>
                <a:gd name="connsiteY26" fmla="*/ 1828800 h 2906829"/>
                <a:gd name="connsiteX27" fmla="*/ 933650 w 1520791"/>
                <a:gd name="connsiteY27" fmla="*/ 1867301 h 2906829"/>
                <a:gd name="connsiteX28" fmla="*/ 1001027 w 1520791"/>
                <a:gd name="connsiteY28" fmla="*/ 1963553 h 2906829"/>
                <a:gd name="connsiteX29" fmla="*/ 1039528 w 1520791"/>
                <a:gd name="connsiteY29" fmla="*/ 2050181 h 2906829"/>
                <a:gd name="connsiteX30" fmla="*/ 1058778 w 1520791"/>
                <a:gd name="connsiteY30" fmla="*/ 2079056 h 2906829"/>
                <a:gd name="connsiteX31" fmla="*/ 1087654 w 1520791"/>
                <a:gd name="connsiteY31" fmla="*/ 2098307 h 2906829"/>
                <a:gd name="connsiteX32" fmla="*/ 1135781 w 1520791"/>
                <a:gd name="connsiteY32" fmla="*/ 2194560 h 2906829"/>
                <a:gd name="connsiteX33" fmla="*/ 1183907 w 1520791"/>
                <a:gd name="connsiteY33" fmla="*/ 2252311 h 2906829"/>
                <a:gd name="connsiteX34" fmla="*/ 1232033 w 1520791"/>
                <a:gd name="connsiteY34" fmla="*/ 2348564 h 2906829"/>
                <a:gd name="connsiteX35" fmla="*/ 1270534 w 1520791"/>
                <a:gd name="connsiteY35" fmla="*/ 2387065 h 2906829"/>
                <a:gd name="connsiteX36" fmla="*/ 1289785 w 1520791"/>
                <a:gd name="connsiteY36" fmla="*/ 2415941 h 2906829"/>
                <a:gd name="connsiteX37" fmla="*/ 1318661 w 1520791"/>
                <a:gd name="connsiteY37" fmla="*/ 2454442 h 2906829"/>
                <a:gd name="connsiteX38" fmla="*/ 1337911 w 1520791"/>
                <a:gd name="connsiteY38" fmla="*/ 2512193 h 2906829"/>
                <a:gd name="connsiteX39" fmla="*/ 1395663 w 1520791"/>
                <a:gd name="connsiteY39" fmla="*/ 2579570 h 2906829"/>
                <a:gd name="connsiteX40" fmla="*/ 1443789 w 1520791"/>
                <a:gd name="connsiteY40" fmla="*/ 2695073 h 2906829"/>
                <a:gd name="connsiteX41" fmla="*/ 1463040 w 1520791"/>
                <a:gd name="connsiteY41" fmla="*/ 2743200 h 2906829"/>
                <a:gd name="connsiteX42" fmla="*/ 1491915 w 1520791"/>
                <a:gd name="connsiteY42" fmla="*/ 2791326 h 2906829"/>
                <a:gd name="connsiteX43" fmla="*/ 1501541 w 1520791"/>
                <a:gd name="connsiteY43" fmla="*/ 2849077 h 2906829"/>
                <a:gd name="connsiteX44" fmla="*/ 1520791 w 1520791"/>
                <a:gd name="connsiteY44" fmla="*/ 2906829 h 29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0791" h="2906829">
                  <a:moveTo>
                    <a:pt x="0" y="0"/>
                  </a:moveTo>
                  <a:cubicBezTo>
                    <a:pt x="16042" y="12834"/>
                    <a:pt x="31512" y="26418"/>
                    <a:pt x="48126" y="38501"/>
                  </a:cubicBezTo>
                  <a:cubicBezTo>
                    <a:pt x="66837" y="52109"/>
                    <a:pt x="87614" y="62798"/>
                    <a:pt x="105877" y="77002"/>
                  </a:cubicBezTo>
                  <a:cubicBezTo>
                    <a:pt x="116622" y="85359"/>
                    <a:pt x="123160" y="98743"/>
                    <a:pt x="134753" y="105877"/>
                  </a:cubicBezTo>
                  <a:cubicBezTo>
                    <a:pt x="275707" y="192617"/>
                    <a:pt x="193298" y="116296"/>
                    <a:pt x="259882" y="182880"/>
                  </a:cubicBezTo>
                  <a:cubicBezTo>
                    <a:pt x="269507" y="208547"/>
                    <a:pt x="276498" y="235363"/>
                    <a:pt x="288757" y="259882"/>
                  </a:cubicBezTo>
                  <a:cubicBezTo>
                    <a:pt x="295931" y="274231"/>
                    <a:pt x="310459" y="284035"/>
                    <a:pt x="317633" y="298383"/>
                  </a:cubicBezTo>
                  <a:cubicBezTo>
                    <a:pt x="356864" y="376843"/>
                    <a:pt x="316890" y="332966"/>
                    <a:pt x="356134" y="394635"/>
                  </a:cubicBezTo>
                  <a:cubicBezTo>
                    <a:pt x="441024" y="528033"/>
                    <a:pt x="373006" y="399499"/>
                    <a:pt x="433136" y="519764"/>
                  </a:cubicBezTo>
                  <a:cubicBezTo>
                    <a:pt x="456203" y="704282"/>
                    <a:pt x="416193" y="496827"/>
                    <a:pt x="490888" y="654517"/>
                  </a:cubicBezTo>
                  <a:cubicBezTo>
                    <a:pt x="509569" y="693956"/>
                    <a:pt x="514303" y="738697"/>
                    <a:pt x="529389" y="779646"/>
                  </a:cubicBezTo>
                  <a:cubicBezTo>
                    <a:pt x="536829" y="799842"/>
                    <a:pt x="548640" y="818147"/>
                    <a:pt x="558265" y="837397"/>
                  </a:cubicBezTo>
                  <a:cubicBezTo>
                    <a:pt x="577070" y="969036"/>
                    <a:pt x="553221" y="852823"/>
                    <a:pt x="587141" y="943275"/>
                  </a:cubicBezTo>
                  <a:cubicBezTo>
                    <a:pt x="591786" y="955661"/>
                    <a:pt x="593896" y="968862"/>
                    <a:pt x="596766" y="981776"/>
                  </a:cubicBezTo>
                  <a:cubicBezTo>
                    <a:pt x="600315" y="997746"/>
                    <a:pt x="600647" y="1014585"/>
                    <a:pt x="606391" y="1029903"/>
                  </a:cubicBezTo>
                  <a:cubicBezTo>
                    <a:pt x="610453" y="1040734"/>
                    <a:pt x="619225" y="1049153"/>
                    <a:pt x="625642" y="1058778"/>
                  </a:cubicBezTo>
                  <a:cubicBezTo>
                    <a:pt x="648459" y="1172866"/>
                    <a:pt x="618469" y="1054672"/>
                    <a:pt x="654517" y="1135781"/>
                  </a:cubicBezTo>
                  <a:cubicBezTo>
                    <a:pt x="662758" y="1154324"/>
                    <a:pt x="665775" y="1174881"/>
                    <a:pt x="673768" y="1193532"/>
                  </a:cubicBezTo>
                  <a:cubicBezTo>
                    <a:pt x="685072" y="1219909"/>
                    <a:pt x="701343" y="1243999"/>
                    <a:pt x="712269" y="1270534"/>
                  </a:cubicBezTo>
                  <a:cubicBezTo>
                    <a:pt x="723858" y="1298679"/>
                    <a:pt x="729155" y="1329185"/>
                    <a:pt x="741145" y="1357162"/>
                  </a:cubicBezTo>
                  <a:cubicBezTo>
                    <a:pt x="750770" y="1379621"/>
                    <a:pt x="761250" y="1401732"/>
                    <a:pt x="770021" y="1424538"/>
                  </a:cubicBezTo>
                  <a:cubicBezTo>
                    <a:pt x="809669" y="1527622"/>
                    <a:pt x="768981" y="1441711"/>
                    <a:pt x="808522" y="1520791"/>
                  </a:cubicBezTo>
                  <a:cubicBezTo>
                    <a:pt x="814939" y="1549667"/>
                    <a:pt x="820598" y="1578721"/>
                    <a:pt x="827772" y="1607418"/>
                  </a:cubicBezTo>
                  <a:cubicBezTo>
                    <a:pt x="830233" y="1617261"/>
                    <a:pt x="832860" y="1627219"/>
                    <a:pt x="837397" y="1636294"/>
                  </a:cubicBezTo>
                  <a:cubicBezTo>
                    <a:pt x="884450" y="1730400"/>
                    <a:pt x="822738" y="1553815"/>
                    <a:pt x="885524" y="1742172"/>
                  </a:cubicBezTo>
                  <a:cubicBezTo>
                    <a:pt x="889707" y="1754722"/>
                    <a:pt x="892279" y="1767759"/>
                    <a:pt x="895149" y="1780673"/>
                  </a:cubicBezTo>
                  <a:cubicBezTo>
                    <a:pt x="898698" y="1796643"/>
                    <a:pt x="898130" y="1813850"/>
                    <a:pt x="904774" y="1828800"/>
                  </a:cubicBezTo>
                  <a:cubicBezTo>
                    <a:pt x="911289" y="1843460"/>
                    <a:pt x="925396" y="1853545"/>
                    <a:pt x="933650" y="1867301"/>
                  </a:cubicBezTo>
                  <a:cubicBezTo>
                    <a:pt x="989139" y="1959782"/>
                    <a:pt x="931710" y="1894236"/>
                    <a:pt x="1001027" y="1963553"/>
                  </a:cubicBezTo>
                  <a:cubicBezTo>
                    <a:pt x="1014833" y="2004972"/>
                    <a:pt x="1011683" y="2000060"/>
                    <a:pt x="1039528" y="2050181"/>
                  </a:cubicBezTo>
                  <a:cubicBezTo>
                    <a:pt x="1045146" y="2060293"/>
                    <a:pt x="1050598" y="2070876"/>
                    <a:pt x="1058778" y="2079056"/>
                  </a:cubicBezTo>
                  <a:cubicBezTo>
                    <a:pt x="1066958" y="2087236"/>
                    <a:pt x="1078029" y="2091890"/>
                    <a:pt x="1087654" y="2098307"/>
                  </a:cubicBezTo>
                  <a:cubicBezTo>
                    <a:pt x="1103696" y="2130391"/>
                    <a:pt x="1112817" y="2167003"/>
                    <a:pt x="1135781" y="2194560"/>
                  </a:cubicBezTo>
                  <a:cubicBezTo>
                    <a:pt x="1151823" y="2213810"/>
                    <a:pt x="1170626" y="2231062"/>
                    <a:pt x="1183907" y="2252311"/>
                  </a:cubicBezTo>
                  <a:cubicBezTo>
                    <a:pt x="1202919" y="2282730"/>
                    <a:pt x="1206668" y="2323199"/>
                    <a:pt x="1232033" y="2348564"/>
                  </a:cubicBezTo>
                  <a:cubicBezTo>
                    <a:pt x="1244867" y="2361398"/>
                    <a:pt x="1258722" y="2373285"/>
                    <a:pt x="1270534" y="2387065"/>
                  </a:cubicBezTo>
                  <a:cubicBezTo>
                    <a:pt x="1278063" y="2395848"/>
                    <a:pt x="1283061" y="2406528"/>
                    <a:pt x="1289785" y="2415941"/>
                  </a:cubicBezTo>
                  <a:cubicBezTo>
                    <a:pt x="1299109" y="2428995"/>
                    <a:pt x="1309036" y="2441608"/>
                    <a:pt x="1318661" y="2454442"/>
                  </a:cubicBezTo>
                  <a:cubicBezTo>
                    <a:pt x="1325078" y="2473692"/>
                    <a:pt x="1328836" y="2494044"/>
                    <a:pt x="1337911" y="2512193"/>
                  </a:cubicBezTo>
                  <a:cubicBezTo>
                    <a:pt x="1350258" y="2536888"/>
                    <a:pt x="1376399" y="2560306"/>
                    <a:pt x="1395663" y="2579570"/>
                  </a:cubicBezTo>
                  <a:cubicBezTo>
                    <a:pt x="1411705" y="2618071"/>
                    <a:pt x="1427908" y="2656505"/>
                    <a:pt x="1443789" y="2695073"/>
                  </a:cubicBezTo>
                  <a:cubicBezTo>
                    <a:pt x="1450368" y="2711050"/>
                    <a:pt x="1454151" y="2728384"/>
                    <a:pt x="1463040" y="2743200"/>
                  </a:cubicBezTo>
                  <a:lnTo>
                    <a:pt x="1491915" y="2791326"/>
                  </a:lnTo>
                  <a:cubicBezTo>
                    <a:pt x="1495124" y="2810576"/>
                    <a:pt x="1496808" y="2830144"/>
                    <a:pt x="1501541" y="2849077"/>
                  </a:cubicBezTo>
                  <a:cubicBezTo>
                    <a:pt x="1506463" y="2868763"/>
                    <a:pt x="1520791" y="2906829"/>
                    <a:pt x="1520791" y="290682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</p:grpSp>
      <p:sp>
        <p:nvSpPr>
          <p:cNvPr id="94" name="Retângulo 93">
            <a:extLst>
              <a:ext uri="{FF2B5EF4-FFF2-40B4-BE49-F238E27FC236}">
                <a16:creationId xmlns:a16="http://schemas.microsoft.com/office/drawing/2014/main" id="{633CC23D-5C6D-4F7A-829C-DF940E739EB8}"/>
              </a:ext>
            </a:extLst>
          </p:cNvPr>
          <p:cNvSpPr/>
          <p:nvPr/>
        </p:nvSpPr>
        <p:spPr>
          <a:xfrm>
            <a:off x="-1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7C9B4A52-832B-487E-B783-FA1CB033445C}"/>
              </a:ext>
            </a:extLst>
          </p:cNvPr>
          <p:cNvSpPr/>
          <p:nvPr/>
        </p:nvSpPr>
        <p:spPr>
          <a:xfrm>
            <a:off x="782467" y="3629"/>
            <a:ext cx="1997757" cy="46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Ajuda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9EE814AC-CC5E-415B-BC01-086B2B2D0C73}"/>
              </a:ext>
            </a:extLst>
          </p:cNvPr>
          <p:cNvSpPr txBox="1"/>
          <p:nvPr/>
        </p:nvSpPr>
        <p:spPr>
          <a:xfrm>
            <a:off x="3848509" y="7229091"/>
            <a:ext cx="274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Liberar peão da casa</a:t>
            </a:r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8BAAC918-8641-44B3-92FF-C66713E0CC50}"/>
              </a:ext>
            </a:extLst>
          </p:cNvPr>
          <p:cNvSpPr/>
          <p:nvPr/>
        </p:nvSpPr>
        <p:spPr>
          <a:xfrm>
            <a:off x="6702755" y="7275257"/>
            <a:ext cx="2045519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TRÊS VERDADES</a:t>
            </a:r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83DF7670-A4EB-4B2E-9BAA-C66990A91479}"/>
              </a:ext>
            </a:extLst>
          </p:cNvPr>
          <p:cNvSpPr/>
          <p:nvPr/>
        </p:nvSpPr>
        <p:spPr>
          <a:xfrm>
            <a:off x="9049741" y="7275257"/>
            <a:ext cx="2045519" cy="36933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RE-ATOUM</a:t>
            </a:r>
          </a:p>
        </p:txBody>
      </p:sp>
    </p:spTree>
    <p:extLst>
      <p:ext uri="{BB962C8B-B14F-4D97-AF65-F5344CB8AC3E}">
        <p14:creationId xmlns:p14="http://schemas.microsoft.com/office/powerpoint/2010/main" val="1648661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2165</TotalTime>
  <Words>193</Words>
  <Application>Microsoft Office PowerPoint</Application>
  <PresentationFormat>Personalizar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Vitor</dc:creator>
  <cp:lastModifiedBy>João Vitor</cp:lastModifiedBy>
  <cp:revision>68</cp:revision>
  <dcterms:created xsi:type="dcterms:W3CDTF">2018-03-24T01:06:58Z</dcterms:created>
  <dcterms:modified xsi:type="dcterms:W3CDTF">2018-05-13T21:02:25Z</dcterms:modified>
</cp:coreProperties>
</file>