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5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8631" autoAdjust="0"/>
  </p:normalViewPr>
  <p:slideViewPr>
    <p:cSldViewPr snapToGrid="0">
      <p:cViewPr varScale="1">
        <p:scale>
          <a:sx n="110" d="100"/>
          <a:sy n="110" d="100"/>
        </p:scale>
        <p:origin x="11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AD2C1-7F08-49E9-874B-69C1506F7D23}" type="datetimeFigureOut">
              <a:rPr lang="en-150" smtClean="0"/>
              <a:t>11/04/2023</a:t>
            </a:fld>
            <a:endParaRPr lang="en-15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15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4E8B7-8475-4496-88B8-79894A7EF62D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4835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 </a:t>
            </a:r>
            <a:r>
              <a:rPr lang="pt-PT" dirty="0" err="1"/>
              <a:t>wanted</a:t>
            </a:r>
            <a:r>
              <a:rPr lang="pt-PT" dirty="0"/>
              <a:t> to </a:t>
            </a:r>
            <a:r>
              <a:rPr lang="pt-PT" dirty="0" err="1"/>
              <a:t>have</a:t>
            </a:r>
            <a:r>
              <a:rPr lang="pt-PT" dirty="0"/>
              <a:t> a </a:t>
            </a:r>
            <a:r>
              <a:rPr lang="pt-PT" dirty="0" err="1"/>
              <a:t>simple</a:t>
            </a:r>
            <a:r>
              <a:rPr lang="pt-PT" dirty="0"/>
              <a:t> cliente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whose</a:t>
            </a:r>
            <a:r>
              <a:rPr lang="pt-PT" dirty="0"/>
              <a:t> job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to </a:t>
            </a:r>
            <a:r>
              <a:rPr lang="pt-PT" dirty="0" err="1"/>
              <a:t>provide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info</a:t>
            </a:r>
            <a:r>
              <a:rPr lang="pt-PT" dirty="0"/>
              <a:t>, </a:t>
            </a:r>
            <a:r>
              <a:rPr lang="pt-PT" dirty="0" err="1"/>
              <a:t>targeted</a:t>
            </a:r>
            <a:r>
              <a:rPr lang="pt-PT" dirty="0"/>
              <a:t> server/</a:t>
            </a:r>
            <a:r>
              <a:rPr lang="pt-PT" dirty="0" err="1"/>
              <a:t>room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to </a:t>
            </a:r>
            <a:r>
              <a:rPr lang="pt-PT" dirty="0" err="1"/>
              <a:t>send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receive</a:t>
            </a:r>
            <a:r>
              <a:rPr lang="pt-PT" dirty="0"/>
              <a:t> contente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server.</a:t>
            </a:r>
          </a:p>
          <a:p>
            <a:endParaRPr lang="pt-PT" dirty="0"/>
          </a:p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4E8B7-8475-4496-88B8-79894A7EF62D}" type="slidenum">
              <a:rPr lang="en-150" smtClean="0"/>
              <a:t>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3581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server </a:t>
            </a:r>
            <a:r>
              <a:rPr lang="pt-PT" dirty="0" err="1"/>
              <a:t>side</a:t>
            </a:r>
            <a:r>
              <a:rPr lang="pt-PT" dirty="0"/>
              <a:t>, I </a:t>
            </a:r>
            <a:r>
              <a:rPr lang="pt-PT" dirty="0" err="1"/>
              <a:t>wanted</a:t>
            </a:r>
            <a:r>
              <a:rPr lang="pt-PT" dirty="0"/>
              <a:t> to </a:t>
            </a:r>
            <a:r>
              <a:rPr lang="pt-PT" dirty="0" err="1"/>
              <a:t>have</a:t>
            </a:r>
            <a:r>
              <a:rPr lang="pt-PT" dirty="0"/>
              <a:t> a componente to </a:t>
            </a:r>
            <a:r>
              <a:rPr lang="pt-PT" dirty="0" err="1"/>
              <a:t>deal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, a componente to </a:t>
            </a:r>
            <a:r>
              <a:rPr lang="pt-PT" dirty="0" err="1"/>
              <a:t>deal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room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a componente to </a:t>
            </a:r>
            <a:r>
              <a:rPr lang="pt-PT" dirty="0" err="1"/>
              <a:t>deal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server as a </a:t>
            </a:r>
            <a:r>
              <a:rPr lang="pt-PT" dirty="0" err="1"/>
              <a:t>hole</a:t>
            </a:r>
            <a:r>
              <a:rPr lang="pt-PT" dirty="0"/>
              <a:t>,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way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keep</a:t>
            </a:r>
            <a:r>
              <a:rPr lang="pt-PT" dirty="0"/>
              <a:t> a modular </a:t>
            </a:r>
            <a:r>
              <a:rPr lang="pt-PT" dirty="0" err="1"/>
              <a:t>architecture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future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desired</a:t>
            </a:r>
            <a:r>
              <a:rPr lang="pt-PT" dirty="0"/>
              <a:t> </a:t>
            </a:r>
            <a:r>
              <a:rPr lang="pt-PT" dirty="0" err="1"/>
              <a:t>locations</a:t>
            </a:r>
            <a:r>
              <a:rPr lang="pt-PT" dirty="0"/>
              <a:t>, </a:t>
            </a:r>
            <a:r>
              <a:rPr lang="pt-PT" dirty="0" err="1"/>
              <a:t>something</a:t>
            </a:r>
            <a:r>
              <a:rPr lang="pt-PT" dirty="0"/>
              <a:t> I </a:t>
            </a:r>
            <a:r>
              <a:rPr lang="pt-PT" dirty="0" err="1"/>
              <a:t>did</a:t>
            </a:r>
            <a:r>
              <a:rPr lang="pt-PT" dirty="0"/>
              <a:t> as </a:t>
            </a:r>
            <a:r>
              <a:rPr lang="pt-PT" dirty="0" err="1"/>
              <a:t>an</a:t>
            </a:r>
            <a:r>
              <a:rPr lang="pt-PT" dirty="0"/>
              <a:t> exemple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connected</a:t>
            </a:r>
            <a:r>
              <a:rPr lang="pt-PT" dirty="0"/>
              <a:t>/</a:t>
            </a:r>
            <a:r>
              <a:rPr lang="pt-PT" dirty="0" err="1"/>
              <a:t>disconnected</a:t>
            </a:r>
            <a:r>
              <a:rPr lang="pt-PT" dirty="0"/>
              <a:t> output.</a:t>
            </a:r>
          </a:p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4E8B7-8475-4496-88B8-79894A7EF62D}" type="slidenum">
              <a:rPr lang="en-150" smtClean="0"/>
              <a:t>5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814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F7F4-7B9B-406A-90CF-E5C63673A364}" type="datetime1">
              <a:rPr lang="pt-PT" smtClean="0"/>
              <a:t>11/04/2023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5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2B44-A703-4A9B-BB0B-621472B20487}" type="datetime1">
              <a:rPr lang="pt-PT" smtClean="0"/>
              <a:t>11/04/2023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093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FE40-B23D-4268-B46D-23EFD77DF793}" type="datetime1">
              <a:rPr lang="pt-PT" smtClean="0"/>
              <a:t>11/04/2023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80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79D9-83A5-4119-9478-95F61C8F39CD}" type="datetime1">
              <a:rPr lang="pt-PT" smtClean="0"/>
              <a:t>11/04/2023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930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59C8-1EAA-4F5B-99E0-AEE2641AEE8B}" type="datetime1">
              <a:rPr lang="pt-PT" smtClean="0"/>
              <a:t>11/04/2023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2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B89B-371B-42A1-83B5-93F8A359FDF7}" type="datetime1">
              <a:rPr lang="pt-PT" smtClean="0"/>
              <a:t>11/04/2023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9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4E5-7E24-4AF6-8460-4B28C8D81444}" type="datetime1">
              <a:rPr lang="pt-PT" smtClean="0"/>
              <a:t>11/04/2023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435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6DC6-85BC-4866-9D0E-1F3A019D94D4}" type="datetime1">
              <a:rPr lang="pt-PT" smtClean="0"/>
              <a:t>11/04/2023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353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8220-256C-406E-972C-F7F3DA96AC16}" type="datetime1">
              <a:rPr lang="pt-PT" smtClean="0"/>
              <a:t>11/04/2023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895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E3557F-F3BE-458A-8D2B-8AC412966C6B}" type="datetime1">
              <a:rPr lang="pt-PT" smtClean="0"/>
              <a:t>11/04/2023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229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18C-5270-44CB-940C-736C48D4B689}" type="datetime1">
              <a:rPr lang="pt-PT" smtClean="0"/>
              <a:t>11/04/2023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449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01CD39-A39F-4852-A672-4C27BC2AA047}" type="datetime1">
              <a:rPr lang="pt-PT" smtClean="0"/>
              <a:t>11/04/2023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CA750E-79E0-4814-8F95-433E6D39E961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19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google/googletest/tree/m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raw.io" TargetMode="External"/><Relationship Id="rId5" Type="http://schemas.openxmlformats.org/officeDocument/2006/relationships/hyperlink" Target="https://miro.com/" TargetMode="External"/><Relationship Id="rId4" Type="http://schemas.openxmlformats.org/officeDocument/2006/relationships/hyperlink" Target="https://chat.openai.com/cha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uville-technologies/MOYF" TargetMode="External"/><Relationship Id="rId2" Type="http://schemas.openxmlformats.org/officeDocument/2006/relationships/hyperlink" Target="https://www.boos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-TAG/qt-chat-server" TargetMode="External"/><Relationship Id="rId5" Type="http://schemas.openxmlformats.org/officeDocument/2006/relationships/hyperlink" Target="https://github.com/botaojia/chat" TargetMode="External"/><Relationship Id="rId4" Type="http://schemas.openxmlformats.org/officeDocument/2006/relationships/hyperlink" Target="https://www.youtube.com/watch?v=DVMHEDhYEr4&amp;list=PLKH0QdYnI6AlcsMeNTN0G8QRKum4p7QbT&amp;index=9&amp;ab_channel=OzzadarDe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7C833-3D20-2029-CFD9-91D48E9AF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Chat Service Application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1F08D0-DBFE-7B9B-3F34-1522E5FC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1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CF5250-C517-9F9E-CB37-CF868694280B}"/>
              </a:ext>
            </a:extLst>
          </p:cNvPr>
          <p:cNvSpPr txBox="1"/>
          <p:nvPr/>
        </p:nvSpPr>
        <p:spPr>
          <a:xfrm>
            <a:off x="1097280" y="5808617"/>
            <a:ext cx="345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João Bernardo Castanheira Patrício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0655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508FB-FFDA-E20A-537A-6E5A57E3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Requirements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E44358-2EE1-A148-0F07-735A6845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150" dirty="0"/>
              <a:t>A user can send and receive text messages;</a:t>
            </a:r>
          </a:p>
          <a:p>
            <a:r>
              <a:rPr lang="en-150" dirty="0"/>
              <a:t>The applications shall run on a computer/laptop;</a:t>
            </a:r>
          </a:p>
          <a:p>
            <a:r>
              <a:rPr lang="en-150" dirty="0"/>
              <a:t>The applications are written in C++ development language;</a:t>
            </a:r>
          </a:p>
          <a:p>
            <a:r>
              <a:rPr lang="en-150" dirty="0"/>
              <a:t>The client application:</a:t>
            </a:r>
          </a:p>
          <a:p>
            <a:pPr lvl="1"/>
            <a:r>
              <a:rPr lang="en-150" dirty="0"/>
              <a:t>connects automatically or per user input to the server application;</a:t>
            </a:r>
          </a:p>
          <a:p>
            <a:pPr lvl="1"/>
            <a:r>
              <a:rPr lang="en-150" dirty="0"/>
              <a:t>user can disconnect from the server application;</a:t>
            </a:r>
          </a:p>
          <a:p>
            <a:pPr lvl="1"/>
            <a:r>
              <a:rPr lang="en-150" dirty="0"/>
              <a:t>user can send a text message to the server;</a:t>
            </a:r>
          </a:p>
          <a:p>
            <a:pPr lvl="1"/>
            <a:r>
              <a:rPr lang="en-150" dirty="0"/>
              <a:t>user can write messages that are only send after a user command to the server application;</a:t>
            </a:r>
          </a:p>
          <a:p>
            <a:pPr lvl="1"/>
            <a:r>
              <a:rPr lang="en-150" dirty="0"/>
              <a:t>user can see the received text messages from the server application;</a:t>
            </a:r>
          </a:p>
          <a:p>
            <a:r>
              <a:rPr lang="en-150" dirty="0"/>
              <a:t>The server application:</a:t>
            </a:r>
          </a:p>
          <a:p>
            <a:pPr lvl="1"/>
            <a:r>
              <a:rPr lang="en-150" dirty="0"/>
              <a:t>shall send all text messages to the other connected clients.</a:t>
            </a:r>
          </a:p>
          <a:p>
            <a:pPr marL="0" indent="0">
              <a:buNone/>
            </a:pPr>
            <a:endParaRPr lang="en-150" dirty="0"/>
          </a:p>
          <a:p>
            <a:endParaRPr lang="en-15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D28EF32-5362-B1D0-B67D-267C2E57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2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CDF9E5-E049-D038-3ED2-ABC49F6E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6" y="83081"/>
            <a:ext cx="4613165" cy="24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571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30559-F682-E5A2-1D85-E2A3CA47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38" y="318093"/>
            <a:ext cx="3947359" cy="1450757"/>
          </a:xfrm>
        </p:spPr>
        <p:txBody>
          <a:bodyPr/>
          <a:lstStyle/>
          <a:p>
            <a:r>
              <a:rPr lang="en-150" dirty="0"/>
              <a:t>Demonstration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A57C5B-43CC-43DA-C017-9D1B15607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06" y="2085703"/>
            <a:ext cx="4580708" cy="4023360"/>
          </a:xfrm>
        </p:spPr>
        <p:txBody>
          <a:bodyPr/>
          <a:lstStyle/>
          <a:p>
            <a:r>
              <a:rPr lang="en-150" dirty="0"/>
              <a:t>Run the server executable: </a:t>
            </a:r>
          </a:p>
          <a:p>
            <a:r>
              <a:rPr lang="en-150" dirty="0"/>
              <a:t>“ServerApp.exe 8888”</a:t>
            </a:r>
          </a:p>
          <a:p>
            <a:endParaRPr lang="en-150" dirty="0"/>
          </a:p>
          <a:p>
            <a:r>
              <a:rPr lang="en-150" dirty="0"/>
              <a:t>Run the client executable: </a:t>
            </a:r>
          </a:p>
          <a:p>
            <a:r>
              <a:rPr lang="en-150" dirty="0"/>
              <a:t>“ClientApp.exe Joao 127.0.0.1 8888”</a:t>
            </a:r>
          </a:p>
          <a:p>
            <a:endParaRPr lang="en-150" dirty="0"/>
          </a:p>
          <a:p>
            <a:r>
              <a:rPr lang="en-150" dirty="0"/>
              <a:t>Run the client executable: </a:t>
            </a:r>
          </a:p>
          <a:p>
            <a:r>
              <a:rPr lang="en-150" dirty="0"/>
              <a:t>“ClientApp.exe Bernardo 127.0.0.1 8888”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38610E4-1A0F-93E0-BB23-9415978E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3</a:t>
            </a:fld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77737D-FB8A-8312-B13C-F399EC4A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753" y="1838518"/>
            <a:ext cx="5190730" cy="44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850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1FCFE-B710-98D6-56AA-35FDC4CC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Strategy - Client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4F283414-05B4-2E4A-4CAA-E9F8C9A05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7" y="1889806"/>
            <a:ext cx="2516892" cy="402272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798209-ABF0-BBA2-08D5-9BAF77D3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4</a:t>
            </a:fld>
            <a:endParaRPr lang="pt-PT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463D002-B11D-5FB0-423B-306B6D96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27" y="2289072"/>
            <a:ext cx="5721531" cy="325833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2C03144-77EA-0E61-D979-5A3D32CED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206" y="4863783"/>
            <a:ext cx="1012528" cy="6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505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6AB4C-81D6-5D11-0928-67B4616F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Strategy - Server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072C29EA-6BB5-F3AB-1B5E-9F84B18BD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9" y="2003017"/>
            <a:ext cx="2249889" cy="3448549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1CC0A8-3DC5-50BB-E4BC-CD77B42E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5</a:t>
            </a:fld>
            <a:endParaRPr lang="pt-PT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484A1BE-36CB-027B-1959-5AA491B6B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150" y="2211978"/>
            <a:ext cx="7947530" cy="334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75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67887-9F55-18FC-B2A8-171A07D3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Used technologies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A9EA19-821C-4ED0-84BC-97534DA9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The main used technology was the Boost library and its IO utilities.</a:t>
            </a:r>
          </a:p>
          <a:p>
            <a:r>
              <a:rPr lang="en-150" dirty="0"/>
              <a:t>Advantages:</a:t>
            </a:r>
          </a:p>
          <a:p>
            <a:pPr lvl="1"/>
            <a:r>
              <a:rPr lang="en-150" dirty="0"/>
              <a:t>Flexibility and modularity: easy to integrate and customize its functionality to the targeted specific needs;</a:t>
            </a:r>
          </a:p>
          <a:p>
            <a:pPr lvl="1"/>
            <a:r>
              <a:rPr lang="en-150" dirty="0"/>
              <a:t>Cross platform: supported on Windows and Linux;</a:t>
            </a:r>
          </a:p>
          <a:p>
            <a:pPr lvl="1"/>
            <a:r>
              <a:rPr lang="en-150" dirty="0"/>
              <a:t>Concurrency: supports asynchronous and multi-threading operations.</a:t>
            </a:r>
          </a:p>
          <a:p>
            <a:pPr lvl="1"/>
            <a:r>
              <a:rPr lang="en-150" dirty="0"/>
              <a:t>Supports, among others, TCP and IPv4;</a:t>
            </a:r>
          </a:p>
          <a:p>
            <a:pPr lvl="1"/>
            <a:r>
              <a:rPr lang="en-150" dirty="0"/>
              <a:t>Easy of use: since it handles complex tasks, allows users to abstract from complex details regarding IO, threading and socket communication.</a:t>
            </a:r>
          </a:p>
          <a:p>
            <a:pPr lvl="1"/>
            <a:endParaRPr lang="en-150" dirty="0"/>
          </a:p>
          <a:p>
            <a:pPr lvl="1"/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A91774B-D411-85BC-71F7-E2704D3B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7351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58A68-ABB3-F5F3-EB37-D0C5675C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Used tools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E9336B-AB5C-0C18-2AA2-1D2278B0B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6514"/>
            <a:ext cx="10058400" cy="38225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150" dirty="0" err="1"/>
              <a:t>Cmake</a:t>
            </a:r>
            <a:r>
              <a:rPr lang="en-150" dirty="0"/>
              <a:t> build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150" dirty="0" err="1">
                <a:hlinkClick r:id="rId2"/>
              </a:rPr>
              <a:t>GoogleTest</a:t>
            </a:r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 err="1"/>
              <a:t>Clion</a:t>
            </a:r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 err="1">
                <a:hlinkClick r:id="rId3"/>
              </a:rPr>
              <a:t>github</a:t>
            </a:r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/>
              <a:t>batch scripts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150" dirty="0">
                <a:hlinkClick r:id="rId4"/>
              </a:rPr>
              <a:t>chat-</a:t>
            </a:r>
            <a:r>
              <a:rPr lang="en-150" dirty="0" err="1">
                <a:hlinkClick r:id="rId4"/>
              </a:rPr>
              <a:t>gpt</a:t>
            </a:r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 err="1">
                <a:hlinkClick r:id="rId5"/>
              </a:rPr>
              <a:t>miro</a:t>
            </a:r>
            <a:endParaRPr lang="en-150" dirty="0"/>
          </a:p>
          <a:p>
            <a:pPr>
              <a:buFont typeface="Wingdings" panose="05000000000000000000" pitchFamily="2" charset="2"/>
              <a:buChar char="Ø"/>
            </a:pPr>
            <a:r>
              <a:rPr lang="en-150" dirty="0">
                <a:hlinkClick r:id="rId6" action="ppaction://hlinkfile"/>
              </a:rPr>
              <a:t>draw.io</a:t>
            </a:r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1A7100-E32D-FDA7-DB29-2395EC4A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7</a:t>
            </a:fld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86E998-E47C-BBEF-7BA0-18AAAFF77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1938" y="2872256"/>
            <a:ext cx="334374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315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99301A-DE4D-954C-222B-5A5A7480F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201783"/>
            <a:ext cx="4937760" cy="4667311"/>
          </a:xfrm>
        </p:spPr>
        <p:txBody>
          <a:bodyPr>
            <a:normAutofit/>
          </a:bodyPr>
          <a:lstStyle/>
          <a:p>
            <a:r>
              <a:rPr lang="en-150" sz="3200" dirty="0"/>
              <a:t>Advantages:</a:t>
            </a:r>
          </a:p>
          <a:p>
            <a:pPr marL="0" indent="0">
              <a:buNone/>
            </a:pPr>
            <a:endParaRPr lang="en-150" dirty="0"/>
          </a:p>
          <a:p>
            <a:pPr lvl="1"/>
            <a:r>
              <a:rPr lang="en-150" dirty="0"/>
              <a:t>Easy to use</a:t>
            </a:r>
          </a:p>
          <a:p>
            <a:pPr lvl="1"/>
            <a:r>
              <a:rPr lang="en-150" dirty="0"/>
              <a:t>Modular (easy to add new features)</a:t>
            </a:r>
          </a:p>
          <a:p>
            <a:pPr lvl="1"/>
            <a:r>
              <a:rPr lang="en-150" dirty="0"/>
              <a:t>Asynchronous</a:t>
            </a:r>
          </a:p>
          <a:p>
            <a:pPr lvl="1"/>
            <a:r>
              <a:rPr lang="en-150" dirty="0"/>
              <a:t>Abstraction on the IO networking handling</a:t>
            </a:r>
          </a:p>
          <a:p>
            <a:pPr lvl="1"/>
            <a:r>
              <a:rPr lang="en-150" dirty="0"/>
              <a:t>Light weight</a:t>
            </a:r>
          </a:p>
          <a:p>
            <a:pPr lvl="1"/>
            <a:r>
              <a:rPr lang="en-150" dirty="0"/>
              <a:t>Supports different rooms</a:t>
            </a:r>
          </a:p>
          <a:p>
            <a:pPr lvl="1"/>
            <a:r>
              <a:rPr lang="en-150" dirty="0"/>
              <a:t>Informs about connected/disconnected users</a:t>
            </a:r>
          </a:p>
          <a:p>
            <a:endParaRPr lang="pt-PT" dirty="0"/>
          </a:p>
          <a:p>
            <a:pPr lvl="1"/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2CADE42-30F2-7E57-F81E-A9E7F542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201784"/>
            <a:ext cx="4937760" cy="4667312"/>
          </a:xfrm>
        </p:spPr>
        <p:txBody>
          <a:bodyPr/>
          <a:lstStyle/>
          <a:p>
            <a:r>
              <a:rPr lang="en-150" sz="3200" dirty="0"/>
              <a:t>Disadvantages:</a:t>
            </a:r>
          </a:p>
          <a:p>
            <a:endParaRPr lang="en-150" dirty="0"/>
          </a:p>
          <a:p>
            <a:pPr lvl="1"/>
            <a:r>
              <a:rPr lang="en-150" dirty="0"/>
              <a:t>Low security: messages are not encrypted</a:t>
            </a:r>
          </a:p>
          <a:p>
            <a:pPr lvl="1"/>
            <a:r>
              <a:rPr lang="en-150" dirty="0"/>
              <a:t>No graphical interface</a:t>
            </a:r>
          </a:p>
          <a:p>
            <a:pPr lvl="1"/>
            <a:r>
              <a:rPr lang="en-150" dirty="0"/>
              <a:t>Depends on Boost library</a:t>
            </a:r>
          </a:p>
          <a:p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1D7305F-2DB7-26B3-EC69-4583491D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17017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AF9B1-5282-0C28-5863-1453BEC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References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91E728-2E51-BE1A-C4AF-B2A82F92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150" dirty="0"/>
              <a:t>Boost (2021). Boost C++ Libraries, from </a:t>
            </a:r>
            <a:r>
              <a:rPr lang="en-150" dirty="0">
                <a:hlinkClick r:id="rId2"/>
              </a:rPr>
              <a:t>https://www.boost.org </a:t>
            </a:r>
            <a:r>
              <a:rPr lang="en-150" dirty="0"/>
              <a:t>(last access on April 11, 2023)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150" dirty="0" err="1"/>
              <a:t>Mauville</a:t>
            </a:r>
            <a:r>
              <a:rPr lang="en-150" dirty="0"/>
              <a:t> Technologies (2021). MOYF, from </a:t>
            </a:r>
            <a:r>
              <a:rPr lang="en-150" dirty="0">
                <a:hlinkClick r:id="rId3"/>
              </a:rPr>
              <a:t>https://github.com/mauville-technologies/MOYF</a:t>
            </a:r>
            <a:r>
              <a:rPr lang="en-150" dirty="0"/>
              <a:t> (last access on April 11, 2023)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150" dirty="0" err="1"/>
              <a:t>OzzadarDev</a:t>
            </a:r>
            <a:r>
              <a:rPr lang="en-150" dirty="0"/>
              <a:t> (2019). Socket Programming in C++ using </a:t>
            </a:r>
            <a:r>
              <a:rPr lang="en-150" dirty="0" err="1"/>
              <a:t>Boost.Asio</a:t>
            </a:r>
            <a:r>
              <a:rPr lang="en-150" dirty="0"/>
              <a:t>, from </a:t>
            </a:r>
            <a:r>
              <a:rPr lang="en-150" dirty="0">
                <a:hlinkClick r:id="rId4"/>
              </a:rPr>
              <a:t>https://www.youtube.com/watch?v=DVMHEDhYEr4&amp;list=PLKH0QdYnI6AlcsMeNTN0G8QRKum4p7QbT&amp;index=9&amp;ab_channel=OzzadarDev</a:t>
            </a:r>
            <a:r>
              <a:rPr lang="en-150" dirty="0"/>
              <a:t> (last access on April 11, 2023)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150" dirty="0"/>
              <a:t>Jia, B. (2021). Chat, 2023, from </a:t>
            </a:r>
            <a:r>
              <a:rPr lang="en-150" dirty="0">
                <a:hlinkClick r:id="rId5"/>
              </a:rPr>
              <a:t>https://github.com/botaojia/chat</a:t>
            </a:r>
            <a:r>
              <a:rPr lang="en-150" dirty="0"/>
              <a:t> (last access on April 11, 2023)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150" dirty="0"/>
              <a:t>J-TAG (2021). Qt Chat Server, from </a:t>
            </a:r>
            <a:r>
              <a:rPr lang="en-150" dirty="0">
                <a:hlinkClick r:id="rId6"/>
              </a:rPr>
              <a:t>https://github.com/J-TAG/qt-chat-server</a:t>
            </a:r>
            <a:r>
              <a:rPr lang="en-150" dirty="0"/>
              <a:t> (last access on April 11, 2023)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CB9568B-82E1-A319-2491-D4FD7364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750E-79E0-4814-8F95-433E6D39E96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07667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</TotalTime>
  <Words>577</Words>
  <Application>Microsoft Office PowerPoint</Application>
  <PresentationFormat>Ecrã Panorâmico</PresentationFormat>
  <Paragraphs>75</Paragraphs>
  <Slides>9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Retrospetiva</vt:lpstr>
      <vt:lpstr>Chat Service Application</vt:lpstr>
      <vt:lpstr>Requirements</vt:lpstr>
      <vt:lpstr>Demonstration</vt:lpstr>
      <vt:lpstr>Strategy - Client</vt:lpstr>
      <vt:lpstr>Strategy - Server</vt:lpstr>
      <vt:lpstr>Used technologies</vt:lpstr>
      <vt:lpstr>Used tools</vt:lpstr>
      <vt:lpstr>Apresentação do PowerPoint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Service Application</dc:title>
  <dc:creator>João Patrício</dc:creator>
  <cp:lastModifiedBy>João Patrício</cp:lastModifiedBy>
  <cp:revision>18</cp:revision>
  <dcterms:created xsi:type="dcterms:W3CDTF">2023-04-11T15:32:44Z</dcterms:created>
  <dcterms:modified xsi:type="dcterms:W3CDTF">2023-04-11T20:03:50Z</dcterms:modified>
</cp:coreProperties>
</file>