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5" r:id="rId5"/>
    <p:sldId id="267" r:id="rId6"/>
    <p:sldId id="271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Reunião 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16/10/2019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Equations: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1650" y="3546475"/>
            <a:ext cx="8648700" cy="280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2156460"/>
            <a:ext cx="8028940" cy="1475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155" y="1050925"/>
            <a:ext cx="10515600" cy="4351338"/>
          </a:xfrm>
        </p:spPr>
        <p:txBody>
          <a:bodyPr>
            <a:noAutofit/>
          </a:bodyPr>
          <a:p>
            <a:pPr marL="0" lvl="1"/>
            <a:r>
              <a:rPr lang="en-US" altLang="en-US" sz="2400"/>
              <a:t>Method 1 </a:t>
            </a:r>
            <a:r>
              <a:rPr lang="x-none" altLang="en-US" sz="2400"/>
              <a:t>(M1)</a:t>
            </a:r>
            <a:r>
              <a:rPr lang="en-US" altLang="en-US" sz="2400"/>
              <a:t>:</a:t>
            </a:r>
            <a:endParaRPr lang="en-US" altLang="en-US" sz="2400"/>
          </a:p>
          <a:p>
            <a:pPr marL="457200" lvl="2"/>
            <a:r>
              <a:rPr lang="x-none" altLang="en-US" sz="2400">
                <a:sym typeface="+mn-ea"/>
              </a:rPr>
              <a:t>(GD)</a:t>
            </a:r>
            <a:r>
              <a:rPr lang="en-US" altLang="en-US" sz="2400">
                <a:sym typeface="+mn-ea"/>
              </a:rPr>
              <a:t>Escolha da GW com base no número de vizinhos diretos e desempate por rank;</a:t>
            </a:r>
            <a:endParaRPr lang="en-US" altLang="en-US" sz="2400">
              <a:sym typeface="+mn-ea"/>
            </a:endParaRPr>
          </a:p>
          <a:p>
            <a:pPr marL="457200" lvl="2"/>
            <a:r>
              <a:rPr lang="x-none" altLang="en-US" sz="2400">
                <a:sym typeface="+mn-ea"/>
              </a:rPr>
              <a:t>(GC) Escolha da GW com base na Centralidade (desempate por rank)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Method 2:</a:t>
            </a:r>
            <a:endParaRPr lang="en-US" altLang="en-US" sz="2400"/>
          </a:p>
          <a:p>
            <a:pPr marL="457200" lvl="2"/>
            <a:r>
              <a:rPr lang="en-US" altLang="en-US" sz="2400">
                <a:sym typeface="+mn-ea"/>
              </a:rPr>
              <a:t>Escolha da GW pelo valor do rank;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Controlo: Nova Gw tem de ter um rank 10% melhor que a anterior.</a:t>
            </a:r>
            <a:endParaRPr lang="en-US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801360" y="2513965"/>
            <a:ext cx="42424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-1Msg/sec durante primeiros 100s;</a:t>
            </a:r>
            <a:endParaRPr lang="en-US" altLang="en-US"/>
          </a:p>
          <a:p>
            <a:r>
              <a:rPr lang="en-US" altLang="en-US"/>
              <a:t>-Sem movimento;</a:t>
            </a:r>
            <a:endParaRPr lang="en-US" altLang="en-US"/>
          </a:p>
          <a:p>
            <a:r>
              <a:rPr lang="en-US" altLang="en-US"/>
              <a:t>-Nós distanciados a 20m {1,2,3,4};</a:t>
            </a:r>
            <a:endParaRPr lang="en-US" altLang="en-US"/>
          </a:p>
          <a:p>
            <a:r>
              <a:rPr lang="en-US" altLang="en-US"/>
              <a:t>-Nó 2 no centro;</a:t>
            </a:r>
            <a:endParaRPr lang="en-US" altLang="en-US"/>
          </a:p>
          <a:p>
            <a:r>
              <a:rPr lang="en-US" altLang="en-US"/>
              <a:t>-Bateria inicial de 100J;</a:t>
            </a:r>
            <a:endParaRPr lang="en-US" altLang="en-US"/>
          </a:p>
          <a:p>
            <a:r>
              <a:rPr lang="en-US" altLang="en-US"/>
              <a:t>-Simulação de 200s.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5510" y="2161540"/>
            <a:ext cx="19431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85775" y="41275"/>
            <a:ext cx="1450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A: M1-&gt;S/L</a:t>
            </a:r>
            <a:endParaRPr lang="en-US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5410"/>
            <a:ext cx="0" cy="6949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0220960" y="41275"/>
            <a:ext cx="172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A: M1-&gt;C3Gd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0307320" y="680720"/>
            <a:ext cx="200025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/>
              <a:t>100%</a:t>
            </a:r>
            <a:endParaRPr lang="en-US" altLang="en-US" sz="1600"/>
          </a:p>
          <a:p>
            <a:pPr algn="l"/>
            <a:r>
              <a:rPr lang="en-US" altLang="en-US" sz="1600"/>
              <a:t>Overhead:12235</a:t>
            </a:r>
            <a:endParaRPr lang="en-US" altLang="en-US" sz="1600"/>
          </a:p>
          <a:p>
            <a:pPr algn="l"/>
            <a:r>
              <a:rPr lang="en-US" altLang="en-US" sz="1600"/>
              <a:t>R.Overhead:0</a:t>
            </a:r>
            <a:endParaRPr lang="en-US" altLang="en-US" sz="1600"/>
          </a:p>
          <a:p>
            <a:pPr algn="l"/>
            <a:r>
              <a:rPr lang="en-US" altLang="en-US" sz="1600"/>
              <a:t>Gws:1</a:t>
            </a:r>
            <a:endParaRPr lang="en-US" altLang="en-US" sz="1600"/>
          </a:p>
          <a:p>
            <a:pPr algn="l"/>
            <a:r>
              <a:rPr lang="en-US" altLang="en-US" sz="1600"/>
              <a:t>NºHops:400</a:t>
            </a:r>
            <a:endParaRPr lang="en-US" altLang="en-US" sz="1600"/>
          </a:p>
          <a:p>
            <a:pPr algn="l"/>
            <a:endParaRPr lang="en-US" altLang="en-US" sz="1600"/>
          </a:p>
          <a:p>
            <a:pPr algn="l"/>
            <a:r>
              <a:rPr lang="en-US" altLang="en-US" sz="1600"/>
              <a:t>Battery (%):</a:t>
            </a:r>
            <a:endParaRPr lang="en-US" altLang="en-US" sz="1600"/>
          </a:p>
          <a:p>
            <a:pPr algn="l"/>
            <a:r>
              <a:rPr lang="en-US" altLang="en-US" sz="1600"/>
              <a:t>0-&gt;100;</a:t>
            </a:r>
            <a:endParaRPr lang="en-US" altLang="en-US" sz="1600"/>
          </a:p>
          <a:p>
            <a:pPr algn="l"/>
            <a:r>
              <a:rPr lang="en-US" altLang="en-US" sz="1600"/>
              <a:t>1-&gt;100;</a:t>
            </a:r>
            <a:endParaRPr lang="en-US" altLang="en-US" sz="1600"/>
          </a:p>
          <a:p>
            <a:pPr algn="l"/>
            <a:r>
              <a:rPr lang="en-US" altLang="en-US" sz="1600"/>
              <a:t>2-&gt;68;</a:t>
            </a:r>
            <a:endParaRPr lang="en-US" altLang="en-US" sz="1600"/>
          </a:p>
          <a:p>
            <a:pPr algn="l"/>
            <a:r>
              <a:rPr lang="en-US" altLang="en-US" sz="1600"/>
              <a:t>3-&gt;100;</a:t>
            </a:r>
            <a:endParaRPr lang="en-US" altLang="en-US" sz="1600"/>
          </a:p>
          <a:p>
            <a:pPr algn="l"/>
            <a:r>
              <a:rPr lang="en-US" altLang="en-US" sz="1600"/>
              <a:t>4-&gt;100;</a:t>
            </a:r>
            <a:endParaRPr lang="en-US" altLang="en-US" sz="1600"/>
          </a:p>
          <a:p>
            <a:pPr algn="l"/>
            <a:endParaRPr lang="en-US" altLang="en-US" sz="1600"/>
          </a:p>
          <a:p>
            <a:pPr algn="l"/>
            <a:r>
              <a:rPr lang="en-US" altLang="en-US" sz="1600"/>
              <a:t>Simulation events:</a:t>
            </a:r>
            <a:endParaRPr lang="en-US" altLang="en-US" sz="1600"/>
          </a:p>
          <a:p>
            <a:pPr algn="l"/>
            <a:r>
              <a:rPr lang="en-US" altLang="en-US" sz="1600"/>
              <a:t>354490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-3810" y="680720"/>
            <a:ext cx="20243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/>
              <a:t>100%</a:t>
            </a:r>
            <a:endParaRPr lang="en-US" altLang="en-US" sz="1600"/>
          </a:p>
          <a:p>
            <a:pPr algn="l"/>
            <a:r>
              <a:rPr lang="en-US" altLang="en-US" sz="1600"/>
              <a:t>Overhead:9700</a:t>
            </a:r>
            <a:endParaRPr lang="en-US" altLang="en-US" sz="1600"/>
          </a:p>
          <a:p>
            <a:pPr algn="l"/>
            <a:r>
              <a:rPr lang="en-US" altLang="en-US" sz="1600"/>
              <a:t>R.Overhead:0</a:t>
            </a:r>
            <a:endParaRPr lang="en-US" altLang="en-US" sz="1600"/>
          </a:p>
          <a:p>
            <a:pPr algn="l"/>
            <a:r>
              <a:rPr lang="en-US" altLang="en-US" sz="1600"/>
              <a:t>Gws:4</a:t>
            </a:r>
            <a:endParaRPr lang="en-US" altLang="en-US" sz="1600"/>
          </a:p>
          <a:p>
            <a:pPr algn="l"/>
            <a:r>
              <a:rPr lang="en-US" altLang="en-US" sz="1600"/>
              <a:t>NºHops:500</a:t>
            </a:r>
            <a:endParaRPr lang="en-US" altLang="en-US" sz="1600"/>
          </a:p>
          <a:p>
            <a:pPr algn="l"/>
            <a:endParaRPr lang="en-US" altLang="en-US" sz="1600"/>
          </a:p>
          <a:p>
            <a:pPr algn="l"/>
            <a:r>
              <a:rPr lang="en-US" altLang="en-US" sz="1600"/>
              <a:t>Battery (%):</a:t>
            </a:r>
            <a:endParaRPr lang="en-US" altLang="en-US" sz="1600"/>
          </a:p>
          <a:p>
            <a:pPr algn="l"/>
            <a:r>
              <a:rPr lang="en-US" altLang="en-US" sz="1600"/>
              <a:t>0-&gt;94;</a:t>
            </a:r>
            <a:endParaRPr lang="en-US" altLang="en-US" sz="1600"/>
          </a:p>
          <a:p>
            <a:pPr algn="l"/>
            <a:r>
              <a:rPr lang="en-US" altLang="en-US" sz="1600"/>
              <a:t>1-&gt;92;</a:t>
            </a:r>
            <a:endParaRPr lang="en-US" altLang="en-US" sz="1600"/>
          </a:p>
          <a:p>
            <a:pPr algn="l"/>
            <a:r>
              <a:rPr lang="en-US" altLang="en-US" sz="1600"/>
              <a:t>2-&gt;94;</a:t>
            </a:r>
            <a:endParaRPr lang="en-US" altLang="en-US" sz="1600"/>
          </a:p>
          <a:p>
            <a:pPr algn="l"/>
            <a:r>
              <a:rPr lang="en-US" altLang="en-US" sz="1600"/>
              <a:t>3-&gt;94;</a:t>
            </a:r>
            <a:endParaRPr lang="en-US" altLang="en-US" sz="1600"/>
          </a:p>
          <a:p>
            <a:pPr algn="l"/>
            <a:endParaRPr lang="en-US" altLang="en-US" sz="1600"/>
          </a:p>
          <a:p>
            <a:pPr algn="l"/>
            <a:r>
              <a:rPr lang="en-US" altLang="en-US" sz="1600"/>
              <a:t>Simulation events:</a:t>
            </a:r>
            <a:endParaRPr lang="en-US" altLang="en-US" sz="1600"/>
          </a:p>
          <a:p>
            <a:pPr algn="l"/>
            <a:r>
              <a:rPr lang="en-US" altLang="en-US" sz="1600"/>
              <a:t>355481</a:t>
            </a:r>
            <a:endParaRPr lang="en-US" alt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3358515"/>
            <a:ext cx="4123690" cy="3485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15" y="117475"/>
            <a:ext cx="3892550" cy="3195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115" y="3320415"/>
            <a:ext cx="4093210" cy="3523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WPS Presentation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Monospace</vt:lpstr>
      <vt:lpstr/>
      <vt:lpstr>Arial Unicode MS</vt:lpstr>
      <vt:lpstr>Office Theme</vt:lpstr>
      <vt:lpstr>Reunião </vt:lpstr>
      <vt:lpstr>Equations: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mob</dc:creator>
  <cp:lastModifiedBy>mob</cp:lastModifiedBy>
  <cp:revision>18</cp:revision>
  <dcterms:created xsi:type="dcterms:W3CDTF">2019-10-18T20:28:51Z</dcterms:created>
  <dcterms:modified xsi:type="dcterms:W3CDTF">2019-10-18T20:28:51Z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