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c4f79f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c4f79f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c4f79fb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c4f79fb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c4f79fb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c4f79fb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c4f79fb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c4f79fb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4f79f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4f79f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4f79fb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4f79fb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c4f79fb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c4f79fb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c4f79fb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c4f79fb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imaterialist-challenge-furniture-2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Furniture &amp; Home Goods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-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Develop an algorithm that will help online stores move towards automatic product recognition and </a:t>
            </a:r>
            <a:r>
              <a:rPr lang="en" sz="2000"/>
              <a:t>accurately</a:t>
            </a:r>
            <a:r>
              <a:rPr lang="en" sz="2000"/>
              <a:t> assign category labels and home goods images.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50" y="2355700"/>
            <a:ext cx="4387300" cy="2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done?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Gather images from Kaggle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https://www.kaggle.com/c/imaterialist-challenge-furniture-2018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Apply Data Wrangling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Label images with its correct number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Get a subset of the data to apply deep learning 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Total images 3969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- 8 different categories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Apply Deep Learning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Transfer Learning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VGG16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 Extractor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Fine-tuning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Inception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 Extractor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Feature Extraction - Freeze the entire models weight but the fully connected layers. So, we can train on our images.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Fine-Tuning - Freeze most of the model, but leave some blocks as trainable. So, we will use the model architecture and some of the trained weights.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 | Feature Extractor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- 93.4%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 Accuracy - 85%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00" y="1206800"/>
            <a:ext cx="5915025" cy="20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 | Fine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- 93.4%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Accuracy - 83.6%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50" y="1349875"/>
            <a:ext cx="5590749" cy="2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InceptionV3  | Feature Extractor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Accuracy: 93.6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 Accuracy: 78.2%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1152475"/>
            <a:ext cx="8781600" cy="2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&amp; Images Recognized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VGG-16 as feature extractor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0475"/>
            <a:ext cx="2606025" cy="26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050" y="1902075"/>
            <a:ext cx="1981900" cy="26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275" y="1959750"/>
            <a:ext cx="2606025" cy="2559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more categories to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API of a large furniture &amp; home goods store to import and use their images/products.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 app where people can take a picture of their dream furniture/home goods, upload and we will use a model to cluster similar products with a better price.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