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2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308" r:id="rId19"/>
    <p:sldId id="271" r:id="rId20"/>
    <p:sldId id="272" r:id="rId21"/>
    <p:sldId id="273" r:id="rId22"/>
    <p:sldId id="274" r:id="rId23"/>
    <p:sldId id="275" r:id="rId24"/>
    <p:sldId id="277" r:id="rId25"/>
    <p:sldId id="278" r:id="rId26"/>
    <p:sldId id="305" r:id="rId27"/>
    <p:sldId id="306" r:id="rId28"/>
    <p:sldId id="309" r:id="rId29"/>
    <p:sldId id="310" r:id="rId30"/>
    <p:sldId id="311" r:id="rId31"/>
    <p:sldId id="312" r:id="rId32"/>
    <p:sldId id="303" r:id="rId33"/>
    <p:sldId id="30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online_java_compiler" TargetMode="External"/><Relationship Id="rId2" Type="http://schemas.openxmlformats.org/officeDocument/2006/relationships/hyperlink" Target="https://www.mycompiler.io/pt/online-java-compil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ecompiler.com/java/3w5afgga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5684A-F08A-4C4A-B1CD-0BBBA4B32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791" y="871288"/>
            <a:ext cx="10318418" cy="3021839"/>
          </a:xfrm>
        </p:spPr>
        <p:txBody>
          <a:bodyPr/>
          <a:lstStyle/>
          <a:p>
            <a:r>
              <a:rPr lang="pt-BR" sz="7200" dirty="0"/>
              <a:t>Programação Orientada a Objetos com JAVA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9556C47-A81B-48B6-A67C-C41EB40BD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082" y="5896069"/>
            <a:ext cx="8045373" cy="742279"/>
          </a:xfrm>
        </p:spPr>
        <p:txBody>
          <a:bodyPr/>
          <a:lstStyle/>
          <a:p>
            <a:r>
              <a:rPr lang="pt-BR" dirty="0"/>
              <a:t>Prof</a:t>
            </a:r>
            <a:r>
              <a:rPr lang="pt-BR" sz="2400" dirty="0"/>
              <a:t>ª Cristiane </a:t>
            </a:r>
            <a:r>
              <a:rPr lang="pt-BR" sz="2400" dirty="0" err="1"/>
              <a:t>pavei</a:t>
            </a:r>
            <a:r>
              <a:rPr lang="pt-BR" sz="2400" dirty="0"/>
              <a:t> M </a:t>
            </a:r>
            <a:r>
              <a:rPr lang="pt-BR" sz="2400" dirty="0" err="1"/>
              <a:t>fernandes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017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70ACF81-628B-4EDC-92D2-72D175721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053" y="922336"/>
            <a:ext cx="8120666" cy="501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6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DBF7307-6698-45A3-BD19-444A73A27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899" y="350971"/>
            <a:ext cx="8895816" cy="57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78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E80842C-546C-4C37-BFB5-C95FEE323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69" y="466785"/>
            <a:ext cx="3495675" cy="6000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00B7003-8C0E-4FB3-B030-A524AF8BF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969" y="1533645"/>
            <a:ext cx="8333236" cy="42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9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FFBBB5F-C05D-4B73-A566-0EBA7E5F9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253" y="453160"/>
            <a:ext cx="5391150" cy="5810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4E97CF5-CE0F-4CCA-8004-7317F3502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252" y="1614487"/>
            <a:ext cx="6623251" cy="470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8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91FE0C-9657-4915-B460-4629446DA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020" y="1672589"/>
            <a:ext cx="8124825" cy="331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E67977B-90B8-4AC4-7EAD-9FFA538C6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921415-CAF1-86C6-A4C8-6DF8E9ACC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C77D0FC-22CE-E5E4-8808-C2AE17CAE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638BE7-C92E-4A9E-4E38-AA07967E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448DC6-56B7-EA4C-611B-314344610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120" y="206333"/>
            <a:ext cx="6368577" cy="30084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2D68B948-F999-8195-E663-EE71BB61A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24" y="3381589"/>
            <a:ext cx="10277365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Cada linha de código que roda em Java deve estar dentro de um 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 o nome da classe deve sempre começar com uma primeira letra maiúscula.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 nosso exemplo, nomeamos a classe 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Main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.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 nome do arquivo java </a:t>
            </a:r>
            <a:r>
              <a:rPr lang="pt-BR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deve corresponder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ao nome da classe.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Ao salvar o arquivo, salve-o usando o nome da classe e adicione ".java"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ao final do nome do arquivo. 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400" dirty="0">
                <a:solidFill>
                  <a:srgbClr val="000000"/>
                </a:solidFill>
                <a:latin typeface="Verdana" panose="020B0604030504040204" pitchFamily="34" charset="0"/>
              </a:rPr>
              <a:t>Veja também: https://www.youtube.com/watch?v=VR9IZcPOijY&amp;list=PLP9IO4UYNF0VT3LvP_Cl4EIEyVk-Q5DP3</a:t>
            </a:r>
            <a:endParaRPr lang="pt-BR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391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F4EC96B-64AA-469E-983A-C373D8989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80" y="687579"/>
            <a:ext cx="3619500" cy="4667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FCB9B6F-9938-4A06-8713-429A8C555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056" y="1633538"/>
            <a:ext cx="7786145" cy="415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52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04358C7-DE8C-48B9-8855-01814802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311" y="1233637"/>
            <a:ext cx="8414601" cy="43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58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9B7519F-A124-4204-82CE-7E6FB23EF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549" y="380998"/>
            <a:ext cx="4490133" cy="644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61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F8E3198-633C-4AC7-9682-B62BA5888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150" y="579096"/>
            <a:ext cx="1304925" cy="5143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A19482D-06A2-4DDF-99BE-45F68AB1E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150" y="1429473"/>
            <a:ext cx="7816707" cy="48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6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0B227C8-0956-4C06-BFDA-BD079DCDD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76" y="1525094"/>
            <a:ext cx="5833761" cy="380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43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7B7E095-8856-4375-B5EF-41937E6E5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263" y="181578"/>
            <a:ext cx="6725347" cy="347602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ACC2D98-E11F-433D-AF06-FB14E3069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607" y="3574592"/>
            <a:ext cx="7319320" cy="273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99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6CEA0EB-10F8-4974-B346-F77689436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727" y="1088020"/>
            <a:ext cx="8757563" cy="462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09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E66B9A-60CD-4B00-A281-BB6ADA6B3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097" y="1184626"/>
            <a:ext cx="8319762" cy="448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18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6BFF7-08A4-6F7B-731B-BC121476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1150"/>
          </a:xfrm>
        </p:spPr>
        <p:txBody>
          <a:bodyPr/>
          <a:lstStyle/>
          <a:p>
            <a:r>
              <a:rPr lang="pt-BR" dirty="0"/>
              <a:t>Exemplo 01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53513C-B689-D0EA-4A86-FDBD4482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54229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pt-BR" b="1" i="0" dirty="0">
                <a:solidFill>
                  <a:srgbClr val="171717"/>
                </a:solidFill>
                <a:effectLst/>
                <a:latin typeface="-apple-system"/>
              </a:rPr>
              <a:t>Escreva um programa que, com base em uma temperatura em graus celsius, a converta e exiba em Kelvin (K), Réaumur (Re), Rankine (Ra) e Fahrenheit (F), </a:t>
            </a:r>
          </a:p>
          <a:p>
            <a:pPr marL="0" indent="0">
              <a:buNone/>
            </a:pPr>
            <a:r>
              <a:rPr lang="pt-BR" b="1" i="0" dirty="0">
                <a:solidFill>
                  <a:srgbClr val="171717"/>
                </a:solidFill>
                <a:effectLst/>
                <a:latin typeface="-apple-system"/>
              </a:rPr>
              <a:t>seguindo as fórmulas: F = C * 1.8 + 32; K = C + 273.15; Re = C * 0.8; Ra = C * 1.8 + 32 + 459.67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B951D8-7B0D-76D8-CE77-FF1F2C0F4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633610"/>
            <a:ext cx="6298964" cy="405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08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00CB215-47E7-068F-FD9F-81C8F8146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6A7DF-C390-6D73-F778-2D7DDC9C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1150"/>
          </a:xfrm>
        </p:spPr>
        <p:txBody>
          <a:bodyPr/>
          <a:lstStyle/>
          <a:p>
            <a:r>
              <a:rPr lang="pt-BR" dirty="0"/>
              <a:t>Exemplo 02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66C232-8F3B-651C-2096-6C162871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54229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pt-BR" b="1" i="0" dirty="0">
                <a:solidFill>
                  <a:srgbClr val="171717"/>
                </a:solidFill>
                <a:effectLst/>
                <a:latin typeface="-apple-system"/>
              </a:rPr>
              <a:t>Criar um programa que calcule a média de salários de uma empresa, pedindo ao usuário a grade de funcionários e os salários, e devolvendo a média salarial.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C876C8-572D-0049-6CA9-4FDAC7348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214943"/>
            <a:ext cx="8020338" cy="376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37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00CB215-47E7-068F-FD9F-81C8F8146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6A7DF-C390-6D73-F778-2D7DDC9C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1150"/>
          </a:xfrm>
        </p:spPr>
        <p:txBody>
          <a:bodyPr/>
          <a:lstStyle/>
          <a:p>
            <a:r>
              <a:rPr lang="pt-BR" dirty="0"/>
              <a:t>Exemplo 03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66C232-8F3B-651C-2096-6C162871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54229"/>
            <a:ext cx="10178322" cy="3593591"/>
          </a:xfrm>
        </p:spPr>
        <p:txBody>
          <a:bodyPr/>
          <a:lstStyle/>
          <a:p>
            <a:pPr marL="0" indent="0" algn="l">
              <a:buNone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Faça um programa que exibe uma frase concatenada com a idade e o nome de um usuário (variáveis declaradas).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A00ACD-72E7-2788-3EF4-790DC6E4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190121"/>
            <a:ext cx="10178322" cy="3975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6395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00CB215-47E7-068F-FD9F-81C8F8146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6A7DF-C390-6D73-F778-2D7DDC9C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1150"/>
          </a:xfrm>
        </p:spPr>
        <p:txBody>
          <a:bodyPr/>
          <a:lstStyle/>
          <a:p>
            <a:r>
              <a:rPr lang="pt-BR" dirty="0"/>
              <a:t>Exemplo 04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66C232-8F3B-651C-2096-6C162871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54229"/>
            <a:ext cx="10178322" cy="3593591"/>
          </a:xfrm>
        </p:spPr>
        <p:txBody>
          <a:bodyPr/>
          <a:lstStyle/>
          <a:p>
            <a:pPr marL="0" indent="0" algn="l">
              <a:buNone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Faça um programa que exibe a soma e a subtração de 2 números (variáveis declaradas).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B5BF34-4047-394F-8969-B54C68359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875752"/>
            <a:ext cx="7629086" cy="45297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3176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00CB215-47E7-068F-FD9F-81C8F8146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6A7DF-C390-6D73-F778-2D7DDC9C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1150"/>
          </a:xfrm>
        </p:spPr>
        <p:txBody>
          <a:bodyPr/>
          <a:lstStyle/>
          <a:p>
            <a:r>
              <a:rPr lang="pt-BR" dirty="0"/>
              <a:t>Exemplo 05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66C232-8F3B-651C-2096-6C162871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54229"/>
            <a:ext cx="10178322" cy="3593591"/>
          </a:xfrm>
        </p:spPr>
        <p:txBody>
          <a:bodyPr/>
          <a:lstStyle/>
          <a:p>
            <a:pPr marL="0" indent="0" algn="l">
              <a:buNone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Faça um Programa que recebe o quanto você ganha por hora e o número de horas trabalhadas no mês. Calcule e mostre o total do seu salário no referido mês.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F8C0BE-4188-FFF9-48C8-88AD83D3E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32" y="2246409"/>
            <a:ext cx="8006613" cy="36845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9110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00CB215-47E7-068F-FD9F-81C8F8146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6A7DF-C390-6D73-F778-2D7DDC9C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69" y="273079"/>
            <a:ext cx="10178322" cy="881150"/>
          </a:xfrm>
        </p:spPr>
        <p:txBody>
          <a:bodyPr/>
          <a:lstStyle/>
          <a:p>
            <a:r>
              <a:rPr lang="pt-BR" dirty="0"/>
              <a:t>Exemplo 06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66C232-8F3B-651C-2096-6C162871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69" y="1057247"/>
            <a:ext cx="10963262" cy="35935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500" b="0" i="0" dirty="0">
                <a:solidFill>
                  <a:srgbClr val="1F2328"/>
                </a:solidFill>
                <a:effectLst/>
                <a:latin typeface="-apple-system"/>
              </a:rPr>
              <a:t>Faça um Programa que receba o quanto você ganha por hora e o número de horas trabalhadas no mês. Calcule e mostre o total do seu salário no referido mês, sabendo-se que são descontados 11% para o Imposto de Renda, 8% para o INSS e 5% para o sindicato, faça um programa que nos dê respectivamente: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solidFill>
                  <a:srgbClr val="1F2328"/>
                </a:solidFill>
                <a:effectLst/>
                <a:latin typeface="-apple-system"/>
              </a:rPr>
              <a:t>Salário bruto.       Quanto pagou ao INSS.      Quanto pagou ao sindicato.          Qual o salário líquido do funcionário.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4B04A6-520F-8A37-6FC9-B4289AB17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54" y="2517178"/>
            <a:ext cx="5201376" cy="4067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705B088-2608-FA79-7693-4817B2038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206" y="2517177"/>
            <a:ext cx="5839640" cy="4067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5461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34163DF-97C1-44B5-BC93-960607468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1231506"/>
            <a:ext cx="10318418" cy="4394988"/>
          </a:xfrm>
        </p:spPr>
        <p:txBody>
          <a:bodyPr/>
          <a:lstStyle/>
          <a:p>
            <a:pPr algn="l"/>
            <a:r>
              <a:rPr lang="pt-BR" sz="6000" dirty="0"/>
              <a:t>Exercícios</a:t>
            </a:r>
            <a:br>
              <a:rPr lang="pt-BR" sz="6000" dirty="0"/>
            </a:br>
            <a:br>
              <a:rPr lang="pt-BR" sz="6000" dirty="0"/>
            </a:br>
            <a:r>
              <a:rPr lang="pt-BR" sz="2400" dirty="0"/>
              <a:t>https://www.mycompiler.io/pt/new/java</a:t>
            </a:r>
            <a:br>
              <a:rPr lang="pt-BR" sz="6000" dirty="0"/>
            </a:br>
            <a:r>
              <a:rPr lang="pt-BR" sz="2400" dirty="0"/>
              <a:t>https://onecompiler.com/java/3w5afgga4</a:t>
            </a:r>
            <a:br>
              <a:rPr lang="pt-BR" sz="6000" dirty="0"/>
            </a:b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6526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C34E3D2-820A-4556-B434-EE2A461C4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811" y="545758"/>
            <a:ext cx="3181350" cy="5810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C3440C7-E13B-4ADA-AB5F-C10A1F901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811" y="1672541"/>
            <a:ext cx="8194426" cy="393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12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C5C78-BA3C-835B-A7B5-CE680225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exercitar online: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13A31E-F158-8A28-72DF-A3436A33A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54595B"/>
                </a:solidFill>
                <a:effectLst/>
                <a:latin typeface="Open Sans" panose="020B0606030504020204" pitchFamily="34" charset="0"/>
                <a:hlinkClick r:id="rId2"/>
              </a:rPr>
              <a:t>https://www.mycompiler.io/pt/online-java-compiler</a:t>
            </a:r>
            <a:endParaRPr lang="pt-BR" b="0" i="0" dirty="0">
              <a:solidFill>
                <a:srgbClr val="54595B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pt-BR" b="0" i="0">
                <a:solidFill>
                  <a:srgbClr val="54595B"/>
                </a:solidFill>
                <a:effectLst/>
                <a:latin typeface="Open Sans" panose="020B0606030504020204" pitchFamily="34" charset="0"/>
                <a:hlinkClick r:id="rId3"/>
              </a:rPr>
              <a:t>https://www.onlinegdb.com/online_java_compiler</a:t>
            </a:r>
            <a:r>
              <a:rPr lang="pt-BR">
                <a:solidFill>
                  <a:srgbClr val="54595B"/>
                </a:solidFill>
                <a:latin typeface="Open Sans" panose="020B0606030504020204" pitchFamily="34" charset="0"/>
              </a:rPr>
              <a:t> </a:t>
            </a:r>
            <a:endParaRPr lang="pt-BR" b="0" i="0" dirty="0">
              <a:solidFill>
                <a:srgbClr val="54595B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pt-BR" b="0" i="0" dirty="0">
                <a:solidFill>
                  <a:srgbClr val="54595B"/>
                </a:solidFill>
                <a:effectLst/>
                <a:latin typeface="Open Sans" panose="020B0606030504020204" pitchFamily="34" charset="0"/>
                <a:hlinkClick r:id="rId4"/>
              </a:rPr>
              <a:t>https://onecompiler.com/java/3w5afgga4</a:t>
            </a:r>
            <a:r>
              <a:rPr lang="pt-BR" b="0" i="0" dirty="0">
                <a:solidFill>
                  <a:srgbClr val="54595B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450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7F9F931-8858-4B95-ADE2-EECCCA8B2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811" y="545758"/>
            <a:ext cx="3181350" cy="58102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E3A61027-103D-46E3-9399-BC5F0C26F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811" y="1672541"/>
            <a:ext cx="6175420" cy="16245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401DC32-1AAA-43EC-9F83-5D5374F15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836" y="3560935"/>
            <a:ext cx="7173567" cy="184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4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F8D3C69-5A73-45A7-9574-2063B4DA9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70" y="402100"/>
            <a:ext cx="4962525" cy="5905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79CDB2D-B15D-41F7-B9BA-6BC37A809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370" y="1985300"/>
            <a:ext cx="7759530" cy="318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1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C5DC721-936E-4B26-B09A-052DF9585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984" y="462023"/>
            <a:ext cx="2047875" cy="6096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9B1C530-776C-4BDF-8C52-56B3B358C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984" y="1533646"/>
            <a:ext cx="7928110" cy="401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7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2B626A2-2CBA-4F81-8DC8-817D0F059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18" y="925446"/>
            <a:ext cx="7534516" cy="482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8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5A9470B-7882-4CB9-BF10-210CC84BA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363" y="1486026"/>
            <a:ext cx="8262274" cy="421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8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1F7DECE-83CF-4272-A996-3EB54F678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442" y="314988"/>
            <a:ext cx="4047485" cy="71636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903306D-5914-4E94-A6FD-5B9F9D2C8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442" y="1513699"/>
            <a:ext cx="7277322" cy="445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91221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C9B06E8D258D44AB20F7299C31BAA6" ma:contentTypeVersion="7" ma:contentTypeDescription="Crie um novo documento." ma:contentTypeScope="" ma:versionID="651052787a22823fe3223bfea56ab436">
  <xsd:schema xmlns:xsd="http://www.w3.org/2001/XMLSchema" xmlns:xs="http://www.w3.org/2001/XMLSchema" xmlns:p="http://schemas.microsoft.com/office/2006/metadata/properties" xmlns:ns2="26710101-bd84-4e96-9192-5534adc630e1" targetNamespace="http://schemas.microsoft.com/office/2006/metadata/properties" ma:root="true" ma:fieldsID="5163e51a0a4ad7257623dda8ef0c3404" ns2:_="">
    <xsd:import namespace="26710101-bd84-4e96-9192-5534adc630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10101-bd84-4e96-9192-5534adc630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51FA3D-3262-4E89-BC23-7214958580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710101-bd84-4e96-9192-5534adc630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669B85-18C1-44E5-AB10-8702C66D3AE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DFEC4A8-A6B4-41A9-8DA7-A59EEB8655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268</TotalTime>
  <Words>436</Words>
  <Application>Microsoft Office PowerPoint</Application>
  <PresentationFormat>Widescreen</PresentationFormat>
  <Paragraphs>30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8" baseType="lpstr">
      <vt:lpstr>-apple-system</vt:lpstr>
      <vt:lpstr>Arial</vt:lpstr>
      <vt:lpstr>Consolas</vt:lpstr>
      <vt:lpstr>Gill Sans MT</vt:lpstr>
      <vt:lpstr>Impact</vt:lpstr>
      <vt:lpstr>Open Sans</vt:lpstr>
      <vt:lpstr>Verdana</vt:lpstr>
      <vt:lpstr>Selo</vt:lpstr>
      <vt:lpstr>Programação Orientada a Objetos com JAVA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 01</vt:lpstr>
      <vt:lpstr>Exemplo 02</vt:lpstr>
      <vt:lpstr>Exemplo 03</vt:lpstr>
      <vt:lpstr>Exemplo 04</vt:lpstr>
      <vt:lpstr>Exemplo 05</vt:lpstr>
      <vt:lpstr>Exemplo 06</vt:lpstr>
      <vt:lpstr>Exercícios  https://www.mycompiler.io/pt/new/java https://onecompiler.com/java/3w5afgga4 </vt:lpstr>
      <vt:lpstr>Onde exercitar online: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Projetos</dc:title>
  <dc:creator>Luciano B Fernandes</dc:creator>
  <cp:lastModifiedBy>Cristiane Pavei Fernandes</cp:lastModifiedBy>
  <cp:revision>101</cp:revision>
  <dcterms:created xsi:type="dcterms:W3CDTF">2019-07-31T23:39:13Z</dcterms:created>
  <dcterms:modified xsi:type="dcterms:W3CDTF">2025-02-19T16:22:17Z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0x010100BDC9B06E8D258D44AB20F7299C31BAA6</vt:lpwstr>
  </property>
</Properties>
</file>