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>
      <p:cViewPr varScale="1">
        <p:scale>
          <a:sx n="66" d="100"/>
          <a:sy n="66" d="100"/>
        </p:scale>
        <p:origin x="16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9700" y="2844800"/>
            <a:ext cx="1018540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2200" y="825500"/>
            <a:ext cx="32004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7470" y="4546600"/>
            <a:ext cx="10309860" cy="2357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3124200"/>
            <a:ext cx="8381365" cy="1756891"/>
          </a:xfrm>
          <a:prstGeom prst="rect">
            <a:avLst/>
          </a:prstGeom>
        </p:spPr>
        <p:txBody>
          <a:bodyPr vert="horz" wrap="square" lIns="0" tIns="520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00"/>
              </a:spcBef>
            </a:pPr>
            <a:r>
              <a:rPr spc="65" dirty="0"/>
              <a:t>Marido </a:t>
            </a:r>
            <a:r>
              <a:rPr spc="210" dirty="0"/>
              <a:t>de</a:t>
            </a:r>
            <a:r>
              <a:rPr spc="-135" dirty="0"/>
              <a:t> </a:t>
            </a:r>
            <a:r>
              <a:rPr spc="55" dirty="0" smtClean="0"/>
              <a:t>Aluguel</a:t>
            </a:r>
            <a:endParaRPr spc="5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700" y="2844800"/>
            <a:ext cx="44297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spcBef>
                <a:spcPts val="100"/>
              </a:spcBef>
            </a:pPr>
            <a:r>
              <a:rPr sz="6000" spc="50" dirty="0">
                <a:solidFill>
                  <a:srgbClr val="FFFFFF"/>
                </a:solidFill>
                <a:latin typeface="Arial"/>
                <a:cs typeface="Arial"/>
              </a:rPr>
              <a:t>Organização  </a:t>
            </a:r>
            <a:r>
              <a:rPr sz="6000" spc="15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6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50" dirty="0">
                <a:solidFill>
                  <a:srgbClr val="FFFFFF"/>
                </a:solidFill>
                <a:latin typeface="Arial"/>
                <a:cs typeface="Arial"/>
              </a:rPr>
              <a:t>Equipe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8800" y="5029200"/>
            <a:ext cx="1042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5700" y="4648200"/>
            <a:ext cx="6299200" cy="417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825500"/>
            <a:ext cx="87020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Objetivo </a:t>
            </a:r>
            <a:r>
              <a:rPr spc="210" dirty="0"/>
              <a:t>do</a:t>
            </a:r>
            <a:r>
              <a:rPr spc="-75" dirty="0"/>
              <a:t> </a:t>
            </a:r>
            <a:r>
              <a:rPr spc="-90" dirty="0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4629150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3030" marR="5080">
              <a:lnSpc>
                <a:spcPct val="100899"/>
              </a:lnSpc>
              <a:spcBef>
                <a:spcPts val="55"/>
              </a:spcBef>
            </a:pPr>
            <a:r>
              <a:rPr spc="-75" dirty="0"/>
              <a:t>Projetar, </a:t>
            </a:r>
            <a:r>
              <a:rPr spc="10" dirty="0"/>
              <a:t>desenvolver </a:t>
            </a:r>
            <a:r>
              <a:rPr spc="-5" dirty="0"/>
              <a:t>e </a:t>
            </a:r>
            <a:r>
              <a:rPr spc="10" dirty="0"/>
              <a:t>entregar </a:t>
            </a:r>
            <a:r>
              <a:rPr spc="-5" dirty="0"/>
              <a:t>uma </a:t>
            </a:r>
            <a:r>
              <a:rPr spc="65" dirty="0"/>
              <a:t>aplicação  </a:t>
            </a:r>
            <a:r>
              <a:rPr spc="60" dirty="0"/>
              <a:t>web que </a:t>
            </a:r>
            <a:r>
              <a:rPr spc="55" dirty="0"/>
              <a:t>conecta </a:t>
            </a:r>
            <a:r>
              <a:rPr spc="25" dirty="0"/>
              <a:t>clientes </a:t>
            </a:r>
            <a:r>
              <a:rPr spc="65" dirty="0"/>
              <a:t>com </a:t>
            </a:r>
            <a:r>
              <a:rPr spc="25" dirty="0"/>
              <a:t>prestadores </a:t>
            </a:r>
            <a:r>
              <a:rPr spc="100" dirty="0"/>
              <a:t>de  </a:t>
            </a:r>
            <a:r>
              <a:rPr spc="25" dirty="0"/>
              <a:t>serviços </a:t>
            </a:r>
            <a:r>
              <a:rPr spc="30" dirty="0"/>
              <a:t>domésticos, </a:t>
            </a:r>
            <a:r>
              <a:rPr spc="50" dirty="0"/>
              <a:t>como </a:t>
            </a:r>
            <a:r>
              <a:rPr spc="5" dirty="0"/>
              <a:t>chaveiros,  </a:t>
            </a:r>
            <a:r>
              <a:rPr spc="10" dirty="0"/>
              <a:t>eletricistas, </a:t>
            </a:r>
            <a:r>
              <a:rPr spc="0" dirty="0"/>
              <a:t>jardineiros </a:t>
            </a:r>
            <a:r>
              <a:rPr spc="-5" dirty="0"/>
              <a:t>e </a:t>
            </a:r>
            <a:r>
              <a:rPr spc="25" dirty="0"/>
              <a:t>serviços</a:t>
            </a:r>
            <a:r>
              <a:rPr spc="-25" dirty="0"/>
              <a:t> </a:t>
            </a:r>
            <a:r>
              <a:rPr spc="25" dirty="0"/>
              <a:t>gerais.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825500"/>
            <a:ext cx="83642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Escopo </a:t>
            </a:r>
            <a:r>
              <a:rPr spc="210" dirty="0"/>
              <a:t>do</a:t>
            </a:r>
            <a:r>
              <a:rPr spc="-114" dirty="0"/>
              <a:t> </a:t>
            </a:r>
            <a:r>
              <a:rPr spc="-90" dirty="0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05989"/>
            <a:ext cx="2032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409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25851"/>
            <a:ext cx="4861560" cy="593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spc="40" dirty="0">
                <a:solidFill>
                  <a:srgbClr val="FFFFFF"/>
                </a:solidFill>
                <a:latin typeface="Arial"/>
                <a:cs typeface="Arial"/>
              </a:rPr>
              <a:t>Metodologia:</a:t>
            </a:r>
            <a:r>
              <a:rPr sz="37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65" dirty="0">
                <a:solidFill>
                  <a:srgbClr val="FFFFFF"/>
                </a:solidFill>
                <a:latin typeface="Arial"/>
                <a:cs typeface="Arial"/>
              </a:rPr>
              <a:t>OpenUp.</a:t>
            </a:r>
            <a:endParaRPr sz="3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10889"/>
            <a:ext cx="2032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409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743452"/>
            <a:ext cx="10346690" cy="1177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4600"/>
              </a:lnSpc>
              <a:spcBef>
                <a:spcPts val="140"/>
              </a:spcBef>
            </a:pPr>
            <a:r>
              <a:rPr sz="3700" spc="1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3700" spc="25" dirty="0">
                <a:solidFill>
                  <a:srgbClr val="FFFFFF"/>
                </a:solidFill>
                <a:latin typeface="Arial"/>
                <a:cs typeface="Arial"/>
              </a:rPr>
              <a:t>projeto </a:t>
            </a:r>
            <a:r>
              <a:rPr sz="3700" spc="0" dirty="0">
                <a:solidFill>
                  <a:srgbClr val="FFFFFF"/>
                </a:solidFill>
                <a:latin typeface="Arial"/>
                <a:cs typeface="Arial"/>
              </a:rPr>
              <a:t>foi </a:t>
            </a:r>
            <a:r>
              <a:rPr sz="3700" spc="80" dirty="0">
                <a:solidFill>
                  <a:srgbClr val="FFFFFF"/>
                </a:solidFill>
                <a:latin typeface="Arial"/>
                <a:cs typeface="Arial"/>
              </a:rPr>
              <a:t>dividido </a:t>
            </a:r>
            <a:r>
              <a:rPr sz="3700" spc="10" dirty="0">
                <a:solidFill>
                  <a:srgbClr val="FFFFFF"/>
                </a:solidFill>
                <a:latin typeface="Arial"/>
                <a:cs typeface="Arial"/>
              </a:rPr>
              <a:t>em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3700" spc="25" dirty="0">
                <a:solidFill>
                  <a:srgbClr val="FFFFFF"/>
                </a:solidFill>
                <a:latin typeface="Arial"/>
                <a:cs typeface="Arial"/>
              </a:rPr>
              <a:t>iterações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700" spc="110" dirty="0">
                <a:solidFill>
                  <a:srgbClr val="FFFFFF"/>
                </a:solidFill>
                <a:latin typeface="Arial"/>
                <a:cs typeface="Arial"/>
              </a:rPr>
              <a:t>cada</a:t>
            </a:r>
            <a:r>
              <a:rPr sz="37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Arial"/>
                <a:cs typeface="Arial"/>
              </a:rPr>
              <a:t>uma  </a:t>
            </a:r>
            <a:r>
              <a:rPr sz="3700" spc="75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metas </a:t>
            </a:r>
            <a:r>
              <a:rPr sz="3700" spc="40" dirty="0">
                <a:solidFill>
                  <a:srgbClr val="FFFFFF"/>
                </a:solidFill>
                <a:latin typeface="Arial"/>
                <a:cs typeface="Arial"/>
              </a:rPr>
              <a:t>específicas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serem</a:t>
            </a:r>
            <a:r>
              <a:rPr sz="37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60" dirty="0">
                <a:solidFill>
                  <a:srgbClr val="FFFFFF"/>
                </a:solidFill>
                <a:latin typeface="Arial"/>
                <a:cs typeface="Arial"/>
              </a:rPr>
              <a:t>alcançadas.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499989"/>
            <a:ext cx="2032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409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432552"/>
            <a:ext cx="7534909" cy="593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spc="1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3700" spc="25" dirty="0">
                <a:solidFill>
                  <a:srgbClr val="FFFFFF"/>
                </a:solidFill>
                <a:latin typeface="Arial"/>
                <a:cs typeface="Arial"/>
              </a:rPr>
              <a:t>projeto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tem </a:t>
            </a:r>
            <a:r>
              <a:rPr sz="3700" spc="65" dirty="0">
                <a:solidFill>
                  <a:srgbClr val="FFFFFF"/>
                </a:solidFill>
                <a:latin typeface="Arial"/>
                <a:cs typeface="Arial"/>
              </a:rPr>
              <a:t>duração </a:t>
            </a:r>
            <a:r>
              <a:rPr sz="3700" spc="1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37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meses.</a:t>
            </a:r>
            <a:endParaRPr sz="3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604889"/>
            <a:ext cx="2032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409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537452"/>
            <a:ext cx="6910705" cy="593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00" spc="40" dirty="0">
                <a:solidFill>
                  <a:srgbClr val="FFFFFF"/>
                </a:solidFill>
                <a:latin typeface="Arial"/>
                <a:cs typeface="Arial"/>
              </a:rPr>
              <a:t>Equipe </a:t>
            </a:r>
            <a:r>
              <a:rPr sz="3700" spc="50" dirty="0">
                <a:solidFill>
                  <a:srgbClr val="FFFFFF"/>
                </a:solidFill>
                <a:latin typeface="Arial"/>
                <a:cs typeface="Arial"/>
              </a:rPr>
              <a:t>formada </a:t>
            </a:r>
            <a:r>
              <a:rPr sz="3700" spc="75" dirty="0">
                <a:solidFill>
                  <a:srgbClr val="FFFFFF"/>
                </a:solidFill>
                <a:latin typeface="Arial"/>
                <a:cs typeface="Arial"/>
              </a:rPr>
              <a:t>por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37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25" dirty="0">
                <a:solidFill>
                  <a:srgbClr val="FFFFFF"/>
                </a:solidFill>
                <a:latin typeface="Arial"/>
                <a:cs typeface="Arial"/>
              </a:rPr>
              <a:t>membros.</a:t>
            </a:r>
            <a:endParaRPr sz="3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709789"/>
            <a:ext cx="2032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409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642352"/>
            <a:ext cx="10478135" cy="1177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4600"/>
              </a:lnSpc>
              <a:spcBef>
                <a:spcPts val="140"/>
              </a:spcBef>
            </a:pPr>
            <a:r>
              <a:rPr sz="3700" spc="75" dirty="0">
                <a:solidFill>
                  <a:srgbClr val="FFFFFF"/>
                </a:solidFill>
                <a:latin typeface="Arial"/>
                <a:cs typeface="Arial"/>
              </a:rPr>
              <a:t>Aplicação </a:t>
            </a:r>
            <a:r>
              <a:rPr sz="3700" spc="55" dirty="0">
                <a:solidFill>
                  <a:srgbClr val="FFFFFF"/>
                </a:solidFill>
                <a:latin typeface="Arial"/>
                <a:cs typeface="Arial"/>
              </a:rPr>
              <a:t>rodando </a:t>
            </a:r>
            <a:r>
              <a:rPr sz="3700" spc="10" dirty="0">
                <a:solidFill>
                  <a:srgbClr val="FFFFFF"/>
                </a:solidFill>
                <a:latin typeface="Arial"/>
                <a:cs typeface="Arial"/>
              </a:rPr>
              <a:t>em um </a:t>
            </a:r>
            <a:r>
              <a:rPr sz="3700" spc="30" dirty="0">
                <a:solidFill>
                  <a:srgbClr val="FFFFFF"/>
                </a:solidFill>
                <a:latin typeface="Arial"/>
                <a:cs typeface="Arial"/>
              </a:rPr>
              <a:t>servidor </a:t>
            </a:r>
            <a:r>
              <a:rPr sz="3700" spc="75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z="3700" spc="50" dirty="0">
                <a:solidFill>
                  <a:srgbClr val="FFFFFF"/>
                </a:solidFill>
                <a:latin typeface="Arial"/>
                <a:cs typeface="Arial"/>
              </a:rPr>
              <a:t>todos</a:t>
            </a:r>
            <a:r>
              <a:rPr sz="37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os  </a:t>
            </a:r>
            <a:r>
              <a:rPr sz="3700" spc="50" dirty="0">
                <a:solidFill>
                  <a:srgbClr val="FFFFFF"/>
                </a:solidFill>
                <a:latin typeface="Arial"/>
                <a:cs typeface="Arial"/>
              </a:rPr>
              <a:t>casos </a:t>
            </a:r>
            <a:r>
              <a:rPr sz="3700" spc="1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700" spc="5" dirty="0">
                <a:solidFill>
                  <a:srgbClr val="FFFFFF"/>
                </a:solidFill>
                <a:latin typeface="Arial"/>
                <a:cs typeface="Arial"/>
              </a:rPr>
              <a:t>uso</a:t>
            </a:r>
            <a:r>
              <a:rPr sz="37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35" dirty="0">
                <a:solidFill>
                  <a:srgbClr val="FFFFFF"/>
                </a:solidFill>
                <a:latin typeface="Arial"/>
                <a:cs typeface="Arial"/>
              </a:rPr>
              <a:t>implementados.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825500"/>
            <a:ext cx="8483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 err="1" smtClean="0"/>
              <a:t>Casos</a:t>
            </a:r>
            <a:r>
              <a:rPr lang="de-DE" dirty="0" smtClean="0"/>
              <a:t> De Uso</a:t>
            </a:r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270250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3187700"/>
            <a:ext cx="63823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3800" spc="50" dirty="0" smtClean="0">
                <a:solidFill>
                  <a:srgbClr val="FFFFFF"/>
                </a:solidFill>
                <a:latin typeface="Arial"/>
                <a:cs typeface="Arial"/>
              </a:rPr>
              <a:t>Home Page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387850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800" y="4305300"/>
            <a:ext cx="88684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3800" spc="15" dirty="0" err="1" smtClean="0">
                <a:solidFill>
                  <a:srgbClr val="FFFFFF"/>
                </a:solidFill>
                <a:latin typeface="Arial"/>
                <a:cs typeface="Arial"/>
              </a:rPr>
              <a:t>Cadastros</a:t>
            </a:r>
            <a:r>
              <a:rPr lang="de-DE" sz="380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3800" spc="15" dirty="0" err="1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de-DE" sz="3800" spc="15" dirty="0" smtClean="0">
                <a:solidFill>
                  <a:srgbClr val="FFFFFF"/>
                </a:solidFill>
                <a:latin typeface="Arial"/>
                <a:cs typeface="Arial"/>
              </a:rPr>
              <a:t> Logins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505450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5358125"/>
            <a:ext cx="109220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3800" spc="-45" dirty="0" err="1" smtClean="0">
                <a:solidFill>
                  <a:srgbClr val="FFFFFF"/>
                </a:solidFill>
                <a:latin typeface="Arial"/>
                <a:cs typeface="Arial"/>
              </a:rPr>
              <a:t>Lista</a:t>
            </a:r>
            <a:r>
              <a:rPr lang="de-DE" sz="3800" spc="-45" dirty="0" smtClean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de-DE" sz="3800" spc="-45" dirty="0" err="1" smtClean="0">
                <a:solidFill>
                  <a:srgbClr val="FFFFFF"/>
                </a:solidFill>
                <a:latin typeface="Arial"/>
                <a:cs typeface="Arial"/>
              </a:rPr>
              <a:t>trabalhos</a:t>
            </a:r>
            <a:r>
              <a:rPr lang="de-DE" sz="3800" spc="-45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de-DE" sz="3800" spc="-45" dirty="0" err="1" smtClean="0">
                <a:solidFill>
                  <a:srgbClr val="FFFFFF"/>
                </a:solidFill>
                <a:latin typeface="Arial"/>
                <a:cs typeface="Arial"/>
              </a:rPr>
              <a:t>cria</a:t>
            </a:r>
            <a:r>
              <a:rPr lang="de-DE" sz="3800" spc="-45" dirty="0" err="1" smtClean="0">
                <a:solidFill>
                  <a:srgbClr val="FFFFFF"/>
                </a:solidFill>
                <a:latin typeface="Arial"/>
                <a:cs typeface="Arial"/>
              </a:rPr>
              <a:t>ção</a:t>
            </a:r>
            <a:r>
              <a:rPr lang="de-DE" sz="3800" spc="-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de-DE" sz="3800" spc="-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3800" spc="-45" dirty="0" err="1" smtClean="0">
                <a:solidFill>
                  <a:srgbClr val="FFFFFF"/>
                </a:solidFill>
                <a:latin typeface="Arial"/>
                <a:cs typeface="Arial"/>
              </a:rPr>
              <a:t>remoção</a:t>
            </a:r>
            <a:r>
              <a:rPr lang="de-DE" sz="3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3800" spc="-45" dirty="0" err="1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de-DE" sz="3800" spc="-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3800" spc="-45" dirty="0" err="1" smtClean="0">
                <a:solidFill>
                  <a:srgbClr val="FFFFFF"/>
                </a:solidFill>
                <a:latin typeface="Arial"/>
                <a:cs typeface="Arial"/>
              </a:rPr>
              <a:t>ofertas</a:t>
            </a:r>
            <a:r>
              <a:rPr lang="de-DE" sz="3800" spc="-45" dirty="0" smtClean="0">
                <a:solidFill>
                  <a:srgbClr val="FFFFFF"/>
                </a:solidFill>
                <a:latin typeface="Arial"/>
                <a:cs typeface="Arial"/>
              </a:rPr>
              <a:t> de trab</a:t>
            </a:r>
            <a:r>
              <a:rPr sz="3800" spc="3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623050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6540500"/>
            <a:ext cx="56762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3800" spc="10" dirty="0" err="1" smtClean="0">
                <a:solidFill>
                  <a:srgbClr val="FFFFFF"/>
                </a:solidFill>
                <a:latin typeface="Arial"/>
                <a:cs typeface="Arial"/>
              </a:rPr>
              <a:t>Confirmar</a:t>
            </a:r>
            <a:r>
              <a:rPr lang="de-DE" sz="3800" spc="10" dirty="0" smtClean="0">
                <a:solidFill>
                  <a:srgbClr val="FFFFFF"/>
                </a:solidFill>
                <a:latin typeface="Arial"/>
                <a:cs typeface="Arial"/>
              </a:rPr>
              <a:t> um </a:t>
            </a:r>
            <a:r>
              <a:rPr lang="de-DE" sz="3800" spc="10" dirty="0" err="1" smtClean="0">
                <a:solidFill>
                  <a:srgbClr val="FFFFFF"/>
                </a:solidFill>
                <a:latin typeface="Arial"/>
                <a:cs typeface="Arial"/>
              </a:rPr>
              <a:t>servi</a:t>
            </a:r>
            <a:r>
              <a:rPr lang="de-DE" sz="3800" spc="10" dirty="0" err="1" smtClean="0">
                <a:solidFill>
                  <a:srgbClr val="FFFFFF"/>
                </a:solidFill>
                <a:latin typeface="Arial"/>
                <a:cs typeface="Arial"/>
              </a:rPr>
              <a:t>ço</a:t>
            </a:r>
            <a:r>
              <a:rPr lang="de-DE" sz="3800" spc="1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740650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800" y="7658100"/>
            <a:ext cx="92252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3800" spc="55" dirty="0" smtClean="0">
                <a:solidFill>
                  <a:srgbClr val="FFFFFF"/>
                </a:solidFill>
                <a:latin typeface="Arial"/>
                <a:cs typeface="Arial"/>
              </a:rPr>
              <a:t>Backup </a:t>
            </a:r>
            <a:r>
              <a:rPr lang="de-DE" sz="3800" spc="55" dirty="0" err="1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de-DE" sz="3800" spc="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3800" spc="55" dirty="0" err="1" smtClean="0">
                <a:solidFill>
                  <a:srgbClr val="FFFFFF"/>
                </a:solidFill>
                <a:latin typeface="Arial"/>
                <a:cs typeface="Arial"/>
              </a:rPr>
              <a:t>restaura</a:t>
            </a:r>
            <a:r>
              <a:rPr lang="de-DE" sz="3800" spc="55" dirty="0" err="1" smtClean="0">
                <a:solidFill>
                  <a:srgbClr val="FFFFFF"/>
                </a:solidFill>
                <a:latin typeface="Arial"/>
                <a:cs typeface="Arial"/>
              </a:rPr>
              <a:t>ção</a:t>
            </a:r>
            <a:r>
              <a:rPr sz="3800" spc="-45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3886200"/>
            <a:ext cx="4267200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100"/>
              </a:spcBef>
            </a:pPr>
            <a:r>
              <a:rPr lang="de-DE" spc="-5" smtClean="0"/>
              <a:t>Obrigado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128</Words>
  <Application>Microsoft Macintosh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Marido de Aluguel</vt:lpstr>
      <vt:lpstr>PowerPoint Presentation</vt:lpstr>
      <vt:lpstr>Objetivo do Projeto</vt:lpstr>
      <vt:lpstr>Escopo do Projeto</vt:lpstr>
      <vt:lpstr>Casos De Uso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Marido de Aluguel</dc:title>
  <cp:lastModifiedBy>Ludgero Gil Mascarenhas</cp:lastModifiedBy>
  <cp:revision>3</cp:revision>
  <dcterms:created xsi:type="dcterms:W3CDTF">2017-11-30T23:09:27Z</dcterms:created>
  <dcterms:modified xsi:type="dcterms:W3CDTF">2017-11-30T23:30:27Z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2017-11-30T00:00:00Z</vt:filetime>
  </property>
</Properties>
</file>