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rido de Alugue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Marido de Aluguel</a:t>
            </a:r>
          </a:p>
        </p:txBody>
      </p:sp>
      <p:sp>
        <p:nvSpPr>
          <p:cNvPr id="120" name="Sumário Executiv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Sumário Executivo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rganização da Equi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Organização da Equipe</a:t>
            </a:r>
          </a:p>
        </p:txBody>
      </p:sp>
      <p:sp>
        <p:nvSpPr>
          <p:cNvPr id="123" name="Rol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Roles</a:t>
            </a:r>
          </a:p>
        </p:txBody>
      </p:sp>
      <p:pic>
        <p:nvPicPr>
          <p:cNvPr id="124" name="Screen Shot 2017-09-12 at 18.24.30.png" descr="Screen Shot 2017-09-12 at 18.24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6760" y="4649277"/>
            <a:ext cx="6297080" cy="4172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tivo do 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 do Projeto</a:t>
            </a:r>
          </a:p>
        </p:txBody>
      </p:sp>
      <p:sp>
        <p:nvSpPr>
          <p:cNvPr id="127" name="Projetar, desenvolver e entregar uma aplicação web que conecta clientes com prestadores de serviços domésticos, como chaveiros, eletricistas, jardineiros e serviços gerai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Projetar, desenvolver e entregar uma aplicação web que conecta clientes com prestadores de serviços domésticos, como chaveiros, eletricistas, jardineiros e serviços gerais.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scopo do 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Escopo do Projeto</a:t>
            </a:r>
          </a:p>
        </p:txBody>
      </p:sp>
      <p:sp>
        <p:nvSpPr>
          <p:cNvPr id="130" name="Metodologia: OpenU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Metodologia: OpenUp.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O projeto foi dividido em 6 iterações e cada uma com metas específicas a serem alcançadas.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O projeto tem duração de 7 meses.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Equipe formada por 4 membros.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Aplicação rodando em um servidor com todos os casos de uso implementados.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iscos do 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Riscos do Projeto</a:t>
            </a:r>
          </a:p>
        </p:txBody>
      </p:sp>
      <p:sp>
        <p:nvSpPr>
          <p:cNvPr id="133" name="Dificuldade de comunicaçã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Dificuldade de comunicação.</a:t>
            </a:r>
          </a:p>
          <a:p>
            <a:pPr/>
            <a:r>
              <a:t>Alteração de papéis durante o processo.</a:t>
            </a:r>
          </a:p>
          <a:p>
            <a:pPr/>
            <a:r>
              <a:t>Falta de experiência na tecnologia. </a:t>
            </a:r>
          </a:p>
          <a:p>
            <a:pPr/>
            <a:r>
              <a:t>Subestimação de esforço.</a:t>
            </a:r>
          </a:p>
          <a:p>
            <a:pPr/>
            <a:r>
              <a:t>Incompatibilidade ou inexistência de APIs.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ronograma"/>
          <p:cNvSpPr txBox="1"/>
          <p:nvPr>
            <p:ph type="title"/>
          </p:nvPr>
        </p:nvSpPr>
        <p:spPr>
          <a:xfrm>
            <a:off x="857250" y="-619115"/>
            <a:ext cx="5334001" cy="4000501"/>
          </a:xfrm>
          <a:prstGeom prst="rect">
            <a:avLst/>
          </a:prstGeom>
        </p:spPr>
        <p:txBody>
          <a:bodyPr/>
          <a:lstStyle/>
          <a:p>
            <a:pPr/>
            <a:r>
              <a:t>Cronograma</a:t>
            </a:r>
          </a:p>
        </p:txBody>
      </p:sp>
      <p:pic>
        <p:nvPicPr>
          <p:cNvPr id="136" name="Screen Shot 2017-09-12 at 18.40.03.png" descr="Screen Shot 2017-09-12 at 18.4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1848" y="5115183"/>
            <a:ext cx="8178801" cy="281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creen Shot 2017-09-12 at 18.44.44.png" descr="Screen Shot 2017-09-12 at 18.44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7166" y="4547529"/>
            <a:ext cx="9288396" cy="3132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Custos</a:t>
            </a:r>
          </a:p>
        </p:txBody>
      </p:sp>
      <p:sp>
        <p:nvSpPr>
          <p:cNvPr id="140" name="Custo por hora: 30 rea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 por hora: 30 reais</a:t>
            </a:r>
          </a:p>
          <a:p>
            <a:pPr/>
            <a:r>
              <a:t>Custo de hardware: 0 reais</a:t>
            </a:r>
          </a:p>
          <a:p>
            <a:pPr/>
            <a:r>
              <a:t>Custo do servidor e domínio (mensal): 500 reais</a:t>
            </a:r>
          </a:p>
          <a:p>
            <a:pPr/>
            <a:r>
              <a:t>Custo total: 6860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