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Clique para editar o estilo do subtítulo do Modelo Global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FAB76-9A34-442A-8A87-5C1905F9C086}" type="datetimeFigureOut">
              <a:rPr lang="pt-PT" smtClean="0"/>
              <a:t>06/03/2018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BE9BD-575D-410E-8247-370225B480D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03984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FAB76-9A34-442A-8A87-5C1905F9C086}" type="datetimeFigureOut">
              <a:rPr lang="pt-PT" smtClean="0"/>
              <a:t>06/03/2018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BE9BD-575D-410E-8247-370225B480D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23152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FAB76-9A34-442A-8A87-5C1905F9C086}" type="datetimeFigureOut">
              <a:rPr lang="pt-PT" smtClean="0"/>
              <a:t>06/03/2018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BE9BD-575D-410E-8247-370225B480D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72668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FAB76-9A34-442A-8A87-5C1905F9C086}" type="datetimeFigureOut">
              <a:rPr lang="pt-PT" smtClean="0"/>
              <a:t>06/03/2018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BE9BD-575D-410E-8247-370225B480D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55268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FAB76-9A34-442A-8A87-5C1905F9C086}" type="datetimeFigureOut">
              <a:rPr lang="pt-PT" smtClean="0"/>
              <a:t>06/03/2018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BE9BD-575D-410E-8247-370225B480D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5753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FAB76-9A34-442A-8A87-5C1905F9C086}" type="datetimeFigureOut">
              <a:rPr lang="pt-PT" smtClean="0"/>
              <a:t>06/03/2018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BE9BD-575D-410E-8247-370225B480D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86388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FAB76-9A34-442A-8A87-5C1905F9C086}" type="datetimeFigureOut">
              <a:rPr lang="pt-PT" smtClean="0"/>
              <a:t>06/03/2018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BE9BD-575D-410E-8247-370225B480D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16513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FAB76-9A34-442A-8A87-5C1905F9C086}" type="datetimeFigureOut">
              <a:rPr lang="pt-PT" smtClean="0"/>
              <a:t>06/03/2018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BE9BD-575D-410E-8247-370225B480D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03705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FAB76-9A34-442A-8A87-5C1905F9C086}" type="datetimeFigureOut">
              <a:rPr lang="pt-PT" smtClean="0"/>
              <a:t>06/03/2018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BE9BD-575D-410E-8247-370225B480D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3071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FAB76-9A34-442A-8A87-5C1905F9C086}" type="datetimeFigureOut">
              <a:rPr lang="pt-PT" smtClean="0"/>
              <a:t>06/03/2018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BE9BD-575D-410E-8247-370225B480D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35445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FAB76-9A34-442A-8A87-5C1905F9C086}" type="datetimeFigureOut">
              <a:rPr lang="pt-PT" smtClean="0"/>
              <a:t>06/03/2018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BE9BD-575D-410E-8247-370225B480D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34074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FAB76-9A34-442A-8A87-5C1905F9C086}" type="datetimeFigureOut">
              <a:rPr lang="pt-PT" smtClean="0"/>
              <a:t>06/03/2018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BE9BD-575D-410E-8247-370225B480D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17492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PT" sz="166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IEFP</a:t>
            </a:r>
            <a:endParaRPr lang="pt-PT" sz="88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rgbClr val="92D050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477250"/>
            <a:ext cx="9144000" cy="1655762"/>
          </a:xfrm>
        </p:spPr>
        <p:txBody>
          <a:bodyPr>
            <a:normAutofit/>
          </a:bodyPr>
          <a:lstStyle/>
          <a:p>
            <a:r>
              <a:rPr lang="pt-PT" sz="6600" b="1" dirty="0" smtClean="0"/>
              <a:t>GUARDA</a:t>
            </a:r>
            <a:endParaRPr lang="pt-PT" sz="6600" b="1" dirty="0"/>
          </a:p>
        </p:txBody>
      </p:sp>
    </p:spTree>
    <p:extLst>
      <p:ext uri="{BB962C8B-B14F-4D97-AF65-F5344CB8AC3E}">
        <p14:creationId xmlns:p14="http://schemas.microsoft.com/office/powerpoint/2010/main" val="44817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6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-1179871" y="5560142"/>
            <a:ext cx="8922774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sz="66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Fundo Diferente</a:t>
            </a:r>
            <a:endParaRPr lang="pt-PT" sz="66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32930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46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smtClean="0"/>
              <a:t>Por que viver a preto e branco num mundo colorido?</a:t>
            </a:r>
            <a:endParaRPr lang="pt-PT" dirty="0"/>
          </a:p>
        </p:txBody>
      </p:sp>
      <p:pic>
        <p:nvPicPr>
          <p:cNvPr id="7" name="Marcador de Posição de Conteúd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872456"/>
            <a:ext cx="8138160" cy="4257675"/>
          </a:xfrm>
        </p:spPr>
      </p:pic>
    </p:spTree>
    <p:extLst>
      <p:ext uri="{BB962C8B-B14F-4D97-AF65-F5344CB8AC3E}">
        <p14:creationId xmlns:p14="http://schemas.microsoft.com/office/powerpoint/2010/main" val="4137362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499427"/>
            <a:ext cx="10515600" cy="1325563"/>
          </a:xfrm>
        </p:spPr>
        <p:txBody>
          <a:bodyPr/>
          <a:lstStyle/>
          <a:p>
            <a:pPr algn="ctr"/>
            <a:r>
              <a:rPr lang="pt-PT" b="1" i="1" dirty="0" smtClean="0"/>
              <a:t>O mar é tão Lindo</a:t>
            </a:r>
            <a:endParaRPr lang="pt-PT" b="1" i="1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PT" sz="3200" dirty="0" smtClean="0">
                <a:solidFill>
                  <a:srgbClr val="C00000"/>
                </a:solidFill>
              </a:rPr>
              <a:t>O verão é fantástico para desfrutar das praias de Portugal, principalmente no Algarve</a:t>
            </a:r>
            <a:endParaRPr lang="pt-PT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0467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6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6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60855"/>
          </a:xfrm>
        </p:spPr>
        <p:txBody>
          <a:bodyPr/>
          <a:lstStyle/>
          <a:p>
            <a:pPr algn="ctr"/>
            <a:r>
              <a:rPr lang="pt-PT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Onde existe preservação da natureza, existe futuro</a:t>
            </a:r>
            <a:endParaRPr lang="pt-PT" b="1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280160" y="3589020"/>
            <a:ext cx="100736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6600" b="1" i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natureza depende de nós!</a:t>
            </a:r>
            <a:endParaRPr lang="pt-PT" sz="3600" b="1" i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73508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48</Words>
  <Application>Microsoft Office PowerPoint</Application>
  <PresentationFormat>Ecrã Panorâmico</PresentationFormat>
  <Paragraphs>8</Paragraphs>
  <Slides>5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IEFP</vt:lpstr>
      <vt:lpstr>Apresentação do PowerPoint</vt:lpstr>
      <vt:lpstr>Por que viver a preto e branco num mundo colorido?</vt:lpstr>
      <vt:lpstr>O mar é tão Lindo</vt:lpstr>
      <vt:lpstr>Onde existe preservação da natureza, existe futuro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IEFP</dc:title>
  <dc:creator>Formandos</dc:creator>
  <cp:lastModifiedBy>Formandos</cp:lastModifiedBy>
  <cp:revision>7</cp:revision>
  <dcterms:created xsi:type="dcterms:W3CDTF">2018-03-06T09:41:48Z</dcterms:created>
  <dcterms:modified xsi:type="dcterms:W3CDTF">2018-03-06T12:43:31Z</dcterms:modified>
</cp:coreProperties>
</file>