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904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1000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459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02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9668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521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627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146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81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9928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364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1161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04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644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2085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913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5187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530FCE-2B9B-4A2F-AB6A-A57CE59CB98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2A1D94-056E-41E3-A14B-8F302C0CD4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928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3.xml"/><Relationship Id="rId3" Type="http://schemas.openxmlformats.org/officeDocument/2006/relationships/slide" Target="slide8.xml"/><Relationship Id="rId7" Type="http://schemas.openxmlformats.org/officeDocument/2006/relationships/slide" Target="slide10.xml"/><Relationship Id="rId12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12.xml"/><Relationship Id="rId5" Type="http://schemas.openxmlformats.org/officeDocument/2006/relationships/slide" Target="slide9.xml"/><Relationship Id="rId10" Type="http://schemas.openxmlformats.org/officeDocument/2006/relationships/slide" Target="slide6.xml"/><Relationship Id="rId4" Type="http://schemas.openxmlformats.org/officeDocument/2006/relationships/slide" Target="slide3.xml"/><Relationship Id="rId9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Horóscopo</a:t>
            </a:r>
            <a:endParaRPr lang="pt-PT" dirty="0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755609"/>
              </p:ext>
            </p:extLst>
          </p:nvPr>
        </p:nvGraphicFramePr>
        <p:xfrm>
          <a:off x="1295400" y="2557463"/>
          <a:ext cx="96012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421606424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126046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2" action="ppaction://hlinksldjump"/>
                        </a:rPr>
                        <a:t>Aquário</a:t>
                      </a:r>
                      <a:endParaRPr lang="pt-PT" b="1" dirty="0"/>
                    </a:p>
                  </a:txBody>
                  <a:tcPr marL="87629" marR="87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3" action="ppaction://hlinksldjump"/>
                        </a:rPr>
                        <a:t>Leão</a:t>
                      </a:r>
                      <a:endParaRPr lang="pt-PT" b="1" dirty="0"/>
                    </a:p>
                  </a:txBody>
                  <a:tcPr marL="87629" marR="87629"/>
                </a:tc>
                <a:extLst>
                  <a:ext uri="{0D108BD9-81ED-4DB2-BD59-A6C34878D82A}">
                    <a16:rowId xmlns:a16="http://schemas.microsoft.com/office/drawing/2014/main" val="109414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4" action="ppaction://hlinksldjump"/>
                        </a:rPr>
                        <a:t>Peixes</a:t>
                      </a:r>
                      <a:endParaRPr lang="pt-PT" b="1" dirty="0"/>
                    </a:p>
                  </a:txBody>
                  <a:tcPr marL="87629" marR="87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5" action="ppaction://hlinksldjump"/>
                        </a:rPr>
                        <a:t>Virgem</a:t>
                      </a:r>
                      <a:endParaRPr lang="pt-PT" b="1" dirty="0"/>
                    </a:p>
                  </a:txBody>
                  <a:tcPr marL="87629" marR="87629"/>
                </a:tc>
                <a:extLst>
                  <a:ext uri="{0D108BD9-81ED-4DB2-BD59-A6C34878D82A}">
                    <a16:rowId xmlns:a16="http://schemas.microsoft.com/office/drawing/2014/main" val="359586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6" action="ppaction://hlinksldjump"/>
                        </a:rPr>
                        <a:t>Carneiro</a:t>
                      </a:r>
                      <a:endParaRPr lang="pt-PT" b="1" dirty="0" smtClean="0"/>
                    </a:p>
                  </a:txBody>
                  <a:tcPr marL="87629" marR="87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7" action="ppaction://hlinksldjump"/>
                        </a:rPr>
                        <a:t>Balança</a:t>
                      </a:r>
                      <a:endParaRPr lang="pt-PT" b="1" dirty="0"/>
                    </a:p>
                  </a:txBody>
                  <a:tcPr marL="87629" marR="87629"/>
                </a:tc>
                <a:extLst>
                  <a:ext uri="{0D108BD9-81ED-4DB2-BD59-A6C34878D82A}">
                    <a16:rowId xmlns:a16="http://schemas.microsoft.com/office/drawing/2014/main" val="289303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8" action="ppaction://hlinksldjump"/>
                        </a:rPr>
                        <a:t>Touro</a:t>
                      </a:r>
                      <a:endParaRPr lang="pt-PT" b="1" dirty="0"/>
                    </a:p>
                  </a:txBody>
                  <a:tcPr marL="87629" marR="87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9" action="ppaction://hlinksldjump"/>
                        </a:rPr>
                        <a:t>Escorpião</a:t>
                      </a:r>
                      <a:endParaRPr lang="pt-PT" b="1" dirty="0"/>
                    </a:p>
                  </a:txBody>
                  <a:tcPr marL="87629" marR="87629"/>
                </a:tc>
                <a:extLst>
                  <a:ext uri="{0D108BD9-81ED-4DB2-BD59-A6C34878D82A}">
                    <a16:rowId xmlns:a16="http://schemas.microsoft.com/office/drawing/2014/main" val="192056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10" action="ppaction://hlinksldjump"/>
                        </a:rPr>
                        <a:t>Gémeos</a:t>
                      </a:r>
                      <a:endParaRPr lang="pt-PT" b="1" dirty="0"/>
                    </a:p>
                  </a:txBody>
                  <a:tcPr marL="87629" marR="87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11" action="ppaction://hlinksldjump"/>
                        </a:rPr>
                        <a:t>Sagitário</a:t>
                      </a:r>
                      <a:endParaRPr lang="pt-PT" b="1" dirty="0"/>
                    </a:p>
                  </a:txBody>
                  <a:tcPr marL="87629" marR="87629"/>
                </a:tc>
                <a:extLst>
                  <a:ext uri="{0D108BD9-81ED-4DB2-BD59-A6C34878D82A}">
                    <a16:rowId xmlns:a16="http://schemas.microsoft.com/office/drawing/2014/main" val="347792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12" action="ppaction://hlinksldjump"/>
                        </a:rPr>
                        <a:t>Caranguejo</a:t>
                      </a:r>
                      <a:endParaRPr lang="pt-PT" b="1" dirty="0"/>
                    </a:p>
                  </a:txBody>
                  <a:tcPr marL="87629" marR="87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>
                          <a:hlinkClick r:id="rId13" action="ppaction://hlinksldjump"/>
                        </a:rPr>
                        <a:t>Capricórnio</a:t>
                      </a:r>
                      <a:endParaRPr lang="pt-PT" b="1" dirty="0"/>
                    </a:p>
                  </a:txBody>
                  <a:tcPr marL="87629" marR="87629"/>
                </a:tc>
                <a:extLst>
                  <a:ext uri="{0D108BD9-81ED-4DB2-BD59-A6C34878D82A}">
                    <a16:rowId xmlns:a16="http://schemas.microsoft.com/office/drawing/2014/main" val="668816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535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Balança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Pontos Fortes: Cooperativo, diplomático, gracioso, justo, social</a:t>
            </a:r>
          </a:p>
          <a:p>
            <a:r>
              <a:rPr lang="pt-PT" dirty="0" smtClean="0"/>
              <a:t>Pontos </a:t>
            </a:r>
            <a:r>
              <a:rPr lang="pt-PT" dirty="0"/>
              <a:t>Fracos: Indeciso, evita confrontos, rancoroso, se faz de vítima</a:t>
            </a:r>
          </a:p>
          <a:p>
            <a:r>
              <a:rPr lang="pt-PT" dirty="0" smtClean="0"/>
              <a:t>Libra </a:t>
            </a:r>
            <a:r>
              <a:rPr lang="pt-PT" dirty="0"/>
              <a:t>gosta de: Harmonia, mansidão, compartilhar com outras pessoas, ar livre</a:t>
            </a:r>
          </a:p>
          <a:p>
            <a:r>
              <a:rPr lang="pt-PT" dirty="0" smtClean="0"/>
              <a:t>Libra </a:t>
            </a:r>
            <a:r>
              <a:rPr lang="pt-PT" dirty="0"/>
              <a:t>não gosta de: Violência, injustiça, falar alto, </a:t>
            </a:r>
            <a:r>
              <a:rPr lang="pt-PT" dirty="0" smtClean="0"/>
              <a:t>conformidade.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7700" y="2672556"/>
            <a:ext cx="3086100" cy="3086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1234057" y="6061166"/>
            <a:ext cx="796834" cy="692331"/>
          </a:xfrm>
          <a:prstGeom prst="actionButtonHom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6337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Escorpião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Pontos Fortes: Versátil, corajoso, apaixonado, teimoso, amigo verdadeiro</a:t>
            </a:r>
          </a:p>
          <a:p>
            <a:r>
              <a:rPr lang="pt-PT" dirty="0" smtClean="0"/>
              <a:t>Pontos </a:t>
            </a:r>
            <a:r>
              <a:rPr lang="pt-PT" dirty="0"/>
              <a:t>Fracos: Desconfiado, ciumento, reservado, violento</a:t>
            </a:r>
          </a:p>
          <a:p>
            <a:r>
              <a:rPr lang="pt-PT" dirty="0" smtClean="0"/>
              <a:t>Escorpião </a:t>
            </a:r>
            <a:r>
              <a:rPr lang="pt-PT" dirty="0"/>
              <a:t>gosta de: Verdade, fatos, estar certo, amigos de longa data, provocação, grandes paixões</a:t>
            </a:r>
          </a:p>
          <a:p>
            <a:r>
              <a:rPr lang="pt-PT" dirty="0" smtClean="0"/>
              <a:t>Escorpião </a:t>
            </a:r>
            <a:r>
              <a:rPr lang="pt-PT" dirty="0"/>
              <a:t>não gosta de: Desonestidade, revelar segredos, pessoas </a:t>
            </a:r>
            <a:r>
              <a:rPr lang="pt-PT" dirty="0" smtClean="0"/>
              <a:t>passivas.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7700" y="2672556"/>
            <a:ext cx="3086100" cy="3086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1234057" y="6061166"/>
            <a:ext cx="796834" cy="692331"/>
          </a:xfrm>
          <a:prstGeom prst="actionButtonHom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7654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Sagitário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PT" dirty="0"/>
              <a:t>Pontos Fortes: Generoso, idealista, grande senso de humor</a:t>
            </a:r>
          </a:p>
          <a:p>
            <a:r>
              <a:rPr lang="pt-PT" dirty="0" smtClean="0"/>
              <a:t>Pontos </a:t>
            </a:r>
            <a:r>
              <a:rPr lang="pt-PT" dirty="0"/>
              <a:t>Fracos: Promete mais do que pode entregar, muito impaciente, fala tudo o que pensa, sem ser nem um pouco diplomático</a:t>
            </a:r>
          </a:p>
          <a:p>
            <a:r>
              <a:rPr lang="pt-PT" dirty="0" smtClean="0"/>
              <a:t>Sagitário </a:t>
            </a:r>
            <a:r>
              <a:rPr lang="pt-PT" dirty="0"/>
              <a:t>gosta de: Liberdade, viagens, filosofia, estar ao ar livre</a:t>
            </a:r>
          </a:p>
          <a:p>
            <a:r>
              <a:rPr lang="pt-PT" dirty="0" smtClean="0"/>
              <a:t>Sagitário </a:t>
            </a:r>
            <a:r>
              <a:rPr lang="pt-PT" dirty="0"/>
              <a:t>não gosta de: Pessoas </a:t>
            </a:r>
            <a:r>
              <a:rPr lang="pt-PT" dirty="0" err="1"/>
              <a:t>grudentas</a:t>
            </a:r>
            <a:r>
              <a:rPr lang="pt-PT" dirty="0"/>
              <a:t>, sentir-se constrangido, teorias bizarras, </a:t>
            </a:r>
            <a:r>
              <a:rPr lang="pt-PT" dirty="0" smtClean="0"/>
              <a:t>detalhes.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7700" y="2672556"/>
            <a:ext cx="3086100" cy="3086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1234057" y="6061166"/>
            <a:ext cx="796834" cy="692331"/>
          </a:xfrm>
          <a:prstGeom prst="actionButtonHom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7828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Capricórnio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 err="1"/>
              <a:t>ortes</a:t>
            </a:r>
            <a:r>
              <a:rPr lang="pt-PT" dirty="0"/>
              <a:t>: Responsável, disciplinado, autocontrole, bom gerente</a:t>
            </a:r>
          </a:p>
          <a:p>
            <a:r>
              <a:rPr lang="pt-PT" dirty="0" smtClean="0"/>
              <a:t>Pontos </a:t>
            </a:r>
            <a:r>
              <a:rPr lang="pt-PT" dirty="0"/>
              <a:t>Fracos: “Sabe-tudo”, implacável, condescendente, sempre espera o pior</a:t>
            </a:r>
          </a:p>
          <a:p>
            <a:r>
              <a:rPr lang="pt-PT" dirty="0" smtClean="0"/>
              <a:t>Capricórnio </a:t>
            </a:r>
            <a:r>
              <a:rPr lang="pt-PT" dirty="0"/>
              <a:t>gosta de: Família, tradição, música, discrição, artesanato de qualidade</a:t>
            </a:r>
          </a:p>
          <a:p>
            <a:r>
              <a:rPr lang="pt-PT" dirty="0" smtClean="0"/>
              <a:t>Capricórnio </a:t>
            </a:r>
            <a:r>
              <a:rPr lang="pt-PT" dirty="0"/>
              <a:t>não gosta de: Quase tudo em algum </a:t>
            </a:r>
            <a:r>
              <a:rPr lang="pt-PT" dirty="0" smtClean="0"/>
              <a:t>momento.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7700" y="2672556"/>
            <a:ext cx="3086100" cy="3086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1234057" y="6061166"/>
            <a:ext cx="796834" cy="692331"/>
          </a:xfrm>
          <a:prstGeom prst="actionButtonHom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414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Aquário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/>
              <a:t>Pontos Fortes: Progressivo, original, independente, humanitário</a:t>
            </a:r>
          </a:p>
          <a:p>
            <a:r>
              <a:rPr lang="pt-PT" dirty="0" smtClean="0"/>
              <a:t>Pontos </a:t>
            </a:r>
            <a:r>
              <a:rPr lang="pt-PT" dirty="0"/>
              <a:t>Fracos: Foge da expressão emocional, temperamental, intransigente, distante</a:t>
            </a:r>
          </a:p>
          <a:p>
            <a:r>
              <a:rPr lang="pt-PT" dirty="0" smtClean="0"/>
              <a:t>Aquário </a:t>
            </a:r>
            <a:r>
              <a:rPr lang="pt-PT" dirty="0"/>
              <a:t>gosta de: Diversão com os amigos, ajudar os outros, lutar por causas, conversa intelectual, um bom ouvinte</a:t>
            </a:r>
          </a:p>
          <a:p>
            <a:r>
              <a:rPr lang="pt-PT" dirty="0" smtClean="0"/>
              <a:t>Aquário </a:t>
            </a:r>
            <a:r>
              <a:rPr lang="pt-PT" dirty="0"/>
              <a:t>não gosta de: Limitações, promessas quebradas, sentir-se solitário, situações sem graça ou entediantes, pessoas que discordem </a:t>
            </a:r>
            <a:r>
              <a:rPr lang="pt-PT" dirty="0" smtClean="0"/>
              <a:t>dele.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7700" y="2672556"/>
            <a:ext cx="3086100" cy="3086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1234057" y="6061166"/>
            <a:ext cx="796834" cy="692331"/>
          </a:xfrm>
          <a:prstGeom prst="actionButtonHom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2799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Peixes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Pontos Fortes: Compassivo, artístico, intuitivo, gentil, sábio, musical</a:t>
            </a:r>
          </a:p>
          <a:p>
            <a:r>
              <a:rPr lang="pt-PT" dirty="0" smtClean="0"/>
              <a:t>Pontos </a:t>
            </a:r>
            <a:r>
              <a:rPr lang="pt-PT" dirty="0"/>
              <a:t>Fracos: Temeroso, confia demais nas pessoas, triste, desejo de fugir da realidade, vitimização, martirização</a:t>
            </a:r>
          </a:p>
          <a:p>
            <a:r>
              <a:rPr lang="pt-PT" dirty="0" smtClean="0"/>
              <a:t>Peixes </a:t>
            </a:r>
            <a:r>
              <a:rPr lang="pt-PT" dirty="0"/>
              <a:t>gosta de: Ficar sozinho, dormir, música, romance, meios visuais, natação, temas espirituais</a:t>
            </a:r>
          </a:p>
          <a:p>
            <a:r>
              <a:rPr lang="pt-PT" dirty="0" smtClean="0"/>
              <a:t>Peixes </a:t>
            </a:r>
            <a:r>
              <a:rPr lang="pt-PT" dirty="0"/>
              <a:t>não gosta de: Pessoas “sabe-tudo”, ser criticado, o passado voltando para assombrar, crueldade de qualquer </a:t>
            </a:r>
            <a:r>
              <a:rPr lang="pt-PT" dirty="0" smtClean="0"/>
              <a:t>tipo.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7700" y="2672556"/>
            <a:ext cx="3086100" cy="3086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Botão de Ação: base 7">
            <a:hlinkClick r:id="" action="ppaction://hlinkshowjump?jump=firstslide" highlightClick="1"/>
          </p:cNvPr>
          <p:cNvSpPr/>
          <p:nvPr/>
        </p:nvSpPr>
        <p:spPr>
          <a:xfrm>
            <a:off x="11234057" y="6061166"/>
            <a:ext cx="796834" cy="692331"/>
          </a:xfrm>
          <a:prstGeom prst="actionButtonHom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5432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Carneiro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Pontos Fortes: Corajoso, determinado, confiante, entusiasmado, otimista, honesto, passional</a:t>
            </a:r>
          </a:p>
          <a:p>
            <a:r>
              <a:rPr lang="pt-PT" dirty="0" smtClean="0"/>
              <a:t>Pontos </a:t>
            </a:r>
            <a:r>
              <a:rPr lang="pt-PT" dirty="0"/>
              <a:t>Fracos: Impaciente, temperamental, pavio curto, impulsivo, agressivo</a:t>
            </a:r>
          </a:p>
          <a:p>
            <a:r>
              <a:rPr lang="pt-PT" dirty="0" smtClean="0"/>
              <a:t>Áries </a:t>
            </a:r>
            <a:r>
              <a:rPr lang="pt-PT" dirty="0"/>
              <a:t>gosta de: Roupas confortáveis, assumir papéis de liderança, desafios físicos, </a:t>
            </a:r>
            <a:r>
              <a:rPr lang="pt-PT" dirty="0" err="1"/>
              <a:t>esportes</a:t>
            </a:r>
            <a:r>
              <a:rPr lang="pt-PT" dirty="0"/>
              <a:t> individuais</a:t>
            </a:r>
          </a:p>
          <a:p>
            <a:r>
              <a:rPr lang="pt-PT" dirty="0" smtClean="0"/>
              <a:t>Áries </a:t>
            </a:r>
            <a:r>
              <a:rPr lang="pt-PT" dirty="0"/>
              <a:t>não gosta de: Inatividade, atrasos, trabalho que não utilize seus </a:t>
            </a:r>
            <a:r>
              <a:rPr lang="pt-PT" dirty="0" smtClean="0"/>
              <a:t>talentos.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7700" y="2672556"/>
            <a:ext cx="3086100" cy="3086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1234057" y="6061166"/>
            <a:ext cx="796834" cy="692331"/>
          </a:xfrm>
          <a:prstGeom prst="actionButtonHom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5859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Touro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Pontos Fortes: Confiável, paciente, prático, dedicado, responsável, estável</a:t>
            </a:r>
          </a:p>
          <a:p>
            <a:r>
              <a:rPr lang="pt-PT" dirty="0" smtClean="0"/>
              <a:t>Pontos </a:t>
            </a:r>
            <a:r>
              <a:rPr lang="pt-PT" dirty="0"/>
              <a:t>Fracos: Teimoso, possessivo, intransigente</a:t>
            </a:r>
          </a:p>
          <a:p>
            <a:r>
              <a:rPr lang="pt-PT" dirty="0" smtClean="0"/>
              <a:t>Touro </a:t>
            </a:r>
            <a:r>
              <a:rPr lang="pt-PT" dirty="0"/>
              <a:t>gosta de: Jardinagem, culinária, música, romance, roupas de alta qualidade, trabalhar com as mãos</a:t>
            </a:r>
          </a:p>
          <a:p>
            <a:r>
              <a:rPr lang="pt-PT" dirty="0" smtClean="0"/>
              <a:t>Touro </a:t>
            </a:r>
            <a:r>
              <a:rPr lang="pt-PT" dirty="0"/>
              <a:t>não gosta de: Mudanças repentinas, complicações, insegurança de qualquer tipo, tecidos sintéticos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7700" y="2672556"/>
            <a:ext cx="3086100" cy="3086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1234057" y="6061166"/>
            <a:ext cx="796834" cy="692331"/>
          </a:xfrm>
          <a:prstGeom prst="actionButtonHom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2328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Gémeos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Pontos Fortes: Gentil, carinhoso, curioso, adaptável, habilidade de rápido aprendizado e troca de ideias</a:t>
            </a:r>
          </a:p>
          <a:p>
            <a:r>
              <a:rPr lang="pt-PT" dirty="0" smtClean="0"/>
              <a:t>Pontos </a:t>
            </a:r>
            <a:r>
              <a:rPr lang="pt-PT" dirty="0"/>
              <a:t>Fracos: Nervoso, inconsistente, indeciso</a:t>
            </a:r>
          </a:p>
          <a:p>
            <a:r>
              <a:rPr lang="pt-PT" dirty="0" smtClean="0"/>
              <a:t>Gêmeos </a:t>
            </a:r>
            <a:r>
              <a:rPr lang="pt-PT" dirty="0"/>
              <a:t>gosta de: Música, livros, revistas, bate-papos, viagens curtas em torno da cidade</a:t>
            </a:r>
          </a:p>
          <a:p>
            <a:r>
              <a:rPr lang="pt-PT" dirty="0" smtClean="0"/>
              <a:t>Gêmeos </a:t>
            </a:r>
            <a:r>
              <a:rPr lang="pt-PT" dirty="0"/>
              <a:t>não gosta de: Estar sozinho, ficar confinado, repetição e </a:t>
            </a:r>
            <a:r>
              <a:rPr lang="pt-PT" dirty="0" smtClean="0"/>
              <a:t>rotina.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7700" y="2672556"/>
            <a:ext cx="3086100" cy="3086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1234057" y="6061166"/>
            <a:ext cx="796834" cy="692331"/>
          </a:xfrm>
          <a:prstGeom prst="actionButtonHom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8972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Caranguejo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PT" dirty="0"/>
              <a:t>Pontos Fortes: Tenaz, altamente criativo, leal, emocional, simpático, persuasivo</a:t>
            </a:r>
          </a:p>
          <a:p>
            <a:r>
              <a:rPr lang="pt-PT" dirty="0" smtClean="0"/>
              <a:t>Pontos </a:t>
            </a:r>
            <a:r>
              <a:rPr lang="pt-PT" dirty="0"/>
              <a:t>Fracos: Temperamental, pessimista, desconfiado, manipulador, inseguro</a:t>
            </a:r>
          </a:p>
          <a:p>
            <a:r>
              <a:rPr lang="pt-PT" dirty="0" smtClean="0"/>
              <a:t>Câncer </a:t>
            </a:r>
            <a:r>
              <a:rPr lang="pt-PT" dirty="0"/>
              <a:t>gosta de: Arte, passatempos caseiros, relaxar perto ou dentro da água, ajudar seus entes queridos, uma boa refeição com amigos</a:t>
            </a:r>
          </a:p>
          <a:p>
            <a:r>
              <a:rPr lang="pt-PT" dirty="0" smtClean="0"/>
              <a:t>Câncer </a:t>
            </a:r>
            <a:r>
              <a:rPr lang="pt-PT" dirty="0"/>
              <a:t>não gosta de: Estranhos, qualquer crítica à sua mãe, revelar a vida </a:t>
            </a:r>
            <a:r>
              <a:rPr lang="pt-PT" dirty="0" smtClean="0"/>
              <a:t>pessoal.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7700" y="2672556"/>
            <a:ext cx="3086100" cy="3086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1247120" y="6100355"/>
            <a:ext cx="796834" cy="692331"/>
          </a:xfrm>
          <a:prstGeom prst="actionButtonHom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1842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Leão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PT" dirty="0"/>
              <a:t>Pontos Fortes: Criativo, apaixonado, generoso, caloroso, alegre, bem-humorado</a:t>
            </a:r>
          </a:p>
          <a:p>
            <a:r>
              <a:rPr lang="pt-PT" dirty="0" smtClean="0"/>
              <a:t>Pontos </a:t>
            </a:r>
            <a:r>
              <a:rPr lang="pt-PT" dirty="0"/>
              <a:t>Fracos: Arrogante, teimoso, egoísta, preguiçoso, inflexível</a:t>
            </a:r>
          </a:p>
          <a:p>
            <a:r>
              <a:rPr lang="pt-PT" dirty="0" smtClean="0"/>
              <a:t>Leão </a:t>
            </a:r>
            <a:r>
              <a:rPr lang="pt-PT" dirty="0"/>
              <a:t>gosta de: Teatro, tirar férias, ser admirado, coisas caras, cores brilhantes, diversão com os amigos</a:t>
            </a:r>
          </a:p>
          <a:p>
            <a:r>
              <a:rPr lang="pt-PT" dirty="0" smtClean="0"/>
              <a:t>Leão </a:t>
            </a:r>
            <a:r>
              <a:rPr lang="pt-PT" dirty="0"/>
              <a:t>não gosta de: Ser ignorado, enfrentar uma realidade difícil, não ser tratado como um </a:t>
            </a:r>
            <a:r>
              <a:rPr lang="pt-PT" dirty="0" smtClean="0"/>
              <a:t>rei.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7700" y="2672556"/>
            <a:ext cx="3086100" cy="3086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1234057" y="6061166"/>
            <a:ext cx="796834" cy="692331"/>
          </a:xfrm>
          <a:prstGeom prst="actionButtonHom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2830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Virgem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Pontos Fortes: Fiel, analítico, gentil, trabalhador, prático</a:t>
            </a:r>
          </a:p>
          <a:p>
            <a:r>
              <a:rPr lang="pt-PT" dirty="0" smtClean="0"/>
              <a:t>Pontos </a:t>
            </a:r>
            <a:r>
              <a:rPr lang="pt-PT" dirty="0"/>
              <a:t>fracos: Timidez, preocupação, excessivamente crítico de si e dos outros, só trabalho sem brincadeira</a:t>
            </a:r>
          </a:p>
          <a:p>
            <a:r>
              <a:rPr lang="pt-PT" dirty="0" smtClean="0"/>
              <a:t>Virgem </a:t>
            </a:r>
            <a:r>
              <a:rPr lang="pt-PT" dirty="0"/>
              <a:t>gosta de: Animais, alimentação saudável, livros, natureza, limpeza</a:t>
            </a:r>
          </a:p>
          <a:p>
            <a:r>
              <a:rPr lang="pt-PT" dirty="0" smtClean="0"/>
              <a:t>Virgem </a:t>
            </a:r>
            <a:r>
              <a:rPr lang="pt-PT" dirty="0"/>
              <a:t>não gosta de: Falta de educação, pedir ajuda, ser o centro das atenções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7700" y="2672556"/>
            <a:ext cx="3086100" cy="3086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Botão de Ação: base 5">
            <a:hlinkClick r:id="" action="ppaction://hlinkshowjump?jump=firstslide" highlightClick="1"/>
          </p:cNvPr>
          <p:cNvSpPr/>
          <p:nvPr/>
        </p:nvSpPr>
        <p:spPr>
          <a:xfrm>
            <a:off x="11234057" y="6061166"/>
            <a:ext cx="796834" cy="692331"/>
          </a:xfrm>
          <a:prstGeom prst="actionButtonHom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6708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</TotalTime>
  <Words>783</Words>
  <Application>Microsoft Office PowerPoint</Application>
  <PresentationFormat>Ecrã Panorâmico</PresentationFormat>
  <Paragraphs>73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Orgânico</vt:lpstr>
      <vt:lpstr>Horóscopo</vt:lpstr>
      <vt:lpstr>Aquário</vt:lpstr>
      <vt:lpstr>Peixes</vt:lpstr>
      <vt:lpstr>Carneiro</vt:lpstr>
      <vt:lpstr>Touro</vt:lpstr>
      <vt:lpstr>Gémeos</vt:lpstr>
      <vt:lpstr>Caranguejo</vt:lpstr>
      <vt:lpstr>Leão</vt:lpstr>
      <vt:lpstr>Virgem</vt:lpstr>
      <vt:lpstr>Balança</vt:lpstr>
      <vt:lpstr>Escorpião</vt:lpstr>
      <vt:lpstr>Sagitário</vt:lpstr>
      <vt:lpstr>Capricórnio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Horóscopo</dc:title>
  <dc:creator>Formandos</dc:creator>
  <cp:lastModifiedBy>Formandos</cp:lastModifiedBy>
  <cp:revision>8</cp:revision>
  <dcterms:created xsi:type="dcterms:W3CDTF">2018-03-08T09:36:23Z</dcterms:created>
  <dcterms:modified xsi:type="dcterms:W3CDTF">2018-03-08T11:42:54Z</dcterms:modified>
</cp:coreProperties>
</file>