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9" r:id="rId2"/>
    <p:sldId id="261" r:id="rId3"/>
    <p:sldId id="262" r:id="rId4"/>
    <p:sldId id="265" r:id="rId5"/>
    <p:sldId id="267" r:id="rId6"/>
    <p:sldId id="264" r:id="rId7"/>
    <p:sldId id="268" r:id="rId8"/>
    <p:sldId id="263" r:id="rId9"/>
    <p:sldId id="26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104A3-769D-464E-8FCD-ECDBED0AA92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4F18-754B-4351-8433-5628C45F0E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85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0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8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4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4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69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2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0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0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1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3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1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8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A879E-AEAD-4569-BFEC-40C977D01314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0BEF83-8B1D-44C8-8071-7A5CAD07788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2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347099" cy="480183"/>
          </a:xfrm>
        </p:spPr>
        <p:txBody>
          <a:bodyPr/>
          <a:lstStyle/>
          <a:p>
            <a:r>
              <a:rPr lang="pt-PT" dirty="0" smtClean="0"/>
              <a:t>João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1" y="2442754"/>
            <a:ext cx="3487784" cy="25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Naturalidade - Guarda</a:t>
            </a:r>
            <a:endParaRPr lang="pt-PT" dirty="0"/>
          </a:p>
        </p:txBody>
      </p:sp>
      <p:pic>
        <p:nvPicPr>
          <p:cNvPr id="1026" name="Picture 2" descr="Resultado de imagem para guard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39778"/>
            <a:ext cx="4718050" cy="31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uar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560638"/>
            <a:ext cx="441324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e Conteúdo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8490" y="2573382"/>
            <a:ext cx="6539497" cy="3297065"/>
          </a:xfrm>
          <a:prstGeom prst="rect">
            <a:avLst/>
          </a:prstGeom>
        </p:spPr>
      </p:pic>
      <p:pic>
        <p:nvPicPr>
          <p:cNvPr id="2056" name="Picture 8" descr="Resultado de imagem para form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90" y="618564"/>
            <a:ext cx="2326342" cy="17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4118535" y="1277265"/>
            <a:ext cx="4373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Escola Básica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Estação, Guarda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35" y="2560321"/>
            <a:ext cx="6778063" cy="3310128"/>
          </a:xfrm>
          <a:prstGeom prst="rect">
            <a:avLst/>
          </a:prstGeom>
        </p:spPr>
      </p:pic>
      <p:pic>
        <p:nvPicPr>
          <p:cNvPr id="12" name="Picture 8" descr="Resultado de imagem para form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31" y="645459"/>
            <a:ext cx="2326342" cy="17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4118535" y="1277265"/>
            <a:ext cx="3615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Escola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S. Miguel,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Guarda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Resultado de imagem para for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31" y="645459"/>
            <a:ext cx="2326342" cy="17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118535" y="1277265"/>
            <a:ext cx="2805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Escola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 Sé,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Guarda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0" descr="Resultado de imagem para facebook agrupamento de escolas da sé guar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AutoShape 12" descr="Resultado de imagem para facebook agrupamento de escolas da sé guar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5" name="AutoShape 14" descr="Resultado de imagem para facebook agrupamento de escolas da sé guard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9" name="AutoShape 18" descr="Resultado de imagem para facebook agrupamento de escolas da sé guard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35" y="2505075"/>
            <a:ext cx="6057431" cy="34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Resultado de imagem para for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31" y="645459"/>
            <a:ext cx="2326342" cy="17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118535" y="1277265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IPG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Resultado de imagem para i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35" y="2625634"/>
            <a:ext cx="6697511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86" y="645459"/>
            <a:ext cx="2143125" cy="17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Resultado de imagem para hobbies FAVORI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8" descr="Resultado de imagem para hobbies FAVORI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97" y="705394"/>
            <a:ext cx="1905000" cy="1645920"/>
          </a:xfrm>
          <a:prstGeom prst="rect">
            <a:avLst/>
          </a:prstGeom>
        </p:spPr>
      </p:pic>
      <p:sp>
        <p:nvSpPr>
          <p:cNvPr id="9" name="AutoShape 10" descr="Resultado de imagem para hobbies FAVORI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80" y="2438808"/>
            <a:ext cx="3091544" cy="21031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42" y="2438808"/>
            <a:ext cx="2416629" cy="19907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981" y="2438808"/>
            <a:ext cx="2466975" cy="204692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697" y="4325031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6095" y="2564239"/>
            <a:ext cx="3978865" cy="3418550"/>
          </a:xfrm>
          <a:prstGeom prst="rect">
            <a:avLst/>
          </a:prstGeom>
        </p:spPr>
      </p:pic>
      <p:pic>
        <p:nvPicPr>
          <p:cNvPr id="9" name="Marcador de Posição de Conteú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9280" y="2564239"/>
            <a:ext cx="5120640" cy="3418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95" y="680084"/>
            <a:ext cx="2619375" cy="17430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18535" y="1277265"/>
            <a:ext cx="641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- Componentes para industria Automóvel 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18535" y="1277265"/>
            <a:ext cx="4145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para qualquer duvida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95" y="680084"/>
            <a:ext cx="2619375" cy="1743075"/>
          </a:xfrm>
          <a:prstGeom prst="rect">
            <a:avLst/>
          </a:prstGeom>
        </p:spPr>
      </p:pic>
      <p:pic>
        <p:nvPicPr>
          <p:cNvPr id="8194" name="Picture 2" descr="Resultado de imagem para obrig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58" y="3441610"/>
            <a:ext cx="20669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33</Words>
  <Application>Microsoft Office PowerPoint</Application>
  <PresentationFormat>Ecrã Panorâmico</PresentationFormat>
  <Paragraphs>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Orgânico</vt:lpstr>
      <vt:lpstr>João</vt:lpstr>
      <vt:lpstr>Naturalidade - Guarda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26</cp:revision>
  <dcterms:created xsi:type="dcterms:W3CDTF">2018-02-21T11:28:43Z</dcterms:created>
  <dcterms:modified xsi:type="dcterms:W3CDTF">2018-02-28T12:38:09Z</dcterms:modified>
</cp:coreProperties>
</file>