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7104063" cy="102346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3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r>
              <a:rPr lang="pt-PT" smtClean="0"/>
              <a:t>ITIC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D3B6E18A-9242-449E-A864-58E6CC07B857}" type="datetime1">
              <a:rPr lang="pt-PT" smtClean="0"/>
              <a:t>06/03/2018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r>
              <a:rPr lang="pt-PT" smtClean="0"/>
              <a:t>Exercício 3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E9F0F62E-286B-4091-9751-AD0C52E365F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444732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r>
              <a:rPr lang="pt-PT" smtClean="0"/>
              <a:t>ITIC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D073C639-FD3E-4266-96CA-FBA688E07C6B}" type="datetime1">
              <a:rPr lang="pt-PT" smtClean="0"/>
              <a:t>06/03/2018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r>
              <a:rPr lang="pt-PT" smtClean="0"/>
              <a:t>Exercício 3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9114E32-FA47-4D6E-968F-58ACC06B83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515520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57C3384-1531-4296-8BFC-E9795D6695C1}" type="datetime1">
              <a:rPr lang="pt-PT" smtClean="0"/>
              <a:t>06/03/2018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pt-PT" smtClean="0"/>
              <a:t>exercicio 3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0D1CF82-875D-4F5C-8D5C-D78859972AB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46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7225-B799-4399-B8B6-DD7EA134785A}" type="datetime1">
              <a:rPr lang="pt-PT" smtClean="0"/>
              <a:t>06/03/2018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exercicio 3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CF82-875D-4F5C-8D5C-D78859972A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458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A7BB-2360-4BEE-BF8E-8A7F73E46F0B}" type="datetime1">
              <a:rPr lang="pt-PT" smtClean="0"/>
              <a:t>06/03/2018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exercicio 3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CF82-875D-4F5C-8D5C-D78859972AB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519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A830-5674-4D26-AEF6-F22F7396AD77}" type="datetime1">
              <a:rPr lang="pt-PT" smtClean="0"/>
              <a:t>06/03/2018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exercicio 3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CF82-875D-4F5C-8D5C-D78859972ABB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094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8AA1-165C-4716-959E-4CA28D251FB2}" type="datetime1">
              <a:rPr lang="pt-PT" smtClean="0"/>
              <a:t>06/03/2018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exercicio 3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CF82-875D-4F5C-8D5C-D78859972A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1435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8432-C608-422A-9D46-D2143308EBC4}" type="datetime1">
              <a:rPr lang="pt-PT" smtClean="0"/>
              <a:t>06/03/2018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exercicio 3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CF82-875D-4F5C-8D5C-D78859972ABB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26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A6D2-CE4E-4807-BF68-3BAA480D61CC}" type="datetime1">
              <a:rPr lang="pt-PT" smtClean="0"/>
              <a:t>06/03/2018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exercicio 3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CF82-875D-4F5C-8D5C-D78859972AB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878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DD46-82D5-4202-ACD2-A23308518FEE}" type="datetime1">
              <a:rPr lang="pt-PT" smtClean="0"/>
              <a:t>06/03/2018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exercicio 3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CF82-875D-4F5C-8D5C-D78859972AB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415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7E4F-B8D4-4C03-BDFB-D10A88F6DA05}" type="datetime1">
              <a:rPr lang="pt-PT" smtClean="0"/>
              <a:t>06/03/2018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exercicio 3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CF82-875D-4F5C-8D5C-D78859972AB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47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49E3-6C9A-408B-A38F-93D54A2CACF5}" type="datetime1">
              <a:rPr lang="pt-PT" smtClean="0"/>
              <a:t>06/03/2018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exercicio 3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CF82-875D-4F5C-8D5C-D78859972A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758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2094-3948-4148-87E2-D45EC94A7F2F}" type="datetime1">
              <a:rPr lang="pt-PT" smtClean="0"/>
              <a:t>06/03/2018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exercicio 3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CF82-875D-4F5C-8D5C-D78859972AB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62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D13B-8099-449E-8113-B403841AAFC6}" type="datetime1">
              <a:rPr lang="pt-PT" smtClean="0"/>
              <a:t>06/03/2018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exercicio 3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CF82-875D-4F5C-8D5C-D78859972A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585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D37F-E1B8-4D86-8317-60BDB6CDACFB}" type="datetime1">
              <a:rPr lang="pt-PT" smtClean="0"/>
              <a:t>06/03/2018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exercicio 3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CF82-875D-4F5C-8D5C-D78859972AB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83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E6B8C-B44D-40A9-A941-F3969283C39E}" type="datetime1">
              <a:rPr lang="pt-PT" smtClean="0"/>
              <a:t>06/03/2018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exercicio 3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CF82-875D-4F5C-8D5C-D78859972AB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83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459B-BA5B-4801-8C47-37CCE501C379}" type="datetime1">
              <a:rPr lang="pt-PT" smtClean="0"/>
              <a:t>06/03/2018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exercicio 3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CF82-875D-4F5C-8D5C-D78859972A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584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43C9-A74C-4F40-86B8-03BEB29BC0DD}" type="datetime1">
              <a:rPr lang="pt-PT" smtClean="0"/>
              <a:t>06/03/2018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exercicio 3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CF82-875D-4F5C-8D5C-D78859972AB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01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7639-3A1E-40A0-B999-2FDC34F17983}" type="datetime1">
              <a:rPr lang="pt-PT" smtClean="0"/>
              <a:t>06/03/2018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exercicio 3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CF82-875D-4F5C-8D5C-D78859972A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361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AEEC6A-2DDE-4644-BA4A-397197C54B92}" type="datetime1">
              <a:rPr lang="pt-PT" smtClean="0"/>
              <a:t>06/03/2018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pt-PT" smtClean="0"/>
              <a:t>exercicio 3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D1CF82-875D-4F5C-8D5C-D78859972A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612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589212" y="1528354"/>
            <a:ext cx="6918855" cy="1293224"/>
          </a:xfrm>
        </p:spPr>
        <p:txBody>
          <a:bodyPr>
            <a:normAutofit fontScale="90000"/>
          </a:bodyPr>
          <a:lstStyle/>
          <a:p>
            <a:pPr algn="ctr"/>
            <a:r>
              <a:rPr lang="pt-PT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Trabalho com objetos</a:t>
            </a:r>
            <a:endParaRPr lang="pt-PT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2800" dirty="0" smtClean="0"/>
              <a:t>Inserir e formatar objetos</a:t>
            </a:r>
            <a:endParaRPr lang="pt-PT" sz="2800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DFB4-134B-4531-BF70-BCFEA4B08308}" type="datetime1">
              <a:rPr lang="pt-PT" smtClean="0"/>
              <a:t>06/03/2018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exercicio 3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CF82-875D-4F5C-8D5C-D78859972ABB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904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Formas Automáticas</a:t>
            </a:r>
            <a:endParaRPr lang="pt-PT" dirty="0"/>
          </a:p>
        </p:txBody>
      </p:sp>
      <p:grpSp>
        <p:nvGrpSpPr>
          <p:cNvPr id="5" name="Grupo 4"/>
          <p:cNvGrpSpPr/>
          <p:nvPr/>
        </p:nvGrpSpPr>
        <p:grpSpPr>
          <a:xfrm>
            <a:off x="3003082" y="2465276"/>
            <a:ext cx="5823284" cy="3468414"/>
            <a:chOff x="4283242" y="1419726"/>
            <a:chExt cx="5823284" cy="5438274"/>
          </a:xfrm>
        </p:grpSpPr>
        <p:sp>
          <p:nvSpPr>
            <p:cNvPr id="4" name="Sorriso 3"/>
            <p:cNvSpPr/>
            <p:nvPr/>
          </p:nvSpPr>
          <p:spPr>
            <a:xfrm>
              <a:off x="5630778" y="2504574"/>
              <a:ext cx="3104147" cy="3128210"/>
            </a:xfrm>
            <a:prstGeom prst="smileyFac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" name="Sinal de proibição 2"/>
            <p:cNvSpPr/>
            <p:nvPr/>
          </p:nvSpPr>
          <p:spPr>
            <a:xfrm>
              <a:off x="4283242" y="1419726"/>
              <a:ext cx="5823284" cy="5438274"/>
            </a:xfrm>
            <a:prstGeom prst="noSmoking">
              <a:avLst/>
            </a:prstGeom>
            <a:solidFill>
              <a:schemeClr val="accent1">
                <a:alpha val="3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</p:grpSp>
      <p:sp>
        <p:nvSpPr>
          <p:cNvPr id="9" name="Marcador de Posição d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FB1F-C138-449B-BAC5-7DA1448E88E9}" type="datetime1">
              <a:rPr lang="pt-PT" smtClean="0"/>
              <a:t>06/03/2018</a:t>
            </a:fld>
            <a:endParaRPr lang="pt-PT"/>
          </a:p>
        </p:txBody>
      </p:sp>
      <p:sp>
        <p:nvSpPr>
          <p:cNvPr id="10" name="Marcador de Posição do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exercicio 3</a:t>
            </a:r>
            <a:endParaRPr lang="pt-PT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CF82-875D-4F5C-8D5C-D78859972ABB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056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744584"/>
            <a:ext cx="9415461" cy="744582"/>
          </a:xfrm>
        </p:spPr>
        <p:txBody>
          <a:bodyPr>
            <a:normAutofit fontScale="90000"/>
          </a:bodyPr>
          <a:lstStyle/>
          <a:p>
            <a:pPr algn="ctr"/>
            <a:r>
              <a:rPr lang="pt-PT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Imagens e Vídeos</a:t>
            </a:r>
            <a:endParaRPr lang="pt-PT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2" y="1899272"/>
            <a:ext cx="4080639" cy="54438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PT" sz="1400" dirty="0" smtClean="0"/>
              <a:t>Esta imagem tem movimento mas este só é visível na vista de apresentação</a:t>
            </a:r>
            <a:endParaRPr lang="pt-PT" sz="1400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80670" y="1899273"/>
            <a:ext cx="4718304" cy="54438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PT" sz="1400" dirty="0" smtClean="0"/>
              <a:t>Esta imagem não tem movimento</a:t>
            </a:r>
            <a:endParaRPr lang="pt-PT" sz="1400" dirty="0"/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1595-D70A-4CD4-9EFB-2BEF3282C62E}" type="datetime1">
              <a:rPr lang="pt-PT" smtClean="0"/>
              <a:t>06/03/2018</a:t>
            </a:fld>
            <a:endParaRPr lang="pt-PT"/>
          </a:p>
        </p:txBody>
      </p:sp>
      <p:sp>
        <p:nvSpPr>
          <p:cNvPr id="11" name="Marcador de Posição do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exercicio 3</a:t>
            </a:r>
            <a:endParaRPr lang="pt-PT"/>
          </a:p>
        </p:txBody>
      </p:sp>
      <p:sp>
        <p:nvSpPr>
          <p:cNvPr id="12" name="Marcador de Posição do Número do Diapositivo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CF82-875D-4F5C-8D5C-D78859972ABB}" type="slidenum">
              <a:rPr lang="pt-PT" smtClean="0"/>
              <a:t>3</a:t>
            </a:fld>
            <a:endParaRPr lang="pt-PT"/>
          </a:p>
        </p:txBody>
      </p:sp>
      <p:pic>
        <p:nvPicPr>
          <p:cNvPr id="16" name="Marcador de Posição de Conteúdo 15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939" y="3243263"/>
            <a:ext cx="4101660" cy="2632604"/>
          </a:xfr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62" y="3243263"/>
            <a:ext cx="4556235" cy="263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5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</TotalTime>
  <Words>42</Words>
  <Application>Microsoft Office PowerPoint</Application>
  <PresentationFormat>Ecrã Panorâmico</PresentationFormat>
  <Paragraphs>15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7" baseType="lpstr">
      <vt:lpstr>Arial</vt:lpstr>
      <vt:lpstr>Calibri</vt:lpstr>
      <vt:lpstr>Garamond</vt:lpstr>
      <vt:lpstr>Orgânico</vt:lpstr>
      <vt:lpstr>Trabalho com objetos</vt:lpstr>
      <vt:lpstr>Formas Automáticas</vt:lpstr>
      <vt:lpstr>Imagens e Vídeos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com objetos</dc:title>
  <dc:creator>Formandos</dc:creator>
  <cp:lastModifiedBy>Formandos</cp:lastModifiedBy>
  <cp:revision>9</cp:revision>
  <cp:lastPrinted>2018-03-06T12:09:17Z</cp:lastPrinted>
  <dcterms:created xsi:type="dcterms:W3CDTF">2018-03-06T11:43:28Z</dcterms:created>
  <dcterms:modified xsi:type="dcterms:W3CDTF">2018-03-06T12:35:07Z</dcterms:modified>
</cp:coreProperties>
</file>