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7EC9E-5218-43C4-8C8A-06AA0869EE6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E3B9-73DA-442F-BF89-A2A74B25FA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62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 smtClean="0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25DB-E9E2-4B14-BB03-E720DD842196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4732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FFD6-52D1-439A-B7D4-E96EF46E17EC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15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2003-8A3B-4CCE-BB9A-F9F81D002498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71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5E12-CC69-48EC-B049-EAF6106AFDA6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831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21C2-CFF0-4AD1-ADCC-EA1656D7FBE3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463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CCDA-AF9A-4239-B4CF-D0E32E5B4037}" type="datetime1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68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8E06-6AF1-4A5E-928B-9200CEE850FC}" type="datetime1">
              <a:rPr lang="pt-PT" smtClean="0"/>
              <a:t>26/02/2018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0398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A30-50D0-4208-8DAB-1AAAF8CD9776}" type="datetime1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7317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E2ED-9ECF-42D0-9390-375306EF2902}" type="datetime1">
              <a:rPr lang="pt-PT" smtClean="0"/>
              <a:t>26/02/2018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80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86CE-9559-4528-BA8F-3467A4BE1E9D}" type="datetime1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6327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937F-8875-4347-89B3-0884802D2BED}" type="datetime1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177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E573-353D-49B0-89BE-7F991FB7CC9F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06FC-6914-4595-BFAC-CF431D0DF6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008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fp.pt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Centro de Emprego</a:t>
            </a:r>
            <a:br>
              <a:rPr lang="pt-PT" dirty="0" smtClean="0"/>
            </a:br>
            <a:r>
              <a:rPr lang="pt-PT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3"/>
              </a:rPr>
              <a:t>IEFP</a:t>
            </a:r>
            <a:endParaRPr lang="pt-PT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B050"/>
                </a:solidFill>
              </a:rPr>
              <a:t>Guarda</a:t>
            </a:r>
            <a:endParaRPr lang="pt-PT" dirty="0">
              <a:solidFill>
                <a:srgbClr val="00B05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35" y="503330"/>
            <a:ext cx="16287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4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a direita 1"/>
          <p:cNvSpPr/>
          <p:nvPr/>
        </p:nvSpPr>
        <p:spPr>
          <a:xfrm>
            <a:off x="2638697" y="1750422"/>
            <a:ext cx="4545874" cy="23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/>
          <p:cNvSpPr/>
          <p:nvPr/>
        </p:nvSpPr>
        <p:spPr>
          <a:xfrm flipH="1">
            <a:off x="2638697" y="2416629"/>
            <a:ext cx="21811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2" action="ppaction://hlinksldjump"/>
              </a:rPr>
              <a:t>INICIO</a:t>
            </a:r>
            <a:endParaRPr lang="pt-P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CB77-9F32-4465-A0E1-436CF9CF30EC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0701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Multidocumentos 3"/>
          <p:cNvSpPr/>
          <p:nvPr/>
        </p:nvSpPr>
        <p:spPr>
          <a:xfrm>
            <a:off x="4362994" y="2390503"/>
            <a:ext cx="4140926" cy="335715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solidFill>
                  <a:srgbClr val="FFFF00"/>
                </a:solidFill>
              </a:rPr>
              <a:t>IEFP- Centro</a:t>
            </a:r>
            <a:endParaRPr lang="pt-PT" sz="2800" dirty="0">
              <a:solidFill>
                <a:srgbClr val="FFFF00"/>
              </a:solidFill>
            </a:endParaRP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5E2E-BC5D-4981-A522-256BD193196E}" type="datetime1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0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Cursos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hlinkClick r:id="rId2" action="ppaction://hlinksldjump"/>
              </a:rPr>
              <a:t>Técnicos de Informática</a:t>
            </a:r>
            <a:endParaRPr lang="pt-PT" dirty="0" smtClean="0"/>
          </a:p>
          <a:p>
            <a:r>
              <a:rPr lang="pt-PT" dirty="0" smtClean="0">
                <a:hlinkClick r:id="rId3" action="ppaction://hlinksldjump"/>
              </a:rPr>
              <a:t>Operadores de Informática</a:t>
            </a:r>
            <a:endParaRPr lang="pt-PT" dirty="0" smtClean="0"/>
          </a:p>
          <a:p>
            <a:r>
              <a:rPr lang="pt-PT" dirty="0" smtClean="0">
                <a:hlinkClick r:id="rId4" action="ppaction://hlinksldjump"/>
              </a:rPr>
              <a:t>Cabeleireiros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7544-7B0A-4EEC-9C55-5CC977AA05CB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3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35" y="503330"/>
            <a:ext cx="16287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Técnicos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 </a:t>
            </a:r>
            <a:r>
              <a:rPr lang="pt-PT" b="1" dirty="0"/>
              <a:t>técnico em informática</a:t>
            </a:r>
            <a:r>
              <a:rPr lang="pt-PT" dirty="0"/>
              <a:t> ou técnico de informática é o profissional que está apto a realizar configurações de sistemas informáticos, a instalar equipamentos e a verificar as causas de falhas na programação de computadores.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4A42-24DB-4762-BA93-9AF3B81C26B5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4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35" y="503330"/>
            <a:ext cx="1628775" cy="3619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0073640" y="5771575"/>
            <a:ext cx="1828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3" action="ppaction://hlinksldjump"/>
              </a:rPr>
              <a:t>curso</a:t>
            </a:r>
            <a:endParaRPr lang="pt-PT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17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Técnicos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Um </a:t>
            </a:r>
            <a:r>
              <a:rPr lang="pt-PT" b="1" dirty="0"/>
              <a:t>gabinete</a:t>
            </a:r>
            <a:r>
              <a:rPr lang="pt-PT" dirty="0"/>
              <a:t> de computador, também conhecido como </a:t>
            </a:r>
            <a:r>
              <a:rPr lang="pt-PT" b="1" i="1" dirty="0"/>
              <a:t>case</a:t>
            </a:r>
            <a:r>
              <a:rPr lang="pt-PT" dirty="0"/>
              <a:t>, </a:t>
            </a:r>
            <a:r>
              <a:rPr lang="pt-PT" b="1" dirty="0"/>
              <a:t>caixa</a:t>
            </a:r>
            <a:r>
              <a:rPr lang="pt-PT" dirty="0"/>
              <a:t>, </a:t>
            </a:r>
            <a:r>
              <a:rPr lang="pt-PT" b="1" dirty="0"/>
              <a:t>chassis</a:t>
            </a:r>
            <a:r>
              <a:rPr lang="pt-PT" dirty="0"/>
              <a:t>, </a:t>
            </a:r>
            <a:r>
              <a:rPr lang="pt-PT" b="1" dirty="0"/>
              <a:t>carcaça</a:t>
            </a:r>
            <a:r>
              <a:rPr lang="pt-PT" dirty="0"/>
              <a:t> ou </a:t>
            </a:r>
            <a:r>
              <a:rPr lang="pt-PT" b="1" dirty="0"/>
              <a:t>torre</a:t>
            </a:r>
            <a:r>
              <a:rPr lang="pt-PT" dirty="0"/>
              <a:t>, é o compartimento que contém a maioria dos componentes de um computador (normalmente, excluindo o monitor, teclado e </a:t>
            </a:r>
            <a:r>
              <a:rPr lang="pt-PT" i="1" dirty="0"/>
              <a:t>mouse</a:t>
            </a:r>
            <a:r>
              <a:rPr lang="pt-PT" dirty="0"/>
              <a:t>). Um </a:t>
            </a:r>
            <a:r>
              <a:rPr lang="pt-PT" i="1" dirty="0"/>
              <a:t>case</a:t>
            </a:r>
            <a:r>
              <a:rPr lang="pt-PT" dirty="0"/>
              <a:t> de computador, às vezes, é referido metonimicamente como CPU, referindo-se a um componente situado dentro da caixa. CPU era um termo comum nos primeiros computadores domésticos, quando outros periféricos da placa-mãe normalmente eram alojados em seus próprios </a:t>
            </a:r>
            <a:r>
              <a:rPr lang="pt-PT" i="1" dirty="0"/>
              <a:t>cases</a:t>
            </a:r>
            <a:r>
              <a:rPr lang="pt-PT" dirty="0"/>
              <a:t> separados.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48B5-BC0D-4736-B33A-E2B5B6B7A461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5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35" y="503330"/>
            <a:ext cx="1628775" cy="36195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0073640" y="5771575"/>
            <a:ext cx="1828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3" action="ppaction://hlinksldjump"/>
              </a:rPr>
              <a:t>curso</a:t>
            </a:r>
            <a:endParaRPr lang="pt-PT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7/7b/Computer_case.JPG/250px-Computer_cas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1" y="1632857"/>
            <a:ext cx="4558936" cy="413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3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Em Informática generalista, é um profissional que pode ter mais de uma atuação ou função, como Operador de Microcomputador, Auxiliar de Manutenção ou Programador em alguma Linguagem de Programação. 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FF9A-E87A-4BBC-87B0-5216DCCC0902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6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35" y="503330"/>
            <a:ext cx="1628775" cy="36195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0073640" y="5771575"/>
            <a:ext cx="1828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3" action="ppaction://hlinksldjump"/>
              </a:rPr>
              <a:t>curso</a:t>
            </a:r>
            <a:endParaRPr lang="pt-PT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460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 de Informática</a:t>
            </a:r>
            <a:endParaRPr lang="pt-PT" dirty="0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Operador de Informática que é o profissional que, de forma autónoma e de acordo com as orientações técnicas, instala, configura e opera software de escritório, redes locais, Internet e outras aplicações informáticas, bem como </a:t>
            </a:r>
            <a:r>
              <a:rPr lang="pt-PT" dirty="0" err="1"/>
              <a:t>efectua</a:t>
            </a:r>
            <a:r>
              <a:rPr lang="pt-PT" dirty="0"/>
              <a:t> a manutenção de microcomputadores, periféricos e redes locais.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C6B2-18EA-4417-B6EC-AFAF24741722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7</a:t>
            </a:fld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35" y="503330"/>
            <a:ext cx="1628775" cy="36195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0073640" y="5771575"/>
            <a:ext cx="1828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3" action="ppaction://hlinksldjump"/>
              </a:rPr>
              <a:t>curso</a:t>
            </a:r>
            <a:endParaRPr lang="pt-PT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098" name="Picture 2" descr="Campus Digital - Curso EFA - Operador de Informática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1690688"/>
            <a:ext cx="5185954" cy="43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8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Cabeleireiros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É </a:t>
            </a:r>
            <a:r>
              <a:rPr lang="pt-PT" dirty="0"/>
              <a:t>uma categoria profissional que trabalha com o cabelo e a barba humanos, realizando diversas alterações aos mesmos, como corte ou coloração.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0054-AF2F-4E1C-94E8-FF4EC6C90C26}" type="datetime1">
              <a:rPr lang="pt-PT" smtClean="0"/>
              <a:t>26/02/2018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8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35" y="503330"/>
            <a:ext cx="1628775" cy="3619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0073640" y="5771575"/>
            <a:ext cx="1828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3" action="ppaction://hlinksldjump"/>
              </a:rPr>
              <a:t>curso</a:t>
            </a:r>
            <a:endParaRPr lang="pt-PT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12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Cabeleireiros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 Estes profissionais utilizam vários utensílios e ferramentas para a manipulação capilar e da barba, onde se salientam: as tesouras, navalhas, pentes, capas e máquinas de corte e acabamento. 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5C05-1189-422D-B09F-0030EE7B9799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IEFP-GUARDA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06FC-6914-4595-BFAC-CF431D0DF6B5}" type="slidenum">
              <a:rPr lang="pt-PT" smtClean="0"/>
              <a:t>9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35" y="503330"/>
            <a:ext cx="1628775" cy="361950"/>
          </a:xfrm>
          <a:prstGeom prst="rect">
            <a:avLst/>
          </a:prstGeom>
        </p:spPr>
      </p:pic>
      <p:pic>
        <p:nvPicPr>
          <p:cNvPr id="6146" name="Picture 2" descr="https://upload.wikimedia.org/wikipedia/commons/thumb/0/09/Boy_meets_barber.JPG/220px-Boy_meets_barbe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977876" y="1690687"/>
            <a:ext cx="4060238" cy="417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10073640" y="5771575"/>
            <a:ext cx="1828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4" action="ppaction://hlinksldjump"/>
              </a:rPr>
              <a:t>curso</a:t>
            </a:r>
            <a:endParaRPr lang="pt-PT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7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156</Words>
  <Application>Microsoft Office PowerPoint</Application>
  <PresentationFormat>Ecrã Panorâmico</PresentationFormat>
  <Paragraphs>53</Paragraphs>
  <Slides>10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Centro de Emprego IEFP</vt:lpstr>
      <vt:lpstr>Apresentação do PowerPoint</vt:lpstr>
      <vt:lpstr>Cursos</vt:lpstr>
      <vt:lpstr>Técnicos de Informática</vt:lpstr>
      <vt:lpstr>Técnicos de Informática</vt:lpstr>
      <vt:lpstr>Operadores de Informática</vt:lpstr>
      <vt:lpstr>Operadores de Informática</vt:lpstr>
      <vt:lpstr>Cabeleireiros </vt:lpstr>
      <vt:lpstr>Cabeleireiros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Emprego</dc:title>
  <dc:creator>Formandos</dc:creator>
  <cp:lastModifiedBy>Formandos</cp:lastModifiedBy>
  <cp:revision>17</cp:revision>
  <dcterms:created xsi:type="dcterms:W3CDTF">2018-02-26T09:39:51Z</dcterms:created>
  <dcterms:modified xsi:type="dcterms:W3CDTF">2018-02-26T12:44:45Z</dcterms:modified>
</cp:coreProperties>
</file>