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0"/>
    <p:restoredTop sz="94687"/>
  </p:normalViewPr>
  <p:slideViewPr>
    <p:cSldViewPr snapToGrid="0" snapToObjects="1">
      <p:cViewPr varScale="1">
        <p:scale>
          <a:sx n="156" d="100"/>
          <a:sy n="156" d="100"/>
        </p:scale>
        <p:origin x="21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0A254-A4F3-369A-4E6B-8F9267F94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43CC0-4475-33D9-8EC6-E22F751A4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E816-7A22-B37B-0B2E-EA071550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F76D0-B39C-143E-8E4A-9D8916BB1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A80EE-3535-E35B-7DB6-33D1988A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31225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7083-96BC-370C-22C3-E8B6610C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5B585-0367-8D04-824B-AEFD532A4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70DEB-8EF8-5B8C-50D4-EC366E817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BA0-34E9-2CBD-EEF5-B74C1435C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CE507C-F4F2-2858-1424-B0BEDDB1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8947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5868AE-7DFA-D693-E4A1-25BF6AF12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D9624-79E1-22AE-A757-6CBA34356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BC759-D34E-3215-7846-654BF184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F4A3A-499F-3FD0-0AC2-9DB281504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D2CAD-037C-0C1C-1BDA-B2B7748B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31399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F83B-0AE9-6E2F-13B7-9B406C98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9EFD6-6544-08F3-9A3B-6CEC75B37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E6B8-9308-4276-FE87-C904BAA4C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78FAA-FE23-F02B-666A-BE5661848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1497F-DDFB-5C50-9C84-00434BAB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6647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4837-86C1-A439-07C7-B6C27805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813C5-2249-D507-B790-F86DAE28C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9D5F-7321-5961-9831-71F2B144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BBA72-855D-48CA-212C-60C623610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83F09-7F0E-956E-F6CA-F5F1B164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70695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21B5B-21C0-414D-6A39-20AA718E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0886-3C13-E18A-3A4D-A77E026B4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246FD-1B3E-EFF6-1558-2789AF48C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E2D9B-BADB-BDE5-AB30-D61B50D0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4D63B-7BA2-9FBA-D5F9-866056369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821A0-B66B-5E39-B300-2484C3B3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6312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D9070-45C5-B910-7288-99925B76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0D3A1-B5F1-45B1-80D3-519015600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1B4F5-546D-9AF9-680C-C48B2811B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4AE236-D3B4-8576-5DB5-FA2E9FED74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08DE3F-D970-2148-DE16-7054D2411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5FC0F-80A3-35BD-8A7A-B99CE16AE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42722A-6FCB-403C-1C0B-0F7B3E001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FBCC8-54B1-A746-303F-4C5AFB19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184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4476-5411-2023-DC44-2C7996DE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849A43-4584-A213-09B0-D6CBC4D0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66531-CD32-8D0A-9B53-D1395DA00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59232-E4BC-1E3F-965D-7254F2989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09260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40F6BF-3CE0-63EA-3375-710441A7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78DBE-3A9F-0735-02A4-5453457A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9BE98-5381-D8FA-95CB-F946C3FE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3076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FD9C6-F3BD-FA19-7A81-B17D8290E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EAAF-BD76-16AC-7CC8-A340BDE2B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D19B8-08A3-C780-E937-43770F54D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E4A5C-E77D-DEE0-07BE-0E2F4912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49C70-E590-29BF-F7A7-755B44B24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8C654-5153-BD4F-7CD3-9CFA9939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7506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412C-A211-C59E-EC34-C9F55DCD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2B2C61-F36E-95B8-D390-A2D1A7EDF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B13204-A823-D57E-F98D-82E9CDEA3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ECDFC-E97F-EE6F-94A5-D253839C5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F6BFC-0AE2-6243-D2BA-3A3B9B86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4C971-6CE8-8089-1CC1-E0E6CC821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7028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056C30-26A0-C499-2680-17BF9EFF5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084DF-FF51-EBE1-EF84-11D7DA59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8067C-2232-0D9A-FA08-4EAFFDA1DB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A6DAF-8159-9E43-BC3B-60C6286F26D7}" type="datetimeFigureOut">
              <a:rPr lang="en-PT" smtClean="0"/>
              <a:t>26/01/2023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D2355-A06B-875E-67B6-BA2D12ED1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51662-24E2-FACE-A820-D289D3DD9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A28AD-D8EF-DF4B-BE17-DC67EB9B198A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76044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34244A4-3E2C-778F-E062-286512503745}"/>
              </a:ext>
            </a:extLst>
          </p:cNvPr>
          <p:cNvSpPr/>
          <p:nvPr/>
        </p:nvSpPr>
        <p:spPr>
          <a:xfrm>
            <a:off x="381000" y="767443"/>
            <a:ext cx="2139043" cy="808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66F9FE-FD80-D4BE-4900-2FC0B4F9B0F9}"/>
              </a:ext>
            </a:extLst>
          </p:cNvPr>
          <p:cNvSpPr/>
          <p:nvPr/>
        </p:nvSpPr>
        <p:spPr>
          <a:xfrm>
            <a:off x="3034392" y="767443"/>
            <a:ext cx="2139043" cy="808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C0C4FE-C057-0469-96C8-98F6E2ACC30C}"/>
              </a:ext>
            </a:extLst>
          </p:cNvPr>
          <p:cNvSpPr/>
          <p:nvPr/>
        </p:nvSpPr>
        <p:spPr>
          <a:xfrm>
            <a:off x="5685064" y="767443"/>
            <a:ext cx="2139043" cy="80826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BB333-B0A2-E2C7-AE69-D1D69EB17722}"/>
              </a:ext>
            </a:extLst>
          </p:cNvPr>
          <p:cNvSpPr/>
          <p:nvPr/>
        </p:nvSpPr>
        <p:spPr>
          <a:xfrm>
            <a:off x="8575221" y="767443"/>
            <a:ext cx="3116037" cy="583202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BA284A-9D12-0893-F2CF-9DCC1A420043}"/>
              </a:ext>
            </a:extLst>
          </p:cNvPr>
          <p:cNvSpPr/>
          <p:nvPr/>
        </p:nvSpPr>
        <p:spPr>
          <a:xfrm>
            <a:off x="383721" y="1934936"/>
            <a:ext cx="7440386" cy="466452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26481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João Miguel Teixeira Bragança</dc:creator>
  <cp:lastModifiedBy>João Miguel Teixeira Bragança</cp:lastModifiedBy>
  <cp:revision>1</cp:revision>
  <dcterms:created xsi:type="dcterms:W3CDTF">2023-01-26T00:57:41Z</dcterms:created>
  <dcterms:modified xsi:type="dcterms:W3CDTF">2023-01-26T01:16:54Z</dcterms:modified>
</cp:coreProperties>
</file>