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46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43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8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221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66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25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6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5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778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2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F6CA-7E5B-4A02-9660-68B325E1B5F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F00E-D062-4DA6-B40C-18A2A2B2AF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090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a la izquierda y derecha 8"/>
          <p:cNvSpPr/>
          <p:nvPr/>
        </p:nvSpPr>
        <p:spPr>
          <a:xfrm>
            <a:off x="993585" y="3572540"/>
            <a:ext cx="6549656" cy="53162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http://cudafunk.wpengine.netdna-cdn.com/wp-content/uploads/how-waves-are-for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9" y="1827493"/>
            <a:ext cx="2093074" cy="13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ublicdomainpictures.net/pictures/10000/velka/breaking-wave-10811278206941T7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3" y="2162037"/>
            <a:ext cx="1598474" cy="10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iwa.co.nz/sites/niwa.co.nz/files/imported/__data/assets/image/0004/51592/flooding3_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73" y="1924508"/>
            <a:ext cx="1829687" cy="13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312989" y="72807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1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834496" y="332504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latin typeface="Century Gothic" panose="020B0502020202020204" pitchFamily="34" charset="0"/>
              </a:rPr>
              <a:t>. . .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342783" y="728077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n-1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034116" y="7340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27300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a la izquierda y derecha 8"/>
          <p:cNvSpPr/>
          <p:nvPr/>
        </p:nvSpPr>
        <p:spPr>
          <a:xfrm>
            <a:off x="993585" y="3572540"/>
            <a:ext cx="6549656" cy="53162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/>
        </p:nvSpPr>
        <p:spPr>
          <a:xfrm>
            <a:off x="387529" y="428211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Ocean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propagation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36582" y="428211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Shore </a:t>
            </a:r>
            <a:r>
              <a:rPr lang="es-CL" dirty="0" err="1">
                <a:latin typeface="Century Gothic" panose="020B0502020202020204" pitchFamily="34" charset="0"/>
              </a:rPr>
              <a:t>interaction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87529" y="467551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Spectral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models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36582" y="46447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Time </a:t>
            </a:r>
            <a:r>
              <a:rPr lang="es-CL" dirty="0" err="1">
                <a:latin typeface="Century Gothic" panose="020B0502020202020204" pitchFamily="34" charset="0"/>
              </a:rPr>
              <a:t>domain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models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87529" y="504485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Low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resolution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36582" y="500733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High </a:t>
            </a:r>
            <a:r>
              <a:rPr lang="es-CL" dirty="0" err="1">
                <a:latin typeface="Century Gothic" panose="020B0502020202020204" pitchFamily="34" charset="0"/>
              </a:rPr>
              <a:t>resolution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87529" y="541418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Linear </a:t>
            </a:r>
            <a:r>
              <a:rPr lang="es-CL" dirty="0" err="1">
                <a:latin typeface="Century Gothic" panose="020B0502020202020204" pitchFamily="34" charset="0"/>
              </a:rPr>
              <a:t>phenomena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631093" y="5414182"/>
            <a:ext cx="20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Strong</a:t>
            </a:r>
            <a:r>
              <a:rPr lang="es-CL" dirty="0">
                <a:latin typeface="Century Gothic" panose="020B0502020202020204" pitchFamily="34" charset="0"/>
              </a:rPr>
              <a:t> non-linear </a:t>
            </a:r>
            <a:r>
              <a:rPr lang="es-CL" dirty="0" err="1">
                <a:latin typeface="Century Gothic" panose="020B0502020202020204" pitchFamily="34" charset="0"/>
              </a:rPr>
              <a:t>phenomena</a:t>
            </a:r>
            <a:endParaRPr lang="es-CL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://cudafunk.wpengine.netdna-cdn.com/wp-content/uploads/how-waves-are-for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9" y="1827493"/>
            <a:ext cx="2093074" cy="13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ublicdomainpictures.net/pictures/10000/velka/breaking-wave-10811278206941T7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3" y="2162037"/>
            <a:ext cx="1598474" cy="10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iwa.co.nz/sites/niwa.co.nz/files/imported/__data/assets/image/0004/51592/flooding3_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73" y="1924508"/>
            <a:ext cx="1829687" cy="13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312989" y="72807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1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834496" y="332504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latin typeface="Century Gothic" panose="020B0502020202020204" pitchFamily="34" charset="0"/>
              </a:rPr>
              <a:t>. . .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342783" y="728077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n-1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034116" y="7340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2439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a la izquierda y derecha 8"/>
          <p:cNvSpPr/>
          <p:nvPr/>
        </p:nvSpPr>
        <p:spPr>
          <a:xfrm>
            <a:off x="993585" y="3572540"/>
            <a:ext cx="6549656" cy="53162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/>
        </p:nvSpPr>
        <p:spPr>
          <a:xfrm>
            <a:off x="387529" y="428211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Ocean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propagation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36582" y="428211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Shore </a:t>
            </a:r>
            <a:r>
              <a:rPr lang="es-CL" dirty="0" err="1">
                <a:latin typeface="Century Gothic" panose="020B0502020202020204" pitchFamily="34" charset="0"/>
              </a:rPr>
              <a:t>interaction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87529" y="467551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Spectral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models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36582" y="46447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Time </a:t>
            </a:r>
            <a:r>
              <a:rPr lang="es-CL" dirty="0" err="1">
                <a:latin typeface="Century Gothic" panose="020B0502020202020204" pitchFamily="34" charset="0"/>
              </a:rPr>
              <a:t>domain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models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87529" y="504485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Low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resolution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36582" y="500733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High </a:t>
            </a:r>
            <a:r>
              <a:rPr lang="es-CL" dirty="0" err="1">
                <a:latin typeface="Century Gothic" panose="020B0502020202020204" pitchFamily="34" charset="0"/>
              </a:rPr>
              <a:t>resolution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87529" y="541418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Linear </a:t>
            </a:r>
            <a:r>
              <a:rPr lang="es-CL" dirty="0" err="1">
                <a:latin typeface="Century Gothic" panose="020B0502020202020204" pitchFamily="34" charset="0"/>
              </a:rPr>
              <a:t>phenomena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631093" y="5414182"/>
            <a:ext cx="20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Strong</a:t>
            </a:r>
            <a:r>
              <a:rPr lang="es-CL" dirty="0">
                <a:latin typeface="Century Gothic" panose="020B0502020202020204" pitchFamily="34" charset="0"/>
              </a:rPr>
              <a:t> non-linear </a:t>
            </a:r>
            <a:r>
              <a:rPr lang="es-CL" dirty="0" err="1">
                <a:latin typeface="Century Gothic" panose="020B0502020202020204" pitchFamily="34" charset="0"/>
              </a:rPr>
              <a:t>phenomena</a:t>
            </a:r>
            <a:endParaRPr lang="es-CL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://cudafunk.wpengine.netdna-cdn.com/wp-content/uploads/how-waves-are-for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9" y="1827493"/>
            <a:ext cx="2093074" cy="13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ublicdomainpictures.net/pictures/10000/velka/breaking-wave-10811278206941T7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3" y="2162037"/>
            <a:ext cx="1598474" cy="10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iwa.co.nz/sites/niwa.co.nz/files/imported/__data/assets/image/0004/51592/flooding3_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73" y="1924508"/>
            <a:ext cx="1829687" cy="13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312989" y="72807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1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834496" y="332504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latin typeface="Century Gothic" panose="020B0502020202020204" pitchFamily="34" charset="0"/>
              </a:rPr>
              <a:t>. . .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342783" y="728077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n-1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034116" y="7340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</a:t>
            </a:r>
          </a:p>
        </p:txBody>
      </p:sp>
      <p:sp>
        <p:nvSpPr>
          <p:cNvPr id="19" name="Flecha: curvada hacia abajo 18"/>
          <p:cNvSpPr/>
          <p:nvPr/>
        </p:nvSpPr>
        <p:spPr>
          <a:xfrm>
            <a:off x="2517254" y="1446094"/>
            <a:ext cx="2251896" cy="71594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8" name="Flecha: curvada hacia abajo 27"/>
          <p:cNvSpPr/>
          <p:nvPr/>
        </p:nvSpPr>
        <p:spPr>
          <a:xfrm>
            <a:off x="5563630" y="1411923"/>
            <a:ext cx="1470486" cy="58292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a la izquierda y derecha 8"/>
          <p:cNvSpPr/>
          <p:nvPr/>
        </p:nvSpPr>
        <p:spPr>
          <a:xfrm>
            <a:off x="993585" y="3572540"/>
            <a:ext cx="6549656" cy="531628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/>
        </p:nvSpPr>
        <p:spPr>
          <a:xfrm>
            <a:off x="387529" y="428211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Ocean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propagation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36582" y="428211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Shore </a:t>
            </a:r>
            <a:r>
              <a:rPr lang="es-CL" dirty="0" err="1">
                <a:latin typeface="Century Gothic" panose="020B0502020202020204" pitchFamily="34" charset="0"/>
              </a:rPr>
              <a:t>interaction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87529" y="467551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Spectral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models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36582" y="46447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Time </a:t>
            </a:r>
            <a:r>
              <a:rPr lang="es-CL" dirty="0" err="1">
                <a:latin typeface="Century Gothic" panose="020B0502020202020204" pitchFamily="34" charset="0"/>
              </a:rPr>
              <a:t>domain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models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87529" y="504485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Low</a:t>
            </a:r>
            <a:r>
              <a:rPr lang="es-CL" dirty="0">
                <a:latin typeface="Century Gothic" panose="020B0502020202020204" pitchFamily="34" charset="0"/>
              </a:rPr>
              <a:t> </a:t>
            </a:r>
            <a:r>
              <a:rPr lang="es-CL" dirty="0" err="1">
                <a:latin typeface="Century Gothic" panose="020B0502020202020204" pitchFamily="34" charset="0"/>
              </a:rPr>
              <a:t>resolution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36582" y="500733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High </a:t>
            </a:r>
            <a:r>
              <a:rPr lang="es-CL" dirty="0" err="1">
                <a:latin typeface="Century Gothic" panose="020B0502020202020204" pitchFamily="34" charset="0"/>
              </a:rPr>
              <a:t>resolution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87529" y="541418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Century Gothic" panose="020B0502020202020204" pitchFamily="34" charset="0"/>
              </a:rPr>
              <a:t>Linear </a:t>
            </a:r>
            <a:r>
              <a:rPr lang="es-CL" dirty="0" err="1">
                <a:latin typeface="Century Gothic" panose="020B0502020202020204" pitchFamily="34" charset="0"/>
              </a:rPr>
              <a:t>phenomena</a:t>
            </a:r>
            <a:endParaRPr lang="es-CL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631093" y="5414182"/>
            <a:ext cx="20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latin typeface="Century Gothic" panose="020B0502020202020204" pitchFamily="34" charset="0"/>
              </a:rPr>
              <a:t>Strong</a:t>
            </a:r>
            <a:r>
              <a:rPr lang="es-CL" dirty="0">
                <a:latin typeface="Century Gothic" panose="020B0502020202020204" pitchFamily="34" charset="0"/>
              </a:rPr>
              <a:t> non-linear </a:t>
            </a:r>
            <a:r>
              <a:rPr lang="es-CL" dirty="0" err="1">
                <a:latin typeface="Century Gothic" panose="020B0502020202020204" pitchFamily="34" charset="0"/>
              </a:rPr>
              <a:t>phenomena</a:t>
            </a:r>
            <a:endParaRPr lang="es-CL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://cudafunk.wpengine.netdna-cdn.com/wp-content/uploads/how-waves-are-for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9" y="1827493"/>
            <a:ext cx="2093074" cy="13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ublicdomainpictures.net/pictures/10000/velka/breaking-wave-10811278206941T7F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93" y="2162037"/>
            <a:ext cx="1598474" cy="10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iwa.co.nz/sites/niwa.co.nz/files/imported/__data/assets/image/0004/51592/flooding3_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73" y="1924508"/>
            <a:ext cx="1829687" cy="13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312989" y="72807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1 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834496" y="332504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latin typeface="Century Gothic" panose="020B0502020202020204" pitchFamily="34" charset="0"/>
              </a:rPr>
              <a:t>. . .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342783" y="728077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n-1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034116" y="7340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dirty="0" err="1">
                <a:latin typeface="Century Gothic" panose="020B0502020202020204" pitchFamily="34" charset="0"/>
              </a:rPr>
              <a:t>Model</a:t>
            </a:r>
            <a:r>
              <a:rPr lang="es-CL" sz="3600" dirty="0">
                <a:latin typeface="Century Gothic" panose="020B0502020202020204" pitchFamily="34" charset="0"/>
              </a:rPr>
              <a:t> n</a:t>
            </a:r>
          </a:p>
        </p:txBody>
      </p:sp>
      <p:sp>
        <p:nvSpPr>
          <p:cNvPr id="19" name="Flecha: curvada hacia abajo 18"/>
          <p:cNvSpPr/>
          <p:nvPr/>
        </p:nvSpPr>
        <p:spPr>
          <a:xfrm>
            <a:off x="2517254" y="1446094"/>
            <a:ext cx="2251896" cy="71594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8" name="Flecha: curvada hacia abajo 27"/>
          <p:cNvSpPr/>
          <p:nvPr/>
        </p:nvSpPr>
        <p:spPr>
          <a:xfrm>
            <a:off x="5563630" y="1411923"/>
            <a:ext cx="1470486" cy="58292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9" name="Flecha: curvada hacia abajo 28"/>
          <p:cNvSpPr/>
          <p:nvPr/>
        </p:nvSpPr>
        <p:spPr>
          <a:xfrm rot="10572767">
            <a:off x="5627624" y="2997226"/>
            <a:ext cx="1470486" cy="58292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0" name="Flecha: curvada hacia abajo 29"/>
          <p:cNvSpPr/>
          <p:nvPr/>
        </p:nvSpPr>
        <p:spPr>
          <a:xfrm rot="10800000">
            <a:off x="2388561" y="3017220"/>
            <a:ext cx="2467875" cy="58292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93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90</Words>
  <Application>Microsoft Office PowerPoint</Application>
  <PresentationFormat>Presentación en pantalla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Galaz Mora</dc:creator>
  <cp:lastModifiedBy>Jose Galaz Mora</cp:lastModifiedBy>
  <cp:revision>4</cp:revision>
  <dcterms:created xsi:type="dcterms:W3CDTF">2016-11-17T08:00:37Z</dcterms:created>
  <dcterms:modified xsi:type="dcterms:W3CDTF">2016-11-17T08:27:46Z</dcterms:modified>
</cp:coreProperties>
</file>