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76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171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23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5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99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378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5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7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99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6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57F-25FA-4B98-B602-1668530680C8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32C0-6C03-4D31-A5E7-39E9F2545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1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190847" y="6020307"/>
            <a:ext cx="6507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bre: forma 9"/>
          <p:cNvSpPr/>
          <p:nvPr/>
        </p:nvSpPr>
        <p:spPr>
          <a:xfrm>
            <a:off x="0" y="2273518"/>
            <a:ext cx="9144000" cy="1280036"/>
          </a:xfrm>
          <a:custGeom>
            <a:avLst/>
            <a:gdLst>
              <a:gd name="connsiteX0" fmla="*/ 0 w 7634177"/>
              <a:gd name="connsiteY0" fmla="*/ 801571 h 827759"/>
              <a:gd name="connsiteX1" fmla="*/ 2466754 w 7634177"/>
              <a:gd name="connsiteY1" fmla="*/ 684613 h 827759"/>
              <a:gd name="connsiteX2" fmla="*/ 3381154 w 7634177"/>
              <a:gd name="connsiteY2" fmla="*/ 4129 h 827759"/>
              <a:gd name="connsiteX3" fmla="*/ 3891517 w 7634177"/>
              <a:gd name="connsiteY3" fmla="*/ 408166 h 827759"/>
              <a:gd name="connsiteX4" fmla="*/ 4263656 w 7634177"/>
              <a:gd name="connsiteY4" fmla="*/ 588920 h 827759"/>
              <a:gd name="connsiteX5" fmla="*/ 5890438 w 7634177"/>
              <a:gd name="connsiteY5" fmla="*/ 812203 h 827759"/>
              <a:gd name="connsiteX6" fmla="*/ 7634177 w 7634177"/>
              <a:gd name="connsiteY6" fmla="*/ 790938 h 8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4177" h="827759">
                <a:moveTo>
                  <a:pt x="0" y="801571"/>
                </a:moveTo>
                <a:cubicBezTo>
                  <a:pt x="951614" y="809545"/>
                  <a:pt x="1903228" y="817520"/>
                  <a:pt x="2466754" y="684613"/>
                </a:cubicBezTo>
                <a:cubicBezTo>
                  <a:pt x="3030280" y="551706"/>
                  <a:pt x="3143694" y="50203"/>
                  <a:pt x="3381154" y="4129"/>
                </a:cubicBezTo>
                <a:cubicBezTo>
                  <a:pt x="3618614" y="-41945"/>
                  <a:pt x="3744433" y="310701"/>
                  <a:pt x="3891517" y="408166"/>
                </a:cubicBezTo>
                <a:cubicBezTo>
                  <a:pt x="4038601" y="505631"/>
                  <a:pt x="3930503" y="521581"/>
                  <a:pt x="4263656" y="588920"/>
                </a:cubicBezTo>
                <a:cubicBezTo>
                  <a:pt x="4596809" y="656259"/>
                  <a:pt x="5328685" y="778533"/>
                  <a:pt x="5890438" y="812203"/>
                </a:cubicBezTo>
                <a:cubicBezTo>
                  <a:pt x="6452191" y="845873"/>
                  <a:pt x="7043184" y="818405"/>
                  <a:pt x="7634177" y="790938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0" y="6020307"/>
            <a:ext cx="1190847" cy="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697972" y="6020307"/>
            <a:ext cx="1446028" cy="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190848" y="1012372"/>
            <a:ext cx="0" cy="500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683797" y="820986"/>
            <a:ext cx="14176" cy="51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3869481" y="1904186"/>
                <a:ext cx="350726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800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81" y="1904186"/>
                <a:ext cx="350726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-191387" y="3436595"/>
            <a:ext cx="1350335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/>
          <p:cNvSpPr/>
          <p:nvPr/>
        </p:nvSpPr>
        <p:spPr>
          <a:xfrm>
            <a:off x="7708605" y="3408243"/>
            <a:ext cx="1626781" cy="272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231758" y="725293"/>
            <a:ext cx="0" cy="5295014"/>
          </a:xfrm>
          <a:prstGeom prst="line">
            <a:avLst/>
          </a:prstGeom>
          <a:ln w="762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470837" y="1193374"/>
            <a:ext cx="7305581" cy="5295014"/>
            <a:chOff x="-1470837" y="1193374"/>
            <a:chExt cx="7305581" cy="5295014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0" y="6488388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orma libre: forma 9"/>
            <p:cNvSpPr/>
            <p:nvPr/>
          </p:nvSpPr>
          <p:spPr>
            <a:xfrm>
              <a:off x="-1470837" y="2741599"/>
              <a:ext cx="5289981" cy="124540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6072879"/>
                <a:gd name="connsiteY0" fmla="*/ 801571 h 963400"/>
                <a:gd name="connsiteX1" fmla="*/ 2466754 w 6072879"/>
                <a:gd name="connsiteY1" fmla="*/ 684613 h 963400"/>
                <a:gd name="connsiteX2" fmla="*/ 3381154 w 6072879"/>
                <a:gd name="connsiteY2" fmla="*/ 4129 h 963400"/>
                <a:gd name="connsiteX3" fmla="*/ 3891517 w 6072879"/>
                <a:gd name="connsiteY3" fmla="*/ 408166 h 963400"/>
                <a:gd name="connsiteX4" fmla="*/ 4263656 w 6072879"/>
                <a:gd name="connsiteY4" fmla="*/ 588920 h 963400"/>
                <a:gd name="connsiteX5" fmla="*/ 5890438 w 6072879"/>
                <a:gd name="connsiteY5" fmla="*/ 812203 h 963400"/>
                <a:gd name="connsiteX6" fmla="*/ 6072450 w 6072879"/>
                <a:gd name="connsiteY6" fmla="*/ 959885 h 963400"/>
                <a:gd name="connsiteX0" fmla="*/ 0 w 6072450"/>
                <a:gd name="connsiteY0" fmla="*/ 801571 h 959885"/>
                <a:gd name="connsiteX1" fmla="*/ 2466754 w 6072450"/>
                <a:gd name="connsiteY1" fmla="*/ 684613 h 959885"/>
                <a:gd name="connsiteX2" fmla="*/ 3381154 w 6072450"/>
                <a:gd name="connsiteY2" fmla="*/ 4129 h 959885"/>
                <a:gd name="connsiteX3" fmla="*/ 3891517 w 6072450"/>
                <a:gd name="connsiteY3" fmla="*/ 408166 h 959885"/>
                <a:gd name="connsiteX4" fmla="*/ 4263656 w 6072450"/>
                <a:gd name="connsiteY4" fmla="*/ 588920 h 959885"/>
                <a:gd name="connsiteX5" fmla="*/ 6072450 w 6072450"/>
                <a:gd name="connsiteY5" fmla="*/ 959885 h 959885"/>
                <a:gd name="connsiteX0" fmla="*/ 0 w 4263656"/>
                <a:gd name="connsiteY0" fmla="*/ 801571 h 805365"/>
                <a:gd name="connsiteX1" fmla="*/ 2466754 w 4263656"/>
                <a:gd name="connsiteY1" fmla="*/ 684613 h 805365"/>
                <a:gd name="connsiteX2" fmla="*/ 3381154 w 4263656"/>
                <a:gd name="connsiteY2" fmla="*/ 4129 h 805365"/>
                <a:gd name="connsiteX3" fmla="*/ 3891517 w 4263656"/>
                <a:gd name="connsiteY3" fmla="*/ 408166 h 805365"/>
                <a:gd name="connsiteX4" fmla="*/ 4263656 w 4263656"/>
                <a:gd name="connsiteY4" fmla="*/ 588920 h 80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656" h="805365">
                  <a:moveTo>
                    <a:pt x="0" y="801571"/>
                  </a:moveTo>
                  <a:cubicBezTo>
                    <a:pt x="951614" y="809545"/>
                    <a:pt x="1903228" y="817520"/>
                    <a:pt x="2466754" y="684613"/>
                  </a:cubicBezTo>
                  <a:cubicBezTo>
                    <a:pt x="3030280" y="551706"/>
                    <a:pt x="3143694" y="50203"/>
                    <a:pt x="3381154" y="4129"/>
                  </a:cubicBezTo>
                  <a:cubicBezTo>
                    <a:pt x="3618614" y="-41945"/>
                    <a:pt x="3744433" y="310701"/>
                    <a:pt x="3891517" y="408166"/>
                  </a:cubicBezTo>
                  <a:cubicBezTo>
                    <a:pt x="4038601" y="505631"/>
                    <a:pt x="3900167" y="496967"/>
                    <a:pt x="4263656" y="58892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21267" y="1480453"/>
              <a:ext cx="0" cy="5007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-343934" y="1598155"/>
                  <a:ext cx="350726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3934" y="1598155"/>
                  <a:ext cx="3507267" cy="7386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/>
            <p:cNvCxnSpPr/>
            <p:nvPr/>
          </p:nvCxnSpPr>
          <p:spPr>
            <a:xfrm flipV="1">
              <a:off x="2819400" y="1193374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2875372" y="2461774"/>
              <a:ext cx="2959372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898572" y="1193374"/>
            <a:ext cx="6531421" cy="5295014"/>
            <a:chOff x="4506686" y="1204260"/>
            <a:chExt cx="6531421" cy="5295014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5802077" y="6499274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bre: forma 42"/>
            <p:cNvSpPr/>
            <p:nvPr/>
          </p:nvSpPr>
          <p:spPr>
            <a:xfrm>
              <a:off x="4626810" y="2752486"/>
              <a:ext cx="6411297" cy="128003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5167423"/>
                <a:gd name="connsiteY0" fmla="*/ 684613 h 827759"/>
                <a:gd name="connsiteX1" fmla="*/ 914400 w 5167423"/>
                <a:gd name="connsiteY1" fmla="*/ 4129 h 827759"/>
                <a:gd name="connsiteX2" fmla="*/ 1424763 w 5167423"/>
                <a:gd name="connsiteY2" fmla="*/ 408166 h 827759"/>
                <a:gd name="connsiteX3" fmla="*/ 1796902 w 5167423"/>
                <a:gd name="connsiteY3" fmla="*/ 588920 h 827759"/>
                <a:gd name="connsiteX4" fmla="*/ 3423684 w 5167423"/>
                <a:gd name="connsiteY4" fmla="*/ 812203 h 827759"/>
                <a:gd name="connsiteX5" fmla="*/ 5167423 w 5167423"/>
                <a:gd name="connsiteY5" fmla="*/ 790938 h 82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7423" h="827759">
                  <a:moveTo>
                    <a:pt x="0" y="684613"/>
                  </a:moveTo>
                  <a:cubicBezTo>
                    <a:pt x="563526" y="551706"/>
                    <a:pt x="676940" y="50203"/>
                    <a:pt x="914400" y="4129"/>
                  </a:cubicBezTo>
                  <a:cubicBezTo>
                    <a:pt x="1151860" y="-41945"/>
                    <a:pt x="1277679" y="310701"/>
                    <a:pt x="1424763" y="408166"/>
                  </a:cubicBezTo>
                  <a:cubicBezTo>
                    <a:pt x="1571847" y="505631"/>
                    <a:pt x="1463749" y="521581"/>
                    <a:pt x="1796902" y="588920"/>
                  </a:cubicBezTo>
                  <a:cubicBezTo>
                    <a:pt x="2130055" y="656259"/>
                    <a:pt x="2861931" y="778533"/>
                    <a:pt x="3423684" y="812203"/>
                  </a:cubicBezTo>
                  <a:cubicBezTo>
                    <a:pt x="3985437" y="845873"/>
                    <a:pt x="4576430" y="818405"/>
                    <a:pt x="5167423" y="790938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5458143" y="1609041"/>
                  <a:ext cx="350726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43" y="1609041"/>
                  <a:ext cx="3507267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44"/>
            <p:cNvCxnSpPr/>
            <p:nvPr/>
          </p:nvCxnSpPr>
          <p:spPr>
            <a:xfrm flipV="1">
              <a:off x="8621477" y="1491339"/>
              <a:ext cx="0" cy="500793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/>
            <p:cNvSpPr/>
            <p:nvPr/>
          </p:nvSpPr>
          <p:spPr>
            <a:xfrm>
              <a:off x="4506686" y="2752486"/>
              <a:ext cx="1295374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7" name="Conector recto 46"/>
            <p:cNvCxnSpPr/>
            <p:nvPr/>
          </p:nvCxnSpPr>
          <p:spPr>
            <a:xfrm flipV="1">
              <a:off x="5802068" y="1204260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16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470837" y="1193374"/>
            <a:ext cx="7305581" cy="5295014"/>
            <a:chOff x="-1470837" y="1193374"/>
            <a:chExt cx="7305581" cy="5295014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0" y="6488388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orma libre: forma 9"/>
            <p:cNvSpPr/>
            <p:nvPr/>
          </p:nvSpPr>
          <p:spPr>
            <a:xfrm>
              <a:off x="-1470837" y="2741599"/>
              <a:ext cx="5289981" cy="124540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6072879"/>
                <a:gd name="connsiteY0" fmla="*/ 801571 h 963400"/>
                <a:gd name="connsiteX1" fmla="*/ 2466754 w 6072879"/>
                <a:gd name="connsiteY1" fmla="*/ 684613 h 963400"/>
                <a:gd name="connsiteX2" fmla="*/ 3381154 w 6072879"/>
                <a:gd name="connsiteY2" fmla="*/ 4129 h 963400"/>
                <a:gd name="connsiteX3" fmla="*/ 3891517 w 6072879"/>
                <a:gd name="connsiteY3" fmla="*/ 408166 h 963400"/>
                <a:gd name="connsiteX4" fmla="*/ 4263656 w 6072879"/>
                <a:gd name="connsiteY4" fmla="*/ 588920 h 963400"/>
                <a:gd name="connsiteX5" fmla="*/ 5890438 w 6072879"/>
                <a:gd name="connsiteY5" fmla="*/ 812203 h 963400"/>
                <a:gd name="connsiteX6" fmla="*/ 6072450 w 6072879"/>
                <a:gd name="connsiteY6" fmla="*/ 959885 h 963400"/>
                <a:gd name="connsiteX0" fmla="*/ 0 w 6072450"/>
                <a:gd name="connsiteY0" fmla="*/ 801571 h 959885"/>
                <a:gd name="connsiteX1" fmla="*/ 2466754 w 6072450"/>
                <a:gd name="connsiteY1" fmla="*/ 684613 h 959885"/>
                <a:gd name="connsiteX2" fmla="*/ 3381154 w 6072450"/>
                <a:gd name="connsiteY2" fmla="*/ 4129 h 959885"/>
                <a:gd name="connsiteX3" fmla="*/ 3891517 w 6072450"/>
                <a:gd name="connsiteY3" fmla="*/ 408166 h 959885"/>
                <a:gd name="connsiteX4" fmla="*/ 4263656 w 6072450"/>
                <a:gd name="connsiteY4" fmla="*/ 588920 h 959885"/>
                <a:gd name="connsiteX5" fmla="*/ 6072450 w 6072450"/>
                <a:gd name="connsiteY5" fmla="*/ 959885 h 959885"/>
                <a:gd name="connsiteX0" fmla="*/ 0 w 4263656"/>
                <a:gd name="connsiteY0" fmla="*/ 801571 h 805365"/>
                <a:gd name="connsiteX1" fmla="*/ 2466754 w 4263656"/>
                <a:gd name="connsiteY1" fmla="*/ 684613 h 805365"/>
                <a:gd name="connsiteX2" fmla="*/ 3381154 w 4263656"/>
                <a:gd name="connsiteY2" fmla="*/ 4129 h 805365"/>
                <a:gd name="connsiteX3" fmla="*/ 3891517 w 4263656"/>
                <a:gd name="connsiteY3" fmla="*/ 408166 h 805365"/>
                <a:gd name="connsiteX4" fmla="*/ 4263656 w 4263656"/>
                <a:gd name="connsiteY4" fmla="*/ 588920 h 80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656" h="805365">
                  <a:moveTo>
                    <a:pt x="0" y="801571"/>
                  </a:moveTo>
                  <a:cubicBezTo>
                    <a:pt x="951614" y="809545"/>
                    <a:pt x="1903228" y="817520"/>
                    <a:pt x="2466754" y="684613"/>
                  </a:cubicBezTo>
                  <a:cubicBezTo>
                    <a:pt x="3030280" y="551706"/>
                    <a:pt x="3143694" y="50203"/>
                    <a:pt x="3381154" y="4129"/>
                  </a:cubicBezTo>
                  <a:cubicBezTo>
                    <a:pt x="3618614" y="-41945"/>
                    <a:pt x="3744433" y="310701"/>
                    <a:pt x="3891517" y="408166"/>
                  </a:cubicBezTo>
                  <a:cubicBezTo>
                    <a:pt x="4038601" y="505631"/>
                    <a:pt x="3900167" y="496967"/>
                    <a:pt x="4263656" y="58892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21267" y="1480453"/>
              <a:ext cx="0" cy="5007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-343934" y="1598155"/>
                  <a:ext cx="3507267" cy="7663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3934" y="1598155"/>
                  <a:ext cx="3507267" cy="7663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/>
            <p:cNvCxnSpPr/>
            <p:nvPr/>
          </p:nvCxnSpPr>
          <p:spPr>
            <a:xfrm flipV="1">
              <a:off x="2819400" y="1193374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2875372" y="2461774"/>
              <a:ext cx="2959372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898572" y="1193374"/>
            <a:ext cx="6531421" cy="5295014"/>
            <a:chOff x="4506686" y="1204260"/>
            <a:chExt cx="6531421" cy="5295014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5802077" y="6499274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bre: forma 42"/>
            <p:cNvSpPr/>
            <p:nvPr/>
          </p:nvSpPr>
          <p:spPr>
            <a:xfrm>
              <a:off x="4626810" y="2752486"/>
              <a:ext cx="6411297" cy="128003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5167423"/>
                <a:gd name="connsiteY0" fmla="*/ 684613 h 827759"/>
                <a:gd name="connsiteX1" fmla="*/ 914400 w 5167423"/>
                <a:gd name="connsiteY1" fmla="*/ 4129 h 827759"/>
                <a:gd name="connsiteX2" fmla="*/ 1424763 w 5167423"/>
                <a:gd name="connsiteY2" fmla="*/ 408166 h 827759"/>
                <a:gd name="connsiteX3" fmla="*/ 1796902 w 5167423"/>
                <a:gd name="connsiteY3" fmla="*/ 588920 h 827759"/>
                <a:gd name="connsiteX4" fmla="*/ 3423684 w 5167423"/>
                <a:gd name="connsiteY4" fmla="*/ 812203 h 827759"/>
                <a:gd name="connsiteX5" fmla="*/ 5167423 w 5167423"/>
                <a:gd name="connsiteY5" fmla="*/ 790938 h 82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7423" h="827759">
                  <a:moveTo>
                    <a:pt x="0" y="684613"/>
                  </a:moveTo>
                  <a:cubicBezTo>
                    <a:pt x="563526" y="551706"/>
                    <a:pt x="676940" y="50203"/>
                    <a:pt x="914400" y="4129"/>
                  </a:cubicBezTo>
                  <a:cubicBezTo>
                    <a:pt x="1151860" y="-41945"/>
                    <a:pt x="1277679" y="310701"/>
                    <a:pt x="1424763" y="408166"/>
                  </a:cubicBezTo>
                  <a:cubicBezTo>
                    <a:pt x="1571847" y="505631"/>
                    <a:pt x="1463749" y="521581"/>
                    <a:pt x="1796902" y="588920"/>
                  </a:cubicBezTo>
                  <a:cubicBezTo>
                    <a:pt x="2130055" y="656259"/>
                    <a:pt x="2861931" y="778533"/>
                    <a:pt x="3423684" y="812203"/>
                  </a:cubicBezTo>
                  <a:cubicBezTo>
                    <a:pt x="3985437" y="845873"/>
                    <a:pt x="4576430" y="818405"/>
                    <a:pt x="5167423" y="790938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5458143" y="1609041"/>
                  <a:ext cx="3507267" cy="767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43" y="1609041"/>
                  <a:ext cx="3507267" cy="7678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44"/>
            <p:cNvCxnSpPr/>
            <p:nvPr/>
          </p:nvCxnSpPr>
          <p:spPr>
            <a:xfrm flipV="1">
              <a:off x="8621477" y="1491339"/>
              <a:ext cx="0" cy="500793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/>
            <p:cNvSpPr/>
            <p:nvPr/>
          </p:nvSpPr>
          <p:spPr>
            <a:xfrm>
              <a:off x="4506686" y="2752486"/>
              <a:ext cx="1295374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7" name="Conector recto 46"/>
            <p:cNvCxnSpPr/>
            <p:nvPr/>
          </p:nvCxnSpPr>
          <p:spPr>
            <a:xfrm flipV="1">
              <a:off x="5802068" y="1204260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947772" y="3896268"/>
                <a:ext cx="5232073" cy="694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d>
                        <m:d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72" y="3896268"/>
                <a:ext cx="5232073" cy="69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4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470837" y="1193374"/>
            <a:ext cx="7305581" cy="5295014"/>
            <a:chOff x="-1470837" y="1193374"/>
            <a:chExt cx="7305581" cy="5295014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0" y="6488388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orma libre: forma 9"/>
            <p:cNvSpPr/>
            <p:nvPr/>
          </p:nvSpPr>
          <p:spPr>
            <a:xfrm>
              <a:off x="-1470837" y="2741599"/>
              <a:ext cx="5289981" cy="124540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6072879"/>
                <a:gd name="connsiteY0" fmla="*/ 801571 h 963400"/>
                <a:gd name="connsiteX1" fmla="*/ 2466754 w 6072879"/>
                <a:gd name="connsiteY1" fmla="*/ 684613 h 963400"/>
                <a:gd name="connsiteX2" fmla="*/ 3381154 w 6072879"/>
                <a:gd name="connsiteY2" fmla="*/ 4129 h 963400"/>
                <a:gd name="connsiteX3" fmla="*/ 3891517 w 6072879"/>
                <a:gd name="connsiteY3" fmla="*/ 408166 h 963400"/>
                <a:gd name="connsiteX4" fmla="*/ 4263656 w 6072879"/>
                <a:gd name="connsiteY4" fmla="*/ 588920 h 963400"/>
                <a:gd name="connsiteX5" fmla="*/ 5890438 w 6072879"/>
                <a:gd name="connsiteY5" fmla="*/ 812203 h 963400"/>
                <a:gd name="connsiteX6" fmla="*/ 6072450 w 6072879"/>
                <a:gd name="connsiteY6" fmla="*/ 959885 h 963400"/>
                <a:gd name="connsiteX0" fmla="*/ 0 w 6072450"/>
                <a:gd name="connsiteY0" fmla="*/ 801571 h 959885"/>
                <a:gd name="connsiteX1" fmla="*/ 2466754 w 6072450"/>
                <a:gd name="connsiteY1" fmla="*/ 684613 h 959885"/>
                <a:gd name="connsiteX2" fmla="*/ 3381154 w 6072450"/>
                <a:gd name="connsiteY2" fmla="*/ 4129 h 959885"/>
                <a:gd name="connsiteX3" fmla="*/ 3891517 w 6072450"/>
                <a:gd name="connsiteY3" fmla="*/ 408166 h 959885"/>
                <a:gd name="connsiteX4" fmla="*/ 4263656 w 6072450"/>
                <a:gd name="connsiteY4" fmla="*/ 588920 h 959885"/>
                <a:gd name="connsiteX5" fmla="*/ 6072450 w 6072450"/>
                <a:gd name="connsiteY5" fmla="*/ 959885 h 959885"/>
                <a:gd name="connsiteX0" fmla="*/ 0 w 4263656"/>
                <a:gd name="connsiteY0" fmla="*/ 801571 h 805365"/>
                <a:gd name="connsiteX1" fmla="*/ 2466754 w 4263656"/>
                <a:gd name="connsiteY1" fmla="*/ 684613 h 805365"/>
                <a:gd name="connsiteX2" fmla="*/ 3381154 w 4263656"/>
                <a:gd name="connsiteY2" fmla="*/ 4129 h 805365"/>
                <a:gd name="connsiteX3" fmla="*/ 3891517 w 4263656"/>
                <a:gd name="connsiteY3" fmla="*/ 408166 h 805365"/>
                <a:gd name="connsiteX4" fmla="*/ 4263656 w 4263656"/>
                <a:gd name="connsiteY4" fmla="*/ 588920 h 80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656" h="805365">
                  <a:moveTo>
                    <a:pt x="0" y="801571"/>
                  </a:moveTo>
                  <a:cubicBezTo>
                    <a:pt x="951614" y="809545"/>
                    <a:pt x="1903228" y="817520"/>
                    <a:pt x="2466754" y="684613"/>
                  </a:cubicBezTo>
                  <a:cubicBezTo>
                    <a:pt x="3030280" y="551706"/>
                    <a:pt x="3143694" y="50203"/>
                    <a:pt x="3381154" y="4129"/>
                  </a:cubicBezTo>
                  <a:cubicBezTo>
                    <a:pt x="3618614" y="-41945"/>
                    <a:pt x="3744433" y="310701"/>
                    <a:pt x="3891517" y="408166"/>
                  </a:cubicBezTo>
                  <a:cubicBezTo>
                    <a:pt x="4038601" y="505631"/>
                    <a:pt x="3900167" y="496967"/>
                    <a:pt x="4263656" y="58892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21267" y="1480453"/>
              <a:ext cx="0" cy="5007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-343934" y="1598155"/>
                  <a:ext cx="3507267" cy="7663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3934" y="1598155"/>
                  <a:ext cx="3507267" cy="7663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/>
            <p:cNvCxnSpPr/>
            <p:nvPr/>
          </p:nvCxnSpPr>
          <p:spPr>
            <a:xfrm flipV="1">
              <a:off x="2819400" y="1193374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2875372" y="2461774"/>
              <a:ext cx="2959372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898572" y="1193374"/>
            <a:ext cx="6531421" cy="5295014"/>
            <a:chOff x="4506686" y="1204260"/>
            <a:chExt cx="6531421" cy="5295014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5802077" y="6499274"/>
              <a:ext cx="2819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bre: forma 42"/>
            <p:cNvSpPr/>
            <p:nvPr/>
          </p:nvSpPr>
          <p:spPr>
            <a:xfrm>
              <a:off x="4626810" y="2752486"/>
              <a:ext cx="6411297" cy="1280036"/>
            </a:xfrm>
            <a:custGeom>
              <a:avLst/>
              <a:gdLst>
                <a:gd name="connsiteX0" fmla="*/ 0 w 7634177"/>
                <a:gd name="connsiteY0" fmla="*/ 801571 h 827759"/>
                <a:gd name="connsiteX1" fmla="*/ 2466754 w 7634177"/>
                <a:gd name="connsiteY1" fmla="*/ 684613 h 827759"/>
                <a:gd name="connsiteX2" fmla="*/ 3381154 w 7634177"/>
                <a:gd name="connsiteY2" fmla="*/ 4129 h 827759"/>
                <a:gd name="connsiteX3" fmla="*/ 3891517 w 7634177"/>
                <a:gd name="connsiteY3" fmla="*/ 408166 h 827759"/>
                <a:gd name="connsiteX4" fmla="*/ 4263656 w 7634177"/>
                <a:gd name="connsiteY4" fmla="*/ 588920 h 827759"/>
                <a:gd name="connsiteX5" fmla="*/ 5890438 w 7634177"/>
                <a:gd name="connsiteY5" fmla="*/ 812203 h 827759"/>
                <a:gd name="connsiteX6" fmla="*/ 7634177 w 7634177"/>
                <a:gd name="connsiteY6" fmla="*/ 790938 h 827759"/>
                <a:gd name="connsiteX0" fmla="*/ 0 w 5167423"/>
                <a:gd name="connsiteY0" fmla="*/ 684613 h 827759"/>
                <a:gd name="connsiteX1" fmla="*/ 914400 w 5167423"/>
                <a:gd name="connsiteY1" fmla="*/ 4129 h 827759"/>
                <a:gd name="connsiteX2" fmla="*/ 1424763 w 5167423"/>
                <a:gd name="connsiteY2" fmla="*/ 408166 h 827759"/>
                <a:gd name="connsiteX3" fmla="*/ 1796902 w 5167423"/>
                <a:gd name="connsiteY3" fmla="*/ 588920 h 827759"/>
                <a:gd name="connsiteX4" fmla="*/ 3423684 w 5167423"/>
                <a:gd name="connsiteY4" fmla="*/ 812203 h 827759"/>
                <a:gd name="connsiteX5" fmla="*/ 5167423 w 5167423"/>
                <a:gd name="connsiteY5" fmla="*/ 790938 h 82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7423" h="827759">
                  <a:moveTo>
                    <a:pt x="0" y="684613"/>
                  </a:moveTo>
                  <a:cubicBezTo>
                    <a:pt x="563526" y="551706"/>
                    <a:pt x="676940" y="50203"/>
                    <a:pt x="914400" y="4129"/>
                  </a:cubicBezTo>
                  <a:cubicBezTo>
                    <a:pt x="1151860" y="-41945"/>
                    <a:pt x="1277679" y="310701"/>
                    <a:pt x="1424763" y="408166"/>
                  </a:cubicBezTo>
                  <a:cubicBezTo>
                    <a:pt x="1571847" y="505631"/>
                    <a:pt x="1463749" y="521581"/>
                    <a:pt x="1796902" y="588920"/>
                  </a:cubicBezTo>
                  <a:cubicBezTo>
                    <a:pt x="2130055" y="656259"/>
                    <a:pt x="2861931" y="778533"/>
                    <a:pt x="3423684" y="812203"/>
                  </a:cubicBezTo>
                  <a:cubicBezTo>
                    <a:pt x="3985437" y="845873"/>
                    <a:pt x="4576430" y="818405"/>
                    <a:pt x="5167423" y="790938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5458143" y="1609041"/>
                  <a:ext cx="3507267" cy="767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L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43" y="1609041"/>
                  <a:ext cx="3507267" cy="7678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44"/>
            <p:cNvCxnSpPr/>
            <p:nvPr/>
          </p:nvCxnSpPr>
          <p:spPr>
            <a:xfrm flipV="1">
              <a:off x="8621477" y="1491339"/>
              <a:ext cx="0" cy="500793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/>
            <p:cNvSpPr/>
            <p:nvPr/>
          </p:nvSpPr>
          <p:spPr>
            <a:xfrm>
              <a:off x="4506686" y="2752486"/>
              <a:ext cx="1295374" cy="1839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7" name="Conector recto 46"/>
            <p:cNvCxnSpPr/>
            <p:nvPr/>
          </p:nvCxnSpPr>
          <p:spPr>
            <a:xfrm flipV="1">
              <a:off x="5802068" y="1204260"/>
              <a:ext cx="0" cy="5295014"/>
            </a:xfrm>
            <a:prstGeom prst="line">
              <a:avLst/>
            </a:prstGeom>
            <a:ln w="762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947772" y="3896268"/>
                <a:ext cx="5232073" cy="694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d>
                        <m:d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72" y="3896268"/>
                <a:ext cx="5232073" cy="69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1919719" y="4961982"/>
                <a:ext cx="5232073" cy="694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d>
                        <m:d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𝑇𝐵𝐶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9" y="4961982"/>
                <a:ext cx="5232073" cy="694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75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126</Words>
  <Application>Microsoft Office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Galaz Mora</dc:creator>
  <cp:lastModifiedBy>Jose Galaz Mora</cp:lastModifiedBy>
  <cp:revision>5</cp:revision>
  <dcterms:created xsi:type="dcterms:W3CDTF">2016-11-17T08:36:21Z</dcterms:created>
  <dcterms:modified xsi:type="dcterms:W3CDTF">2016-11-17T13:35:14Z</dcterms:modified>
</cp:coreProperties>
</file>