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AA1FA4-68E1-46D3-8A24-E97EBB24DC64}" v="582" dt="2020-06-04T14:30:45.517"/>
    <p1510:client id="{455BD8E7-E493-442F-A25D-14EECC2BC257}" v="153" dt="2020-06-04T12:35:44.999"/>
    <p1510:client id="{4F74F54E-5ED0-41A9-B787-F2688B55BAAF}" v="188" dt="2020-06-04T12:07:40.938"/>
    <p1510:client id="{F56925DC-8FF3-422B-8AAB-4FC18E4876AE}" v="427" dt="2020-06-04T13:51:23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JavaScript 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João Pedro Almeida Carneiro 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10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69B32B1-382A-49F3-8E94-7AACBE9B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 smtClean="0"/>
              <a:t>Estruturas </a:t>
            </a:r>
            <a:r>
              <a:rPr lang="pt-PT" dirty="0"/>
              <a:t>de </a:t>
            </a:r>
            <a:r>
              <a:rPr lang="pt-PT" dirty="0" smtClean="0"/>
              <a:t>Controlo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3EBD4E0-BBDB-4FD2-BD71-D7B7FFCF163D}"/>
              </a:ext>
            </a:extLst>
          </p:cNvPr>
          <p:cNvSpPr txBox="1"/>
          <p:nvPr/>
        </p:nvSpPr>
        <p:spPr>
          <a:xfrm>
            <a:off x="1127125" y="1881052"/>
            <a:ext cx="6012832" cy="35417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pt-PT" dirty="0" smtClean="0">
                <a:solidFill>
                  <a:schemeClr val="bg1"/>
                </a:solidFill>
                <a:latin typeface="Arial"/>
                <a:cs typeface="Arial"/>
              </a:rPr>
              <a:t>As estruturas </a:t>
            </a:r>
            <a:r>
              <a:rPr lang="pt-PT" dirty="0">
                <a:solidFill>
                  <a:schemeClr val="bg1"/>
                </a:solidFill>
                <a:latin typeface="Arial"/>
                <a:cs typeface="Arial"/>
              </a:rPr>
              <a:t>de </a:t>
            </a:r>
            <a:r>
              <a:rPr lang="pt-PT" dirty="0" smtClean="0">
                <a:solidFill>
                  <a:schemeClr val="bg1"/>
                </a:solidFill>
                <a:latin typeface="Arial"/>
                <a:cs typeface="Arial"/>
              </a:rPr>
              <a:t>controlo permitem modificar a execução </a:t>
            </a:r>
            <a:r>
              <a:rPr lang="pt-PT" dirty="0">
                <a:solidFill>
                  <a:schemeClr val="bg1"/>
                </a:solidFill>
                <a:latin typeface="Arial"/>
                <a:cs typeface="Arial"/>
              </a:rPr>
              <a:t>de um </a:t>
            </a:r>
            <a:r>
              <a:rPr lang="pt-PT" dirty="0" smtClean="0">
                <a:solidFill>
                  <a:schemeClr val="bg1"/>
                </a:solidFill>
                <a:latin typeface="Arial"/>
                <a:cs typeface="Arial"/>
              </a:rPr>
              <a:t>programa</a:t>
            </a:r>
            <a:r>
              <a:rPr lang="pt-PT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pt-PT" dirty="0" smtClean="0">
                <a:solidFill>
                  <a:schemeClr val="bg1"/>
                </a:solidFill>
                <a:latin typeface="Arial"/>
                <a:cs typeface="Arial"/>
              </a:rPr>
              <a:t>com algumas condições lógicas.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pt-PT" dirty="0">
              <a:solidFill>
                <a:schemeClr val="bg1"/>
              </a:solidFill>
              <a:latin typeface="Arial"/>
              <a:cs typeface="Arial"/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pt-PT" dirty="0" smtClean="0">
                <a:solidFill>
                  <a:schemeClr val="bg1"/>
                </a:solidFill>
                <a:latin typeface="Arial"/>
                <a:cs typeface="Arial"/>
              </a:rPr>
              <a:t>Como por exemplo: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pt-PT" dirty="0" smtClean="0">
                <a:solidFill>
                  <a:schemeClr val="bg1"/>
                </a:solidFill>
                <a:latin typeface="Arial"/>
                <a:cs typeface="Arial"/>
              </a:rPr>
              <a:t>Repetir </a:t>
            </a:r>
            <a:r>
              <a:rPr lang="pt-PT" dirty="0">
                <a:solidFill>
                  <a:schemeClr val="bg1"/>
                </a:solidFill>
                <a:latin typeface="Arial"/>
                <a:cs typeface="Arial"/>
              </a:rPr>
              <a:t>uma seção do código um determinado número de vezes. 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8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10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69B32B1-382A-49F3-8E94-7AACBE9B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 smtClean="0"/>
              <a:t>Estruturas de Controlo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3EBD4E0-BBDB-4FD2-BD71-D7B7FFCF163D}"/>
              </a:ext>
            </a:extLst>
          </p:cNvPr>
          <p:cNvSpPr txBox="1"/>
          <p:nvPr/>
        </p:nvSpPr>
        <p:spPr>
          <a:xfrm>
            <a:off x="1127125" y="1881052"/>
            <a:ext cx="6012832" cy="35417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pt-PT" dirty="0" smtClean="0">
              <a:solidFill>
                <a:schemeClr val="bg1"/>
              </a:solidFill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pt-P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Exemplos:</a:t>
            </a:r>
          </a:p>
          <a:p>
            <a:pPr lvl="1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pt-PT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pt-P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</a:p>
          <a:p>
            <a:pPr lvl="1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pt-PT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pt-P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</a:p>
          <a:p>
            <a:pPr lvl="1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pt-PT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pt-P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endParaRPr lang="pt-P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65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702</TotalTime>
  <Words>48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JavaScript 2</vt:lpstr>
      <vt:lpstr>Estruturas de Controlo</vt:lpstr>
      <vt:lpstr>Estruturas de Controlo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Carneiro</dc:creator>
  <cp:lastModifiedBy>Joao Carneiro</cp:lastModifiedBy>
  <cp:revision>372</cp:revision>
  <dcterms:created xsi:type="dcterms:W3CDTF">2020-06-04T12:00:13Z</dcterms:created>
  <dcterms:modified xsi:type="dcterms:W3CDTF">2020-06-12T13:40:04Z</dcterms:modified>
</cp:coreProperties>
</file>