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AA1FA4-68E1-46D3-8A24-E97EBB24DC64}" v="582" dt="2020-06-04T14:30:45.517"/>
    <p1510:client id="{455BD8E7-E493-442F-A25D-14EECC2BC257}" v="153" dt="2020-06-04T12:35:44.999"/>
    <p1510:client id="{4F74F54E-5ED0-41A9-B787-F2688B55BAAF}" v="188" dt="2020-06-04T12:07:40.938"/>
    <p1510:client id="{F56925DC-8FF3-422B-8AAB-4FC18E4876AE}" v="427" dt="2020-06-04T13:51:23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JavaScript 4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João Pedro Almeida Carneiro 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10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69B32B1-382A-49F3-8E94-7AACBE9B2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 smtClean="0"/>
              <a:t>SubProgramas</a:t>
            </a:r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3EBD4E0-BBDB-4FD2-BD71-D7B7FFCF163D}"/>
              </a:ext>
            </a:extLst>
          </p:cNvPr>
          <p:cNvSpPr txBox="1"/>
          <p:nvPr/>
        </p:nvSpPr>
        <p:spPr>
          <a:xfrm>
            <a:off x="1127124" y="1881052"/>
            <a:ext cx="10142535" cy="47245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pt-PT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Funções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PT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ambém 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conhecidas como  sub-rotinas, são </a:t>
            </a:r>
            <a:r>
              <a:rPr lang="pt-PT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grande benefício, pois não é preciso 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copiar o código todas as vezes </a:t>
            </a:r>
            <a:r>
              <a:rPr lang="pt-PT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 precisa 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executar </a:t>
            </a:r>
            <a:r>
              <a:rPr lang="pt-PT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operação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PT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lém 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deixar a leitura do código mais intuitiva</a:t>
            </a:r>
            <a:r>
              <a:rPr lang="pt-PT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endParaRPr lang="pt-PT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pt-PT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Procedimentos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pt-PT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São diferentes 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 funções apenas por não retornarem </a:t>
            </a:r>
            <a:r>
              <a:rPr lang="pt-PT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resultado.</a:t>
            </a:r>
            <a:endParaRPr lang="pt-P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8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10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69B32B1-382A-49F3-8E94-7AACBE9B2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6223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/>
              <a:t>Contrução de Bibliotecas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3EBD4E0-BBDB-4FD2-BD71-D7B7FFCF163D}"/>
              </a:ext>
            </a:extLst>
          </p:cNvPr>
          <p:cNvSpPr txBox="1"/>
          <p:nvPr/>
        </p:nvSpPr>
        <p:spPr>
          <a:xfrm>
            <a:off x="1127124" y="1881052"/>
            <a:ext cx="10142535" cy="47245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defTabSz="914400">
              <a:lnSpc>
                <a:spcPct val="120000"/>
              </a:lnSpc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pt-PT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D3.js - Manipula documentos  para que esses dados aparecam 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forma mais interativa e dinâmica.</a:t>
            </a:r>
          </a:p>
          <a:p>
            <a:pPr marL="114300" indent="-342900" defTabSz="914400">
              <a:lnSpc>
                <a:spcPct val="120000"/>
              </a:lnSpc>
              <a:spcAft>
                <a:spcPts val="600"/>
              </a:spcAft>
              <a:buSzPct val="100000"/>
              <a:buFont typeface="+mj-lt"/>
              <a:buAutoNum type="arabicPeriod"/>
            </a:pPr>
            <a:endParaRPr lang="pt-PT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914400">
              <a:lnSpc>
                <a:spcPct val="120000"/>
              </a:lnSpc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pt-PT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Drop.js 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</a:t>
            </a:r>
            <a:r>
              <a:rPr lang="pt-PT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ria 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itens dropdown bastante </a:t>
            </a:r>
            <a:r>
              <a:rPr lang="pt-PT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elaborados.</a:t>
            </a:r>
            <a:endParaRPr lang="pt-P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914400">
              <a:lnSpc>
                <a:spcPct val="120000"/>
              </a:lnSpc>
              <a:spcAft>
                <a:spcPts val="600"/>
              </a:spcAft>
              <a:buSzPct val="100000"/>
              <a:buFont typeface="+mj-lt"/>
              <a:buAutoNum type="arabicPeriod"/>
            </a:pPr>
            <a:endParaRPr lang="pt-PT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914400">
              <a:lnSpc>
                <a:spcPct val="120000"/>
              </a:lnSpc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pt-PT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 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Esta biblioteca terá modelos simples e com melhor </a:t>
            </a:r>
            <a:r>
              <a:rPr lang="pt-PT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desempenho.</a:t>
            </a:r>
            <a:endParaRPr lang="pt-P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914400">
              <a:lnSpc>
                <a:spcPct val="120000"/>
              </a:lnSpc>
              <a:spcAft>
                <a:spcPts val="600"/>
              </a:spcAft>
              <a:buSzPct val="100000"/>
              <a:buFont typeface="+mj-lt"/>
              <a:buAutoNum type="arabicPeriod"/>
            </a:pPr>
            <a:endParaRPr lang="pt-PT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914400">
              <a:lnSpc>
                <a:spcPct val="120000"/>
              </a:lnSpc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pt-PT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Marionette.js 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Ela simplifica o código de aplicativos obtendo como resultado views robustas e soluções de arquitetura</a:t>
            </a:r>
            <a:r>
              <a:rPr lang="pt-PT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P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90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10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69B32B1-382A-49F3-8E94-7AACBE9B2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6223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 smtClean="0"/>
              <a:t>Arrays</a:t>
            </a:r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3EBD4E0-BBDB-4FD2-BD71-D7B7FFCF163D}"/>
              </a:ext>
            </a:extLst>
          </p:cNvPr>
          <p:cNvSpPr txBox="1"/>
          <p:nvPr/>
        </p:nvSpPr>
        <p:spPr>
          <a:xfrm>
            <a:off x="1127124" y="1881052"/>
            <a:ext cx="10142535" cy="19594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defTabSz="914400">
              <a:lnSpc>
                <a:spcPct val="120000"/>
              </a:lnSpc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pt-PT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São objectos 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forma de lista que pode conter mais </a:t>
            </a:r>
            <a:r>
              <a:rPr lang="pt-PT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que 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pt-PT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valor. </a:t>
            </a:r>
          </a:p>
          <a:p>
            <a:pPr marL="342900" indent="-342900" defTabSz="914400">
              <a:lnSpc>
                <a:spcPct val="120000"/>
              </a:lnSpc>
              <a:spcAft>
                <a:spcPts val="600"/>
              </a:spcAft>
              <a:buSzPct val="100000"/>
              <a:buFont typeface="+mj-lt"/>
              <a:buAutoNum type="arabicPeriod"/>
            </a:pPr>
            <a:endParaRPr lang="pt-PT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914400">
              <a:lnSpc>
                <a:spcPct val="120000"/>
              </a:lnSpc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pt-PT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Nem 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comprimento de uma array JavaScript nem os tipos dos seus elementos são fixos. </a:t>
            </a:r>
            <a:endParaRPr lang="pt-PT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  <a:buSzPct val="100000"/>
            </a:pPr>
            <a:endParaRPr lang="pt-PT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88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1508</TotalTime>
  <Words>144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JavaScript 4</vt:lpstr>
      <vt:lpstr>SubProgramas</vt:lpstr>
      <vt:lpstr>Contrução de Bibliotecas</vt:lpstr>
      <vt:lpstr>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Carneiro</dc:creator>
  <cp:lastModifiedBy>Joao Carneiro</cp:lastModifiedBy>
  <cp:revision>379</cp:revision>
  <dcterms:created xsi:type="dcterms:W3CDTF">2020-06-04T12:00:13Z</dcterms:created>
  <dcterms:modified xsi:type="dcterms:W3CDTF">2020-06-26T13:19:06Z</dcterms:modified>
</cp:coreProperties>
</file>