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webextensions/webextension1.xml" ContentType="application/vnd.ms-office.webextension+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webextensions/webextension2.xml" ContentType="application/vnd.ms-office.webextension+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6257588"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NNDN53vb8ORqF0+BxVhC/QegT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40" y="62"/>
      </p:cViewPr>
      <p:guideLst>
        <p:guide orient="horz" pos="2880"/>
        <p:guide pos="5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9cb56edee4_1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g19cb56edee4_11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g19cb56edee4_11_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CA"/>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9cb56edee4_1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g19cb56edee4_11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g19cb56edee4_11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CA"/>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CA"/>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1" name="Google Shape;4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9b2b168d7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19b2b168d7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CA"/>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9c748f14e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19c748f14e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b2b168d75_2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19b2b168d7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9c748f14e1_1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g19c748f14e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9cb56edee4_9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19cb56edee4_9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9b2b168d75_2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g19b2b168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9cb56edee4_1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19cb56edee4_11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g19cb56edee4_11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CA"/>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9" descr="swoosh-85.eps"/>
          <p:cNvPicPr preferRelativeResize="0"/>
          <p:nvPr/>
        </p:nvPicPr>
        <p:blipFill rotWithShape="1">
          <a:blip r:embed="rId3">
            <a:alphaModFix/>
          </a:blip>
          <a:srcRect/>
          <a:stretch/>
        </p:blipFill>
        <p:spPr>
          <a:xfrm>
            <a:off x="0" y="6015978"/>
            <a:ext cx="16257588" cy="1739093"/>
          </a:xfrm>
          <a:prstGeom prst="rect">
            <a:avLst/>
          </a:prstGeom>
          <a:noFill/>
          <a:ln>
            <a:noFill/>
          </a:ln>
        </p:spPr>
      </p:pic>
      <p:sp>
        <p:nvSpPr>
          <p:cNvPr id="15" name="Google Shape;15;p19"/>
          <p:cNvSpPr txBox="1">
            <a:spLocks noGrp="1"/>
          </p:cNvSpPr>
          <p:nvPr>
            <p:ph type="ctrTitle"/>
          </p:nvPr>
        </p:nvSpPr>
        <p:spPr>
          <a:xfrm>
            <a:off x="812882" y="1716573"/>
            <a:ext cx="9668510" cy="218069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72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subTitle" idx="1"/>
          </p:nvPr>
        </p:nvSpPr>
        <p:spPr>
          <a:xfrm>
            <a:off x="812881" y="4032727"/>
            <a:ext cx="12157629" cy="2336800"/>
          </a:xfrm>
          <a:prstGeom prst="rect">
            <a:avLst/>
          </a:prstGeom>
          <a:noFill/>
          <a:ln>
            <a:noFill/>
          </a:ln>
        </p:spPr>
        <p:txBody>
          <a:bodyPr spcFirstLastPara="1" wrap="square" lIns="0" tIns="0" rIns="0" bIns="0" anchor="t" anchorCtr="0">
            <a:noAutofit/>
          </a:bodyPr>
          <a:lstStyle>
            <a:lvl1pPr lvl="0" algn="l">
              <a:lnSpc>
                <a:spcPct val="100000"/>
              </a:lnSpc>
              <a:spcBef>
                <a:spcPts val="960"/>
              </a:spcBef>
              <a:spcAft>
                <a:spcPts val="0"/>
              </a:spcAft>
              <a:buSzPts val="4800"/>
              <a:buFont typeface="Arial"/>
              <a:buNone/>
              <a:defRPr sz="4800">
                <a:solidFill>
                  <a:schemeClr val="accent3"/>
                </a:solidFill>
              </a:defRPr>
            </a:lvl1pPr>
            <a:lvl2pPr lvl="1" algn="ctr">
              <a:lnSpc>
                <a:spcPct val="110000"/>
              </a:lnSpc>
              <a:spcBef>
                <a:spcPts val="640"/>
              </a:spcBef>
              <a:spcAft>
                <a:spcPts val="0"/>
              </a:spcAft>
              <a:buSzPts val="2400"/>
              <a:buNone/>
              <a:defRPr>
                <a:solidFill>
                  <a:srgbClr val="919090"/>
                </a:solidFill>
              </a:defRPr>
            </a:lvl2pPr>
            <a:lvl3pPr lvl="2" algn="ctr">
              <a:lnSpc>
                <a:spcPct val="110000"/>
              </a:lnSpc>
              <a:spcBef>
                <a:spcPts val="640"/>
              </a:spcBef>
              <a:spcAft>
                <a:spcPts val="0"/>
              </a:spcAft>
              <a:buSzPts val="1920"/>
              <a:buNone/>
              <a:defRPr>
                <a:solidFill>
                  <a:srgbClr val="919090"/>
                </a:solidFill>
              </a:defRPr>
            </a:lvl3pPr>
            <a:lvl4pPr lvl="3" algn="ctr">
              <a:lnSpc>
                <a:spcPct val="120000"/>
              </a:lnSpc>
              <a:spcBef>
                <a:spcPts val="420"/>
              </a:spcBef>
              <a:spcAft>
                <a:spcPts val="0"/>
              </a:spcAft>
              <a:buSzPts val="1890"/>
              <a:buNone/>
              <a:defRPr>
                <a:solidFill>
                  <a:srgbClr val="919090"/>
                </a:solidFill>
              </a:defRPr>
            </a:lvl4pPr>
            <a:lvl5pPr lvl="4" algn="ctr">
              <a:lnSpc>
                <a:spcPct val="100000"/>
              </a:lnSpc>
              <a:spcBef>
                <a:spcPts val="680"/>
              </a:spcBef>
              <a:spcAft>
                <a:spcPts val="0"/>
              </a:spcAft>
              <a:buClr>
                <a:srgbClr val="919090"/>
              </a:buClr>
              <a:buSzPts val="3400"/>
              <a:buNone/>
              <a:defRPr>
                <a:solidFill>
                  <a:srgbClr val="919090"/>
                </a:solidFill>
              </a:defRPr>
            </a:lvl5pPr>
            <a:lvl6pPr lvl="5" algn="ctr">
              <a:lnSpc>
                <a:spcPct val="100000"/>
              </a:lnSpc>
              <a:spcBef>
                <a:spcPts val="680"/>
              </a:spcBef>
              <a:spcAft>
                <a:spcPts val="0"/>
              </a:spcAft>
              <a:buClr>
                <a:srgbClr val="919090"/>
              </a:buClr>
              <a:buSzPts val="3400"/>
              <a:buNone/>
              <a:defRPr>
                <a:solidFill>
                  <a:srgbClr val="919090"/>
                </a:solidFill>
              </a:defRPr>
            </a:lvl6pPr>
            <a:lvl7pPr lvl="6" algn="ctr">
              <a:lnSpc>
                <a:spcPct val="100000"/>
              </a:lnSpc>
              <a:spcBef>
                <a:spcPts val="680"/>
              </a:spcBef>
              <a:spcAft>
                <a:spcPts val="0"/>
              </a:spcAft>
              <a:buClr>
                <a:srgbClr val="919090"/>
              </a:buClr>
              <a:buSzPts val="3400"/>
              <a:buNone/>
              <a:defRPr>
                <a:solidFill>
                  <a:srgbClr val="919090"/>
                </a:solidFill>
              </a:defRPr>
            </a:lvl7pPr>
            <a:lvl8pPr lvl="7" algn="ctr">
              <a:lnSpc>
                <a:spcPct val="100000"/>
              </a:lnSpc>
              <a:spcBef>
                <a:spcPts val="680"/>
              </a:spcBef>
              <a:spcAft>
                <a:spcPts val="0"/>
              </a:spcAft>
              <a:buClr>
                <a:srgbClr val="919090"/>
              </a:buClr>
              <a:buSzPts val="3400"/>
              <a:buNone/>
              <a:defRPr>
                <a:solidFill>
                  <a:srgbClr val="919090"/>
                </a:solidFill>
              </a:defRPr>
            </a:lvl8pPr>
            <a:lvl9pPr lvl="8" algn="ctr">
              <a:lnSpc>
                <a:spcPct val="100000"/>
              </a:lnSpc>
              <a:spcBef>
                <a:spcPts val="680"/>
              </a:spcBef>
              <a:spcAft>
                <a:spcPts val="0"/>
              </a:spcAft>
              <a:buClr>
                <a:srgbClr val="919090"/>
              </a:buClr>
              <a:buSzPts val="3400"/>
              <a:buNone/>
              <a:defRPr>
                <a:solidFill>
                  <a:srgbClr val="919090"/>
                </a:solidFill>
              </a:defRPr>
            </a:lvl9pPr>
          </a:lstStyle>
          <a:p>
            <a:endParaRPr/>
          </a:p>
        </p:txBody>
      </p:sp>
      <p:sp>
        <p:nvSpPr>
          <p:cNvPr id="17" name="Google Shape;17;p19"/>
          <p:cNvSpPr txBox="1">
            <a:spLocks noGrp="1"/>
          </p:cNvSpPr>
          <p:nvPr>
            <p:ph type="body" idx="2"/>
          </p:nvPr>
        </p:nvSpPr>
        <p:spPr>
          <a:xfrm>
            <a:off x="829733" y="7346545"/>
            <a:ext cx="7145607" cy="993775"/>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640"/>
              </a:spcBef>
              <a:spcAft>
                <a:spcPts val="0"/>
              </a:spcAft>
              <a:buSzPts val="3200"/>
              <a:buFont typeface="Arial"/>
              <a:buNone/>
              <a:defRPr>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8" name="Google Shape;18;p19" descr="ac-logo.eps"/>
          <p:cNvPicPr preferRelativeResize="0"/>
          <p:nvPr/>
        </p:nvPicPr>
        <p:blipFill rotWithShape="1">
          <a:blip r:embed="rId4">
            <a:alphaModFix/>
          </a:blip>
          <a:srcRect/>
          <a:stretch/>
        </p:blipFill>
        <p:spPr>
          <a:xfrm>
            <a:off x="12057728" y="825406"/>
            <a:ext cx="3390900" cy="711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Col Key Point w/Subtitles">
  <p:cSld name="3-Col Key Point w/Subtitles">
    <p:bg>
      <p:bgPr>
        <a:solidFill>
          <a:schemeClr val="lt1"/>
        </a:solidFill>
        <a:effectLst/>
      </p:bgPr>
    </p:bg>
    <p:spTree>
      <p:nvGrpSpPr>
        <p:cNvPr id="1" name="Shape 79"/>
        <p:cNvGrpSpPr/>
        <p:nvPr/>
      </p:nvGrpSpPr>
      <p:grpSpPr>
        <a:xfrm>
          <a:off x="0" y="0"/>
          <a:ext cx="0" cy="0"/>
          <a:chOff x="0" y="0"/>
          <a:chExt cx="0" cy="0"/>
        </a:xfrm>
      </p:grpSpPr>
      <p:sp>
        <p:nvSpPr>
          <p:cNvPr id="80" name="Google Shape;80;p28"/>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8"/>
          <p:cNvSpPr txBox="1">
            <a:spLocks noGrp="1"/>
          </p:cNvSpPr>
          <p:nvPr>
            <p:ph type="body" idx="1"/>
          </p:nvPr>
        </p:nvSpPr>
        <p:spPr>
          <a:xfrm>
            <a:off x="812882" y="3115732"/>
            <a:ext cx="4673339"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28"/>
          <p:cNvSpPr txBox="1">
            <a:spLocks noGrp="1"/>
          </p:cNvSpPr>
          <p:nvPr>
            <p:ph type="body" idx="2"/>
          </p:nvPr>
        </p:nvSpPr>
        <p:spPr>
          <a:xfrm>
            <a:off x="5807945" y="3115732"/>
            <a:ext cx="4644000"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3" name="Google Shape;83;p28"/>
          <p:cNvSpPr txBox="1">
            <a:spLocks noGrp="1"/>
          </p:cNvSpPr>
          <p:nvPr>
            <p:ph type="body" idx="3"/>
          </p:nvPr>
        </p:nvSpPr>
        <p:spPr>
          <a:xfrm>
            <a:off x="10786183" y="3115732"/>
            <a:ext cx="4673448"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4" name="Google Shape;84;p28"/>
          <p:cNvSpPr txBox="1">
            <a:spLocks noGrp="1"/>
          </p:cNvSpPr>
          <p:nvPr>
            <p:ph type="body" idx="4"/>
          </p:nvPr>
        </p:nvSpPr>
        <p:spPr>
          <a:xfrm>
            <a:off x="8128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28"/>
          <p:cNvSpPr txBox="1">
            <a:spLocks noGrp="1"/>
          </p:cNvSpPr>
          <p:nvPr>
            <p:ph type="body" idx="5"/>
          </p:nvPr>
        </p:nvSpPr>
        <p:spPr>
          <a:xfrm>
            <a:off x="5807945" y="2405062"/>
            <a:ext cx="46440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28"/>
          <p:cNvSpPr txBox="1">
            <a:spLocks noGrp="1"/>
          </p:cNvSpPr>
          <p:nvPr>
            <p:ph type="body" idx="6"/>
          </p:nvPr>
        </p:nvSpPr>
        <p:spPr>
          <a:xfrm>
            <a:off x="107861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87" name="Google Shape;87;p28"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88" name="Google Shape;88;p28"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89" name="Google Shape;89;p28"/>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Point Key Point">
  <p:cSld name="6-Point Key Point">
    <p:bg>
      <p:bgPr>
        <a:solidFill>
          <a:schemeClr val="lt1"/>
        </a:solidFill>
        <a:effectLst/>
      </p:bgPr>
    </p:bg>
    <p:spTree>
      <p:nvGrpSpPr>
        <p:cNvPr id="1" name="Shape 90"/>
        <p:cNvGrpSpPr/>
        <p:nvPr/>
      </p:nvGrpSpPr>
      <p:grpSpPr>
        <a:xfrm>
          <a:off x="0" y="0"/>
          <a:ext cx="0" cy="0"/>
          <a:chOff x="0" y="0"/>
          <a:chExt cx="0" cy="0"/>
        </a:xfrm>
      </p:grpSpPr>
      <p:sp>
        <p:nvSpPr>
          <p:cNvPr id="91" name="Google Shape;91;p29"/>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9"/>
          <p:cNvSpPr txBox="1">
            <a:spLocks noGrp="1"/>
          </p:cNvSpPr>
          <p:nvPr>
            <p:ph type="body" idx="1"/>
          </p:nvPr>
        </p:nvSpPr>
        <p:spPr>
          <a:xfrm>
            <a:off x="812882" y="2404534"/>
            <a:ext cx="4673339"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29"/>
          <p:cNvSpPr txBox="1">
            <a:spLocks noGrp="1"/>
          </p:cNvSpPr>
          <p:nvPr>
            <p:ph type="body" idx="2"/>
          </p:nvPr>
        </p:nvSpPr>
        <p:spPr>
          <a:xfrm>
            <a:off x="5807945" y="2404534"/>
            <a:ext cx="4644000"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29"/>
          <p:cNvSpPr txBox="1">
            <a:spLocks noGrp="1"/>
          </p:cNvSpPr>
          <p:nvPr>
            <p:ph type="body" idx="3"/>
          </p:nvPr>
        </p:nvSpPr>
        <p:spPr>
          <a:xfrm>
            <a:off x="10786183" y="2404534"/>
            <a:ext cx="4673448"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29"/>
          <p:cNvSpPr txBox="1">
            <a:spLocks noGrp="1"/>
          </p:cNvSpPr>
          <p:nvPr>
            <p:ph type="body" idx="4"/>
          </p:nvPr>
        </p:nvSpPr>
        <p:spPr>
          <a:xfrm>
            <a:off x="812882" y="5130801"/>
            <a:ext cx="4673339"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6" name="Google Shape;96;p29"/>
          <p:cNvSpPr txBox="1">
            <a:spLocks noGrp="1"/>
          </p:cNvSpPr>
          <p:nvPr>
            <p:ph type="body" idx="5"/>
          </p:nvPr>
        </p:nvSpPr>
        <p:spPr>
          <a:xfrm>
            <a:off x="5807945" y="5130801"/>
            <a:ext cx="4644000"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7" name="Google Shape;97;p29"/>
          <p:cNvSpPr txBox="1">
            <a:spLocks noGrp="1"/>
          </p:cNvSpPr>
          <p:nvPr>
            <p:ph type="body" idx="6"/>
          </p:nvPr>
        </p:nvSpPr>
        <p:spPr>
          <a:xfrm>
            <a:off x="10786183" y="5130801"/>
            <a:ext cx="4673448"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8" name="Google Shape;98;p29"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99" name="Google Shape;99;p29"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00" name="Google Shape;100;p29"/>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Point Key Point w/ Subtitles">
  <p:cSld name="6-Point Key Point w/ Subtitles">
    <p:bg>
      <p:bgPr>
        <a:solidFill>
          <a:schemeClr val="lt1"/>
        </a:solidFill>
        <a:effectLst/>
      </p:bgPr>
    </p:bg>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0"/>
          <p:cNvSpPr txBox="1">
            <a:spLocks noGrp="1"/>
          </p:cNvSpPr>
          <p:nvPr>
            <p:ph type="body" idx="1"/>
          </p:nvPr>
        </p:nvSpPr>
        <p:spPr>
          <a:xfrm>
            <a:off x="812882" y="3115733"/>
            <a:ext cx="4673339" cy="16979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4" name="Google Shape;104;p30"/>
          <p:cNvSpPr txBox="1">
            <a:spLocks noGrp="1"/>
          </p:cNvSpPr>
          <p:nvPr>
            <p:ph type="body" idx="2"/>
          </p:nvPr>
        </p:nvSpPr>
        <p:spPr>
          <a:xfrm>
            <a:off x="5807945" y="3115733"/>
            <a:ext cx="4644000" cy="16979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5" name="Google Shape;105;p30"/>
          <p:cNvSpPr txBox="1">
            <a:spLocks noGrp="1"/>
          </p:cNvSpPr>
          <p:nvPr>
            <p:ph type="body" idx="3"/>
          </p:nvPr>
        </p:nvSpPr>
        <p:spPr>
          <a:xfrm>
            <a:off x="10786183" y="3115733"/>
            <a:ext cx="4673448" cy="16979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6" name="Google Shape;106;p30"/>
          <p:cNvSpPr txBox="1">
            <a:spLocks noGrp="1"/>
          </p:cNvSpPr>
          <p:nvPr>
            <p:ph type="body" idx="4"/>
          </p:nvPr>
        </p:nvSpPr>
        <p:spPr>
          <a:xfrm>
            <a:off x="812882" y="5858406"/>
            <a:ext cx="4673339" cy="168153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7" name="Google Shape;107;p30"/>
          <p:cNvSpPr txBox="1">
            <a:spLocks noGrp="1"/>
          </p:cNvSpPr>
          <p:nvPr>
            <p:ph type="body" idx="5"/>
          </p:nvPr>
        </p:nvSpPr>
        <p:spPr>
          <a:xfrm>
            <a:off x="5807945" y="5858406"/>
            <a:ext cx="4644000" cy="168153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8" name="Google Shape;108;p30"/>
          <p:cNvSpPr txBox="1">
            <a:spLocks noGrp="1"/>
          </p:cNvSpPr>
          <p:nvPr>
            <p:ph type="body" idx="6"/>
          </p:nvPr>
        </p:nvSpPr>
        <p:spPr>
          <a:xfrm>
            <a:off x="10786183" y="5858406"/>
            <a:ext cx="4673448" cy="168153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9" name="Google Shape;109;p30"/>
          <p:cNvSpPr txBox="1">
            <a:spLocks noGrp="1"/>
          </p:cNvSpPr>
          <p:nvPr>
            <p:ph type="body" idx="7"/>
          </p:nvPr>
        </p:nvSpPr>
        <p:spPr>
          <a:xfrm>
            <a:off x="8128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0" name="Google Shape;110;p30"/>
          <p:cNvSpPr txBox="1">
            <a:spLocks noGrp="1"/>
          </p:cNvSpPr>
          <p:nvPr>
            <p:ph type="body" idx="8"/>
          </p:nvPr>
        </p:nvSpPr>
        <p:spPr>
          <a:xfrm>
            <a:off x="5807945" y="2405062"/>
            <a:ext cx="46440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1" name="Google Shape;111;p30"/>
          <p:cNvSpPr txBox="1">
            <a:spLocks noGrp="1"/>
          </p:cNvSpPr>
          <p:nvPr>
            <p:ph type="body" idx="9"/>
          </p:nvPr>
        </p:nvSpPr>
        <p:spPr>
          <a:xfrm>
            <a:off x="107861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2" name="Google Shape;112;p30"/>
          <p:cNvSpPr txBox="1">
            <a:spLocks noGrp="1"/>
          </p:cNvSpPr>
          <p:nvPr>
            <p:ph type="body" idx="13"/>
          </p:nvPr>
        </p:nvSpPr>
        <p:spPr>
          <a:xfrm>
            <a:off x="812883" y="5147735"/>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3" name="Google Shape;113;p30"/>
          <p:cNvSpPr txBox="1">
            <a:spLocks noGrp="1"/>
          </p:cNvSpPr>
          <p:nvPr>
            <p:ph type="body" idx="14"/>
          </p:nvPr>
        </p:nvSpPr>
        <p:spPr>
          <a:xfrm>
            <a:off x="5807945" y="5147735"/>
            <a:ext cx="46440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4" name="Google Shape;114;p30"/>
          <p:cNvSpPr txBox="1">
            <a:spLocks noGrp="1"/>
          </p:cNvSpPr>
          <p:nvPr>
            <p:ph type="body" idx="15"/>
          </p:nvPr>
        </p:nvSpPr>
        <p:spPr>
          <a:xfrm>
            <a:off x="10786183" y="5147735"/>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15" name="Google Shape;115;p30"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16" name="Google Shape;116;p30"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17" name="Google Shape;117;p30"/>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Col Bulk Content w/ Title">
  <p:cSld name="1-Col Bulk Content w/ Title">
    <p:bg>
      <p:bgPr>
        <a:solidFill>
          <a:schemeClr val="lt1"/>
        </a:solidFill>
        <a:effectLst/>
      </p:bgPr>
    </p:bg>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1"/>
          <p:cNvSpPr txBox="1">
            <a:spLocks noGrp="1"/>
          </p:cNvSpPr>
          <p:nvPr>
            <p:ph type="body" idx="1"/>
          </p:nvPr>
        </p:nvSpPr>
        <p:spPr>
          <a:xfrm>
            <a:off x="812882" y="2404534"/>
            <a:ext cx="11615780"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1" name="Google Shape;121;p31"/>
          <p:cNvSpPr txBox="1">
            <a:spLocks noGrp="1"/>
          </p:cNvSpPr>
          <p:nvPr>
            <p:ph type="body" idx="2"/>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22" name="Google Shape;122;p31"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23" name="Google Shape;123;p31"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24" name="Google Shape;124;p31"/>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Col Bulk Content, No Title">
  <p:cSld name="1-Col Bulk Content, No Title">
    <p:bg>
      <p:bgPr>
        <a:solidFill>
          <a:schemeClr val="lt1"/>
        </a:solidFill>
        <a:effectLst/>
      </p:bgPr>
    </p:bg>
    <p:spTree>
      <p:nvGrpSpPr>
        <p:cNvPr id="1" name="Shape 125"/>
        <p:cNvGrpSpPr/>
        <p:nvPr/>
      </p:nvGrpSpPr>
      <p:grpSpPr>
        <a:xfrm>
          <a:off x="0" y="0"/>
          <a:ext cx="0" cy="0"/>
          <a:chOff x="0" y="0"/>
          <a:chExt cx="0" cy="0"/>
        </a:xfrm>
      </p:grpSpPr>
      <p:sp>
        <p:nvSpPr>
          <p:cNvPr id="126" name="Google Shape;126;p32"/>
          <p:cNvSpPr txBox="1">
            <a:spLocks noGrp="1"/>
          </p:cNvSpPr>
          <p:nvPr>
            <p:ph type="body" idx="1"/>
          </p:nvPr>
        </p:nvSpPr>
        <p:spPr>
          <a:xfrm>
            <a:off x="812882" y="660398"/>
            <a:ext cx="11615780" cy="6874936"/>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32"/>
          <p:cNvSpPr txBox="1">
            <a:spLocks noGrp="1"/>
          </p:cNvSpPr>
          <p:nvPr>
            <p:ph type="body" idx="2"/>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28" name="Google Shape;128;p32"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29" name="Google Shape;129;p32"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30" name="Google Shape;130;p32"/>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Col Bulk Content">
  <p:cSld name="2-Col Bulk Content">
    <p:bg>
      <p:bgPr>
        <a:solidFill>
          <a:schemeClr val="lt1"/>
        </a:solidFill>
        <a:effectLst/>
      </p:bgPr>
    </p:bg>
    <p:spTree>
      <p:nvGrpSpPr>
        <p:cNvPr id="1" name="Shape 131"/>
        <p:cNvGrpSpPr/>
        <p:nvPr/>
      </p:nvGrpSpPr>
      <p:grpSpPr>
        <a:xfrm>
          <a:off x="0" y="0"/>
          <a:ext cx="0" cy="0"/>
          <a:chOff x="0" y="0"/>
          <a:chExt cx="0" cy="0"/>
        </a:xfrm>
      </p:grpSpPr>
      <p:sp>
        <p:nvSpPr>
          <p:cNvPr id="132" name="Google Shape;132;p33"/>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3"/>
          <p:cNvSpPr txBox="1">
            <a:spLocks noGrp="1"/>
          </p:cNvSpPr>
          <p:nvPr>
            <p:ph type="body" idx="1"/>
          </p:nvPr>
        </p:nvSpPr>
        <p:spPr>
          <a:xfrm>
            <a:off x="812882" y="3115732"/>
            <a:ext cx="7162458"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4" name="Google Shape;134;p33"/>
          <p:cNvSpPr txBox="1">
            <a:spLocks noGrp="1"/>
          </p:cNvSpPr>
          <p:nvPr>
            <p:ph type="body" idx="2"/>
          </p:nvPr>
        </p:nvSpPr>
        <p:spPr>
          <a:xfrm>
            <a:off x="8297169" y="3115732"/>
            <a:ext cx="7147539"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5" name="Google Shape;135;p33"/>
          <p:cNvSpPr txBox="1">
            <a:spLocks noGrp="1"/>
          </p:cNvSpPr>
          <p:nvPr>
            <p:ph type="body" idx="3"/>
          </p:nvPr>
        </p:nvSpPr>
        <p:spPr>
          <a:xfrm>
            <a:off x="812882" y="2405062"/>
            <a:ext cx="7162457"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6" name="Google Shape;136;p33"/>
          <p:cNvSpPr txBox="1">
            <a:spLocks noGrp="1"/>
          </p:cNvSpPr>
          <p:nvPr>
            <p:ph type="body" idx="4"/>
          </p:nvPr>
        </p:nvSpPr>
        <p:spPr>
          <a:xfrm>
            <a:off x="8297168" y="2405062"/>
            <a:ext cx="7147539"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37" name="Google Shape;137;p33"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38" name="Google Shape;138;p33"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39" name="Google Shape;139;p33"/>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Col Bulk Content">
  <p:cSld name="3-Col Bulk Content">
    <p:bg>
      <p:bgPr>
        <a:solidFill>
          <a:schemeClr val="lt1"/>
        </a:solidFill>
        <a:effectLst/>
      </p:bgPr>
    </p:bg>
    <p:spTree>
      <p:nvGrpSpPr>
        <p:cNvPr id="1" name="Shape 140"/>
        <p:cNvGrpSpPr/>
        <p:nvPr/>
      </p:nvGrpSpPr>
      <p:grpSpPr>
        <a:xfrm>
          <a:off x="0" y="0"/>
          <a:ext cx="0" cy="0"/>
          <a:chOff x="0" y="0"/>
          <a:chExt cx="0" cy="0"/>
        </a:xfrm>
      </p:grpSpPr>
      <p:sp>
        <p:nvSpPr>
          <p:cNvPr id="141" name="Google Shape;141;p34"/>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4"/>
          <p:cNvSpPr txBox="1">
            <a:spLocks noGrp="1"/>
          </p:cNvSpPr>
          <p:nvPr>
            <p:ph type="body" idx="1"/>
          </p:nvPr>
        </p:nvSpPr>
        <p:spPr>
          <a:xfrm>
            <a:off x="812882" y="3115732"/>
            <a:ext cx="4673339"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3" name="Google Shape;143;p34"/>
          <p:cNvSpPr txBox="1">
            <a:spLocks noGrp="1"/>
          </p:cNvSpPr>
          <p:nvPr>
            <p:ph type="body" idx="2"/>
          </p:nvPr>
        </p:nvSpPr>
        <p:spPr>
          <a:xfrm>
            <a:off x="10786183" y="3115732"/>
            <a:ext cx="4658525"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4" name="Google Shape;144;p34"/>
          <p:cNvSpPr txBox="1">
            <a:spLocks noGrp="1"/>
          </p:cNvSpPr>
          <p:nvPr>
            <p:ph type="body" idx="3"/>
          </p:nvPr>
        </p:nvSpPr>
        <p:spPr>
          <a:xfrm>
            <a:off x="8128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5" name="Google Shape;145;p34"/>
          <p:cNvSpPr txBox="1">
            <a:spLocks noGrp="1"/>
          </p:cNvSpPr>
          <p:nvPr>
            <p:ph type="body" idx="4"/>
          </p:nvPr>
        </p:nvSpPr>
        <p:spPr>
          <a:xfrm>
            <a:off x="10786182" y="2405062"/>
            <a:ext cx="4658525"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34"/>
          <p:cNvSpPr txBox="1">
            <a:spLocks noGrp="1"/>
          </p:cNvSpPr>
          <p:nvPr>
            <p:ph type="body" idx="5"/>
          </p:nvPr>
        </p:nvSpPr>
        <p:spPr>
          <a:xfrm>
            <a:off x="5807947" y="3115732"/>
            <a:ext cx="4643998"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7" name="Google Shape;147;p34"/>
          <p:cNvSpPr txBox="1">
            <a:spLocks noGrp="1"/>
          </p:cNvSpPr>
          <p:nvPr>
            <p:ph type="body" idx="6"/>
          </p:nvPr>
        </p:nvSpPr>
        <p:spPr>
          <a:xfrm>
            <a:off x="5807946" y="2405062"/>
            <a:ext cx="464399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48" name="Google Shape;148;p34"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49" name="Google Shape;149;p34"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50" name="Google Shape;150;p34"/>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Point Bulk Content">
  <p:cSld name="6-Point Bulk Content">
    <p:bg>
      <p:bgPr>
        <a:solidFill>
          <a:schemeClr val="lt1"/>
        </a:solidFill>
        <a:effectLst/>
      </p:bgPr>
    </p:bg>
    <p:spTree>
      <p:nvGrpSpPr>
        <p:cNvPr id="1" name="Shape 151"/>
        <p:cNvGrpSpPr/>
        <p:nvPr/>
      </p:nvGrpSpPr>
      <p:grpSpPr>
        <a:xfrm>
          <a:off x="0" y="0"/>
          <a:ext cx="0" cy="0"/>
          <a:chOff x="0" y="0"/>
          <a:chExt cx="0" cy="0"/>
        </a:xfrm>
      </p:grpSpPr>
      <p:sp>
        <p:nvSpPr>
          <p:cNvPr id="152" name="Google Shape;152;p35"/>
          <p:cNvSpPr txBox="1">
            <a:spLocks noGrp="1"/>
          </p:cNvSpPr>
          <p:nvPr>
            <p:ph type="body" idx="1"/>
          </p:nvPr>
        </p:nvSpPr>
        <p:spPr>
          <a:xfrm>
            <a:off x="812882" y="5858405"/>
            <a:ext cx="4673339"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3" name="Google Shape;153;p35"/>
          <p:cNvSpPr txBox="1">
            <a:spLocks noGrp="1"/>
          </p:cNvSpPr>
          <p:nvPr>
            <p:ph type="body" idx="2"/>
          </p:nvPr>
        </p:nvSpPr>
        <p:spPr>
          <a:xfrm>
            <a:off x="10786183" y="5858405"/>
            <a:ext cx="4658525"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4" name="Google Shape;154;p35"/>
          <p:cNvSpPr txBox="1">
            <a:spLocks noGrp="1"/>
          </p:cNvSpPr>
          <p:nvPr>
            <p:ph type="body" idx="3"/>
          </p:nvPr>
        </p:nvSpPr>
        <p:spPr>
          <a:xfrm>
            <a:off x="812883" y="5147735"/>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5" name="Google Shape;155;p35"/>
          <p:cNvSpPr txBox="1">
            <a:spLocks noGrp="1"/>
          </p:cNvSpPr>
          <p:nvPr>
            <p:ph type="body" idx="4"/>
          </p:nvPr>
        </p:nvSpPr>
        <p:spPr>
          <a:xfrm>
            <a:off x="10786182" y="5147735"/>
            <a:ext cx="4658525"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35"/>
          <p:cNvSpPr txBox="1">
            <a:spLocks noGrp="1"/>
          </p:cNvSpPr>
          <p:nvPr>
            <p:ph type="body" idx="5"/>
          </p:nvPr>
        </p:nvSpPr>
        <p:spPr>
          <a:xfrm>
            <a:off x="5807947" y="5858405"/>
            <a:ext cx="4643998"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7" name="Google Shape;157;p35"/>
          <p:cNvSpPr txBox="1">
            <a:spLocks noGrp="1"/>
          </p:cNvSpPr>
          <p:nvPr>
            <p:ph type="body" idx="6"/>
          </p:nvPr>
        </p:nvSpPr>
        <p:spPr>
          <a:xfrm>
            <a:off x="5807946" y="5147735"/>
            <a:ext cx="464399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8" name="Google Shape;158;p35"/>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5"/>
          <p:cNvSpPr txBox="1">
            <a:spLocks noGrp="1"/>
          </p:cNvSpPr>
          <p:nvPr>
            <p:ph type="body" idx="7"/>
          </p:nvPr>
        </p:nvSpPr>
        <p:spPr>
          <a:xfrm>
            <a:off x="812882" y="3115732"/>
            <a:ext cx="4673339"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0" name="Google Shape;160;p35"/>
          <p:cNvSpPr txBox="1">
            <a:spLocks noGrp="1"/>
          </p:cNvSpPr>
          <p:nvPr>
            <p:ph type="body" idx="8"/>
          </p:nvPr>
        </p:nvSpPr>
        <p:spPr>
          <a:xfrm>
            <a:off x="10786183" y="3115732"/>
            <a:ext cx="4658525"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1" name="Google Shape;161;p35"/>
          <p:cNvSpPr txBox="1">
            <a:spLocks noGrp="1"/>
          </p:cNvSpPr>
          <p:nvPr>
            <p:ph type="body" idx="9"/>
          </p:nvPr>
        </p:nvSpPr>
        <p:spPr>
          <a:xfrm>
            <a:off x="8128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2" name="Google Shape;162;p35"/>
          <p:cNvSpPr txBox="1">
            <a:spLocks noGrp="1"/>
          </p:cNvSpPr>
          <p:nvPr>
            <p:ph type="body" idx="13"/>
          </p:nvPr>
        </p:nvSpPr>
        <p:spPr>
          <a:xfrm>
            <a:off x="10786182" y="2405062"/>
            <a:ext cx="4658525"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3" name="Google Shape;163;p35"/>
          <p:cNvSpPr txBox="1">
            <a:spLocks noGrp="1"/>
          </p:cNvSpPr>
          <p:nvPr>
            <p:ph type="body" idx="14"/>
          </p:nvPr>
        </p:nvSpPr>
        <p:spPr>
          <a:xfrm>
            <a:off x="5807947" y="3115732"/>
            <a:ext cx="4643998"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4" name="Google Shape;164;p35"/>
          <p:cNvSpPr txBox="1">
            <a:spLocks noGrp="1"/>
          </p:cNvSpPr>
          <p:nvPr>
            <p:ph type="body" idx="15"/>
          </p:nvPr>
        </p:nvSpPr>
        <p:spPr>
          <a:xfrm>
            <a:off x="5807946" y="2405062"/>
            <a:ext cx="464399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65" name="Google Shape;165;p35"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66" name="Google Shape;166;p35"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67" name="Google Shape;167;p35"/>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Numbers Large">
  <p:cSld name="Key Numbers Large">
    <p:bg>
      <p:bgPr>
        <a:solidFill>
          <a:schemeClr val="lt1"/>
        </a:solidFill>
        <a:effectLst/>
      </p:bgPr>
    </p:bg>
    <p:spTree>
      <p:nvGrpSpPr>
        <p:cNvPr id="1" name="Shape 168"/>
        <p:cNvGrpSpPr/>
        <p:nvPr/>
      </p:nvGrpSpPr>
      <p:grpSpPr>
        <a:xfrm>
          <a:off x="0" y="0"/>
          <a:ext cx="0" cy="0"/>
          <a:chOff x="0" y="0"/>
          <a:chExt cx="0" cy="0"/>
        </a:xfrm>
      </p:grpSpPr>
      <p:sp>
        <p:nvSpPr>
          <p:cNvPr id="169" name="Google Shape;169;p36"/>
          <p:cNvSpPr txBox="1">
            <a:spLocks noGrp="1"/>
          </p:cNvSpPr>
          <p:nvPr>
            <p:ph type="body" idx="1"/>
          </p:nvPr>
        </p:nvSpPr>
        <p:spPr>
          <a:xfrm>
            <a:off x="812882" y="3860800"/>
            <a:ext cx="4673339" cy="36791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0" name="Google Shape;170;p36"/>
          <p:cNvSpPr txBox="1">
            <a:spLocks noGrp="1"/>
          </p:cNvSpPr>
          <p:nvPr>
            <p:ph type="body" idx="2"/>
          </p:nvPr>
        </p:nvSpPr>
        <p:spPr>
          <a:xfrm>
            <a:off x="5807945" y="3860800"/>
            <a:ext cx="4644000" cy="36791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36"/>
          <p:cNvSpPr txBox="1">
            <a:spLocks noGrp="1"/>
          </p:cNvSpPr>
          <p:nvPr>
            <p:ph type="body" idx="3"/>
          </p:nvPr>
        </p:nvSpPr>
        <p:spPr>
          <a:xfrm>
            <a:off x="10786183" y="3860800"/>
            <a:ext cx="4673448" cy="36791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2" name="Google Shape;172;p36"/>
          <p:cNvSpPr txBox="1">
            <a:spLocks noGrp="1"/>
          </p:cNvSpPr>
          <p:nvPr>
            <p:ph type="body" idx="4"/>
          </p:nvPr>
        </p:nvSpPr>
        <p:spPr>
          <a:xfrm>
            <a:off x="812881" y="2475441"/>
            <a:ext cx="4673340" cy="1226329"/>
          </a:xfrm>
          <a:prstGeom prst="rect">
            <a:avLst/>
          </a:prstGeom>
          <a:noFill/>
          <a:ln>
            <a:noFill/>
          </a:ln>
        </p:spPr>
        <p:txBody>
          <a:bodyPr spcFirstLastPara="1" wrap="square" lIns="0" tIns="0" rIns="0" bIns="0" anchor="b" anchorCtr="0">
            <a:noAutofit/>
          </a:bodyPr>
          <a:lstStyle>
            <a:lvl1pPr marL="457200" lvl="0" indent="-228600" algn="l">
              <a:lnSpc>
                <a:spcPct val="80000"/>
              </a:lnSpc>
              <a:spcBef>
                <a:spcPts val="2240"/>
              </a:spcBef>
              <a:spcAft>
                <a:spcPts val="0"/>
              </a:spcAft>
              <a:buSzPts val="11200"/>
              <a:buFont typeface="Arial"/>
              <a:buNone/>
              <a:defRPr sz="11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3" name="Google Shape;173;p36"/>
          <p:cNvSpPr txBox="1">
            <a:spLocks noGrp="1"/>
          </p:cNvSpPr>
          <p:nvPr>
            <p:ph type="body" idx="5"/>
          </p:nvPr>
        </p:nvSpPr>
        <p:spPr>
          <a:xfrm>
            <a:off x="5807945" y="2475441"/>
            <a:ext cx="4643999" cy="1226329"/>
          </a:xfrm>
          <a:prstGeom prst="rect">
            <a:avLst/>
          </a:prstGeom>
          <a:noFill/>
          <a:ln>
            <a:noFill/>
          </a:ln>
        </p:spPr>
        <p:txBody>
          <a:bodyPr spcFirstLastPara="1" wrap="square" lIns="0" tIns="0" rIns="0" bIns="0" anchor="b" anchorCtr="0">
            <a:noAutofit/>
          </a:bodyPr>
          <a:lstStyle>
            <a:lvl1pPr marL="457200" lvl="0" indent="-228600" algn="l">
              <a:lnSpc>
                <a:spcPct val="80000"/>
              </a:lnSpc>
              <a:spcBef>
                <a:spcPts val="2240"/>
              </a:spcBef>
              <a:spcAft>
                <a:spcPts val="0"/>
              </a:spcAft>
              <a:buSzPts val="11200"/>
              <a:buFont typeface="Arial"/>
              <a:buNone/>
              <a:defRPr sz="11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6"/>
          <p:cNvSpPr txBox="1">
            <a:spLocks noGrp="1"/>
          </p:cNvSpPr>
          <p:nvPr>
            <p:ph type="body" idx="6"/>
          </p:nvPr>
        </p:nvSpPr>
        <p:spPr>
          <a:xfrm>
            <a:off x="10786183" y="2475441"/>
            <a:ext cx="4673448" cy="1226329"/>
          </a:xfrm>
          <a:prstGeom prst="rect">
            <a:avLst/>
          </a:prstGeom>
          <a:noFill/>
          <a:ln>
            <a:noFill/>
          </a:ln>
        </p:spPr>
        <p:txBody>
          <a:bodyPr spcFirstLastPara="1" wrap="square" lIns="0" tIns="0" rIns="0" bIns="0" anchor="b" anchorCtr="0">
            <a:noAutofit/>
          </a:bodyPr>
          <a:lstStyle>
            <a:lvl1pPr marL="457200" lvl="0" indent="-228600" algn="l">
              <a:lnSpc>
                <a:spcPct val="80000"/>
              </a:lnSpc>
              <a:spcBef>
                <a:spcPts val="2240"/>
              </a:spcBef>
              <a:spcAft>
                <a:spcPts val="0"/>
              </a:spcAft>
              <a:buSzPts val="11200"/>
              <a:buFont typeface="Arial"/>
              <a:buNone/>
              <a:defRPr sz="11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5" name="Google Shape;175;p36"/>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76" name="Google Shape;176;p36"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77" name="Google Shape;177;p36"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78" name="Google Shape;178;p36"/>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Key Numbers Medium">
  <p:cSld name="Key Numbers Medium">
    <p:bg>
      <p:bgPr>
        <a:solidFill>
          <a:schemeClr val="lt1"/>
        </a:solidFill>
        <a:effectLst/>
      </p:bgPr>
    </p:bg>
    <p:spTree>
      <p:nvGrpSpPr>
        <p:cNvPr id="1" name="Shape 179"/>
        <p:cNvGrpSpPr/>
        <p:nvPr/>
      </p:nvGrpSpPr>
      <p:grpSpPr>
        <a:xfrm>
          <a:off x="0" y="0"/>
          <a:ext cx="0" cy="0"/>
          <a:chOff x="0" y="0"/>
          <a:chExt cx="0" cy="0"/>
        </a:xfrm>
      </p:grpSpPr>
      <p:sp>
        <p:nvSpPr>
          <p:cNvPr id="180" name="Google Shape;180;p37"/>
          <p:cNvSpPr txBox="1">
            <a:spLocks noGrp="1"/>
          </p:cNvSpPr>
          <p:nvPr>
            <p:ph type="body" idx="1"/>
          </p:nvPr>
        </p:nvSpPr>
        <p:spPr>
          <a:xfrm>
            <a:off x="812882" y="3701769"/>
            <a:ext cx="4673339" cy="383816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1" name="Google Shape;181;p37"/>
          <p:cNvSpPr txBox="1">
            <a:spLocks noGrp="1"/>
          </p:cNvSpPr>
          <p:nvPr>
            <p:ph type="body" idx="2"/>
          </p:nvPr>
        </p:nvSpPr>
        <p:spPr>
          <a:xfrm>
            <a:off x="5807945" y="3701769"/>
            <a:ext cx="4644000" cy="383816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2" name="Google Shape;182;p37"/>
          <p:cNvSpPr txBox="1">
            <a:spLocks noGrp="1"/>
          </p:cNvSpPr>
          <p:nvPr>
            <p:ph type="body" idx="3"/>
          </p:nvPr>
        </p:nvSpPr>
        <p:spPr>
          <a:xfrm>
            <a:off x="10786183" y="3701769"/>
            <a:ext cx="4673448" cy="383816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37"/>
          <p:cNvSpPr txBox="1">
            <a:spLocks noGrp="1"/>
          </p:cNvSpPr>
          <p:nvPr>
            <p:ph type="body" idx="4"/>
          </p:nvPr>
        </p:nvSpPr>
        <p:spPr>
          <a:xfrm>
            <a:off x="812881" y="2441575"/>
            <a:ext cx="4673340" cy="1260195"/>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1440"/>
              </a:spcBef>
              <a:spcAft>
                <a:spcPts val="0"/>
              </a:spcAft>
              <a:buSzPts val="7200"/>
              <a:buFont typeface="Arial"/>
              <a:buNone/>
              <a:defRPr sz="7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4" name="Google Shape;184;p37"/>
          <p:cNvSpPr txBox="1">
            <a:spLocks noGrp="1"/>
          </p:cNvSpPr>
          <p:nvPr>
            <p:ph type="body" idx="5"/>
          </p:nvPr>
        </p:nvSpPr>
        <p:spPr>
          <a:xfrm>
            <a:off x="5807945" y="2475441"/>
            <a:ext cx="4643999" cy="1226329"/>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1440"/>
              </a:spcBef>
              <a:spcAft>
                <a:spcPts val="0"/>
              </a:spcAft>
              <a:buSzPts val="7200"/>
              <a:buFont typeface="Arial"/>
              <a:buNone/>
              <a:defRPr sz="7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37"/>
          <p:cNvSpPr txBox="1">
            <a:spLocks noGrp="1"/>
          </p:cNvSpPr>
          <p:nvPr>
            <p:ph type="body" idx="6"/>
          </p:nvPr>
        </p:nvSpPr>
        <p:spPr>
          <a:xfrm>
            <a:off x="10786183" y="2475441"/>
            <a:ext cx="4673448" cy="1226329"/>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1440"/>
              </a:spcBef>
              <a:spcAft>
                <a:spcPts val="0"/>
              </a:spcAft>
              <a:buSzPts val="7200"/>
              <a:buFont typeface="Arial"/>
              <a:buNone/>
              <a:defRPr sz="7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6" name="Google Shape;186;p37"/>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7" name="Google Shape;187;p37"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88" name="Google Shape;188;p37"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89" name="Google Shape;189;p37"/>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Col Key Point w/ Title">
  <p:cSld name="1-Col Key Point w/ Title">
    <p:bg>
      <p:bgPr>
        <a:solidFill>
          <a:schemeClr val="lt1"/>
        </a:solidFill>
        <a:effectLst/>
      </p:bgPr>
    </p:bg>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1"/>
          </p:nvPr>
        </p:nvSpPr>
        <p:spPr>
          <a:xfrm>
            <a:off x="812882" y="2404534"/>
            <a:ext cx="11615780"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20"/>
          <p:cNvSpPr txBox="1">
            <a:spLocks noGrp="1"/>
          </p:cNvSpPr>
          <p:nvPr>
            <p:ph type="body" idx="2"/>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89278"/>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3" name="Google Shape;23;p20"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4" name="Google Shape;24;p20"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5" name="Google Shape;25;p20"/>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Key Points with Icons">
  <p:cSld name="Key Points with Icons">
    <p:bg>
      <p:bgPr>
        <a:solidFill>
          <a:schemeClr val="lt1"/>
        </a:solidFill>
        <a:effectLst/>
      </p:bgPr>
    </p:bg>
    <p:spTree>
      <p:nvGrpSpPr>
        <p:cNvPr id="1" name="Shape 190"/>
        <p:cNvGrpSpPr/>
        <p:nvPr/>
      </p:nvGrpSpPr>
      <p:grpSpPr>
        <a:xfrm>
          <a:off x="0" y="0"/>
          <a:ext cx="0" cy="0"/>
          <a:chOff x="0" y="0"/>
          <a:chExt cx="0" cy="0"/>
        </a:xfrm>
      </p:grpSpPr>
      <p:sp>
        <p:nvSpPr>
          <p:cNvPr id="191" name="Google Shape;191;p38"/>
          <p:cNvSpPr txBox="1">
            <a:spLocks noGrp="1"/>
          </p:cNvSpPr>
          <p:nvPr>
            <p:ph type="body" idx="1"/>
          </p:nvPr>
        </p:nvSpPr>
        <p:spPr>
          <a:xfrm>
            <a:off x="812882" y="4538133"/>
            <a:ext cx="4673339" cy="30018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2" name="Google Shape;192;p38"/>
          <p:cNvSpPr txBox="1">
            <a:spLocks noGrp="1"/>
          </p:cNvSpPr>
          <p:nvPr>
            <p:ph type="body" idx="2"/>
          </p:nvPr>
        </p:nvSpPr>
        <p:spPr>
          <a:xfrm>
            <a:off x="5807945" y="4538133"/>
            <a:ext cx="4644000" cy="30018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3" name="Google Shape;193;p38"/>
          <p:cNvSpPr txBox="1">
            <a:spLocks noGrp="1"/>
          </p:cNvSpPr>
          <p:nvPr>
            <p:ph type="body" idx="3"/>
          </p:nvPr>
        </p:nvSpPr>
        <p:spPr>
          <a:xfrm>
            <a:off x="10786183" y="4538133"/>
            <a:ext cx="4673448" cy="30018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4" name="Google Shape;194;p38"/>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accent1"/>
              </a:buClr>
              <a:buSzPts val="4800"/>
              <a:buFont typeface="Arial"/>
              <a:buNone/>
              <a:defRPr sz="48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8"/>
          <p:cNvSpPr/>
          <p:nvPr/>
        </p:nvSpPr>
        <p:spPr>
          <a:xfrm>
            <a:off x="728135" y="2454806"/>
            <a:ext cx="1755775" cy="17557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Arial"/>
              <a:ea typeface="Arial"/>
              <a:cs typeface="Arial"/>
              <a:sym typeface="Arial"/>
            </a:endParaRPr>
          </a:p>
        </p:txBody>
      </p:sp>
      <p:sp>
        <p:nvSpPr>
          <p:cNvPr id="196" name="Google Shape;196;p38"/>
          <p:cNvSpPr>
            <a:spLocks noGrp="1"/>
          </p:cNvSpPr>
          <p:nvPr>
            <p:ph type="pic" idx="4"/>
          </p:nvPr>
        </p:nvSpPr>
        <p:spPr>
          <a:xfrm>
            <a:off x="1173631" y="2900693"/>
            <a:ext cx="864783" cy="864000"/>
          </a:xfrm>
          <a:prstGeom prst="rect">
            <a:avLst/>
          </a:prstGeom>
          <a:noFill/>
          <a:ln>
            <a:noFill/>
          </a:ln>
        </p:spPr>
      </p:sp>
      <p:sp>
        <p:nvSpPr>
          <p:cNvPr id="197" name="Google Shape;197;p38"/>
          <p:cNvSpPr/>
          <p:nvPr/>
        </p:nvSpPr>
        <p:spPr>
          <a:xfrm>
            <a:off x="5723280" y="2454806"/>
            <a:ext cx="1755775" cy="17557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Arial"/>
              <a:ea typeface="Arial"/>
              <a:cs typeface="Arial"/>
              <a:sym typeface="Arial"/>
            </a:endParaRPr>
          </a:p>
        </p:txBody>
      </p:sp>
      <p:sp>
        <p:nvSpPr>
          <p:cNvPr id="198" name="Google Shape;198;p38"/>
          <p:cNvSpPr>
            <a:spLocks noGrp="1"/>
          </p:cNvSpPr>
          <p:nvPr>
            <p:ph type="pic" idx="5"/>
          </p:nvPr>
        </p:nvSpPr>
        <p:spPr>
          <a:xfrm>
            <a:off x="6168776" y="2900693"/>
            <a:ext cx="864782" cy="864000"/>
          </a:xfrm>
          <a:prstGeom prst="rect">
            <a:avLst/>
          </a:prstGeom>
          <a:noFill/>
          <a:ln>
            <a:noFill/>
          </a:ln>
        </p:spPr>
      </p:sp>
      <p:sp>
        <p:nvSpPr>
          <p:cNvPr id="199" name="Google Shape;199;p38"/>
          <p:cNvSpPr/>
          <p:nvPr/>
        </p:nvSpPr>
        <p:spPr>
          <a:xfrm>
            <a:off x="10701518" y="2454806"/>
            <a:ext cx="1755775" cy="17557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Arial"/>
              <a:ea typeface="Arial"/>
              <a:cs typeface="Arial"/>
              <a:sym typeface="Arial"/>
            </a:endParaRPr>
          </a:p>
        </p:txBody>
      </p:sp>
      <p:sp>
        <p:nvSpPr>
          <p:cNvPr id="200" name="Google Shape;200;p38"/>
          <p:cNvSpPr>
            <a:spLocks noGrp="1"/>
          </p:cNvSpPr>
          <p:nvPr>
            <p:ph type="pic" idx="6"/>
          </p:nvPr>
        </p:nvSpPr>
        <p:spPr>
          <a:xfrm>
            <a:off x="11147405" y="2900693"/>
            <a:ext cx="864000" cy="864000"/>
          </a:xfrm>
          <a:prstGeom prst="rect">
            <a:avLst/>
          </a:prstGeom>
          <a:noFill/>
          <a:ln>
            <a:noFill/>
          </a:ln>
        </p:spPr>
      </p:sp>
      <p:pic>
        <p:nvPicPr>
          <p:cNvPr id="201" name="Google Shape;201;p38"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02" name="Google Shape;202;p38"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03" name="Google Shape;203;p38"/>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ideo Slide">
  <p:cSld name="Video Slide">
    <p:bg>
      <p:bgPr>
        <a:blipFill>
          <a:blip r:embed="rId2">
            <a:alphaModFix/>
          </a:blip>
          <a:stretch>
            <a:fillRect/>
          </a:stretch>
        </a:blipFill>
        <a:effectLst/>
      </p:bgPr>
    </p:bg>
    <p:spTree>
      <p:nvGrpSpPr>
        <p:cNvPr id="1" name="Shape 204"/>
        <p:cNvGrpSpPr/>
        <p:nvPr/>
      </p:nvGrpSpPr>
      <p:grpSpPr>
        <a:xfrm>
          <a:off x="0" y="0"/>
          <a:ext cx="0" cy="0"/>
          <a:chOff x="0" y="0"/>
          <a:chExt cx="0" cy="0"/>
        </a:xfrm>
      </p:grpSpPr>
      <p:pic>
        <p:nvPicPr>
          <p:cNvPr id="205" name="Google Shape;205;p39" descr="swoosh-85.eps"/>
          <p:cNvPicPr preferRelativeResize="0"/>
          <p:nvPr/>
        </p:nvPicPr>
        <p:blipFill rotWithShape="1">
          <a:blip r:embed="rId3">
            <a:alphaModFix/>
          </a:blip>
          <a:srcRect/>
          <a:stretch/>
        </p:blipFill>
        <p:spPr>
          <a:xfrm>
            <a:off x="0" y="3763845"/>
            <a:ext cx="16257588" cy="1739093"/>
          </a:xfrm>
          <a:prstGeom prst="rect">
            <a:avLst/>
          </a:prstGeom>
          <a:noFill/>
          <a:ln>
            <a:noFill/>
          </a:ln>
        </p:spPr>
      </p:pic>
      <p:sp>
        <p:nvSpPr>
          <p:cNvPr id="206" name="Google Shape;206;p39"/>
          <p:cNvSpPr>
            <a:spLocks noGrp="1"/>
          </p:cNvSpPr>
          <p:nvPr>
            <p:ph type="media" idx="2"/>
          </p:nvPr>
        </p:nvSpPr>
        <p:spPr>
          <a:xfrm>
            <a:off x="3287077" y="829734"/>
            <a:ext cx="9683434" cy="7501466"/>
          </a:xfrm>
          <a:prstGeom prst="rect">
            <a:avLst/>
          </a:prstGeom>
          <a:noFill/>
          <a:ln>
            <a:noFill/>
          </a:ln>
        </p:spPr>
        <p:txBody>
          <a:bodyPr spcFirstLastPara="1" wrap="square" lIns="0" tIns="0" rIns="0" bIns="0" anchor="t" anchorCtr="0">
            <a:noAutofit/>
          </a:bodyPr>
          <a:lstStyle>
            <a:lvl1pPr marR="0" lvl="0" algn="l" rtl="0">
              <a:lnSpc>
                <a:spcPct val="110000"/>
              </a:lnSpc>
              <a:spcBef>
                <a:spcPts val="640"/>
              </a:spcBef>
              <a:spcAft>
                <a:spcPts val="0"/>
              </a:spcAft>
              <a:buClr>
                <a:schemeClr val="accent2"/>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10000"/>
              </a:lnSpc>
              <a:spcBef>
                <a:spcPts val="640"/>
              </a:spcBef>
              <a:spcAft>
                <a:spcPts val="0"/>
              </a:spcAft>
              <a:buClr>
                <a:schemeClr val="accent2"/>
              </a:buClr>
              <a:buSzPts val="2400"/>
              <a:buFont typeface="Arial"/>
              <a:buChar char="•"/>
              <a:defRPr sz="3200" b="0" i="0" u="none" strike="noStrike" cap="none">
                <a:solidFill>
                  <a:schemeClr val="accent5"/>
                </a:solidFill>
                <a:latin typeface="Arial"/>
                <a:ea typeface="Arial"/>
                <a:cs typeface="Arial"/>
                <a:sym typeface="Arial"/>
              </a:defRPr>
            </a:lvl2pPr>
            <a:lvl3pPr marR="0" lvl="2" algn="l" rtl="0">
              <a:lnSpc>
                <a:spcPct val="110000"/>
              </a:lnSpc>
              <a:spcBef>
                <a:spcPts val="640"/>
              </a:spcBef>
              <a:spcAft>
                <a:spcPts val="0"/>
              </a:spcAft>
              <a:buClr>
                <a:schemeClr val="accent2"/>
              </a:buClr>
              <a:buSzPts val="1920"/>
              <a:buFont typeface="Noto Sans"/>
              <a:buChar char="▪"/>
              <a:defRPr sz="3200" b="0" i="0" u="none" strike="noStrike" cap="none">
                <a:solidFill>
                  <a:schemeClr val="accent5"/>
                </a:solidFill>
                <a:latin typeface="Arial"/>
                <a:ea typeface="Arial"/>
                <a:cs typeface="Arial"/>
                <a:sym typeface="Arial"/>
              </a:defRPr>
            </a:lvl3pPr>
            <a:lvl4pPr marR="0" lvl="3" algn="l" rtl="0">
              <a:lnSpc>
                <a:spcPct val="120000"/>
              </a:lnSpc>
              <a:spcBef>
                <a:spcPts val="420"/>
              </a:spcBef>
              <a:spcAft>
                <a:spcPts val="0"/>
              </a:spcAft>
              <a:buClr>
                <a:schemeClr val="accent2"/>
              </a:buClr>
              <a:buSzPts val="1890"/>
              <a:buFont typeface="Arial"/>
              <a:buChar char="–"/>
              <a:defRPr sz="2100" b="0" i="0" u="none" strike="noStrike" cap="none">
                <a:solidFill>
                  <a:schemeClr val="accent4"/>
                </a:solidFill>
                <a:latin typeface="Arial"/>
                <a:ea typeface="Arial"/>
                <a:cs typeface="Arial"/>
                <a:sym typeface="Arial"/>
              </a:defRPr>
            </a:lvl4pPr>
            <a:lvl5pPr marR="0" lvl="4" algn="l" rtl="0">
              <a:lnSpc>
                <a:spcPct val="100000"/>
              </a:lnSpc>
              <a:spcBef>
                <a:spcPts val="680"/>
              </a:spcBef>
              <a:spcAft>
                <a:spcPts val="0"/>
              </a:spcAft>
              <a:buClr>
                <a:schemeClr val="accent5"/>
              </a:buClr>
              <a:buSzPts val="3400"/>
              <a:buFont typeface="Arial"/>
              <a:buChar char="»"/>
              <a:defRPr sz="3400" b="0" i="0" u="none" strike="noStrike" cap="none">
                <a:solidFill>
                  <a:schemeClr val="accent5"/>
                </a:solidFill>
                <a:latin typeface="Arial"/>
                <a:ea typeface="Arial"/>
                <a:cs typeface="Arial"/>
                <a:sym typeface="Arial"/>
              </a:defRPr>
            </a:lvl5pPr>
            <a:lvl6pPr marR="0" lvl="5"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6pPr>
            <a:lvl7pPr marR="0" lvl="6"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7pPr>
            <a:lvl8pPr marR="0" lvl="7"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8pPr>
            <a:lvl9pPr marR="0" lvl="8"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s or Stats V1">
  <p:cSld name="Quotes or Stats V1">
    <p:bg>
      <p:bgPr>
        <a:blipFill>
          <a:blip r:embed="rId2">
            <a:alphaModFix/>
          </a:blip>
          <a:stretch>
            <a:fillRect/>
          </a:stretch>
        </a:blipFill>
        <a:effectLst/>
      </p:bgPr>
    </p:bg>
    <p:spTree>
      <p:nvGrpSpPr>
        <p:cNvPr id="1" name="Shape 207"/>
        <p:cNvGrpSpPr/>
        <p:nvPr/>
      </p:nvGrpSpPr>
      <p:grpSpPr>
        <a:xfrm>
          <a:off x="0" y="0"/>
          <a:ext cx="0" cy="0"/>
          <a:chOff x="0" y="0"/>
          <a:chExt cx="0" cy="0"/>
        </a:xfrm>
      </p:grpSpPr>
      <p:pic>
        <p:nvPicPr>
          <p:cNvPr id="208" name="Google Shape;208;p40" descr="swoosh-85.eps"/>
          <p:cNvPicPr preferRelativeResize="0"/>
          <p:nvPr/>
        </p:nvPicPr>
        <p:blipFill rotWithShape="1">
          <a:blip r:embed="rId3">
            <a:alphaModFix/>
          </a:blip>
          <a:srcRect/>
          <a:stretch/>
        </p:blipFill>
        <p:spPr>
          <a:xfrm>
            <a:off x="0" y="3763845"/>
            <a:ext cx="16257588" cy="1739093"/>
          </a:xfrm>
          <a:prstGeom prst="rect">
            <a:avLst/>
          </a:prstGeom>
          <a:noFill/>
          <a:ln>
            <a:noFill/>
          </a:ln>
        </p:spPr>
      </p:pic>
      <p:sp>
        <p:nvSpPr>
          <p:cNvPr id="209" name="Google Shape;209;p40"/>
          <p:cNvSpPr/>
          <p:nvPr/>
        </p:nvSpPr>
        <p:spPr>
          <a:xfrm>
            <a:off x="805366" y="838200"/>
            <a:ext cx="14646856" cy="7467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Arial"/>
              <a:ea typeface="Arial"/>
              <a:cs typeface="Arial"/>
              <a:sym typeface="Arial"/>
            </a:endParaRPr>
          </a:p>
        </p:txBody>
      </p:sp>
      <p:sp>
        <p:nvSpPr>
          <p:cNvPr id="210" name="Google Shape;210;p40"/>
          <p:cNvSpPr txBox="1">
            <a:spLocks noGrp="1"/>
          </p:cNvSpPr>
          <p:nvPr>
            <p:ph type="title"/>
          </p:nvPr>
        </p:nvSpPr>
        <p:spPr>
          <a:xfrm>
            <a:off x="3287077" y="2787076"/>
            <a:ext cx="9683434" cy="3492669"/>
          </a:xfrm>
          <a:prstGeom prst="rect">
            <a:avLst/>
          </a:prstGeom>
          <a:noFill/>
          <a:ln>
            <a:noFill/>
          </a:ln>
        </p:spPr>
        <p:txBody>
          <a:bodyPr spcFirstLastPara="1" wrap="square" lIns="0" tIns="0" rIns="0" bIns="0" anchor="ctr" anchorCtr="0">
            <a:noAutofit/>
          </a:bodyPr>
          <a:lstStyle>
            <a:lvl1pPr lvl="0" algn="ctr">
              <a:lnSpc>
                <a:spcPct val="110000"/>
              </a:lnSpc>
              <a:spcBef>
                <a:spcPts val="0"/>
              </a:spcBef>
              <a:spcAft>
                <a:spcPts val="0"/>
              </a:spcAft>
              <a:buClr>
                <a:srgbClr val="599A83"/>
              </a:buClr>
              <a:buSzPts val="4800"/>
              <a:buFont typeface="Arial"/>
              <a:buNone/>
              <a:defRPr sz="4800">
                <a:solidFill>
                  <a:srgbClr val="599A8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40"/>
          <p:cNvSpPr txBox="1">
            <a:spLocks noGrp="1"/>
          </p:cNvSpPr>
          <p:nvPr>
            <p:ph type="body" idx="1"/>
          </p:nvPr>
        </p:nvSpPr>
        <p:spPr>
          <a:xfrm>
            <a:off x="3287077" y="2125170"/>
            <a:ext cx="9683434"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chemeClr val="dk2"/>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2" name="Google Shape;212;p40"/>
          <p:cNvSpPr txBox="1">
            <a:spLocks noGrp="1"/>
          </p:cNvSpPr>
          <p:nvPr>
            <p:ph type="body" idx="2"/>
          </p:nvPr>
        </p:nvSpPr>
        <p:spPr>
          <a:xfrm>
            <a:off x="3287077" y="6561978"/>
            <a:ext cx="9683434" cy="388804"/>
          </a:xfrm>
          <a:prstGeom prst="rect">
            <a:avLst/>
          </a:prstGeom>
          <a:noFill/>
          <a:ln>
            <a:noFill/>
          </a:ln>
        </p:spPr>
        <p:txBody>
          <a:bodyPr spcFirstLastPara="1" wrap="square" lIns="0" tIns="0" rIns="0" bIns="0" anchor="ctr" anchorCtr="0">
            <a:noAutofit/>
          </a:bodyPr>
          <a:lstStyle>
            <a:lvl1pPr marL="457200" lvl="0" indent="-228600" algn="ctr">
              <a:lnSpc>
                <a:spcPct val="110000"/>
              </a:lnSpc>
              <a:spcBef>
                <a:spcPts val="320"/>
              </a:spcBef>
              <a:spcAft>
                <a:spcPts val="0"/>
              </a:spcAft>
              <a:buSzPts val="1600"/>
              <a:buFont typeface="Arial"/>
              <a:buNone/>
              <a:defRPr sz="1600"/>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s or Stats V2">
  <p:cSld name="Quotes or Stats V2">
    <p:bg>
      <p:bgPr>
        <a:blipFill>
          <a:blip r:embed="rId2">
            <a:alphaModFix/>
          </a:blip>
          <a:stretch>
            <a:fillRect/>
          </a:stretch>
        </a:blipFill>
        <a:effectLst/>
      </p:bgPr>
    </p:bg>
    <p:spTree>
      <p:nvGrpSpPr>
        <p:cNvPr id="1" name="Shape 213"/>
        <p:cNvGrpSpPr/>
        <p:nvPr/>
      </p:nvGrpSpPr>
      <p:grpSpPr>
        <a:xfrm>
          <a:off x="0" y="0"/>
          <a:ext cx="0" cy="0"/>
          <a:chOff x="0" y="0"/>
          <a:chExt cx="0" cy="0"/>
        </a:xfrm>
      </p:grpSpPr>
      <p:pic>
        <p:nvPicPr>
          <p:cNvPr id="214" name="Google Shape;214;p41" descr="swoosh-85.eps"/>
          <p:cNvPicPr preferRelativeResize="0"/>
          <p:nvPr/>
        </p:nvPicPr>
        <p:blipFill rotWithShape="1">
          <a:blip r:embed="rId3">
            <a:alphaModFix/>
          </a:blip>
          <a:srcRect/>
          <a:stretch/>
        </p:blipFill>
        <p:spPr>
          <a:xfrm>
            <a:off x="0" y="3763845"/>
            <a:ext cx="16257588" cy="1739093"/>
          </a:xfrm>
          <a:prstGeom prst="rect">
            <a:avLst/>
          </a:prstGeom>
          <a:noFill/>
          <a:ln>
            <a:noFill/>
          </a:ln>
        </p:spPr>
      </p:pic>
      <p:sp>
        <p:nvSpPr>
          <p:cNvPr id="215" name="Google Shape;215;p41"/>
          <p:cNvSpPr txBox="1">
            <a:spLocks noGrp="1"/>
          </p:cNvSpPr>
          <p:nvPr>
            <p:ph type="title"/>
          </p:nvPr>
        </p:nvSpPr>
        <p:spPr>
          <a:xfrm>
            <a:off x="3287077" y="2787076"/>
            <a:ext cx="9683434" cy="3492669"/>
          </a:xfrm>
          <a:prstGeom prst="rect">
            <a:avLst/>
          </a:prstGeom>
          <a:noFill/>
          <a:ln>
            <a:noFill/>
          </a:ln>
        </p:spPr>
        <p:txBody>
          <a:bodyPr spcFirstLastPara="1" wrap="square" lIns="0" tIns="0" rIns="0" bIns="0" anchor="ctr" anchorCtr="0">
            <a:noAutofit/>
          </a:bodyPr>
          <a:lstStyle>
            <a:lvl1pPr lvl="0" algn="ctr">
              <a:lnSpc>
                <a:spcPct val="110000"/>
              </a:lnSpc>
              <a:spcBef>
                <a:spcPts val="0"/>
              </a:spcBef>
              <a:spcAft>
                <a:spcPts val="0"/>
              </a:spcAft>
              <a:buClr>
                <a:srgbClr val="A6C8BC"/>
              </a:buClr>
              <a:buSzPts val="4800"/>
              <a:buFont typeface="Arial"/>
              <a:buNone/>
              <a:defRPr sz="4800">
                <a:solidFill>
                  <a:srgbClr val="A6C8B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41"/>
          <p:cNvSpPr txBox="1">
            <a:spLocks noGrp="1"/>
          </p:cNvSpPr>
          <p:nvPr>
            <p:ph type="body" idx="1"/>
          </p:nvPr>
        </p:nvSpPr>
        <p:spPr>
          <a:xfrm>
            <a:off x="3287077" y="2125170"/>
            <a:ext cx="9683434"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7" name="Google Shape;217;p41"/>
          <p:cNvSpPr txBox="1">
            <a:spLocks noGrp="1"/>
          </p:cNvSpPr>
          <p:nvPr>
            <p:ph type="body" idx="2"/>
          </p:nvPr>
        </p:nvSpPr>
        <p:spPr>
          <a:xfrm>
            <a:off x="3287077" y="6561978"/>
            <a:ext cx="9683434" cy="388804"/>
          </a:xfrm>
          <a:prstGeom prst="rect">
            <a:avLst/>
          </a:prstGeom>
          <a:noFill/>
          <a:ln>
            <a:noFill/>
          </a:ln>
        </p:spPr>
        <p:txBody>
          <a:bodyPr spcFirstLastPara="1" wrap="square" lIns="0" tIns="0" rIns="0" bIns="0" anchor="ctr" anchorCtr="0">
            <a:noAutofit/>
          </a:bodyPr>
          <a:lstStyle>
            <a:lvl1pPr marL="457200" lvl="0" indent="-228600" algn="ctr">
              <a:lnSpc>
                <a:spcPct val="110000"/>
              </a:lnSpc>
              <a:spcBef>
                <a:spcPts val="320"/>
              </a:spcBef>
              <a:spcAft>
                <a:spcPts val="0"/>
              </a:spcAft>
              <a:buSzPts val="1600"/>
              <a:buFont typeface="Arial"/>
              <a:buNone/>
              <a:defRPr sz="1600">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s or Stats V3">
  <p:cSld name="Quotes or Stats V3">
    <p:bg>
      <p:bgPr>
        <a:blipFill>
          <a:blip r:embed="rId2">
            <a:alphaModFix/>
          </a:blip>
          <a:stretch>
            <a:fillRect/>
          </a:stretch>
        </a:blipFill>
        <a:effectLst/>
      </p:bgPr>
    </p:bg>
    <p:spTree>
      <p:nvGrpSpPr>
        <p:cNvPr id="1" name="Shape 218"/>
        <p:cNvGrpSpPr/>
        <p:nvPr/>
      </p:nvGrpSpPr>
      <p:grpSpPr>
        <a:xfrm>
          <a:off x="0" y="0"/>
          <a:ext cx="0" cy="0"/>
          <a:chOff x="0" y="0"/>
          <a:chExt cx="0" cy="0"/>
        </a:xfrm>
      </p:grpSpPr>
      <p:pic>
        <p:nvPicPr>
          <p:cNvPr id="219" name="Google Shape;219;p42" descr="campus-scape.eps"/>
          <p:cNvPicPr preferRelativeResize="0"/>
          <p:nvPr/>
        </p:nvPicPr>
        <p:blipFill rotWithShape="1">
          <a:blip r:embed="rId3">
            <a:alphaModFix/>
          </a:blip>
          <a:srcRect/>
          <a:stretch/>
        </p:blipFill>
        <p:spPr>
          <a:xfrm>
            <a:off x="0" y="4965700"/>
            <a:ext cx="16256000" cy="4178300"/>
          </a:xfrm>
          <a:prstGeom prst="rect">
            <a:avLst/>
          </a:prstGeom>
          <a:noFill/>
          <a:ln>
            <a:noFill/>
          </a:ln>
        </p:spPr>
      </p:pic>
      <p:sp>
        <p:nvSpPr>
          <p:cNvPr id="220" name="Google Shape;220;p42"/>
          <p:cNvSpPr txBox="1">
            <a:spLocks noGrp="1"/>
          </p:cNvSpPr>
          <p:nvPr>
            <p:ph type="title"/>
          </p:nvPr>
        </p:nvSpPr>
        <p:spPr>
          <a:xfrm>
            <a:off x="3287077" y="1313874"/>
            <a:ext cx="9683434" cy="3492669"/>
          </a:xfrm>
          <a:prstGeom prst="rect">
            <a:avLst/>
          </a:prstGeom>
          <a:noFill/>
          <a:ln>
            <a:noFill/>
          </a:ln>
        </p:spPr>
        <p:txBody>
          <a:bodyPr spcFirstLastPara="1" wrap="square" lIns="0" tIns="0" rIns="0" bIns="0" anchor="ctr" anchorCtr="0">
            <a:noAutofit/>
          </a:bodyPr>
          <a:lstStyle>
            <a:lvl1pPr lvl="0" algn="ctr">
              <a:lnSpc>
                <a:spcPct val="110000"/>
              </a:lnSpc>
              <a:spcBef>
                <a:spcPts val="0"/>
              </a:spcBef>
              <a:spcAft>
                <a:spcPts val="0"/>
              </a:spcAft>
              <a:buClr>
                <a:srgbClr val="A6C8BC"/>
              </a:buClr>
              <a:buSzPts val="4800"/>
              <a:buFont typeface="Arial"/>
              <a:buNone/>
              <a:defRPr sz="4800">
                <a:solidFill>
                  <a:srgbClr val="A6C8B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42"/>
          <p:cNvSpPr txBox="1">
            <a:spLocks noGrp="1"/>
          </p:cNvSpPr>
          <p:nvPr>
            <p:ph type="body" idx="1"/>
          </p:nvPr>
        </p:nvSpPr>
        <p:spPr>
          <a:xfrm>
            <a:off x="3287077" y="651968"/>
            <a:ext cx="9683434"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s or Stats V4">
  <p:cSld name="Quotes or Stats V4">
    <p:bg>
      <p:bgPr>
        <a:solidFill>
          <a:schemeClr val="lt1"/>
        </a:solidFill>
        <a:effectLst/>
      </p:bgPr>
    </p:bg>
    <p:spTree>
      <p:nvGrpSpPr>
        <p:cNvPr id="1" name="Shape 222"/>
        <p:cNvGrpSpPr/>
        <p:nvPr/>
      </p:nvGrpSpPr>
      <p:grpSpPr>
        <a:xfrm>
          <a:off x="0" y="0"/>
          <a:ext cx="0" cy="0"/>
          <a:chOff x="0" y="0"/>
          <a:chExt cx="0" cy="0"/>
        </a:xfrm>
      </p:grpSpPr>
      <p:pic>
        <p:nvPicPr>
          <p:cNvPr id="223" name="Google Shape;223;p43" descr="campus-scape.eps"/>
          <p:cNvPicPr preferRelativeResize="0"/>
          <p:nvPr/>
        </p:nvPicPr>
        <p:blipFill rotWithShape="1">
          <a:blip r:embed="rId2">
            <a:alphaModFix/>
          </a:blip>
          <a:srcRect/>
          <a:stretch/>
        </p:blipFill>
        <p:spPr>
          <a:xfrm>
            <a:off x="0" y="4965700"/>
            <a:ext cx="16256000" cy="4178300"/>
          </a:xfrm>
          <a:prstGeom prst="rect">
            <a:avLst/>
          </a:prstGeom>
          <a:noFill/>
          <a:ln>
            <a:noFill/>
          </a:ln>
        </p:spPr>
      </p:pic>
      <p:sp>
        <p:nvSpPr>
          <p:cNvPr id="224" name="Google Shape;224;p43"/>
          <p:cNvSpPr txBox="1">
            <a:spLocks noGrp="1"/>
          </p:cNvSpPr>
          <p:nvPr>
            <p:ph type="title"/>
          </p:nvPr>
        </p:nvSpPr>
        <p:spPr>
          <a:xfrm>
            <a:off x="3287077" y="1313874"/>
            <a:ext cx="9683434" cy="3492669"/>
          </a:xfrm>
          <a:prstGeom prst="rect">
            <a:avLst/>
          </a:prstGeom>
          <a:noFill/>
          <a:ln>
            <a:noFill/>
          </a:ln>
        </p:spPr>
        <p:txBody>
          <a:bodyPr spcFirstLastPara="1" wrap="square" lIns="0" tIns="0" rIns="0" bIns="0" anchor="ctr" anchorCtr="0">
            <a:noAutofit/>
          </a:bodyPr>
          <a:lstStyle>
            <a:lvl1pPr lvl="0" algn="ctr">
              <a:lnSpc>
                <a:spcPct val="110000"/>
              </a:lnSpc>
              <a:spcBef>
                <a:spcPts val="0"/>
              </a:spcBef>
              <a:spcAft>
                <a:spcPts val="0"/>
              </a:spcAft>
              <a:buClr>
                <a:srgbClr val="599A83"/>
              </a:buClr>
              <a:buSzPts val="4800"/>
              <a:buFont typeface="Arial"/>
              <a:buNone/>
              <a:defRPr sz="4800">
                <a:solidFill>
                  <a:srgbClr val="599A8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3287077" y="651968"/>
            <a:ext cx="9683434"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chemeClr val="accen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s or Stats v5">
  <p:cSld name="Quotes or Stats v5">
    <p:bg>
      <p:bgPr>
        <a:solidFill>
          <a:schemeClr val="dk2"/>
        </a:solidFill>
        <a:effectLst/>
      </p:bgPr>
    </p:bg>
    <p:spTree>
      <p:nvGrpSpPr>
        <p:cNvPr id="1" name="Shape 226"/>
        <p:cNvGrpSpPr/>
        <p:nvPr/>
      </p:nvGrpSpPr>
      <p:grpSpPr>
        <a:xfrm>
          <a:off x="0" y="0"/>
          <a:ext cx="0" cy="0"/>
          <a:chOff x="0" y="0"/>
          <a:chExt cx="0" cy="0"/>
        </a:xfrm>
      </p:grpSpPr>
      <p:sp>
        <p:nvSpPr>
          <p:cNvPr id="227" name="Google Shape;227;p44"/>
          <p:cNvSpPr>
            <a:spLocks noGrp="1"/>
          </p:cNvSpPr>
          <p:nvPr>
            <p:ph type="pic" idx="2"/>
          </p:nvPr>
        </p:nvSpPr>
        <p:spPr>
          <a:xfrm>
            <a:off x="0" y="0"/>
            <a:ext cx="8127735" cy="4571404"/>
          </a:xfrm>
          <a:prstGeom prst="rect">
            <a:avLst/>
          </a:prstGeom>
          <a:solidFill>
            <a:schemeClr val="dk2"/>
          </a:solidFill>
          <a:ln>
            <a:noFill/>
          </a:ln>
        </p:spPr>
      </p:sp>
      <p:sp>
        <p:nvSpPr>
          <p:cNvPr id="228" name="Google Shape;228;p44"/>
          <p:cNvSpPr txBox="1">
            <a:spLocks noGrp="1"/>
          </p:cNvSpPr>
          <p:nvPr>
            <p:ph type="title"/>
          </p:nvPr>
        </p:nvSpPr>
        <p:spPr>
          <a:xfrm>
            <a:off x="2980794" y="2552251"/>
            <a:ext cx="10296000" cy="4039500"/>
          </a:xfrm>
          <a:prstGeom prst="rect">
            <a:avLst/>
          </a:prstGeom>
          <a:solidFill>
            <a:srgbClr val="FFFFFF"/>
          </a:solidFill>
          <a:ln>
            <a:noFill/>
          </a:ln>
          <a:effectLst>
            <a:outerShdw blurRad="381000" sx="98000" sy="98000" algn="tl" rotWithShape="0">
              <a:srgbClr val="000000">
                <a:alpha val="82745"/>
              </a:srgbClr>
            </a:outerShdw>
          </a:effectLst>
        </p:spPr>
        <p:txBody>
          <a:bodyPr spcFirstLastPara="1" wrap="square" lIns="324000" tIns="1080000" rIns="324000" bIns="1080000" anchor="ctr" anchorCtr="0">
            <a:noAutofit/>
          </a:bodyPr>
          <a:lstStyle>
            <a:lvl1pPr lvl="0" algn="ctr">
              <a:lnSpc>
                <a:spcPct val="90000"/>
              </a:lnSpc>
              <a:spcBef>
                <a:spcPts val="0"/>
              </a:spcBef>
              <a:spcAft>
                <a:spcPts val="0"/>
              </a:spcAft>
              <a:buClr>
                <a:srgbClr val="599A83"/>
              </a:buClr>
              <a:buSzPts val="11200"/>
              <a:buFont typeface="Arial"/>
              <a:buNone/>
              <a:defRPr sz="11200">
                <a:solidFill>
                  <a:srgbClr val="599A8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44"/>
          <p:cNvSpPr txBox="1">
            <a:spLocks noGrp="1"/>
          </p:cNvSpPr>
          <p:nvPr>
            <p:ph type="body" idx="1"/>
          </p:nvPr>
        </p:nvSpPr>
        <p:spPr>
          <a:xfrm>
            <a:off x="3301893" y="3012628"/>
            <a:ext cx="9653802"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rgbClr val="00673E"/>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230" name="Google Shape;230;p44"/>
          <p:cNvSpPr txBox="1">
            <a:spLocks noGrp="1"/>
          </p:cNvSpPr>
          <p:nvPr>
            <p:ph type="body" idx="3"/>
          </p:nvPr>
        </p:nvSpPr>
        <p:spPr>
          <a:xfrm>
            <a:off x="3301893" y="5643918"/>
            <a:ext cx="9653802" cy="388804"/>
          </a:xfrm>
          <a:prstGeom prst="rect">
            <a:avLst/>
          </a:prstGeom>
          <a:noFill/>
          <a:ln>
            <a:noFill/>
          </a:ln>
        </p:spPr>
        <p:txBody>
          <a:bodyPr spcFirstLastPara="1" wrap="square" lIns="0" tIns="0" rIns="0" bIns="0" anchor="ctr" anchorCtr="0">
            <a:noAutofit/>
          </a:bodyPr>
          <a:lstStyle>
            <a:lvl1pPr marL="457200" lvl="0" indent="-228600" algn="ctr">
              <a:lnSpc>
                <a:spcPct val="110000"/>
              </a:lnSpc>
              <a:spcBef>
                <a:spcPts val="320"/>
              </a:spcBef>
              <a:spcAft>
                <a:spcPts val="0"/>
              </a:spcAft>
              <a:buSzPts val="1600"/>
              <a:buFont typeface="Arial"/>
              <a:buNone/>
              <a:defRPr sz="1600">
                <a:solidFill>
                  <a:schemeClr val="dk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Right-Aligned Image with Text + Title">
  <p:cSld name="Right-Aligned Image with Text + Title">
    <p:bg>
      <p:bgPr>
        <a:solidFill>
          <a:schemeClr val="lt1"/>
        </a:solidFill>
        <a:effectLst/>
      </p:bgPr>
    </p:bg>
    <p:spTree>
      <p:nvGrpSpPr>
        <p:cNvPr id="1" name="Shape 231"/>
        <p:cNvGrpSpPr/>
        <p:nvPr/>
      </p:nvGrpSpPr>
      <p:grpSpPr>
        <a:xfrm>
          <a:off x="0" y="0"/>
          <a:ext cx="0" cy="0"/>
          <a:chOff x="0" y="0"/>
          <a:chExt cx="0" cy="0"/>
        </a:xfrm>
      </p:grpSpPr>
      <p:sp>
        <p:nvSpPr>
          <p:cNvPr id="232" name="Google Shape;232;p45"/>
          <p:cNvSpPr txBox="1">
            <a:spLocks noGrp="1"/>
          </p:cNvSpPr>
          <p:nvPr>
            <p:ph type="body" idx="1"/>
          </p:nvPr>
        </p:nvSpPr>
        <p:spPr>
          <a:xfrm>
            <a:off x="812882" y="2404534"/>
            <a:ext cx="7484181"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3" name="Google Shape;233;p45"/>
          <p:cNvSpPr txBox="1">
            <a:spLocks noGrp="1"/>
          </p:cNvSpPr>
          <p:nvPr>
            <p:ph type="title"/>
          </p:nvPr>
        </p:nvSpPr>
        <p:spPr>
          <a:xfrm>
            <a:off x="812881" y="768365"/>
            <a:ext cx="7484182"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45"/>
          <p:cNvSpPr txBox="1">
            <a:spLocks noGrp="1"/>
          </p:cNvSpPr>
          <p:nvPr>
            <p:ph type="body" idx="2"/>
          </p:nvPr>
        </p:nvSpPr>
        <p:spPr>
          <a:xfrm>
            <a:off x="3318825" y="6267279"/>
            <a:ext cx="4978238" cy="1268053"/>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5" name="Google Shape;235;p45"/>
          <p:cNvSpPr>
            <a:spLocks noGrp="1"/>
          </p:cNvSpPr>
          <p:nvPr>
            <p:ph type="pic" idx="3"/>
          </p:nvPr>
        </p:nvSpPr>
        <p:spPr>
          <a:xfrm>
            <a:off x="9346896" y="853030"/>
            <a:ext cx="6910691" cy="6682303"/>
          </a:xfrm>
          <a:prstGeom prst="rect">
            <a:avLst/>
          </a:prstGeom>
          <a:noFill/>
          <a:ln>
            <a:noFill/>
          </a:ln>
        </p:spPr>
      </p:sp>
      <p:sp>
        <p:nvSpPr>
          <p:cNvPr id="236" name="Google Shape;236;p45"/>
          <p:cNvSpPr txBox="1">
            <a:spLocks noGrp="1"/>
          </p:cNvSpPr>
          <p:nvPr>
            <p:ph type="body" idx="4"/>
          </p:nvPr>
        </p:nvSpPr>
        <p:spPr>
          <a:xfrm>
            <a:off x="9346896" y="5489054"/>
            <a:ext cx="5029037"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37" name="Google Shape;237;p45"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38" name="Google Shape;238;p45"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39" name="Google Shape;239;p45"/>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eft-Aligned Image with Text + Title">
  <p:cSld name="Left-Aligned Image with Text + Title">
    <p:bg>
      <p:bgPr>
        <a:solidFill>
          <a:schemeClr val="lt1"/>
        </a:solidFill>
        <a:effectLst/>
      </p:bgPr>
    </p:bg>
    <p:spTree>
      <p:nvGrpSpPr>
        <p:cNvPr id="1" name="Shape 240"/>
        <p:cNvGrpSpPr/>
        <p:nvPr/>
      </p:nvGrpSpPr>
      <p:grpSpPr>
        <a:xfrm>
          <a:off x="0" y="0"/>
          <a:ext cx="0" cy="0"/>
          <a:chOff x="0" y="0"/>
          <a:chExt cx="0" cy="0"/>
        </a:xfrm>
      </p:grpSpPr>
      <p:sp>
        <p:nvSpPr>
          <p:cNvPr id="241" name="Google Shape;241;p46"/>
          <p:cNvSpPr txBox="1">
            <a:spLocks noGrp="1"/>
          </p:cNvSpPr>
          <p:nvPr>
            <p:ph type="body" idx="1"/>
          </p:nvPr>
        </p:nvSpPr>
        <p:spPr>
          <a:xfrm>
            <a:off x="7992382" y="2404534"/>
            <a:ext cx="7484181"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2" name="Google Shape;242;p46"/>
          <p:cNvSpPr txBox="1">
            <a:spLocks noGrp="1"/>
          </p:cNvSpPr>
          <p:nvPr>
            <p:ph type="title"/>
          </p:nvPr>
        </p:nvSpPr>
        <p:spPr>
          <a:xfrm>
            <a:off x="7992381" y="768365"/>
            <a:ext cx="7484182"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46"/>
          <p:cNvSpPr txBox="1">
            <a:spLocks noGrp="1"/>
          </p:cNvSpPr>
          <p:nvPr>
            <p:ph type="body" idx="2"/>
          </p:nvPr>
        </p:nvSpPr>
        <p:spPr>
          <a:xfrm>
            <a:off x="7992381" y="6267279"/>
            <a:ext cx="4978238" cy="1268053"/>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4" name="Google Shape;244;p46"/>
          <p:cNvSpPr>
            <a:spLocks noGrp="1"/>
          </p:cNvSpPr>
          <p:nvPr>
            <p:ph type="pic" idx="3"/>
          </p:nvPr>
        </p:nvSpPr>
        <p:spPr>
          <a:xfrm>
            <a:off x="0" y="853030"/>
            <a:ext cx="6910691" cy="6682303"/>
          </a:xfrm>
          <a:prstGeom prst="rect">
            <a:avLst/>
          </a:prstGeom>
          <a:noFill/>
          <a:ln>
            <a:noFill/>
          </a:ln>
        </p:spPr>
      </p:sp>
      <p:sp>
        <p:nvSpPr>
          <p:cNvPr id="245" name="Google Shape;245;p46"/>
          <p:cNvSpPr txBox="1">
            <a:spLocks noGrp="1"/>
          </p:cNvSpPr>
          <p:nvPr>
            <p:ph type="body" idx="4"/>
          </p:nvPr>
        </p:nvSpPr>
        <p:spPr>
          <a:xfrm>
            <a:off x="0" y="5489054"/>
            <a:ext cx="5029037"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46" name="Google Shape;246;p46"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47" name="Google Shape;247;p46"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48" name="Google Shape;248;p46"/>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ull Frame Photo">
  <p:cSld name="Full Frame Photo">
    <p:bg>
      <p:bgPr>
        <a:solidFill>
          <a:schemeClr val="lt1"/>
        </a:solidFill>
        <a:effectLst/>
      </p:bgPr>
    </p:bg>
    <p:spTree>
      <p:nvGrpSpPr>
        <p:cNvPr id="1" name="Shape 249"/>
        <p:cNvGrpSpPr/>
        <p:nvPr/>
      </p:nvGrpSpPr>
      <p:grpSpPr>
        <a:xfrm>
          <a:off x="0" y="0"/>
          <a:ext cx="0" cy="0"/>
          <a:chOff x="0" y="0"/>
          <a:chExt cx="0" cy="0"/>
        </a:xfrm>
      </p:grpSpPr>
      <p:sp>
        <p:nvSpPr>
          <p:cNvPr id="250" name="Google Shape;250;p47"/>
          <p:cNvSpPr>
            <a:spLocks noGrp="1"/>
          </p:cNvSpPr>
          <p:nvPr>
            <p:ph type="pic" idx="2"/>
          </p:nvPr>
        </p:nvSpPr>
        <p:spPr>
          <a:xfrm>
            <a:off x="1186" y="0"/>
            <a:ext cx="16256402" cy="9144000"/>
          </a:xfrm>
          <a:prstGeom prst="rect">
            <a:avLst/>
          </a:prstGeom>
          <a:noFill/>
          <a:ln>
            <a:noFill/>
          </a:ln>
        </p:spPr>
      </p:sp>
      <p:sp>
        <p:nvSpPr>
          <p:cNvPr id="251" name="Google Shape;251;p47"/>
          <p:cNvSpPr txBox="1">
            <a:spLocks noGrp="1"/>
          </p:cNvSpPr>
          <p:nvPr>
            <p:ph type="body" idx="1"/>
          </p:nvPr>
        </p:nvSpPr>
        <p:spPr>
          <a:xfrm>
            <a:off x="1" y="6313857"/>
            <a:ext cx="7958408" cy="759384"/>
          </a:xfrm>
          <a:prstGeom prst="rect">
            <a:avLst/>
          </a:prstGeom>
          <a:solidFill>
            <a:srgbClr val="43B02A"/>
          </a:solidFill>
          <a:ln>
            <a:noFill/>
          </a:ln>
        </p:spPr>
        <p:txBody>
          <a:bodyPr spcFirstLastPara="1" wrap="square" lIns="252000" tIns="180000" rIns="252000" bIns="252000" anchor="ctr" anchorCtr="0">
            <a:spAutoFit/>
          </a:bodyPr>
          <a:lstStyle>
            <a:lvl1pPr marL="457200" lvl="0" indent="-228600" algn="l">
              <a:lnSpc>
                <a:spcPct val="10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eparator">
  <p:cSld name="Section Separator">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21" descr="swoosh-85.eps"/>
          <p:cNvPicPr preferRelativeResize="0"/>
          <p:nvPr/>
        </p:nvPicPr>
        <p:blipFill rotWithShape="1">
          <a:blip r:embed="rId3">
            <a:alphaModFix/>
          </a:blip>
          <a:srcRect/>
          <a:stretch/>
        </p:blipFill>
        <p:spPr>
          <a:xfrm>
            <a:off x="0" y="6015978"/>
            <a:ext cx="16257588" cy="1739093"/>
          </a:xfrm>
          <a:prstGeom prst="rect">
            <a:avLst/>
          </a:prstGeom>
          <a:noFill/>
          <a:ln>
            <a:noFill/>
          </a:ln>
        </p:spPr>
      </p:pic>
      <p:sp>
        <p:nvSpPr>
          <p:cNvPr id="28" name="Google Shape;28;p21"/>
          <p:cNvSpPr txBox="1">
            <a:spLocks noGrp="1"/>
          </p:cNvSpPr>
          <p:nvPr>
            <p:ph type="title"/>
          </p:nvPr>
        </p:nvSpPr>
        <p:spPr>
          <a:xfrm>
            <a:off x="812880" y="2059516"/>
            <a:ext cx="9668513" cy="181610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4800"/>
              <a:buFont typeface="Arial"/>
              <a:buNone/>
              <a:defRPr sz="4800" b="1"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12881" y="4083762"/>
            <a:ext cx="9668512" cy="20002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80"/>
              </a:spcBef>
              <a:spcAft>
                <a:spcPts val="0"/>
              </a:spcAft>
              <a:buSzPts val="3400"/>
              <a:buFont typeface="Arial"/>
              <a:buNone/>
              <a:defRPr sz="3400">
                <a:solidFill>
                  <a:srgbClr val="A6C8BC"/>
                </a:solidFill>
              </a:defRPr>
            </a:lvl1pPr>
            <a:lvl2pPr marL="914400" lvl="1" indent="-228600" algn="l">
              <a:lnSpc>
                <a:spcPct val="110000"/>
              </a:lnSpc>
              <a:spcBef>
                <a:spcPts val="620"/>
              </a:spcBef>
              <a:spcAft>
                <a:spcPts val="0"/>
              </a:spcAft>
              <a:buSzPts val="2325"/>
              <a:buNone/>
              <a:defRPr sz="3100">
                <a:solidFill>
                  <a:srgbClr val="919090"/>
                </a:solidFill>
              </a:defRPr>
            </a:lvl2pPr>
            <a:lvl3pPr marL="1371600" lvl="2" indent="-228600" algn="l">
              <a:lnSpc>
                <a:spcPct val="110000"/>
              </a:lnSpc>
              <a:spcBef>
                <a:spcPts val="540"/>
              </a:spcBef>
              <a:spcAft>
                <a:spcPts val="0"/>
              </a:spcAft>
              <a:buSzPts val="1620"/>
              <a:buNone/>
              <a:defRPr sz="2700">
                <a:solidFill>
                  <a:srgbClr val="919090"/>
                </a:solidFill>
              </a:defRPr>
            </a:lvl3pPr>
            <a:lvl4pPr marL="1828800" lvl="3" indent="-228600" algn="l">
              <a:lnSpc>
                <a:spcPct val="120000"/>
              </a:lnSpc>
              <a:spcBef>
                <a:spcPts val="480"/>
              </a:spcBef>
              <a:spcAft>
                <a:spcPts val="0"/>
              </a:spcAft>
              <a:buSzPts val="2160"/>
              <a:buNone/>
              <a:defRPr sz="2400">
                <a:solidFill>
                  <a:srgbClr val="919090"/>
                </a:solidFill>
              </a:defRPr>
            </a:lvl4pPr>
            <a:lvl5pPr marL="2286000" lvl="4" indent="-228600" algn="l">
              <a:lnSpc>
                <a:spcPct val="100000"/>
              </a:lnSpc>
              <a:spcBef>
                <a:spcPts val="480"/>
              </a:spcBef>
              <a:spcAft>
                <a:spcPts val="0"/>
              </a:spcAft>
              <a:buClr>
                <a:srgbClr val="919090"/>
              </a:buClr>
              <a:buSzPts val="2400"/>
              <a:buNone/>
              <a:defRPr sz="2400">
                <a:solidFill>
                  <a:srgbClr val="919090"/>
                </a:solidFill>
              </a:defRPr>
            </a:lvl5pPr>
            <a:lvl6pPr marL="2743200" lvl="5" indent="-228600" algn="l">
              <a:lnSpc>
                <a:spcPct val="100000"/>
              </a:lnSpc>
              <a:spcBef>
                <a:spcPts val="480"/>
              </a:spcBef>
              <a:spcAft>
                <a:spcPts val="0"/>
              </a:spcAft>
              <a:buClr>
                <a:srgbClr val="919090"/>
              </a:buClr>
              <a:buSzPts val="2400"/>
              <a:buNone/>
              <a:defRPr sz="2400">
                <a:solidFill>
                  <a:srgbClr val="919090"/>
                </a:solidFill>
              </a:defRPr>
            </a:lvl6pPr>
            <a:lvl7pPr marL="3200400" lvl="6" indent="-228600" algn="l">
              <a:lnSpc>
                <a:spcPct val="100000"/>
              </a:lnSpc>
              <a:spcBef>
                <a:spcPts val="480"/>
              </a:spcBef>
              <a:spcAft>
                <a:spcPts val="0"/>
              </a:spcAft>
              <a:buClr>
                <a:srgbClr val="919090"/>
              </a:buClr>
              <a:buSzPts val="2400"/>
              <a:buNone/>
              <a:defRPr sz="2400">
                <a:solidFill>
                  <a:srgbClr val="919090"/>
                </a:solidFill>
              </a:defRPr>
            </a:lvl7pPr>
            <a:lvl8pPr marL="3657600" lvl="7" indent="-228600" algn="l">
              <a:lnSpc>
                <a:spcPct val="100000"/>
              </a:lnSpc>
              <a:spcBef>
                <a:spcPts val="480"/>
              </a:spcBef>
              <a:spcAft>
                <a:spcPts val="0"/>
              </a:spcAft>
              <a:buClr>
                <a:srgbClr val="919090"/>
              </a:buClr>
              <a:buSzPts val="2400"/>
              <a:buNone/>
              <a:defRPr sz="2400">
                <a:solidFill>
                  <a:srgbClr val="919090"/>
                </a:solidFill>
              </a:defRPr>
            </a:lvl8pPr>
            <a:lvl9pPr marL="4114800" lvl="8" indent="-228600" algn="l">
              <a:lnSpc>
                <a:spcPct val="100000"/>
              </a:lnSpc>
              <a:spcBef>
                <a:spcPts val="480"/>
              </a:spcBef>
              <a:spcAft>
                <a:spcPts val="0"/>
              </a:spcAft>
              <a:buClr>
                <a:srgbClr val="919090"/>
              </a:buClr>
              <a:buSzPts val="2400"/>
              <a:buNone/>
              <a:defRPr sz="2400">
                <a:solidFill>
                  <a:srgbClr val="919090"/>
                </a:solidFill>
              </a:defRPr>
            </a:lvl9pPr>
          </a:lstStyle>
          <a:p>
            <a:endParaRPr/>
          </a:p>
        </p:txBody>
      </p:sp>
      <p:pic>
        <p:nvPicPr>
          <p:cNvPr id="30" name="Google Shape;30;p21" descr="ac-icon.eps"/>
          <p:cNvPicPr preferRelativeResize="0"/>
          <p:nvPr/>
        </p:nvPicPr>
        <p:blipFill rotWithShape="1">
          <a:blip r:embed="rId4">
            <a:alphaModFix/>
          </a:blip>
          <a:srcRect/>
          <a:stretch/>
        </p:blipFill>
        <p:spPr>
          <a:xfrm>
            <a:off x="14618893" y="689942"/>
            <a:ext cx="965199" cy="711200"/>
          </a:xfrm>
          <a:prstGeom prst="rect">
            <a:avLst/>
          </a:prstGeom>
          <a:noFill/>
          <a:ln>
            <a:noFill/>
          </a:ln>
        </p:spPr>
      </p:pic>
      <p:sp>
        <p:nvSpPr>
          <p:cNvPr id="31" name="Google Shape;31;p21"/>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Photos">
  <p:cSld name="Two Photos">
    <p:bg>
      <p:bgPr>
        <a:solidFill>
          <a:schemeClr val="lt1"/>
        </a:solidFill>
        <a:effectLst/>
      </p:bgPr>
    </p:bg>
    <p:spTree>
      <p:nvGrpSpPr>
        <p:cNvPr id="1" name="Shape 252"/>
        <p:cNvGrpSpPr/>
        <p:nvPr/>
      </p:nvGrpSpPr>
      <p:grpSpPr>
        <a:xfrm>
          <a:off x="0" y="0"/>
          <a:ext cx="0" cy="0"/>
          <a:chOff x="0" y="0"/>
          <a:chExt cx="0" cy="0"/>
        </a:xfrm>
      </p:grpSpPr>
      <p:pic>
        <p:nvPicPr>
          <p:cNvPr id="253" name="Google Shape;253;p48" descr="swoosh-85.eps"/>
          <p:cNvPicPr preferRelativeResize="0"/>
          <p:nvPr/>
        </p:nvPicPr>
        <p:blipFill rotWithShape="1">
          <a:blip r:embed="rId2">
            <a:alphaModFix amt="20000"/>
          </a:blip>
          <a:srcRect/>
          <a:stretch/>
        </p:blipFill>
        <p:spPr>
          <a:xfrm>
            <a:off x="0" y="3763845"/>
            <a:ext cx="16257588" cy="1739093"/>
          </a:xfrm>
          <a:prstGeom prst="rect">
            <a:avLst/>
          </a:prstGeom>
          <a:noFill/>
          <a:ln>
            <a:noFill/>
          </a:ln>
        </p:spPr>
      </p:pic>
      <p:sp>
        <p:nvSpPr>
          <p:cNvPr id="254" name="Google Shape;254;p48"/>
          <p:cNvSpPr>
            <a:spLocks noGrp="1"/>
          </p:cNvSpPr>
          <p:nvPr>
            <p:ph type="pic" idx="2"/>
          </p:nvPr>
        </p:nvSpPr>
        <p:spPr>
          <a:xfrm>
            <a:off x="8332918" y="829734"/>
            <a:ext cx="7111897" cy="6696000"/>
          </a:xfrm>
          <a:prstGeom prst="rect">
            <a:avLst/>
          </a:prstGeom>
          <a:noFill/>
          <a:ln>
            <a:noFill/>
          </a:ln>
        </p:spPr>
      </p:sp>
      <p:sp>
        <p:nvSpPr>
          <p:cNvPr id="255" name="Google Shape;255;p48"/>
          <p:cNvSpPr>
            <a:spLocks noGrp="1"/>
          </p:cNvSpPr>
          <p:nvPr>
            <p:ph type="pic" idx="3"/>
          </p:nvPr>
        </p:nvSpPr>
        <p:spPr>
          <a:xfrm>
            <a:off x="829707" y="829734"/>
            <a:ext cx="7145633" cy="6696000"/>
          </a:xfrm>
          <a:prstGeom prst="rect">
            <a:avLst/>
          </a:prstGeom>
          <a:noFill/>
          <a:ln>
            <a:noFill/>
          </a:ln>
        </p:spPr>
      </p:sp>
      <p:sp>
        <p:nvSpPr>
          <p:cNvPr id="256" name="Google Shape;256;p48"/>
          <p:cNvSpPr txBox="1">
            <a:spLocks noGrp="1"/>
          </p:cNvSpPr>
          <p:nvPr>
            <p:ph type="body" idx="1"/>
          </p:nvPr>
        </p:nvSpPr>
        <p:spPr>
          <a:xfrm>
            <a:off x="829707" y="5498998"/>
            <a:ext cx="4673447"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7" name="Google Shape;257;p48"/>
          <p:cNvSpPr txBox="1">
            <a:spLocks noGrp="1"/>
          </p:cNvSpPr>
          <p:nvPr>
            <p:ph type="body" idx="4"/>
          </p:nvPr>
        </p:nvSpPr>
        <p:spPr>
          <a:xfrm>
            <a:off x="8332919" y="5498998"/>
            <a:ext cx="4654526"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58" name="Google Shape;258;p48" descr="green-bar.eps"/>
          <p:cNvPicPr preferRelativeResize="0"/>
          <p:nvPr/>
        </p:nvPicPr>
        <p:blipFill rotWithShape="1">
          <a:blip r:embed="rId3">
            <a:alphaModFix/>
          </a:blip>
          <a:srcRect/>
          <a:stretch/>
        </p:blipFill>
        <p:spPr>
          <a:xfrm>
            <a:off x="0" y="8331201"/>
            <a:ext cx="16256000" cy="819342"/>
          </a:xfrm>
          <a:prstGeom prst="rect">
            <a:avLst/>
          </a:prstGeom>
          <a:noFill/>
          <a:ln>
            <a:noFill/>
          </a:ln>
        </p:spPr>
      </p:pic>
      <p:pic>
        <p:nvPicPr>
          <p:cNvPr id="259" name="Google Shape;259;p48" descr="ac-icon.eps"/>
          <p:cNvPicPr preferRelativeResize="0"/>
          <p:nvPr/>
        </p:nvPicPr>
        <p:blipFill rotWithShape="1">
          <a:blip r:embed="rId4">
            <a:alphaModFix/>
          </a:blip>
          <a:srcRect/>
          <a:stretch/>
        </p:blipFill>
        <p:spPr>
          <a:xfrm>
            <a:off x="15703717" y="8595468"/>
            <a:ext cx="394669" cy="290809"/>
          </a:xfrm>
          <a:prstGeom prst="rect">
            <a:avLst/>
          </a:prstGeom>
          <a:noFill/>
          <a:ln>
            <a:noFill/>
          </a:ln>
        </p:spPr>
      </p:pic>
      <p:sp>
        <p:nvSpPr>
          <p:cNvPr id="260" name="Google Shape;260;p48"/>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hoto with Description">
  <p:cSld name="Photo with Description">
    <p:bg>
      <p:bgPr>
        <a:solidFill>
          <a:schemeClr val="lt1"/>
        </a:solidFill>
        <a:effectLst/>
      </p:bgPr>
    </p:bg>
    <p:spTree>
      <p:nvGrpSpPr>
        <p:cNvPr id="1" name="Shape 261"/>
        <p:cNvGrpSpPr/>
        <p:nvPr/>
      </p:nvGrpSpPr>
      <p:grpSpPr>
        <a:xfrm>
          <a:off x="0" y="0"/>
          <a:ext cx="0" cy="0"/>
          <a:chOff x="0" y="0"/>
          <a:chExt cx="0" cy="0"/>
        </a:xfrm>
      </p:grpSpPr>
      <p:pic>
        <p:nvPicPr>
          <p:cNvPr id="262" name="Google Shape;262;p49" descr="swoosh-85.eps"/>
          <p:cNvPicPr preferRelativeResize="0"/>
          <p:nvPr/>
        </p:nvPicPr>
        <p:blipFill rotWithShape="1">
          <a:blip r:embed="rId2">
            <a:alphaModFix amt="20000"/>
          </a:blip>
          <a:srcRect/>
          <a:stretch/>
        </p:blipFill>
        <p:spPr>
          <a:xfrm>
            <a:off x="0" y="5194193"/>
            <a:ext cx="16257588" cy="1739093"/>
          </a:xfrm>
          <a:prstGeom prst="rect">
            <a:avLst/>
          </a:prstGeom>
          <a:noFill/>
          <a:ln>
            <a:noFill/>
          </a:ln>
        </p:spPr>
      </p:pic>
      <p:sp>
        <p:nvSpPr>
          <p:cNvPr id="263" name="Google Shape;263;p49"/>
          <p:cNvSpPr>
            <a:spLocks noGrp="1"/>
          </p:cNvSpPr>
          <p:nvPr>
            <p:ph type="pic" idx="2"/>
          </p:nvPr>
        </p:nvSpPr>
        <p:spPr>
          <a:xfrm>
            <a:off x="829707" y="829734"/>
            <a:ext cx="11598955" cy="6696000"/>
          </a:xfrm>
          <a:prstGeom prst="rect">
            <a:avLst/>
          </a:prstGeom>
          <a:noFill/>
          <a:ln>
            <a:noFill/>
          </a:ln>
        </p:spPr>
      </p:sp>
      <p:sp>
        <p:nvSpPr>
          <p:cNvPr id="264" name="Google Shape;264;p49"/>
          <p:cNvSpPr txBox="1">
            <a:spLocks noGrp="1"/>
          </p:cNvSpPr>
          <p:nvPr>
            <p:ph type="body" idx="1"/>
          </p:nvPr>
        </p:nvSpPr>
        <p:spPr>
          <a:xfrm>
            <a:off x="829707" y="5498998"/>
            <a:ext cx="4673447"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5" name="Google Shape;265;p49"/>
          <p:cNvSpPr txBox="1">
            <a:spLocks noGrp="1"/>
          </p:cNvSpPr>
          <p:nvPr>
            <p:ph type="body" idx="3"/>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66" name="Google Shape;266;p49" descr="green-bar.eps"/>
          <p:cNvPicPr preferRelativeResize="0"/>
          <p:nvPr/>
        </p:nvPicPr>
        <p:blipFill rotWithShape="1">
          <a:blip r:embed="rId3">
            <a:alphaModFix/>
          </a:blip>
          <a:srcRect/>
          <a:stretch/>
        </p:blipFill>
        <p:spPr>
          <a:xfrm>
            <a:off x="0" y="8331201"/>
            <a:ext cx="16256000" cy="819342"/>
          </a:xfrm>
          <a:prstGeom prst="rect">
            <a:avLst/>
          </a:prstGeom>
          <a:noFill/>
          <a:ln>
            <a:noFill/>
          </a:ln>
        </p:spPr>
      </p:pic>
      <p:pic>
        <p:nvPicPr>
          <p:cNvPr id="267" name="Google Shape;267;p49" descr="ac-icon.eps"/>
          <p:cNvPicPr preferRelativeResize="0"/>
          <p:nvPr/>
        </p:nvPicPr>
        <p:blipFill rotWithShape="1">
          <a:blip r:embed="rId4">
            <a:alphaModFix/>
          </a:blip>
          <a:srcRect/>
          <a:stretch/>
        </p:blipFill>
        <p:spPr>
          <a:xfrm>
            <a:off x="15703717" y="8595468"/>
            <a:ext cx="394669" cy="290809"/>
          </a:xfrm>
          <a:prstGeom prst="rect">
            <a:avLst/>
          </a:prstGeom>
          <a:noFill/>
          <a:ln>
            <a:noFill/>
          </a:ln>
        </p:spPr>
      </p:pic>
      <p:sp>
        <p:nvSpPr>
          <p:cNvPr id="268" name="Google Shape;268;p49"/>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raphic + Title and Description">
  <p:cSld name="Graphic + Title and Description">
    <p:bg>
      <p:bgPr>
        <a:solidFill>
          <a:schemeClr val="lt1"/>
        </a:solidFill>
        <a:effectLst/>
      </p:bgPr>
    </p:bg>
    <p:spTree>
      <p:nvGrpSpPr>
        <p:cNvPr id="1" name="Shape 269"/>
        <p:cNvGrpSpPr/>
        <p:nvPr/>
      </p:nvGrpSpPr>
      <p:grpSpPr>
        <a:xfrm>
          <a:off x="0" y="0"/>
          <a:ext cx="0" cy="0"/>
          <a:chOff x="0" y="0"/>
          <a:chExt cx="0" cy="0"/>
        </a:xfrm>
      </p:grpSpPr>
      <p:pic>
        <p:nvPicPr>
          <p:cNvPr id="270" name="Google Shape;270;p50" descr="swoosh-85.eps"/>
          <p:cNvPicPr preferRelativeResize="0"/>
          <p:nvPr/>
        </p:nvPicPr>
        <p:blipFill rotWithShape="1">
          <a:blip r:embed="rId2">
            <a:alphaModFix amt="20000"/>
          </a:blip>
          <a:srcRect/>
          <a:stretch/>
        </p:blipFill>
        <p:spPr>
          <a:xfrm>
            <a:off x="0" y="5194193"/>
            <a:ext cx="16257588" cy="1739093"/>
          </a:xfrm>
          <a:prstGeom prst="rect">
            <a:avLst/>
          </a:prstGeom>
          <a:noFill/>
          <a:ln>
            <a:noFill/>
          </a:ln>
        </p:spPr>
      </p:pic>
      <p:sp>
        <p:nvSpPr>
          <p:cNvPr id="271" name="Google Shape;271;p50"/>
          <p:cNvSpPr>
            <a:spLocks noGrp="1"/>
          </p:cNvSpPr>
          <p:nvPr>
            <p:ph type="pic" idx="2"/>
          </p:nvPr>
        </p:nvSpPr>
        <p:spPr>
          <a:xfrm>
            <a:off x="829708" y="2404534"/>
            <a:ext cx="9459088" cy="5121200"/>
          </a:xfrm>
          <a:prstGeom prst="rect">
            <a:avLst/>
          </a:prstGeom>
          <a:noFill/>
          <a:ln>
            <a:noFill/>
          </a:ln>
        </p:spPr>
      </p:sp>
      <p:sp>
        <p:nvSpPr>
          <p:cNvPr id="272" name="Google Shape;272;p50"/>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50"/>
          <p:cNvSpPr txBox="1">
            <a:spLocks noGrp="1"/>
          </p:cNvSpPr>
          <p:nvPr>
            <p:ph type="body" idx="1"/>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74" name="Google Shape;274;p50" descr="green-bar.eps"/>
          <p:cNvPicPr preferRelativeResize="0"/>
          <p:nvPr/>
        </p:nvPicPr>
        <p:blipFill rotWithShape="1">
          <a:blip r:embed="rId3">
            <a:alphaModFix/>
          </a:blip>
          <a:srcRect/>
          <a:stretch/>
        </p:blipFill>
        <p:spPr>
          <a:xfrm>
            <a:off x="0" y="8331201"/>
            <a:ext cx="16256000" cy="819342"/>
          </a:xfrm>
          <a:prstGeom prst="rect">
            <a:avLst/>
          </a:prstGeom>
          <a:noFill/>
          <a:ln>
            <a:noFill/>
          </a:ln>
        </p:spPr>
      </p:pic>
      <p:pic>
        <p:nvPicPr>
          <p:cNvPr id="275" name="Google Shape;275;p50" descr="ac-icon.eps"/>
          <p:cNvPicPr preferRelativeResize="0"/>
          <p:nvPr/>
        </p:nvPicPr>
        <p:blipFill rotWithShape="1">
          <a:blip r:embed="rId4">
            <a:alphaModFix/>
          </a:blip>
          <a:srcRect/>
          <a:stretch/>
        </p:blipFill>
        <p:spPr>
          <a:xfrm>
            <a:off x="15703717" y="8595468"/>
            <a:ext cx="394669" cy="290809"/>
          </a:xfrm>
          <a:prstGeom prst="rect">
            <a:avLst/>
          </a:prstGeom>
          <a:noFill/>
          <a:ln>
            <a:noFill/>
          </a:ln>
        </p:spPr>
      </p:pic>
      <p:sp>
        <p:nvSpPr>
          <p:cNvPr id="276" name="Google Shape;276;p50"/>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able or Chart">
  <p:cSld name="Table or Chart">
    <p:bg>
      <p:bgPr>
        <a:solidFill>
          <a:schemeClr val="lt1"/>
        </a:solidFill>
        <a:effectLst/>
      </p:bgPr>
    </p:bg>
    <p:spTree>
      <p:nvGrpSpPr>
        <p:cNvPr id="1" name="Shape 277"/>
        <p:cNvGrpSpPr/>
        <p:nvPr/>
      </p:nvGrpSpPr>
      <p:grpSpPr>
        <a:xfrm>
          <a:off x="0" y="0"/>
          <a:ext cx="0" cy="0"/>
          <a:chOff x="0" y="0"/>
          <a:chExt cx="0" cy="0"/>
        </a:xfrm>
      </p:grpSpPr>
      <p:pic>
        <p:nvPicPr>
          <p:cNvPr id="278" name="Google Shape;278;p51"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79" name="Google Shape;279;p51"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80" name="Google Shape;280;p51"/>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281" name="Google Shape;281;p51"/>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51"/>
          <p:cNvSpPr txBox="1">
            <a:spLocks noGrp="1"/>
          </p:cNvSpPr>
          <p:nvPr>
            <p:ph type="body" idx="1"/>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utro Slide">
  <p:cSld name="Outro Slide">
    <p:bg>
      <p:bgPr>
        <a:solidFill>
          <a:schemeClr val="lt1"/>
        </a:solidFill>
        <a:effectLst/>
      </p:bgPr>
    </p:bg>
    <p:spTree>
      <p:nvGrpSpPr>
        <p:cNvPr id="1" name="Shape 283"/>
        <p:cNvGrpSpPr/>
        <p:nvPr/>
      </p:nvGrpSpPr>
      <p:grpSpPr>
        <a:xfrm>
          <a:off x="0" y="0"/>
          <a:ext cx="0" cy="0"/>
          <a:chOff x="0" y="0"/>
          <a:chExt cx="0" cy="0"/>
        </a:xfrm>
      </p:grpSpPr>
      <p:sp>
        <p:nvSpPr>
          <p:cNvPr id="284" name="Google Shape;284;p52"/>
          <p:cNvSpPr txBox="1">
            <a:spLocks noGrp="1"/>
          </p:cNvSpPr>
          <p:nvPr>
            <p:ph type="subTitle" idx="1"/>
          </p:nvPr>
        </p:nvSpPr>
        <p:spPr>
          <a:xfrm>
            <a:off x="2948421" y="3117806"/>
            <a:ext cx="10360746" cy="2612172"/>
          </a:xfrm>
          <a:prstGeom prst="rect">
            <a:avLst/>
          </a:prstGeom>
          <a:noFill/>
          <a:ln>
            <a:noFill/>
          </a:ln>
        </p:spPr>
        <p:txBody>
          <a:bodyPr spcFirstLastPara="1" wrap="square" lIns="0" tIns="0" rIns="0" bIns="0" anchor="ctr" anchorCtr="0">
            <a:noAutofit/>
          </a:bodyPr>
          <a:lstStyle>
            <a:lvl1pPr lvl="0" algn="ctr">
              <a:lnSpc>
                <a:spcPct val="110000"/>
              </a:lnSpc>
              <a:spcBef>
                <a:spcPts val="960"/>
              </a:spcBef>
              <a:spcAft>
                <a:spcPts val="0"/>
              </a:spcAft>
              <a:buSzPts val="4800"/>
              <a:buFont typeface="Arial"/>
              <a:buNone/>
              <a:defRPr sz="4800">
                <a:solidFill>
                  <a:schemeClr val="accent5"/>
                </a:solidFill>
              </a:defRPr>
            </a:lvl1pPr>
            <a:lvl2pPr lvl="1" algn="ctr">
              <a:lnSpc>
                <a:spcPct val="110000"/>
              </a:lnSpc>
              <a:spcBef>
                <a:spcPts val="640"/>
              </a:spcBef>
              <a:spcAft>
                <a:spcPts val="0"/>
              </a:spcAft>
              <a:buSzPts val="2400"/>
              <a:buNone/>
              <a:defRPr>
                <a:solidFill>
                  <a:srgbClr val="919090"/>
                </a:solidFill>
              </a:defRPr>
            </a:lvl2pPr>
            <a:lvl3pPr lvl="2" algn="ctr">
              <a:lnSpc>
                <a:spcPct val="110000"/>
              </a:lnSpc>
              <a:spcBef>
                <a:spcPts val="640"/>
              </a:spcBef>
              <a:spcAft>
                <a:spcPts val="0"/>
              </a:spcAft>
              <a:buSzPts val="1920"/>
              <a:buNone/>
              <a:defRPr>
                <a:solidFill>
                  <a:srgbClr val="919090"/>
                </a:solidFill>
              </a:defRPr>
            </a:lvl3pPr>
            <a:lvl4pPr lvl="3" algn="ctr">
              <a:lnSpc>
                <a:spcPct val="120000"/>
              </a:lnSpc>
              <a:spcBef>
                <a:spcPts val="420"/>
              </a:spcBef>
              <a:spcAft>
                <a:spcPts val="0"/>
              </a:spcAft>
              <a:buSzPts val="1890"/>
              <a:buNone/>
              <a:defRPr>
                <a:solidFill>
                  <a:srgbClr val="919090"/>
                </a:solidFill>
              </a:defRPr>
            </a:lvl4pPr>
            <a:lvl5pPr lvl="4" algn="ctr">
              <a:lnSpc>
                <a:spcPct val="100000"/>
              </a:lnSpc>
              <a:spcBef>
                <a:spcPts val="680"/>
              </a:spcBef>
              <a:spcAft>
                <a:spcPts val="0"/>
              </a:spcAft>
              <a:buClr>
                <a:srgbClr val="919090"/>
              </a:buClr>
              <a:buSzPts val="3400"/>
              <a:buNone/>
              <a:defRPr>
                <a:solidFill>
                  <a:srgbClr val="919090"/>
                </a:solidFill>
              </a:defRPr>
            </a:lvl5pPr>
            <a:lvl6pPr lvl="5" algn="ctr">
              <a:lnSpc>
                <a:spcPct val="100000"/>
              </a:lnSpc>
              <a:spcBef>
                <a:spcPts val="680"/>
              </a:spcBef>
              <a:spcAft>
                <a:spcPts val="0"/>
              </a:spcAft>
              <a:buClr>
                <a:srgbClr val="919090"/>
              </a:buClr>
              <a:buSzPts val="3400"/>
              <a:buNone/>
              <a:defRPr>
                <a:solidFill>
                  <a:srgbClr val="919090"/>
                </a:solidFill>
              </a:defRPr>
            </a:lvl6pPr>
            <a:lvl7pPr lvl="6" algn="ctr">
              <a:lnSpc>
                <a:spcPct val="100000"/>
              </a:lnSpc>
              <a:spcBef>
                <a:spcPts val="680"/>
              </a:spcBef>
              <a:spcAft>
                <a:spcPts val="0"/>
              </a:spcAft>
              <a:buClr>
                <a:srgbClr val="919090"/>
              </a:buClr>
              <a:buSzPts val="3400"/>
              <a:buNone/>
              <a:defRPr>
                <a:solidFill>
                  <a:srgbClr val="919090"/>
                </a:solidFill>
              </a:defRPr>
            </a:lvl7pPr>
            <a:lvl8pPr lvl="7" algn="ctr">
              <a:lnSpc>
                <a:spcPct val="100000"/>
              </a:lnSpc>
              <a:spcBef>
                <a:spcPts val="680"/>
              </a:spcBef>
              <a:spcAft>
                <a:spcPts val="0"/>
              </a:spcAft>
              <a:buClr>
                <a:srgbClr val="919090"/>
              </a:buClr>
              <a:buSzPts val="3400"/>
              <a:buNone/>
              <a:defRPr>
                <a:solidFill>
                  <a:srgbClr val="919090"/>
                </a:solidFill>
              </a:defRPr>
            </a:lvl8pPr>
            <a:lvl9pPr lvl="8" algn="ctr">
              <a:lnSpc>
                <a:spcPct val="100000"/>
              </a:lnSpc>
              <a:spcBef>
                <a:spcPts val="680"/>
              </a:spcBef>
              <a:spcAft>
                <a:spcPts val="0"/>
              </a:spcAft>
              <a:buClr>
                <a:srgbClr val="919090"/>
              </a:buClr>
              <a:buSzPts val="3400"/>
              <a:buNone/>
              <a:defRPr>
                <a:solidFill>
                  <a:srgbClr val="919090"/>
                </a:solidFill>
              </a:defRPr>
            </a:lvl9pPr>
          </a:lstStyle>
          <a:p>
            <a:endParaRPr/>
          </a:p>
        </p:txBody>
      </p:sp>
      <p:sp>
        <p:nvSpPr>
          <p:cNvPr id="285" name="Google Shape;285;p52"/>
          <p:cNvSpPr txBox="1">
            <a:spLocks noGrp="1"/>
          </p:cNvSpPr>
          <p:nvPr>
            <p:ph type="ctrTitle"/>
          </p:nvPr>
        </p:nvSpPr>
        <p:spPr>
          <a:xfrm>
            <a:off x="3320943" y="2082794"/>
            <a:ext cx="9615704" cy="1018079"/>
          </a:xfrm>
          <a:prstGeom prst="rect">
            <a:avLst/>
          </a:prstGeom>
          <a:noFill/>
          <a:ln>
            <a:noFill/>
          </a:ln>
        </p:spPr>
        <p:txBody>
          <a:bodyPr spcFirstLastPara="1" wrap="square" lIns="0" tIns="0" rIns="0" bIns="0" anchor="b" anchorCtr="0">
            <a:noAutofit/>
          </a:bodyPr>
          <a:lstStyle>
            <a:lvl1pPr lvl="0" algn="ctr">
              <a:lnSpc>
                <a:spcPct val="80000"/>
              </a:lnSpc>
              <a:spcBef>
                <a:spcPts val="0"/>
              </a:spcBef>
              <a:spcAft>
                <a:spcPts val="0"/>
              </a:spcAft>
              <a:buClr>
                <a:srgbClr val="00673E"/>
              </a:buClr>
              <a:buSzPts val="7200"/>
              <a:buFont typeface="Arial"/>
              <a:buNone/>
              <a:defRPr>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52"/>
          <p:cNvSpPr txBox="1">
            <a:spLocks noGrp="1"/>
          </p:cNvSpPr>
          <p:nvPr>
            <p:ph type="body" idx="2"/>
          </p:nvPr>
        </p:nvSpPr>
        <p:spPr>
          <a:xfrm>
            <a:off x="3320941" y="6017839"/>
            <a:ext cx="9615706" cy="462413"/>
          </a:xfrm>
          <a:prstGeom prst="rect">
            <a:avLst/>
          </a:prstGeom>
          <a:noFill/>
          <a:ln>
            <a:noFill/>
          </a:ln>
        </p:spPr>
        <p:txBody>
          <a:bodyPr spcFirstLastPara="1" wrap="square" lIns="0" tIns="0" rIns="0" bIns="0" anchor="t" anchorCtr="0">
            <a:noAutofit/>
          </a:bodyPr>
          <a:lstStyle>
            <a:lvl1pPr marL="457200" lvl="0" indent="-228600" algn="ctr">
              <a:lnSpc>
                <a:spcPct val="110000"/>
              </a:lnSpc>
              <a:spcBef>
                <a:spcPts val="640"/>
              </a:spcBef>
              <a:spcAft>
                <a:spcPts val="0"/>
              </a:spcAft>
              <a:buSzPts val="3200"/>
              <a:buFont typeface="Arial"/>
              <a:buNone/>
              <a:defRPr>
                <a:solidFill>
                  <a:schemeClr val="accent2"/>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87" name="Google Shape;287;p52" descr="ac-icon-green.eps"/>
          <p:cNvPicPr preferRelativeResize="0"/>
          <p:nvPr/>
        </p:nvPicPr>
        <p:blipFill rotWithShape="1">
          <a:blip r:embed="rId2">
            <a:alphaModFix/>
          </a:blip>
          <a:srcRect/>
          <a:stretch/>
        </p:blipFill>
        <p:spPr>
          <a:xfrm>
            <a:off x="7777683" y="828547"/>
            <a:ext cx="635142" cy="467999"/>
          </a:xfrm>
          <a:prstGeom prst="rect">
            <a:avLst/>
          </a:prstGeom>
          <a:noFill/>
          <a:ln>
            <a:noFill/>
          </a:ln>
        </p:spPr>
      </p:pic>
      <p:pic>
        <p:nvPicPr>
          <p:cNvPr id="288" name="Google Shape;288;p52" descr="curtain-100.eps"/>
          <p:cNvPicPr preferRelativeResize="0"/>
          <p:nvPr/>
        </p:nvPicPr>
        <p:blipFill rotWithShape="1">
          <a:blip r:embed="rId3">
            <a:alphaModFix/>
          </a:blip>
          <a:srcRect/>
          <a:stretch/>
        </p:blipFill>
        <p:spPr>
          <a:xfrm>
            <a:off x="0" y="7365826"/>
            <a:ext cx="16257588" cy="177817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p:cSld name="Blank Slide">
    <p:bg>
      <p:bgPr>
        <a:solidFill>
          <a:schemeClr val="lt1"/>
        </a:solidFill>
        <a:effectLst/>
      </p:bgPr>
    </p:bg>
    <p:spTree>
      <p:nvGrpSpPr>
        <p:cNvPr id="1" name="Shape 28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Author">
  <p:cSld name="1 Author">
    <p:bg>
      <p:bgPr>
        <a:solidFill>
          <a:schemeClr val="lt1"/>
        </a:solidFill>
        <a:effectLst/>
      </p:bgPr>
    </p:bg>
    <p:spTree>
      <p:nvGrpSpPr>
        <p:cNvPr id="1" name="Shape 32"/>
        <p:cNvGrpSpPr/>
        <p:nvPr/>
      </p:nvGrpSpPr>
      <p:grpSpPr>
        <a:xfrm>
          <a:off x="0" y="0"/>
          <a:ext cx="0" cy="0"/>
          <a:chOff x="0" y="0"/>
          <a:chExt cx="0" cy="0"/>
        </a:xfrm>
      </p:grpSpPr>
      <p:sp>
        <p:nvSpPr>
          <p:cNvPr id="33" name="Google Shape;33;p22"/>
          <p:cNvSpPr>
            <a:spLocks noGrp="1"/>
          </p:cNvSpPr>
          <p:nvPr>
            <p:ph type="pic" idx="2"/>
          </p:nvPr>
        </p:nvSpPr>
        <p:spPr>
          <a:xfrm>
            <a:off x="3335758" y="2404534"/>
            <a:ext cx="4633424" cy="4303580"/>
          </a:xfrm>
          <a:prstGeom prst="rect">
            <a:avLst/>
          </a:prstGeom>
          <a:noFill/>
          <a:ln>
            <a:noFill/>
          </a:ln>
        </p:spPr>
      </p:sp>
      <p:sp>
        <p:nvSpPr>
          <p:cNvPr id="34" name="Google Shape;34;p22"/>
          <p:cNvSpPr txBox="1">
            <a:spLocks noGrp="1"/>
          </p:cNvSpPr>
          <p:nvPr>
            <p:ph type="body" idx="1"/>
          </p:nvPr>
        </p:nvSpPr>
        <p:spPr>
          <a:xfrm>
            <a:off x="8297063" y="3115733"/>
            <a:ext cx="4673448" cy="2881182"/>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360"/>
              </a:spcBef>
              <a:spcAft>
                <a:spcPts val="0"/>
              </a:spcAft>
              <a:buSzPts val="1800"/>
              <a:buNone/>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 name="Google Shape;35;p22"/>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2"/>
              </a:buClr>
              <a:buSzPts val="4800"/>
              <a:buFont typeface="Arial"/>
              <a:buNone/>
              <a:defRPr sz="48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body" idx="3"/>
          </p:nvPr>
        </p:nvSpPr>
        <p:spPr>
          <a:xfrm>
            <a:off x="8296275" y="2405062"/>
            <a:ext cx="46736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 name="Google Shape;37;p22"/>
          <p:cNvSpPr txBox="1">
            <a:spLocks noGrp="1"/>
          </p:cNvSpPr>
          <p:nvPr>
            <p:ph type="body" idx="4"/>
          </p:nvPr>
        </p:nvSpPr>
        <p:spPr>
          <a:xfrm>
            <a:off x="8296275" y="5997575"/>
            <a:ext cx="4673600" cy="710539"/>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Authors">
  <p:cSld name="2 Authors">
    <p:bg>
      <p:bgPr>
        <a:solidFill>
          <a:schemeClr val="lt1"/>
        </a:solidFill>
        <a:effectLst/>
      </p:bgPr>
    </p:bg>
    <p:spTree>
      <p:nvGrpSpPr>
        <p:cNvPr id="1" name="Shape 38"/>
        <p:cNvGrpSpPr/>
        <p:nvPr/>
      </p:nvGrpSpPr>
      <p:grpSpPr>
        <a:xfrm>
          <a:off x="0" y="0"/>
          <a:ext cx="0" cy="0"/>
          <a:chOff x="0" y="0"/>
          <a:chExt cx="0" cy="0"/>
        </a:xfrm>
      </p:grpSpPr>
      <p:sp>
        <p:nvSpPr>
          <p:cNvPr id="39" name="Google Shape;39;p23"/>
          <p:cNvSpPr>
            <a:spLocks noGrp="1"/>
          </p:cNvSpPr>
          <p:nvPr>
            <p:ph type="pic" idx="2"/>
          </p:nvPr>
        </p:nvSpPr>
        <p:spPr>
          <a:xfrm>
            <a:off x="829814" y="2405062"/>
            <a:ext cx="2167288" cy="2013003"/>
          </a:xfrm>
          <a:prstGeom prst="rect">
            <a:avLst/>
          </a:prstGeom>
          <a:noFill/>
          <a:ln>
            <a:noFill/>
          </a:ln>
        </p:spPr>
      </p:sp>
      <p:sp>
        <p:nvSpPr>
          <p:cNvPr id="40" name="Google Shape;40;p23"/>
          <p:cNvSpPr txBox="1">
            <a:spLocks noGrp="1"/>
          </p:cNvSpPr>
          <p:nvPr>
            <p:ph type="body" idx="1"/>
          </p:nvPr>
        </p:nvSpPr>
        <p:spPr>
          <a:xfrm>
            <a:off x="3318933" y="3115733"/>
            <a:ext cx="4673448" cy="23876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360"/>
              </a:spcBef>
              <a:spcAft>
                <a:spcPts val="0"/>
              </a:spcAft>
              <a:buSzPts val="1800"/>
              <a:buNone/>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 name="Google Shape;41;p23"/>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body" idx="3"/>
          </p:nvPr>
        </p:nvSpPr>
        <p:spPr>
          <a:xfrm>
            <a:off x="3318145" y="2405062"/>
            <a:ext cx="46736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 name="Google Shape;43;p23"/>
          <p:cNvSpPr txBox="1">
            <a:spLocks noGrp="1"/>
          </p:cNvSpPr>
          <p:nvPr>
            <p:ph type="body" idx="4"/>
          </p:nvPr>
        </p:nvSpPr>
        <p:spPr>
          <a:xfrm>
            <a:off x="3318145" y="5503333"/>
            <a:ext cx="4673600" cy="710539"/>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4" name="Google Shape;44;p23"/>
          <p:cNvSpPr>
            <a:spLocks noGrp="1"/>
          </p:cNvSpPr>
          <p:nvPr>
            <p:ph type="pic" idx="5"/>
          </p:nvPr>
        </p:nvSpPr>
        <p:spPr>
          <a:xfrm>
            <a:off x="8297171" y="2405062"/>
            <a:ext cx="2167288" cy="2013003"/>
          </a:xfrm>
          <a:prstGeom prst="rect">
            <a:avLst/>
          </a:prstGeom>
          <a:noFill/>
          <a:ln>
            <a:noFill/>
          </a:ln>
        </p:spPr>
      </p:sp>
      <p:sp>
        <p:nvSpPr>
          <p:cNvPr id="45" name="Google Shape;45;p23"/>
          <p:cNvSpPr txBox="1">
            <a:spLocks noGrp="1"/>
          </p:cNvSpPr>
          <p:nvPr>
            <p:ph type="body" idx="6"/>
          </p:nvPr>
        </p:nvSpPr>
        <p:spPr>
          <a:xfrm>
            <a:off x="10786290" y="3115733"/>
            <a:ext cx="4673448" cy="23876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360"/>
              </a:spcBef>
              <a:spcAft>
                <a:spcPts val="0"/>
              </a:spcAft>
              <a:buSzPts val="1800"/>
              <a:buNone/>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6" name="Google Shape;46;p23"/>
          <p:cNvSpPr txBox="1">
            <a:spLocks noGrp="1"/>
          </p:cNvSpPr>
          <p:nvPr>
            <p:ph type="body" idx="7"/>
          </p:nvPr>
        </p:nvSpPr>
        <p:spPr>
          <a:xfrm>
            <a:off x="10785502" y="2405062"/>
            <a:ext cx="46736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7" name="Google Shape;47;p23"/>
          <p:cNvSpPr txBox="1">
            <a:spLocks noGrp="1"/>
          </p:cNvSpPr>
          <p:nvPr>
            <p:ph type="body" idx="8"/>
          </p:nvPr>
        </p:nvSpPr>
        <p:spPr>
          <a:xfrm>
            <a:off x="10785502" y="5503333"/>
            <a:ext cx="4673600" cy="710539"/>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48" name="Google Shape;48;p23" descr="curtain-100.eps"/>
          <p:cNvPicPr preferRelativeResize="0"/>
          <p:nvPr/>
        </p:nvPicPr>
        <p:blipFill rotWithShape="1">
          <a:blip r:embed="rId2">
            <a:alphaModFix/>
          </a:blip>
          <a:srcRect/>
          <a:stretch/>
        </p:blipFill>
        <p:spPr>
          <a:xfrm>
            <a:off x="0" y="7365826"/>
            <a:ext cx="16257588" cy="17781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Col Key Point, No Title">
  <p:cSld name="1-Col Key Point, No Title">
    <p:bg>
      <p:bgPr>
        <a:solidFill>
          <a:schemeClr val="lt1"/>
        </a:solidFill>
        <a:effectLst/>
      </p:bgPr>
    </p:bg>
    <p:spTree>
      <p:nvGrpSpPr>
        <p:cNvPr id="1" name="Shape 49"/>
        <p:cNvGrpSpPr/>
        <p:nvPr/>
      </p:nvGrpSpPr>
      <p:grpSpPr>
        <a:xfrm>
          <a:off x="0" y="0"/>
          <a:ext cx="0" cy="0"/>
          <a:chOff x="0" y="0"/>
          <a:chExt cx="0" cy="0"/>
        </a:xfrm>
      </p:grpSpPr>
      <p:sp>
        <p:nvSpPr>
          <p:cNvPr id="50" name="Google Shape;50;p24"/>
          <p:cNvSpPr txBox="1">
            <a:spLocks noGrp="1"/>
          </p:cNvSpPr>
          <p:nvPr>
            <p:ph type="body" idx="1"/>
          </p:nvPr>
        </p:nvSpPr>
        <p:spPr>
          <a:xfrm>
            <a:off x="812882" y="660398"/>
            <a:ext cx="11615780" cy="687493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24"/>
          <p:cNvSpPr txBox="1">
            <a:spLocks noGrp="1"/>
          </p:cNvSpPr>
          <p:nvPr>
            <p:ph type="body" idx="2"/>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2" name="Google Shape;52;p24"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53" name="Google Shape;53;p24"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54" name="Google Shape;54;p24"/>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Col Key Point">
  <p:cSld name="2-Col Key Point">
    <p:bg>
      <p:bgPr>
        <a:solidFill>
          <a:schemeClr val="lt1"/>
        </a:solidFill>
        <a:effectLst/>
      </p:bgPr>
    </p:bg>
    <p:spTree>
      <p:nvGrpSpPr>
        <p:cNvPr id="1" name="Shape 55"/>
        <p:cNvGrpSpPr/>
        <p:nvPr/>
      </p:nvGrpSpPr>
      <p:grpSpPr>
        <a:xfrm>
          <a:off x="0" y="0"/>
          <a:ext cx="0" cy="0"/>
          <a:chOff x="0" y="0"/>
          <a:chExt cx="0" cy="0"/>
        </a:xfrm>
      </p:grpSpPr>
      <p:sp>
        <p:nvSpPr>
          <p:cNvPr id="56" name="Google Shape;56;p25"/>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5"/>
          <p:cNvSpPr txBox="1">
            <a:spLocks noGrp="1"/>
          </p:cNvSpPr>
          <p:nvPr>
            <p:ph type="body" idx="1"/>
          </p:nvPr>
        </p:nvSpPr>
        <p:spPr>
          <a:xfrm>
            <a:off x="812882" y="2404534"/>
            <a:ext cx="7162458"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8" name="Google Shape;58;p25"/>
          <p:cNvSpPr txBox="1">
            <a:spLocks noGrp="1"/>
          </p:cNvSpPr>
          <p:nvPr>
            <p:ph type="body" idx="2"/>
          </p:nvPr>
        </p:nvSpPr>
        <p:spPr>
          <a:xfrm>
            <a:off x="8297170" y="2404534"/>
            <a:ext cx="7147539"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9" name="Google Shape;59;p25"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60" name="Google Shape;60;p25"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61" name="Google Shape;61;p25"/>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Col Key Point w/Subtitles">
  <p:cSld name="2-Col Key Point w/Subtitles">
    <p:bg>
      <p:bgPr>
        <a:solidFill>
          <a:schemeClr val="lt1"/>
        </a:solidFill>
        <a:effectLst/>
      </p:bgPr>
    </p:bg>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812882" y="3115732"/>
            <a:ext cx="7162458"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26"/>
          <p:cNvSpPr txBox="1">
            <a:spLocks noGrp="1"/>
          </p:cNvSpPr>
          <p:nvPr>
            <p:ph type="body" idx="2"/>
          </p:nvPr>
        </p:nvSpPr>
        <p:spPr>
          <a:xfrm>
            <a:off x="8297170" y="3115732"/>
            <a:ext cx="7147539" cy="441960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26"/>
          <p:cNvSpPr txBox="1">
            <a:spLocks noGrp="1"/>
          </p:cNvSpPr>
          <p:nvPr>
            <p:ph type="body" idx="3"/>
          </p:nvPr>
        </p:nvSpPr>
        <p:spPr>
          <a:xfrm>
            <a:off x="812883" y="2405062"/>
            <a:ext cx="716245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 name="Google Shape;67;p26"/>
          <p:cNvSpPr txBox="1">
            <a:spLocks noGrp="1"/>
          </p:cNvSpPr>
          <p:nvPr>
            <p:ph type="body" idx="4"/>
          </p:nvPr>
        </p:nvSpPr>
        <p:spPr>
          <a:xfrm>
            <a:off x="8297170" y="2405062"/>
            <a:ext cx="7147539"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68" name="Google Shape;68;p26"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69" name="Google Shape;69;p26"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70" name="Google Shape;70;p26"/>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Col Key Point">
  <p:cSld name="3-Col Key Point">
    <p:bg>
      <p:bgPr>
        <a:solidFill>
          <a:schemeClr val="lt1"/>
        </a:solidFill>
        <a:effectLst/>
      </p:bgPr>
    </p:bg>
    <p:spTree>
      <p:nvGrpSpPr>
        <p:cNvPr id="1" name="Shape 71"/>
        <p:cNvGrpSpPr/>
        <p:nvPr/>
      </p:nvGrpSpPr>
      <p:grpSpPr>
        <a:xfrm>
          <a:off x="0" y="0"/>
          <a:ext cx="0" cy="0"/>
          <a:chOff x="0" y="0"/>
          <a:chExt cx="0" cy="0"/>
        </a:xfrm>
      </p:grpSpPr>
      <p:sp>
        <p:nvSpPr>
          <p:cNvPr id="72" name="Google Shape;72;p27"/>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
          <p:cNvSpPr txBox="1">
            <a:spLocks noGrp="1"/>
          </p:cNvSpPr>
          <p:nvPr>
            <p:ph type="body" idx="1"/>
          </p:nvPr>
        </p:nvSpPr>
        <p:spPr>
          <a:xfrm>
            <a:off x="812882" y="2404534"/>
            <a:ext cx="4673339"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27"/>
          <p:cNvSpPr txBox="1">
            <a:spLocks noGrp="1"/>
          </p:cNvSpPr>
          <p:nvPr>
            <p:ph type="body" idx="2"/>
          </p:nvPr>
        </p:nvSpPr>
        <p:spPr>
          <a:xfrm>
            <a:off x="5807945" y="2404534"/>
            <a:ext cx="4644000"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7"/>
          <p:cNvSpPr txBox="1">
            <a:spLocks noGrp="1"/>
          </p:cNvSpPr>
          <p:nvPr>
            <p:ph type="body" idx="3"/>
          </p:nvPr>
        </p:nvSpPr>
        <p:spPr>
          <a:xfrm>
            <a:off x="10786183" y="2404534"/>
            <a:ext cx="4673448"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76" name="Google Shape;76;p27"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77" name="Google Shape;77;p27"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78" name="Google Shape;78;p27"/>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12880" y="666518"/>
            <a:ext cx="14631829" cy="1467081"/>
          </a:xfrm>
          <a:prstGeom prst="rect">
            <a:avLst/>
          </a:prstGeom>
          <a:noFill/>
          <a:ln>
            <a:noFill/>
          </a:ln>
        </p:spPr>
        <p:txBody>
          <a:bodyPr spcFirstLastPara="1" wrap="square" lIns="0" tIns="0" rIns="0" bIns="0" anchor="ctr" anchorCtr="0">
            <a:noAutofit/>
          </a:bodyPr>
          <a:lstStyle>
            <a:lvl1pPr marR="0" lvl="0" algn="l" rtl="0">
              <a:lnSpc>
                <a:spcPct val="80000"/>
              </a:lnSpc>
              <a:spcBef>
                <a:spcPts val="0"/>
              </a:spcBef>
              <a:spcAft>
                <a:spcPts val="0"/>
              </a:spcAft>
              <a:buClr>
                <a:schemeClr val="accent5"/>
              </a:buClr>
              <a:buSzPts val="7200"/>
              <a:buFont typeface="Arial"/>
              <a:buNone/>
              <a:defRPr sz="7200" b="0" i="0" u="none" strike="noStrike" cap="none">
                <a:solidFill>
                  <a:schemeClr val="accent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812880" y="2133600"/>
            <a:ext cx="14631829" cy="5204532"/>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64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81000" algn="l" rtl="0">
              <a:lnSpc>
                <a:spcPct val="110000"/>
              </a:lnSpc>
              <a:spcBef>
                <a:spcPts val="640"/>
              </a:spcBef>
              <a:spcAft>
                <a:spcPts val="0"/>
              </a:spcAft>
              <a:buClr>
                <a:schemeClr val="accent2"/>
              </a:buClr>
              <a:buSzPts val="240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Noto Sans"/>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420"/>
              </a:spcBef>
              <a:spcAft>
                <a:spcPts val="0"/>
              </a:spcAft>
              <a:buClr>
                <a:schemeClr val="accent2"/>
              </a:buClr>
              <a:buSzPts val="1890"/>
              <a:buFont typeface="Arial"/>
              <a:buChar char="–"/>
              <a:defRPr sz="2100" b="0" i="0" u="none" strike="noStrike" cap="none">
                <a:solidFill>
                  <a:schemeClr val="accent4"/>
                </a:solidFill>
                <a:latin typeface="Arial"/>
                <a:ea typeface="Arial"/>
                <a:cs typeface="Arial"/>
                <a:sym typeface="Arial"/>
              </a:defRPr>
            </a:lvl4pPr>
            <a:lvl5pPr marL="2286000" marR="0" lvl="4" indent="-444500" algn="l" rtl="0">
              <a:lnSpc>
                <a:spcPct val="100000"/>
              </a:lnSpc>
              <a:spcBef>
                <a:spcPts val="680"/>
              </a:spcBef>
              <a:spcAft>
                <a:spcPts val="0"/>
              </a:spcAft>
              <a:buClr>
                <a:schemeClr val="accent5"/>
              </a:buClr>
              <a:buSzPts val="3400"/>
              <a:buFont typeface="Arial"/>
              <a:buChar char="»"/>
              <a:defRPr sz="3400" b="0" i="0" u="none" strike="noStrike" cap="none">
                <a:solidFill>
                  <a:schemeClr val="accent5"/>
                </a:solidFill>
                <a:latin typeface="Arial"/>
                <a:ea typeface="Arial"/>
                <a:cs typeface="Arial"/>
                <a:sym typeface="Arial"/>
              </a:defRPr>
            </a:lvl5pPr>
            <a:lvl6pPr marL="2743200" marR="0" lvl="5" indent="-444500"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6pPr>
            <a:lvl7pPr marL="3200400" marR="0" lvl="6" indent="-444500"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7pPr>
            <a:lvl8pPr marL="3657600" marR="0" lvl="7" indent="-444500"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8pPr>
            <a:lvl9pPr marL="4114800" marR="0" lvl="8" indent="-444500"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9pPr>
          </a:lstStyle>
          <a:p>
            <a:endParaRPr/>
          </a:p>
        </p:txBody>
      </p:sp>
      <p:sp>
        <p:nvSpPr>
          <p:cNvPr id="12" name="Google Shape;12;p18"/>
          <p:cNvSpPr txBox="1">
            <a:spLocks noGrp="1"/>
          </p:cNvSpPr>
          <p:nvPr>
            <p:ph type="sldNum" idx="12"/>
          </p:nvPr>
        </p:nvSpPr>
        <p:spPr>
          <a:xfrm>
            <a:off x="812880" y="8475135"/>
            <a:ext cx="1180185" cy="486834"/>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
          <p:cNvSpPr txBox="1">
            <a:spLocks noGrp="1"/>
          </p:cNvSpPr>
          <p:nvPr>
            <p:ph type="ctrTitle"/>
          </p:nvPr>
        </p:nvSpPr>
        <p:spPr>
          <a:xfrm>
            <a:off x="4616970" y="1883042"/>
            <a:ext cx="11166655" cy="1348353"/>
          </a:xfrm>
          <a:prstGeom prst="rect">
            <a:avLst/>
          </a:prstGeom>
          <a:noFill/>
          <a:ln>
            <a:noFill/>
          </a:ln>
        </p:spPr>
        <p:txBody>
          <a:bodyPr spcFirstLastPara="1" wrap="square" lIns="0" tIns="0" rIns="0" bIns="0" anchor="b" anchorCtr="0">
            <a:normAutofit/>
          </a:bodyPr>
          <a:lstStyle/>
          <a:p>
            <a:pPr marL="0" lvl="0" indent="0" algn="l" rtl="0">
              <a:lnSpc>
                <a:spcPct val="80000"/>
              </a:lnSpc>
              <a:spcBef>
                <a:spcPts val="0"/>
              </a:spcBef>
              <a:spcAft>
                <a:spcPts val="0"/>
              </a:spcAft>
              <a:buClr>
                <a:schemeClr val="lt1"/>
              </a:buClr>
              <a:buSzPts val="7200"/>
              <a:buFont typeface="Avenir"/>
              <a:buNone/>
            </a:pPr>
            <a:r>
              <a:rPr lang="en-CA" b="1">
                <a:latin typeface="Avenir"/>
                <a:ea typeface="Avenir"/>
                <a:cs typeface="Avenir"/>
                <a:sym typeface="Avenir"/>
              </a:rPr>
              <a:t>WORLD POPULATION</a:t>
            </a:r>
            <a:endParaRPr/>
          </a:p>
        </p:txBody>
      </p:sp>
      <p:sp>
        <p:nvSpPr>
          <p:cNvPr id="295" name="Google Shape;295;p1"/>
          <p:cNvSpPr txBox="1">
            <a:spLocks noGrp="1"/>
          </p:cNvSpPr>
          <p:nvPr>
            <p:ph type="subTitle" idx="1"/>
          </p:nvPr>
        </p:nvSpPr>
        <p:spPr>
          <a:xfrm>
            <a:off x="829732" y="4962505"/>
            <a:ext cx="11627093" cy="134835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4800"/>
              <a:buFont typeface="Avenir"/>
              <a:buNone/>
            </a:pPr>
            <a:r>
              <a:rPr lang="en-CA">
                <a:latin typeface="Avenir"/>
                <a:ea typeface="Avenir"/>
                <a:cs typeface="Avenir"/>
                <a:sym typeface="Avenir"/>
              </a:rPr>
              <a:t>Business Intelligence – Systems Infrastructure</a:t>
            </a:r>
            <a:br>
              <a:rPr lang="en-CA">
                <a:latin typeface="Avenir"/>
                <a:ea typeface="Avenir"/>
                <a:cs typeface="Avenir"/>
                <a:sym typeface="Avenir"/>
              </a:rPr>
            </a:br>
            <a:r>
              <a:rPr lang="en-CA">
                <a:latin typeface="Avenir"/>
                <a:ea typeface="Avenir"/>
                <a:cs typeface="Avenir"/>
                <a:sym typeface="Avenir"/>
              </a:rPr>
              <a:t>Data Visualization</a:t>
            </a:r>
            <a:endParaRPr/>
          </a:p>
        </p:txBody>
      </p:sp>
      <p:sp>
        <p:nvSpPr>
          <p:cNvPr id="296" name="Google Shape;296;p1"/>
          <p:cNvSpPr txBox="1">
            <a:spLocks noGrp="1"/>
          </p:cNvSpPr>
          <p:nvPr>
            <p:ph type="body" idx="2"/>
          </p:nvPr>
        </p:nvSpPr>
        <p:spPr>
          <a:xfrm>
            <a:off x="829722" y="7346550"/>
            <a:ext cx="9838200" cy="993900"/>
          </a:xfrm>
          <a:prstGeom prst="rect">
            <a:avLst/>
          </a:prstGeom>
          <a:noFill/>
          <a:ln>
            <a:noFill/>
          </a:ln>
        </p:spPr>
        <p:txBody>
          <a:bodyPr spcFirstLastPara="1" wrap="square" lIns="0" tIns="0" rIns="0" bIns="0" anchor="b" anchorCtr="0">
            <a:noAutofit/>
          </a:bodyPr>
          <a:lstStyle/>
          <a:p>
            <a:pPr marL="0" lvl="0" indent="0" algn="l" rtl="0">
              <a:lnSpc>
                <a:spcPct val="110000"/>
              </a:lnSpc>
              <a:spcBef>
                <a:spcPts val="0"/>
              </a:spcBef>
              <a:spcAft>
                <a:spcPts val="0"/>
              </a:spcAft>
              <a:buSzPts val="3200"/>
              <a:buFont typeface="Avenir"/>
              <a:buNone/>
            </a:pPr>
            <a:r>
              <a:rPr lang="en-CA">
                <a:latin typeface="Avenir"/>
                <a:ea typeface="Avenir"/>
                <a:cs typeface="Avenir"/>
                <a:sym typeface="Avenir"/>
              </a:rPr>
              <a:t>Ife, Joao Carolino, Micky, Vinicius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19cb56edee4_11_11"/>
          <p:cNvSpPr txBox="1">
            <a:spLocks noGrp="1"/>
          </p:cNvSpPr>
          <p:nvPr>
            <p:ph type="title"/>
          </p:nvPr>
        </p:nvSpPr>
        <p:spPr>
          <a:xfrm>
            <a:off x="812881" y="768365"/>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en-CA"/>
              <a:t>Performance Comparison</a:t>
            </a:r>
            <a:endParaRPr/>
          </a:p>
        </p:txBody>
      </p:sp>
      <p:sp>
        <p:nvSpPr>
          <p:cNvPr id="370" name="Google Shape;370;g19cb56edee4_11_11"/>
          <p:cNvSpPr txBox="1">
            <a:spLocks noGrp="1"/>
          </p:cNvSpPr>
          <p:nvPr>
            <p:ph type="body" idx="1"/>
          </p:nvPr>
        </p:nvSpPr>
        <p:spPr>
          <a:xfrm>
            <a:off x="338275" y="1660975"/>
            <a:ext cx="14738400" cy="2388900"/>
          </a:xfrm>
          <a:prstGeom prst="rect">
            <a:avLst/>
          </a:prstGeom>
          <a:noFill/>
          <a:ln>
            <a:noFill/>
          </a:ln>
        </p:spPr>
        <p:txBody>
          <a:bodyPr spcFirstLastPara="1" wrap="square" lIns="0" tIns="0" rIns="0" bIns="0" anchor="t" anchorCtr="0">
            <a:noAutofit/>
          </a:bodyPr>
          <a:lstStyle/>
          <a:p>
            <a:pPr marL="457200" lvl="0" indent="-431800" algn="l" rtl="0">
              <a:lnSpc>
                <a:spcPct val="110000"/>
              </a:lnSpc>
              <a:spcBef>
                <a:spcPts val="1600"/>
              </a:spcBef>
              <a:spcAft>
                <a:spcPts val="0"/>
              </a:spcAft>
              <a:buSzPts val="3200"/>
              <a:buChar char="-"/>
            </a:pPr>
            <a:r>
              <a:rPr lang="en-CA"/>
              <a:t>The regression model predicted the population with a high accuracy as proven by a coefficient of determination value of 0.99967 (99.6%)</a:t>
            </a:r>
            <a:endParaRPr/>
          </a:p>
          <a:p>
            <a:pPr marL="457200" lvl="0" indent="-431800" algn="l" rtl="0">
              <a:lnSpc>
                <a:spcPct val="110000"/>
              </a:lnSpc>
              <a:spcBef>
                <a:spcPts val="0"/>
              </a:spcBef>
              <a:spcAft>
                <a:spcPts val="0"/>
              </a:spcAft>
              <a:buSzPts val="3200"/>
              <a:buChar char="-"/>
            </a:pPr>
            <a:r>
              <a:rPr lang="en-CA"/>
              <a:t>This is also further proven by the comparison between the predicted values and actual values as provided in the chart below.</a:t>
            </a:r>
            <a:endParaRPr/>
          </a:p>
        </p:txBody>
      </p:sp>
      <p:sp>
        <p:nvSpPr>
          <p:cNvPr id="371" name="Google Shape;371;g19cb56edee4_11_11"/>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000000"/>
              </a:buClr>
              <a:buSzPts val="2100"/>
              <a:buFont typeface="Arial"/>
              <a:buNone/>
            </a:pPr>
            <a:fld id="{00000000-1234-1234-1234-123412341234}" type="slidenum">
              <a:rPr lang="en-CA"/>
              <a:t>10</a:t>
            </a:fld>
            <a:endParaRPr/>
          </a:p>
        </p:txBody>
      </p:sp>
      <p:pic>
        <p:nvPicPr>
          <p:cNvPr id="372" name="Google Shape;372;g19cb56edee4_11_11"/>
          <p:cNvPicPr preferRelativeResize="0"/>
          <p:nvPr/>
        </p:nvPicPr>
        <p:blipFill rotWithShape="1">
          <a:blip r:embed="rId3">
            <a:alphaModFix/>
          </a:blip>
          <a:srcRect/>
          <a:stretch/>
        </p:blipFill>
        <p:spPr>
          <a:xfrm>
            <a:off x="3897350" y="3674875"/>
            <a:ext cx="6781175" cy="482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19cb56edee4_11_20"/>
          <p:cNvSpPr txBox="1">
            <a:spLocks noGrp="1"/>
          </p:cNvSpPr>
          <p:nvPr>
            <p:ph type="title"/>
          </p:nvPr>
        </p:nvSpPr>
        <p:spPr>
          <a:xfrm>
            <a:off x="812881" y="768365"/>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en-CA"/>
              <a:t>Reason for Model Selection</a:t>
            </a:r>
            <a:endParaRPr/>
          </a:p>
        </p:txBody>
      </p:sp>
      <p:sp>
        <p:nvSpPr>
          <p:cNvPr id="379" name="Google Shape;379;g19cb56edee4_11_20"/>
          <p:cNvSpPr txBox="1">
            <a:spLocks noGrp="1"/>
          </p:cNvSpPr>
          <p:nvPr>
            <p:ph type="body" idx="1"/>
          </p:nvPr>
        </p:nvSpPr>
        <p:spPr>
          <a:xfrm>
            <a:off x="812882" y="2404534"/>
            <a:ext cx="11615700" cy="51309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1600"/>
              </a:spcBef>
              <a:spcAft>
                <a:spcPts val="0"/>
              </a:spcAft>
              <a:buSzPts val="3200"/>
              <a:buNone/>
            </a:pPr>
            <a:r>
              <a:rPr lang="en-CA">
                <a:solidFill>
                  <a:srgbClr val="202124"/>
                </a:solidFill>
                <a:highlight>
                  <a:srgbClr val="FFFFFF"/>
                </a:highlight>
              </a:rPr>
              <a:t>The linear regression, which fits a least squares line to the historical data (or transformed historical data), represents the long range, which is conditioned on the basic trend. Holt's linear exponential smoothing captures information about recent trend.</a:t>
            </a:r>
            <a:endParaRPr/>
          </a:p>
        </p:txBody>
      </p:sp>
      <p:sp>
        <p:nvSpPr>
          <p:cNvPr id="380" name="Google Shape;380;g19cb56edee4_11_20"/>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000000"/>
              </a:buClr>
              <a:buSzPts val="2100"/>
              <a:buFont typeface="Arial"/>
              <a:buNone/>
            </a:pPr>
            <a:fld id="{00000000-1234-1234-1234-123412341234}" type="slidenum">
              <a:rPr lang="en-CA"/>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9"/>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12</a:t>
            </a:fld>
            <a:endParaRPr/>
          </a:p>
        </p:txBody>
      </p:sp>
      <p:sp>
        <p:nvSpPr>
          <p:cNvPr id="387" name="Google Shape;387;p9"/>
          <p:cNvSpPr txBox="1">
            <a:spLocks noGrp="1"/>
          </p:cNvSpPr>
          <p:nvPr>
            <p:ph type="title"/>
          </p:nvPr>
        </p:nvSpPr>
        <p:spPr>
          <a:xfrm>
            <a:off x="902869" y="-9"/>
            <a:ext cx="13595100" cy="119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5400"/>
              <a:buFont typeface="Avenir"/>
              <a:buNone/>
            </a:pPr>
            <a:r>
              <a:rPr lang="en-CA" sz="5400">
                <a:latin typeface="Avenir"/>
                <a:ea typeface="Avenir"/>
                <a:cs typeface="Avenir"/>
                <a:sym typeface="Avenir"/>
              </a:rPr>
              <a:t>Population Prediction by Top 10 Countries</a:t>
            </a:r>
            <a:endParaRPr/>
          </a:p>
        </p:txBody>
      </p:sp>
      <p:sp>
        <p:nvSpPr>
          <p:cNvPr id="388" name="Google Shape;388;p9"/>
          <p:cNvSpPr txBox="1">
            <a:spLocks noGrp="1"/>
          </p:cNvSpPr>
          <p:nvPr>
            <p:ph type="body" idx="1"/>
          </p:nvPr>
        </p:nvSpPr>
        <p:spPr>
          <a:xfrm>
            <a:off x="1035407" y="2088134"/>
            <a:ext cx="11615700" cy="51309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3200"/>
              <a:buFont typeface="Arial"/>
              <a:buNone/>
            </a:pPr>
            <a:endParaRPr/>
          </a:p>
        </p:txBody>
      </p:sp>
      <p:pic>
        <p:nvPicPr>
          <p:cNvPr id="389" name="Google Shape;389;p9" title="Microsoft Power BI"/>
          <p:cNvPicPr preferRelativeResize="0"/>
          <p:nvPr/>
        </p:nvPicPr>
        <p:blipFill rotWithShape="1">
          <a:blip r:embed="rId3">
            <a:alphaModFix/>
          </a:blip>
          <a:srcRect/>
          <a:stretch/>
        </p:blipFill>
        <p:spPr>
          <a:xfrm>
            <a:off x="199082" y="1193692"/>
            <a:ext cx="15468548" cy="71314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8"/>
          <p:cNvSpPr txBox="1">
            <a:spLocks noGrp="1"/>
          </p:cNvSpPr>
          <p:nvPr>
            <p:ph type="title"/>
          </p:nvPr>
        </p:nvSpPr>
        <p:spPr>
          <a:xfrm>
            <a:off x="728230" y="272690"/>
            <a:ext cx="12046073"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a:t>Performance Comparison  - Example</a:t>
            </a:r>
            <a:endParaRPr/>
          </a:p>
        </p:txBody>
      </p:sp>
      <p:sp>
        <p:nvSpPr>
          <p:cNvPr id="395" name="Google Shape;395;p8"/>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13</a:t>
            </a:fld>
            <a:endParaRPr/>
          </a:p>
        </p:txBody>
      </p:sp>
      <p:pic>
        <p:nvPicPr>
          <p:cNvPr id="396" name="Google Shape;396;p8" title="Microsoft Power BI"/>
          <p:cNvPicPr preferRelativeResize="0"/>
          <p:nvPr/>
        </p:nvPicPr>
        <p:blipFill rotWithShape="1">
          <a:blip r:embed="rId3">
            <a:alphaModFix/>
          </a:blip>
          <a:srcRect/>
          <a:stretch/>
        </p:blipFill>
        <p:spPr>
          <a:xfrm>
            <a:off x="728213" y="1608590"/>
            <a:ext cx="13738413" cy="64845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14</a:t>
            </a:fld>
            <a:endParaRPr/>
          </a:p>
        </p:txBody>
      </p:sp>
      <p:pic>
        <p:nvPicPr>
          <p:cNvPr id="402" name="Google Shape;402;p2" title="Microsoft Power BI"/>
          <p:cNvPicPr preferRelativeResize="0"/>
          <p:nvPr/>
        </p:nvPicPr>
        <p:blipFill rotWithShape="1">
          <a:blip r:embed="rId3">
            <a:alphaModFix/>
          </a:blip>
          <a:srcRect/>
          <a:stretch/>
        </p:blipFill>
        <p:spPr>
          <a:xfrm>
            <a:off x="0" y="0"/>
            <a:ext cx="16257588" cy="82949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0"/>
          <p:cNvSpPr txBox="1">
            <a:spLocks noGrp="1"/>
          </p:cNvSpPr>
          <p:nvPr>
            <p:ph type="title"/>
          </p:nvPr>
        </p:nvSpPr>
        <p:spPr>
          <a:xfrm>
            <a:off x="349047" y="105775"/>
            <a:ext cx="136875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sz="3600"/>
              <a:t>Average Life expectancy by Region from 1970 till date </a:t>
            </a:r>
            <a:endParaRPr sz="3600"/>
          </a:p>
        </p:txBody>
      </p:sp>
      <p:sp>
        <p:nvSpPr>
          <p:cNvPr id="408" name="Google Shape;408;p10"/>
          <p:cNvSpPr txBox="1">
            <a:spLocks noGrp="1"/>
          </p:cNvSpPr>
          <p:nvPr>
            <p:ph type="body" idx="2"/>
          </p:nvPr>
        </p:nvSpPr>
        <p:spPr>
          <a:xfrm>
            <a:off x="13031300" y="558300"/>
            <a:ext cx="3226500" cy="77463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2100"/>
              <a:buFont typeface="Arial"/>
              <a:buNone/>
            </a:pPr>
            <a:r>
              <a:rPr lang="en-CA" sz="2200" b="1"/>
              <a:t>Factors Affecting Life Expectancy</a:t>
            </a:r>
            <a:endParaRPr sz="2200" b="1"/>
          </a:p>
          <a:p>
            <a:pPr marL="0" lvl="0" indent="0" algn="l" rtl="0">
              <a:lnSpc>
                <a:spcPct val="110000"/>
              </a:lnSpc>
              <a:spcBef>
                <a:spcPts val="0"/>
              </a:spcBef>
              <a:spcAft>
                <a:spcPts val="0"/>
              </a:spcAft>
              <a:buSzPts val="2100"/>
              <a:buFont typeface="Arial"/>
              <a:buNone/>
            </a:pPr>
            <a:endParaRPr sz="2200" b="1"/>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Gender</a:t>
            </a:r>
            <a:endParaRPr sz="2200" b="1">
              <a:solidFill>
                <a:srgbClr val="000000"/>
              </a:solidFill>
            </a:endParaRPr>
          </a:p>
          <a:p>
            <a:pPr marL="0" lvl="0" indent="0" algn="l" rtl="0">
              <a:lnSpc>
                <a:spcPct val="110000"/>
              </a:lnSpc>
              <a:spcBef>
                <a:spcPts val="0"/>
              </a:spcBef>
              <a:spcAft>
                <a:spcPts val="0"/>
              </a:spcAft>
              <a:buSzPts val="2100"/>
              <a:buNone/>
            </a:pPr>
            <a:endParaRPr sz="2200" b="1">
              <a:solidFill>
                <a:srgbClr val="000000"/>
              </a:solidFill>
            </a:endParaRPr>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Education</a:t>
            </a:r>
            <a:endParaRPr sz="2200" b="1">
              <a:solidFill>
                <a:srgbClr val="000000"/>
              </a:solidFill>
            </a:endParaRPr>
          </a:p>
          <a:p>
            <a:pPr marL="0" lvl="0" indent="0" algn="l" rtl="0">
              <a:lnSpc>
                <a:spcPct val="110000"/>
              </a:lnSpc>
              <a:spcBef>
                <a:spcPts val="0"/>
              </a:spcBef>
              <a:spcAft>
                <a:spcPts val="0"/>
              </a:spcAft>
              <a:buSzPts val="2100"/>
              <a:buNone/>
            </a:pPr>
            <a:endParaRPr sz="2200" b="1">
              <a:solidFill>
                <a:srgbClr val="000000"/>
              </a:solidFill>
            </a:endParaRPr>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Lifestyle</a:t>
            </a:r>
            <a:endParaRPr sz="2200" b="1">
              <a:solidFill>
                <a:srgbClr val="000000"/>
              </a:solidFill>
            </a:endParaRPr>
          </a:p>
        </p:txBody>
      </p:sp>
      <p:sp>
        <p:nvSpPr>
          <p:cNvPr id="409" name="Google Shape;409;p10"/>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15</a:t>
            </a:fld>
            <a:endParaRPr/>
          </a:p>
        </p:txBody>
      </p:sp>
      <p:pic>
        <p:nvPicPr>
          <p:cNvPr id="410" name="Google Shape;410;p10"/>
          <p:cNvPicPr preferRelativeResize="0"/>
          <p:nvPr/>
        </p:nvPicPr>
        <p:blipFill rotWithShape="1">
          <a:blip r:embed="rId3">
            <a:alphaModFix/>
          </a:blip>
          <a:srcRect/>
          <a:stretch/>
        </p:blipFill>
        <p:spPr>
          <a:xfrm>
            <a:off x="0" y="732700"/>
            <a:ext cx="12898775" cy="7397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1"/>
          <p:cNvSpPr txBox="1">
            <a:spLocks noGrp="1"/>
          </p:cNvSpPr>
          <p:nvPr>
            <p:ph type="title"/>
          </p:nvPr>
        </p:nvSpPr>
        <p:spPr>
          <a:xfrm>
            <a:off x="374088" y="111750"/>
            <a:ext cx="155094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sz="3600"/>
              <a:t>Average Life Expectancy of Europe over the years and forecast to 2050</a:t>
            </a:r>
            <a:endParaRPr sz="3600"/>
          </a:p>
        </p:txBody>
      </p:sp>
      <p:sp>
        <p:nvSpPr>
          <p:cNvPr id="416" name="Google Shape;416;p11"/>
          <p:cNvSpPr txBox="1">
            <a:spLocks noGrp="1"/>
          </p:cNvSpPr>
          <p:nvPr>
            <p:ph type="body" idx="2"/>
          </p:nvPr>
        </p:nvSpPr>
        <p:spPr>
          <a:xfrm>
            <a:off x="13561400" y="690825"/>
            <a:ext cx="2696400" cy="75939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2100"/>
              <a:buFont typeface="Arial"/>
              <a:buNone/>
            </a:pPr>
            <a:r>
              <a:rPr lang="en-CA" sz="2200" b="1"/>
              <a:t>Factors Affecting low life expectancy</a:t>
            </a:r>
            <a:endParaRPr sz="2200" b="1"/>
          </a:p>
          <a:p>
            <a:pPr marL="0" lvl="0" indent="0" algn="l" rtl="0">
              <a:lnSpc>
                <a:spcPct val="110000"/>
              </a:lnSpc>
              <a:spcBef>
                <a:spcPts val="0"/>
              </a:spcBef>
              <a:spcAft>
                <a:spcPts val="0"/>
              </a:spcAft>
              <a:buSzPts val="2100"/>
              <a:buFont typeface="Arial"/>
              <a:buNone/>
            </a:pPr>
            <a:endParaRPr sz="2200" b="1"/>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Availability of health facilities</a:t>
            </a:r>
            <a:endParaRPr sz="2200" b="1">
              <a:solidFill>
                <a:srgbClr val="000000"/>
              </a:solidFill>
            </a:endParaRPr>
          </a:p>
          <a:p>
            <a:pPr marL="0" lvl="0" indent="0" algn="l" rtl="0">
              <a:lnSpc>
                <a:spcPct val="110000"/>
              </a:lnSpc>
              <a:spcBef>
                <a:spcPts val="0"/>
              </a:spcBef>
              <a:spcAft>
                <a:spcPts val="0"/>
              </a:spcAft>
              <a:buSzPts val="2100"/>
              <a:buFont typeface="Arial"/>
              <a:buNone/>
            </a:pPr>
            <a:endParaRPr sz="2200" b="1">
              <a:solidFill>
                <a:srgbClr val="000000"/>
              </a:solidFill>
            </a:endParaRPr>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Education and literacy</a:t>
            </a:r>
            <a:endParaRPr sz="2200" b="1">
              <a:solidFill>
                <a:srgbClr val="000000"/>
              </a:solidFill>
            </a:endParaRPr>
          </a:p>
          <a:p>
            <a:pPr marL="0" lvl="0" indent="0" algn="l" rtl="0">
              <a:lnSpc>
                <a:spcPct val="110000"/>
              </a:lnSpc>
              <a:spcBef>
                <a:spcPts val="0"/>
              </a:spcBef>
              <a:spcAft>
                <a:spcPts val="0"/>
              </a:spcAft>
              <a:buSzPts val="2100"/>
              <a:buFont typeface="Arial"/>
              <a:buNone/>
            </a:pPr>
            <a:endParaRPr sz="2200" b="1">
              <a:solidFill>
                <a:srgbClr val="000000"/>
              </a:solidFill>
            </a:endParaRPr>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Low birth rates</a:t>
            </a:r>
            <a:endParaRPr sz="2200" b="1">
              <a:solidFill>
                <a:srgbClr val="000000"/>
              </a:solidFill>
            </a:endParaRPr>
          </a:p>
          <a:p>
            <a:pPr marL="0" lvl="0" indent="0" algn="l" rtl="0">
              <a:lnSpc>
                <a:spcPct val="110000"/>
              </a:lnSpc>
              <a:spcBef>
                <a:spcPts val="0"/>
              </a:spcBef>
              <a:spcAft>
                <a:spcPts val="0"/>
              </a:spcAft>
              <a:buSzPts val="2100"/>
              <a:buFont typeface="Arial"/>
              <a:buNone/>
            </a:pPr>
            <a:endParaRPr sz="2200" b="1">
              <a:solidFill>
                <a:srgbClr val="000000"/>
              </a:solidFill>
            </a:endParaRPr>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Retirements</a:t>
            </a:r>
            <a:endParaRPr sz="2200" b="1">
              <a:solidFill>
                <a:srgbClr val="000000"/>
              </a:solidFill>
            </a:endParaRPr>
          </a:p>
          <a:p>
            <a:pPr marL="0" lvl="0" indent="0" algn="l" rtl="0">
              <a:lnSpc>
                <a:spcPct val="110000"/>
              </a:lnSpc>
              <a:spcBef>
                <a:spcPts val="0"/>
              </a:spcBef>
              <a:spcAft>
                <a:spcPts val="0"/>
              </a:spcAft>
              <a:buSzPts val="2100"/>
              <a:buFont typeface="Arial"/>
              <a:buNone/>
            </a:pPr>
            <a:endParaRPr sz="2200" b="1">
              <a:solidFill>
                <a:srgbClr val="000000"/>
              </a:solidFill>
            </a:endParaRPr>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Advanced technology</a:t>
            </a:r>
            <a:endParaRPr sz="2200" b="1">
              <a:solidFill>
                <a:srgbClr val="000000"/>
              </a:solidFill>
            </a:endParaRPr>
          </a:p>
        </p:txBody>
      </p:sp>
      <p:sp>
        <p:nvSpPr>
          <p:cNvPr id="417" name="Google Shape;417;p11"/>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16</a:t>
            </a:fld>
            <a:endParaRPr/>
          </a:p>
        </p:txBody>
      </p:sp>
      <p:pic>
        <p:nvPicPr>
          <p:cNvPr id="418" name="Google Shape;418;p11"/>
          <p:cNvPicPr preferRelativeResize="0"/>
          <p:nvPr/>
        </p:nvPicPr>
        <p:blipFill rotWithShape="1">
          <a:blip r:embed="rId3">
            <a:alphaModFix/>
          </a:blip>
          <a:srcRect/>
          <a:stretch/>
        </p:blipFill>
        <p:spPr>
          <a:xfrm>
            <a:off x="110725" y="621463"/>
            <a:ext cx="13450676" cy="773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2"/>
          <p:cNvSpPr txBox="1">
            <a:spLocks noGrp="1"/>
          </p:cNvSpPr>
          <p:nvPr>
            <p:ph type="title"/>
          </p:nvPr>
        </p:nvSpPr>
        <p:spPr>
          <a:xfrm>
            <a:off x="0" y="159711"/>
            <a:ext cx="16123500" cy="106576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sz="3600"/>
              <a:t>Average Life expectancy of Africa over the years and Forecast to 2050</a:t>
            </a:r>
            <a:endParaRPr sz="3600"/>
          </a:p>
        </p:txBody>
      </p:sp>
      <p:sp>
        <p:nvSpPr>
          <p:cNvPr id="424" name="Google Shape;424;p12"/>
          <p:cNvSpPr txBox="1">
            <a:spLocks noGrp="1"/>
          </p:cNvSpPr>
          <p:nvPr>
            <p:ph type="body" idx="2"/>
          </p:nvPr>
        </p:nvSpPr>
        <p:spPr>
          <a:xfrm>
            <a:off x="12384925" y="762000"/>
            <a:ext cx="3546000" cy="706045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2100"/>
              <a:buFont typeface="Arial"/>
              <a:buNone/>
            </a:pPr>
            <a:r>
              <a:rPr lang="en-CA" sz="2200" b="1"/>
              <a:t>Factors Affecting low life expectancy</a:t>
            </a:r>
            <a:endParaRPr sz="2200" b="1"/>
          </a:p>
          <a:p>
            <a:pPr marL="0" lvl="0" indent="0" algn="l" rtl="0">
              <a:lnSpc>
                <a:spcPct val="110000"/>
              </a:lnSpc>
              <a:spcBef>
                <a:spcPts val="0"/>
              </a:spcBef>
              <a:spcAft>
                <a:spcPts val="0"/>
              </a:spcAft>
              <a:buSzPts val="2100"/>
              <a:buFont typeface="Arial"/>
              <a:buNone/>
            </a:pPr>
            <a:endParaRPr sz="2200" b="1"/>
          </a:p>
          <a:p>
            <a:pPr marL="457200" lvl="0" indent="-368300" algn="l" rtl="0">
              <a:lnSpc>
                <a:spcPct val="110000"/>
              </a:lnSpc>
              <a:spcBef>
                <a:spcPts val="0"/>
              </a:spcBef>
              <a:spcAft>
                <a:spcPts val="0"/>
              </a:spcAft>
              <a:buClr>
                <a:schemeClr val="dk1"/>
              </a:buClr>
              <a:buSzPts val="2200"/>
              <a:buChar char="●"/>
            </a:pPr>
            <a:r>
              <a:rPr lang="en-CA" sz="2200" b="1">
                <a:solidFill>
                  <a:schemeClr val="dk1"/>
                </a:solidFill>
              </a:rPr>
              <a:t>Poverty</a:t>
            </a:r>
            <a:endParaRPr sz="2200" b="1">
              <a:solidFill>
                <a:schemeClr val="dk1"/>
              </a:solidFill>
            </a:endParaRPr>
          </a:p>
          <a:p>
            <a:pPr marL="0" lvl="0" indent="0" algn="l" rtl="0">
              <a:lnSpc>
                <a:spcPct val="110000"/>
              </a:lnSpc>
              <a:spcBef>
                <a:spcPts val="0"/>
              </a:spcBef>
              <a:spcAft>
                <a:spcPts val="0"/>
              </a:spcAft>
              <a:buSzPts val="2100"/>
              <a:buFont typeface="Arial"/>
              <a:buNone/>
            </a:pPr>
            <a:endParaRPr sz="2200" b="1">
              <a:solidFill>
                <a:schemeClr val="dk1"/>
              </a:solidFill>
            </a:endParaRPr>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Poor and limited health facilities</a:t>
            </a:r>
            <a:endParaRPr sz="2200" b="1">
              <a:solidFill>
                <a:schemeClr val="dk1"/>
              </a:solidFill>
            </a:endParaRPr>
          </a:p>
          <a:p>
            <a:pPr marL="0" lvl="0" indent="0" algn="l" rtl="0">
              <a:lnSpc>
                <a:spcPct val="110000"/>
              </a:lnSpc>
              <a:spcBef>
                <a:spcPts val="0"/>
              </a:spcBef>
              <a:spcAft>
                <a:spcPts val="0"/>
              </a:spcAft>
              <a:buSzPts val="2100"/>
              <a:buFont typeface="Arial"/>
              <a:buNone/>
            </a:pPr>
            <a:endParaRPr sz="2200" b="1">
              <a:solidFill>
                <a:schemeClr val="dk1"/>
              </a:solidFill>
            </a:endParaRPr>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High birth rates and fertility</a:t>
            </a:r>
            <a:endParaRPr sz="2200" b="1">
              <a:solidFill>
                <a:schemeClr val="dk1"/>
              </a:solidFill>
            </a:endParaRPr>
          </a:p>
          <a:p>
            <a:pPr marL="0" lvl="0" indent="0" algn="l" rtl="0">
              <a:lnSpc>
                <a:spcPct val="110000"/>
              </a:lnSpc>
              <a:spcBef>
                <a:spcPts val="0"/>
              </a:spcBef>
              <a:spcAft>
                <a:spcPts val="0"/>
              </a:spcAft>
              <a:buSzPts val="2100"/>
              <a:buFont typeface="Arial"/>
              <a:buNone/>
            </a:pPr>
            <a:endParaRPr sz="2200" b="1">
              <a:solidFill>
                <a:schemeClr val="dk1"/>
              </a:solidFill>
            </a:endParaRPr>
          </a:p>
          <a:p>
            <a:pPr marL="457200" lvl="0" indent="-368300" algn="l" rtl="0">
              <a:lnSpc>
                <a:spcPct val="110000"/>
              </a:lnSpc>
              <a:spcBef>
                <a:spcPts val="0"/>
              </a:spcBef>
              <a:spcAft>
                <a:spcPts val="0"/>
              </a:spcAft>
              <a:buClr>
                <a:schemeClr val="dk1"/>
              </a:buClr>
              <a:buSzPts val="2200"/>
              <a:buChar char="●"/>
            </a:pPr>
            <a:r>
              <a:rPr lang="en-CA" sz="2200" b="1">
                <a:solidFill>
                  <a:schemeClr val="dk1"/>
                </a:solidFill>
              </a:rPr>
              <a:t>Illiteracy</a:t>
            </a:r>
            <a:endParaRPr sz="2200" b="1">
              <a:solidFill>
                <a:schemeClr val="dk1"/>
              </a:solidFill>
            </a:endParaRPr>
          </a:p>
          <a:p>
            <a:pPr marL="0" lvl="0" indent="0" algn="l" rtl="0">
              <a:lnSpc>
                <a:spcPct val="110000"/>
              </a:lnSpc>
              <a:spcBef>
                <a:spcPts val="0"/>
              </a:spcBef>
              <a:spcAft>
                <a:spcPts val="0"/>
              </a:spcAft>
              <a:buSzPts val="2100"/>
              <a:buFont typeface="Arial"/>
              <a:buNone/>
            </a:pPr>
            <a:endParaRPr sz="2200" b="1">
              <a:solidFill>
                <a:schemeClr val="dk1"/>
              </a:solidFill>
            </a:endParaRPr>
          </a:p>
          <a:p>
            <a:pPr marL="457200" lvl="0" indent="-368300" algn="l" rtl="0">
              <a:lnSpc>
                <a:spcPct val="110000"/>
              </a:lnSpc>
              <a:spcBef>
                <a:spcPts val="0"/>
              </a:spcBef>
              <a:spcAft>
                <a:spcPts val="0"/>
              </a:spcAft>
              <a:buClr>
                <a:srgbClr val="000000"/>
              </a:buClr>
              <a:buSzPts val="2200"/>
              <a:buChar char="●"/>
            </a:pPr>
            <a:r>
              <a:rPr lang="en-CA" sz="2200" b="1">
                <a:solidFill>
                  <a:srgbClr val="000000"/>
                </a:solidFill>
              </a:rPr>
              <a:t>Working beyond 65 years instead of retiring</a:t>
            </a:r>
            <a:endParaRPr sz="2200" b="1">
              <a:solidFill>
                <a:schemeClr val="dk1"/>
              </a:solidFill>
            </a:endParaRPr>
          </a:p>
        </p:txBody>
      </p:sp>
      <p:sp>
        <p:nvSpPr>
          <p:cNvPr id="425" name="Google Shape;425;p12"/>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17</a:t>
            </a:fld>
            <a:endParaRPr/>
          </a:p>
        </p:txBody>
      </p:sp>
      <p:pic>
        <p:nvPicPr>
          <p:cNvPr id="426" name="Google Shape;426;p12"/>
          <p:cNvPicPr preferRelativeResize="0"/>
          <p:nvPr/>
        </p:nvPicPr>
        <p:blipFill rotWithShape="1">
          <a:blip r:embed="rId3">
            <a:alphaModFix/>
          </a:blip>
          <a:srcRect/>
          <a:stretch/>
        </p:blipFill>
        <p:spPr>
          <a:xfrm>
            <a:off x="0" y="762000"/>
            <a:ext cx="12384926" cy="762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3"/>
          <p:cNvSpPr txBox="1">
            <a:spLocks noGrp="1"/>
          </p:cNvSpPr>
          <p:nvPr>
            <p:ph type="title"/>
          </p:nvPr>
        </p:nvSpPr>
        <p:spPr>
          <a:xfrm>
            <a:off x="2942126" y="3002113"/>
            <a:ext cx="8709942" cy="2131589"/>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Clr>
                <a:srgbClr val="00673E"/>
              </a:buClr>
              <a:buSzPts val="4800"/>
              <a:buFont typeface="Arial"/>
              <a:buNone/>
            </a:pPr>
            <a:r>
              <a:rPr lang="en-CA"/>
              <a:t>POPULATION </a:t>
            </a:r>
            <a:br>
              <a:rPr lang="en-CA"/>
            </a:br>
            <a:r>
              <a:rPr lang="en-CA"/>
              <a:t>X</a:t>
            </a:r>
            <a:br>
              <a:rPr lang="en-CA"/>
            </a:br>
            <a:r>
              <a:rPr lang="en-CA"/>
              <a:t>GDP</a:t>
            </a:r>
            <a:endParaRPr/>
          </a:p>
        </p:txBody>
      </p:sp>
      <p:sp>
        <p:nvSpPr>
          <p:cNvPr id="432" name="Google Shape;432;p13"/>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4"/>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19</a:t>
            </a:fld>
            <a:endParaRPr/>
          </a:p>
        </p:txBody>
      </p:sp>
      <p:sp>
        <p:nvSpPr>
          <p:cNvPr id="438" name="Google Shape;438;p14"/>
          <p:cNvSpPr txBox="1">
            <a:spLocks noGrp="1"/>
          </p:cNvSpPr>
          <p:nvPr>
            <p:ph type="title"/>
          </p:nvPr>
        </p:nvSpPr>
        <p:spPr>
          <a:xfrm>
            <a:off x="956573" y="245851"/>
            <a:ext cx="9049576" cy="45954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a:t>Continents Comparison</a:t>
            </a:r>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0158C4E1-AC59-C94B-A84B-4C74FD898E27}"/>
                  </a:ext>
                </a:extLst>
              </p:cNvPr>
              <p:cNvGraphicFramePr>
                <a:graphicFrameLocks noGrp="1"/>
              </p:cNvGraphicFramePr>
              <p:nvPr>
                <p:extLst>
                  <p:ext uri="{D42A27DB-BD31-4B8C-83A1-F6EECF244321}">
                    <p14:modId xmlns:p14="http://schemas.microsoft.com/office/powerpoint/2010/main" val="2357013199"/>
                  </p:ext>
                </p:extLst>
              </p:nvPr>
            </p:nvGraphicFramePr>
            <p:xfrm>
              <a:off x="0" y="822960"/>
              <a:ext cx="16257588" cy="74980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Microsoft Power BI">
                <a:extLst>
                  <a:ext uri="{FF2B5EF4-FFF2-40B4-BE49-F238E27FC236}">
                    <a16:creationId xmlns:a16="http://schemas.microsoft.com/office/drawing/2014/main" id="{0158C4E1-AC59-C94B-A84B-4C74FD898E27}"/>
                  </a:ext>
                </a:extLst>
              </p:cNvPr>
              <p:cNvPicPr>
                <a:picLocks noGrp="1" noRot="1" noChangeAspect="1" noMove="1" noResize="1" noEditPoints="1" noAdjustHandles="1" noChangeArrowheads="1" noChangeShapeType="1"/>
              </p:cNvPicPr>
              <p:nvPr/>
            </p:nvPicPr>
            <p:blipFill>
              <a:blip r:embed="rId4"/>
              <a:stretch>
                <a:fillRect/>
              </a:stretch>
            </p:blipFill>
            <p:spPr>
              <a:xfrm>
                <a:off x="0" y="822960"/>
                <a:ext cx="16257588" cy="7498079"/>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9b2b168d75_1_0"/>
          <p:cNvSpPr txBox="1">
            <a:spLocks noGrp="1"/>
          </p:cNvSpPr>
          <p:nvPr>
            <p:ph type="title"/>
          </p:nvPr>
        </p:nvSpPr>
        <p:spPr>
          <a:xfrm>
            <a:off x="812881" y="768365"/>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a:t>Datasets</a:t>
            </a:r>
            <a:endParaRPr/>
          </a:p>
        </p:txBody>
      </p:sp>
      <p:sp>
        <p:nvSpPr>
          <p:cNvPr id="302" name="Google Shape;302;g19b2b168d75_1_0"/>
          <p:cNvSpPr txBox="1">
            <a:spLocks noGrp="1"/>
          </p:cNvSpPr>
          <p:nvPr>
            <p:ph type="body" idx="1"/>
          </p:nvPr>
        </p:nvSpPr>
        <p:spPr>
          <a:xfrm>
            <a:off x="812882" y="2404534"/>
            <a:ext cx="11615700" cy="5130900"/>
          </a:xfrm>
          <a:prstGeom prst="rect">
            <a:avLst/>
          </a:prstGeom>
          <a:noFill/>
          <a:ln>
            <a:noFill/>
          </a:ln>
        </p:spPr>
        <p:txBody>
          <a:bodyPr spcFirstLastPara="1" wrap="square" lIns="0" tIns="0" rIns="0" bIns="0" anchor="t" anchorCtr="0">
            <a:noAutofit/>
          </a:bodyPr>
          <a:lstStyle/>
          <a:p>
            <a:pPr marL="457200" lvl="0" indent="-431800" algn="l" rtl="0">
              <a:lnSpc>
                <a:spcPct val="110000"/>
              </a:lnSpc>
              <a:spcBef>
                <a:spcPts val="0"/>
              </a:spcBef>
              <a:spcAft>
                <a:spcPts val="0"/>
              </a:spcAft>
              <a:buSzPts val="3200"/>
              <a:buChar char="●"/>
            </a:pPr>
            <a:r>
              <a:rPr lang="en-CA"/>
              <a:t>Data sources from UN</a:t>
            </a:r>
            <a:endParaRPr/>
          </a:p>
          <a:p>
            <a:pPr marL="914400" lvl="1" indent="-314325" algn="l" rtl="0">
              <a:lnSpc>
                <a:spcPct val="110000"/>
              </a:lnSpc>
              <a:spcBef>
                <a:spcPts val="0"/>
              </a:spcBef>
              <a:spcAft>
                <a:spcPts val="0"/>
              </a:spcAft>
              <a:buSzPts val="1350"/>
              <a:buChar char="○"/>
            </a:pPr>
            <a:r>
              <a:rPr lang="en-CA"/>
              <a:t>GDP</a:t>
            </a:r>
            <a:endParaRPr/>
          </a:p>
          <a:p>
            <a:pPr marL="1371600" lvl="2" indent="-350519" algn="l" rtl="0">
              <a:lnSpc>
                <a:spcPct val="110000"/>
              </a:lnSpc>
              <a:spcBef>
                <a:spcPts val="0"/>
              </a:spcBef>
              <a:spcAft>
                <a:spcPts val="0"/>
              </a:spcAft>
              <a:buSzPts val="1920"/>
              <a:buChar char="■"/>
            </a:pPr>
            <a:r>
              <a:rPr lang="en-CA"/>
              <a:t>2 datasets</a:t>
            </a:r>
            <a:endParaRPr/>
          </a:p>
          <a:p>
            <a:pPr marL="914400" lvl="1" indent="-314325" algn="l" rtl="0">
              <a:lnSpc>
                <a:spcPct val="110000"/>
              </a:lnSpc>
              <a:spcBef>
                <a:spcPts val="0"/>
              </a:spcBef>
              <a:spcAft>
                <a:spcPts val="0"/>
              </a:spcAft>
              <a:buSzPts val="1350"/>
              <a:buChar char="○"/>
            </a:pPr>
            <a:r>
              <a:rPr lang="en-CA"/>
              <a:t>Population</a:t>
            </a:r>
            <a:endParaRPr/>
          </a:p>
          <a:p>
            <a:pPr marL="914400" lvl="1" indent="-314325" algn="l" rtl="0">
              <a:lnSpc>
                <a:spcPct val="110000"/>
              </a:lnSpc>
              <a:spcBef>
                <a:spcPts val="0"/>
              </a:spcBef>
              <a:spcAft>
                <a:spcPts val="0"/>
              </a:spcAft>
              <a:buSzPts val="1350"/>
              <a:buChar char="○"/>
            </a:pPr>
            <a:r>
              <a:rPr lang="en-CA"/>
              <a:t>Life expectancy</a:t>
            </a:r>
            <a:endParaRPr/>
          </a:p>
          <a:p>
            <a:pPr marL="0" lvl="0" indent="0" algn="l" rtl="0">
              <a:lnSpc>
                <a:spcPct val="110000"/>
              </a:lnSpc>
              <a:spcBef>
                <a:spcPts val="0"/>
              </a:spcBef>
              <a:spcAft>
                <a:spcPts val="0"/>
              </a:spcAft>
              <a:buSzPts val="3200"/>
              <a:buNone/>
            </a:pPr>
            <a:endParaRPr/>
          </a:p>
          <a:p>
            <a:pPr marL="457200" lvl="0" indent="-431800" algn="l" rtl="0">
              <a:lnSpc>
                <a:spcPct val="110000"/>
              </a:lnSpc>
              <a:spcBef>
                <a:spcPts val="0"/>
              </a:spcBef>
              <a:spcAft>
                <a:spcPts val="0"/>
              </a:spcAft>
              <a:buSzPts val="3200"/>
              <a:buChar char="●"/>
            </a:pPr>
            <a:r>
              <a:rPr lang="en-CA"/>
              <a:t>Data since 1970</a:t>
            </a:r>
            <a:endParaRPr/>
          </a:p>
        </p:txBody>
      </p:sp>
      <p:sp>
        <p:nvSpPr>
          <p:cNvPr id="303" name="Google Shape;303;g19b2b168d75_1_0"/>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2</a:t>
            </a:fld>
            <a:endParaRPr/>
          </a:p>
        </p:txBody>
      </p:sp>
      <p:pic>
        <p:nvPicPr>
          <p:cNvPr id="304" name="Google Shape;304;g19b2b168d75_1_0"/>
          <p:cNvPicPr preferRelativeResize="0"/>
          <p:nvPr/>
        </p:nvPicPr>
        <p:blipFill rotWithShape="1">
          <a:blip r:embed="rId3">
            <a:alphaModFix/>
          </a:blip>
          <a:srcRect/>
          <a:stretch/>
        </p:blipFill>
        <p:spPr>
          <a:xfrm>
            <a:off x="8307977" y="1436315"/>
            <a:ext cx="6545535" cy="55624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20</a:t>
            </a:fld>
            <a:endParaRPr/>
          </a:p>
        </p:txBody>
      </p:sp>
      <p:pic>
        <p:nvPicPr>
          <p:cNvPr id="445" name="Google Shape;445;p3" descr="Africa - Wikipedia"/>
          <p:cNvPicPr preferRelativeResize="0"/>
          <p:nvPr/>
        </p:nvPicPr>
        <p:blipFill rotWithShape="1">
          <a:blip r:embed="rId3">
            <a:alphaModFix/>
          </a:blip>
          <a:srcRect/>
          <a:stretch/>
        </p:blipFill>
        <p:spPr>
          <a:xfrm>
            <a:off x="463648" y="971574"/>
            <a:ext cx="6096000" cy="6096000"/>
          </a:xfrm>
          <a:prstGeom prst="rect">
            <a:avLst/>
          </a:prstGeom>
          <a:noFill/>
          <a:ln>
            <a:noFill/>
          </a:ln>
        </p:spPr>
      </p:pic>
      <p:pic>
        <p:nvPicPr>
          <p:cNvPr id="446" name="Google Shape;446;p3" descr="Oceania - Wikipedia"/>
          <p:cNvPicPr preferRelativeResize="0"/>
          <p:nvPr/>
        </p:nvPicPr>
        <p:blipFill rotWithShape="1">
          <a:blip r:embed="rId4">
            <a:alphaModFix/>
          </a:blip>
          <a:srcRect/>
          <a:stretch/>
        </p:blipFill>
        <p:spPr>
          <a:xfrm>
            <a:off x="9697942" y="971574"/>
            <a:ext cx="6096000" cy="6096000"/>
          </a:xfrm>
          <a:prstGeom prst="rect">
            <a:avLst/>
          </a:prstGeom>
          <a:noFill/>
          <a:ln>
            <a:noFill/>
          </a:ln>
        </p:spPr>
      </p:pic>
      <p:sp>
        <p:nvSpPr>
          <p:cNvPr id="447" name="Google Shape;447;p3"/>
          <p:cNvSpPr/>
          <p:nvPr/>
        </p:nvSpPr>
        <p:spPr>
          <a:xfrm>
            <a:off x="7547211" y="2893325"/>
            <a:ext cx="1514901" cy="2415654"/>
          </a:xfrm>
          <a:prstGeom prst="mathMultiply">
            <a:avLst>
              <a:gd name="adj1" fmla="val 23520"/>
            </a:avLst>
          </a:prstGeom>
          <a:solidFill>
            <a:schemeClr val="accent1"/>
          </a:solidFill>
          <a:ln w="25400" cap="flat" cmpd="sng">
            <a:solidFill>
              <a:srgbClr val="004B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15"/>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21</a:t>
            </a:fld>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0EAA1298-FCE8-9002-2CEF-5B1763F2EE7E}"/>
                  </a:ext>
                </a:extLst>
              </p:cNvPr>
              <p:cNvGraphicFramePr>
                <a:graphicFrameLocks noGrp="1"/>
              </p:cNvGraphicFramePr>
              <p:nvPr>
                <p:extLst>
                  <p:ext uri="{D42A27DB-BD31-4B8C-83A1-F6EECF244321}">
                    <p14:modId xmlns:p14="http://schemas.microsoft.com/office/powerpoint/2010/main" val="403901748"/>
                  </p:ext>
                </p:extLst>
              </p:nvPr>
            </p:nvGraphicFramePr>
            <p:xfrm>
              <a:off x="0" y="159711"/>
              <a:ext cx="16257588" cy="817439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Microsoft Power BI">
                <a:extLst>
                  <a:ext uri="{FF2B5EF4-FFF2-40B4-BE49-F238E27FC236}">
                    <a16:creationId xmlns:a16="http://schemas.microsoft.com/office/drawing/2014/main" id="{0EAA1298-FCE8-9002-2CEF-5B1763F2EE7E}"/>
                  </a:ext>
                </a:extLst>
              </p:cNvPr>
              <p:cNvPicPr>
                <a:picLocks noGrp="1" noRot="1" noChangeAspect="1" noMove="1" noResize="1" noEditPoints="1" noAdjustHandles="1" noChangeArrowheads="1" noChangeShapeType="1"/>
              </p:cNvPicPr>
              <p:nvPr/>
            </p:nvPicPr>
            <p:blipFill>
              <a:blip r:embed="rId4"/>
              <a:stretch>
                <a:fillRect/>
              </a:stretch>
            </p:blipFill>
            <p:spPr>
              <a:xfrm>
                <a:off x="0" y="159711"/>
                <a:ext cx="16257588" cy="8174392"/>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7"/>
          <p:cNvSpPr txBox="1">
            <a:spLocks noGrp="1"/>
          </p:cNvSpPr>
          <p:nvPr>
            <p:ph type="ctrTitle"/>
          </p:nvPr>
        </p:nvSpPr>
        <p:spPr>
          <a:xfrm>
            <a:off x="3600170" y="2884350"/>
            <a:ext cx="9036900" cy="1185000"/>
          </a:xfrm>
          <a:prstGeom prst="rect">
            <a:avLst/>
          </a:prstGeom>
          <a:noFill/>
          <a:ln>
            <a:noFill/>
          </a:ln>
        </p:spPr>
        <p:txBody>
          <a:bodyPr spcFirstLastPara="1" wrap="square" lIns="0" tIns="0" rIns="0" bIns="0" anchor="b" anchorCtr="0">
            <a:normAutofit/>
          </a:bodyPr>
          <a:lstStyle/>
          <a:p>
            <a:pPr marL="0" lvl="0" indent="0" algn="ctr" rtl="0">
              <a:lnSpc>
                <a:spcPct val="80000"/>
              </a:lnSpc>
              <a:spcBef>
                <a:spcPts val="0"/>
              </a:spcBef>
              <a:spcAft>
                <a:spcPts val="0"/>
              </a:spcAft>
              <a:buClr>
                <a:schemeClr val="lt1"/>
              </a:buClr>
              <a:buSzPct val="100000"/>
              <a:buFont typeface="Avenir"/>
              <a:buNone/>
            </a:pPr>
            <a:r>
              <a:rPr lang="en-CA">
                <a:latin typeface="Avenir"/>
                <a:ea typeface="Avenir"/>
                <a:cs typeface="Avenir"/>
                <a:sym typeface="Avenir"/>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9c748f14e1_1_0"/>
          <p:cNvSpPr txBox="1">
            <a:spLocks noGrp="1"/>
          </p:cNvSpPr>
          <p:nvPr>
            <p:ph type="title"/>
          </p:nvPr>
        </p:nvSpPr>
        <p:spPr>
          <a:xfrm>
            <a:off x="812881" y="768365"/>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a:t>Tools</a:t>
            </a:r>
            <a:endParaRPr/>
          </a:p>
        </p:txBody>
      </p:sp>
      <p:sp>
        <p:nvSpPr>
          <p:cNvPr id="310" name="Google Shape;310;g19c748f14e1_1_0"/>
          <p:cNvSpPr txBox="1">
            <a:spLocks noGrp="1"/>
          </p:cNvSpPr>
          <p:nvPr>
            <p:ph type="body" idx="1"/>
          </p:nvPr>
        </p:nvSpPr>
        <p:spPr>
          <a:xfrm>
            <a:off x="812882" y="2404534"/>
            <a:ext cx="11615700" cy="5130900"/>
          </a:xfrm>
          <a:prstGeom prst="rect">
            <a:avLst/>
          </a:prstGeom>
          <a:noFill/>
          <a:ln>
            <a:noFill/>
          </a:ln>
        </p:spPr>
        <p:txBody>
          <a:bodyPr spcFirstLastPara="1" wrap="square" lIns="0" tIns="0" rIns="0" bIns="0" anchor="t" anchorCtr="0">
            <a:noAutofit/>
          </a:bodyPr>
          <a:lstStyle/>
          <a:p>
            <a:pPr marL="457200" lvl="0" indent="-431800" algn="l" rtl="0">
              <a:lnSpc>
                <a:spcPct val="110000"/>
              </a:lnSpc>
              <a:spcBef>
                <a:spcPts val="0"/>
              </a:spcBef>
              <a:spcAft>
                <a:spcPts val="0"/>
              </a:spcAft>
              <a:buSzPts val="3200"/>
              <a:buChar char="●"/>
            </a:pPr>
            <a:r>
              <a:rPr lang="en-CA"/>
              <a:t>Tools used</a:t>
            </a:r>
            <a:endParaRPr/>
          </a:p>
          <a:p>
            <a:pPr marL="914400" lvl="1" indent="-314325" algn="l" rtl="0">
              <a:lnSpc>
                <a:spcPct val="110000"/>
              </a:lnSpc>
              <a:spcBef>
                <a:spcPts val="0"/>
              </a:spcBef>
              <a:spcAft>
                <a:spcPts val="0"/>
              </a:spcAft>
              <a:buSzPts val="1350"/>
              <a:buChar char="○"/>
            </a:pPr>
            <a:r>
              <a:rPr lang="en-CA"/>
              <a:t>PowerBI</a:t>
            </a:r>
            <a:endParaRPr sz="2800"/>
          </a:p>
          <a:p>
            <a:pPr marL="1371600" lvl="2" indent="-325119" algn="l" rtl="0">
              <a:lnSpc>
                <a:spcPct val="110000"/>
              </a:lnSpc>
              <a:spcBef>
                <a:spcPts val="0"/>
              </a:spcBef>
              <a:spcAft>
                <a:spcPts val="0"/>
              </a:spcAft>
              <a:buSzPts val="1520"/>
              <a:buChar char="■"/>
            </a:pPr>
            <a:r>
              <a:rPr lang="en-CA" sz="2800"/>
              <a:t>Visualizations</a:t>
            </a:r>
            <a:endParaRPr sz="2800"/>
          </a:p>
          <a:p>
            <a:pPr marL="1371600" lvl="2" indent="-325119" algn="l" rtl="0">
              <a:lnSpc>
                <a:spcPct val="110000"/>
              </a:lnSpc>
              <a:spcBef>
                <a:spcPts val="0"/>
              </a:spcBef>
              <a:spcAft>
                <a:spcPts val="0"/>
              </a:spcAft>
              <a:buSzPts val="1520"/>
              <a:buChar char="■"/>
            </a:pPr>
            <a:r>
              <a:rPr lang="en-CA" sz="2800"/>
              <a:t>Forecast</a:t>
            </a:r>
            <a:endParaRPr sz="2800"/>
          </a:p>
          <a:p>
            <a:pPr marL="914400" lvl="1" indent="-314325" algn="l" rtl="0">
              <a:lnSpc>
                <a:spcPct val="110000"/>
              </a:lnSpc>
              <a:spcBef>
                <a:spcPts val="0"/>
              </a:spcBef>
              <a:spcAft>
                <a:spcPts val="0"/>
              </a:spcAft>
              <a:buSzPts val="1350"/>
              <a:buChar char="○"/>
            </a:pPr>
            <a:r>
              <a:rPr lang="en-CA"/>
              <a:t>Python</a:t>
            </a:r>
            <a:endParaRPr/>
          </a:p>
          <a:p>
            <a:pPr marL="1371600" lvl="2" indent="-325118" algn="l" rtl="0">
              <a:lnSpc>
                <a:spcPct val="110000"/>
              </a:lnSpc>
              <a:spcBef>
                <a:spcPts val="0"/>
              </a:spcBef>
              <a:spcAft>
                <a:spcPts val="0"/>
              </a:spcAft>
              <a:buSzPts val="1520"/>
              <a:buChar char="■"/>
            </a:pPr>
            <a:r>
              <a:rPr lang="en-CA" sz="2800"/>
              <a:t>Data processing and forecast</a:t>
            </a:r>
            <a:endParaRPr sz="2800">
              <a:solidFill>
                <a:schemeClr val="dk1"/>
              </a:solidFill>
            </a:endParaRPr>
          </a:p>
          <a:p>
            <a:pPr marL="914400" lvl="1" indent="-314325" algn="l" rtl="0">
              <a:lnSpc>
                <a:spcPct val="110000"/>
              </a:lnSpc>
              <a:spcBef>
                <a:spcPts val="0"/>
              </a:spcBef>
              <a:spcAft>
                <a:spcPts val="0"/>
              </a:spcAft>
              <a:buSzPts val="1350"/>
              <a:buChar char="○"/>
            </a:pPr>
            <a:r>
              <a:rPr lang="en-CA">
                <a:solidFill>
                  <a:schemeClr val="dk1"/>
                </a:solidFill>
              </a:rPr>
              <a:t>Google Colab</a:t>
            </a:r>
            <a:endParaRPr>
              <a:solidFill>
                <a:schemeClr val="dk1"/>
              </a:solidFill>
            </a:endParaRPr>
          </a:p>
          <a:p>
            <a:pPr marL="1371600" lvl="2" indent="-325118" algn="l" rtl="0">
              <a:lnSpc>
                <a:spcPct val="110000"/>
              </a:lnSpc>
              <a:spcBef>
                <a:spcPts val="0"/>
              </a:spcBef>
              <a:spcAft>
                <a:spcPts val="0"/>
              </a:spcAft>
              <a:buSzPts val="1520"/>
              <a:buChar char="■"/>
            </a:pPr>
            <a:r>
              <a:rPr lang="en-CA" sz="2800">
                <a:solidFill>
                  <a:schemeClr val="dk1"/>
                </a:solidFill>
              </a:rPr>
              <a:t>Free colaboratory jupyter notebook environment</a:t>
            </a:r>
            <a:endParaRPr>
              <a:solidFill>
                <a:schemeClr val="dk1"/>
              </a:solidFill>
            </a:endParaRPr>
          </a:p>
          <a:p>
            <a:pPr marL="914400" lvl="1" indent="-314325" algn="l" rtl="0">
              <a:lnSpc>
                <a:spcPct val="110000"/>
              </a:lnSpc>
              <a:spcBef>
                <a:spcPts val="0"/>
              </a:spcBef>
              <a:spcAft>
                <a:spcPts val="0"/>
              </a:spcAft>
              <a:buSzPts val="1350"/>
              <a:buChar char="○"/>
            </a:pPr>
            <a:r>
              <a:rPr lang="en-CA"/>
              <a:t>Google drive</a:t>
            </a:r>
            <a:endParaRPr/>
          </a:p>
          <a:p>
            <a:pPr marL="1371600" lvl="2" indent="-325118" algn="l" rtl="0">
              <a:lnSpc>
                <a:spcPct val="110000"/>
              </a:lnSpc>
              <a:spcBef>
                <a:spcPts val="0"/>
              </a:spcBef>
              <a:spcAft>
                <a:spcPts val="0"/>
              </a:spcAft>
              <a:buSzPts val="1520"/>
              <a:buChar char="■"/>
            </a:pPr>
            <a:r>
              <a:rPr lang="en-CA" sz="2800"/>
              <a:t>Live “extract” using PowerBI</a:t>
            </a:r>
            <a:endParaRPr sz="2800"/>
          </a:p>
          <a:p>
            <a:pPr marL="1371600" lvl="2" indent="-325119" algn="l" rtl="0">
              <a:lnSpc>
                <a:spcPct val="110000"/>
              </a:lnSpc>
              <a:spcBef>
                <a:spcPts val="0"/>
              </a:spcBef>
              <a:spcAft>
                <a:spcPts val="0"/>
              </a:spcAft>
              <a:buSzPts val="1520"/>
              <a:buChar char="■"/>
            </a:pPr>
            <a:r>
              <a:rPr lang="en-CA" sz="2800"/>
              <a:t>Refresh data</a:t>
            </a:r>
            <a:endParaRPr sz="2800"/>
          </a:p>
        </p:txBody>
      </p:sp>
      <p:sp>
        <p:nvSpPr>
          <p:cNvPr id="311" name="Google Shape;311;g19c748f14e1_1_0"/>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3</a:t>
            </a:fld>
            <a:endParaRPr/>
          </a:p>
        </p:txBody>
      </p:sp>
      <p:pic>
        <p:nvPicPr>
          <p:cNvPr id="312" name="Google Shape;312;g19c748f14e1_1_0"/>
          <p:cNvPicPr preferRelativeResize="0"/>
          <p:nvPr/>
        </p:nvPicPr>
        <p:blipFill rotWithShape="1">
          <a:blip r:embed="rId3">
            <a:alphaModFix/>
          </a:blip>
          <a:srcRect/>
          <a:stretch/>
        </p:blipFill>
        <p:spPr>
          <a:xfrm>
            <a:off x="12402887" y="2554263"/>
            <a:ext cx="1899326" cy="2082125"/>
          </a:xfrm>
          <a:prstGeom prst="rect">
            <a:avLst/>
          </a:prstGeom>
          <a:noFill/>
          <a:ln>
            <a:noFill/>
          </a:ln>
        </p:spPr>
      </p:pic>
      <p:pic>
        <p:nvPicPr>
          <p:cNvPr id="313" name="Google Shape;313;g19c748f14e1_1_0"/>
          <p:cNvPicPr preferRelativeResize="0"/>
          <p:nvPr/>
        </p:nvPicPr>
        <p:blipFill rotWithShape="1">
          <a:blip r:embed="rId4">
            <a:alphaModFix/>
          </a:blip>
          <a:srcRect/>
          <a:stretch/>
        </p:blipFill>
        <p:spPr>
          <a:xfrm>
            <a:off x="11994674" y="3794600"/>
            <a:ext cx="2715750" cy="2715750"/>
          </a:xfrm>
          <a:prstGeom prst="rect">
            <a:avLst/>
          </a:prstGeom>
          <a:noFill/>
          <a:ln>
            <a:noFill/>
          </a:ln>
        </p:spPr>
      </p:pic>
      <p:pic>
        <p:nvPicPr>
          <p:cNvPr id="314" name="Google Shape;314;g19c748f14e1_1_0"/>
          <p:cNvPicPr preferRelativeResize="0"/>
          <p:nvPr/>
        </p:nvPicPr>
        <p:blipFill rotWithShape="1">
          <a:blip r:embed="rId5">
            <a:alphaModFix/>
          </a:blip>
          <a:srcRect/>
          <a:stretch/>
        </p:blipFill>
        <p:spPr>
          <a:xfrm>
            <a:off x="12504924" y="768370"/>
            <a:ext cx="1695224" cy="1695224"/>
          </a:xfrm>
          <a:prstGeom prst="rect">
            <a:avLst/>
          </a:prstGeom>
          <a:noFill/>
          <a:ln>
            <a:noFill/>
          </a:ln>
        </p:spPr>
      </p:pic>
      <p:pic>
        <p:nvPicPr>
          <p:cNvPr id="315" name="Google Shape;315;g19c748f14e1_1_0"/>
          <p:cNvPicPr preferRelativeResize="0"/>
          <p:nvPr/>
        </p:nvPicPr>
        <p:blipFill rotWithShape="1">
          <a:blip r:embed="rId6">
            <a:alphaModFix/>
          </a:blip>
          <a:srcRect/>
          <a:stretch/>
        </p:blipFill>
        <p:spPr>
          <a:xfrm>
            <a:off x="12402862" y="5958100"/>
            <a:ext cx="1899351" cy="1899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9b2b168d75_2_0"/>
          <p:cNvSpPr txBox="1">
            <a:spLocks noGrp="1"/>
          </p:cNvSpPr>
          <p:nvPr>
            <p:ph type="title"/>
          </p:nvPr>
        </p:nvSpPr>
        <p:spPr>
          <a:xfrm>
            <a:off x="812881" y="768365"/>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a:t>Data Processing</a:t>
            </a:r>
            <a:endParaRPr/>
          </a:p>
        </p:txBody>
      </p:sp>
      <p:sp>
        <p:nvSpPr>
          <p:cNvPr id="321" name="Google Shape;321;g19b2b168d75_2_0"/>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4</a:t>
            </a:fld>
            <a:endParaRPr/>
          </a:p>
        </p:txBody>
      </p:sp>
      <p:sp>
        <p:nvSpPr>
          <p:cNvPr id="322" name="Google Shape;322;g19b2b168d75_2_0"/>
          <p:cNvSpPr txBox="1">
            <a:spLocks noGrp="1"/>
          </p:cNvSpPr>
          <p:nvPr>
            <p:ph type="body" idx="1"/>
          </p:nvPr>
        </p:nvSpPr>
        <p:spPr>
          <a:xfrm>
            <a:off x="812882" y="2404534"/>
            <a:ext cx="11615700" cy="5130900"/>
          </a:xfrm>
          <a:prstGeom prst="rect">
            <a:avLst/>
          </a:prstGeom>
          <a:noFill/>
          <a:ln>
            <a:noFill/>
          </a:ln>
        </p:spPr>
        <p:txBody>
          <a:bodyPr spcFirstLastPara="1" wrap="square" lIns="0" tIns="0" rIns="0" bIns="0" anchor="t" anchorCtr="0">
            <a:noAutofit/>
          </a:bodyPr>
          <a:lstStyle/>
          <a:p>
            <a:pPr marL="457200" lvl="0" indent="-431800" algn="l" rtl="0">
              <a:lnSpc>
                <a:spcPct val="110000"/>
              </a:lnSpc>
              <a:spcBef>
                <a:spcPts val="0"/>
              </a:spcBef>
              <a:spcAft>
                <a:spcPts val="0"/>
              </a:spcAft>
              <a:buSzPts val="3200"/>
              <a:buChar char="●"/>
            </a:pPr>
            <a:r>
              <a:rPr lang="en-CA"/>
              <a:t>Data processing with python</a:t>
            </a:r>
            <a:endParaRPr/>
          </a:p>
          <a:p>
            <a:pPr marL="914400" lvl="1" indent="-314325" algn="l" rtl="0">
              <a:lnSpc>
                <a:spcPct val="110000"/>
              </a:lnSpc>
              <a:spcBef>
                <a:spcPts val="0"/>
              </a:spcBef>
              <a:spcAft>
                <a:spcPts val="0"/>
              </a:spcAft>
              <a:buSzPts val="1350"/>
              <a:buChar char="○"/>
            </a:pPr>
            <a:r>
              <a:rPr lang="en-CA"/>
              <a:t>Google Colab</a:t>
            </a:r>
            <a:endParaRPr sz="2800"/>
          </a:p>
          <a:p>
            <a:pPr marL="914400" lvl="1" indent="-314325" algn="l" rtl="0">
              <a:lnSpc>
                <a:spcPct val="110000"/>
              </a:lnSpc>
              <a:spcBef>
                <a:spcPts val="0"/>
              </a:spcBef>
              <a:spcAft>
                <a:spcPts val="0"/>
              </a:spcAft>
              <a:buSzPts val="1350"/>
              <a:buChar char="○"/>
            </a:pPr>
            <a:r>
              <a:rPr lang="en-CA"/>
              <a:t>Combine information from many files</a:t>
            </a:r>
            <a:endParaRPr/>
          </a:p>
          <a:p>
            <a:pPr marL="1371600" lvl="2" indent="-325119" algn="l" rtl="0">
              <a:lnSpc>
                <a:spcPct val="110000"/>
              </a:lnSpc>
              <a:spcBef>
                <a:spcPts val="0"/>
              </a:spcBef>
              <a:spcAft>
                <a:spcPts val="0"/>
              </a:spcAft>
              <a:buSzPts val="1520"/>
              <a:buChar char="■"/>
            </a:pPr>
            <a:r>
              <a:rPr lang="en-CA" sz="2800"/>
              <a:t>Joined files to create one final file to be used containing all the information</a:t>
            </a:r>
            <a:endParaRPr sz="2800"/>
          </a:p>
          <a:p>
            <a:pPr marL="457200" lvl="0" indent="0" algn="l" rtl="0">
              <a:lnSpc>
                <a:spcPct val="110000"/>
              </a:lnSpc>
              <a:spcBef>
                <a:spcPts val="0"/>
              </a:spcBef>
              <a:spcAft>
                <a:spcPts val="0"/>
              </a:spcAft>
              <a:buSzPts val="3200"/>
              <a:buNone/>
            </a:pPr>
            <a:endParaRPr sz="2800"/>
          </a:p>
          <a:p>
            <a:pPr marL="457200" lvl="0" indent="-406400" algn="l" rtl="0">
              <a:lnSpc>
                <a:spcPct val="110000"/>
              </a:lnSpc>
              <a:spcBef>
                <a:spcPts val="0"/>
              </a:spcBef>
              <a:spcAft>
                <a:spcPts val="0"/>
              </a:spcAft>
              <a:buSzPts val="2800"/>
              <a:buChar char="●"/>
            </a:pPr>
            <a:r>
              <a:rPr lang="en-CA" sz="3100"/>
              <a:t>Data processing made it easier to write the final file</a:t>
            </a:r>
            <a:endParaRPr sz="3100"/>
          </a:p>
          <a:p>
            <a:pPr marL="914400" lvl="1" indent="-425450" algn="l" rtl="0">
              <a:lnSpc>
                <a:spcPct val="110000"/>
              </a:lnSpc>
              <a:spcBef>
                <a:spcPts val="0"/>
              </a:spcBef>
              <a:spcAft>
                <a:spcPts val="0"/>
              </a:spcAft>
              <a:buSzPts val="3100"/>
              <a:buChar char="○"/>
            </a:pPr>
            <a:r>
              <a:rPr lang="en-CA" sz="3100"/>
              <a:t>C</a:t>
            </a:r>
            <a:r>
              <a:rPr lang="en-CA" sz="2800"/>
              <a:t>heck for blank or null values</a:t>
            </a:r>
            <a:endParaRPr sz="2800"/>
          </a:p>
          <a:p>
            <a:pPr marL="914400" lvl="1" indent="-406400" algn="l" rtl="0">
              <a:lnSpc>
                <a:spcPct val="110000"/>
              </a:lnSpc>
              <a:spcBef>
                <a:spcPts val="0"/>
              </a:spcBef>
              <a:spcAft>
                <a:spcPts val="0"/>
              </a:spcAft>
              <a:buSzPts val="2800"/>
              <a:buChar char="○"/>
            </a:pPr>
            <a:r>
              <a:rPr lang="en-CA" sz="2800"/>
              <a:t>Fill up missing values from other sources</a:t>
            </a:r>
            <a:endParaRPr sz="2800"/>
          </a:p>
          <a:p>
            <a:pPr marL="914400" lvl="1" indent="-406400" algn="l" rtl="0">
              <a:lnSpc>
                <a:spcPct val="110000"/>
              </a:lnSpc>
              <a:spcBef>
                <a:spcPts val="0"/>
              </a:spcBef>
              <a:spcAft>
                <a:spcPts val="0"/>
              </a:spcAft>
              <a:buSzPts val="2800"/>
              <a:buChar char="○"/>
            </a:pPr>
            <a:r>
              <a:rPr lang="en-CA" sz="2800"/>
              <a:t>Reusable code to rewrite the file</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19c748f14e1_1_8"/>
          <p:cNvSpPr txBox="1">
            <a:spLocks noGrp="1"/>
          </p:cNvSpPr>
          <p:nvPr>
            <p:ph type="title"/>
          </p:nvPr>
        </p:nvSpPr>
        <p:spPr>
          <a:xfrm>
            <a:off x="812881" y="768365"/>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a:t>Data Processing</a:t>
            </a:r>
            <a:endParaRPr/>
          </a:p>
        </p:txBody>
      </p:sp>
      <p:sp>
        <p:nvSpPr>
          <p:cNvPr id="328" name="Google Shape;328;g19c748f14e1_1_8"/>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5</a:t>
            </a:fld>
            <a:endParaRPr/>
          </a:p>
        </p:txBody>
      </p:sp>
      <p:pic>
        <p:nvPicPr>
          <p:cNvPr id="329" name="Google Shape;329;g19c748f14e1_1_8"/>
          <p:cNvPicPr preferRelativeResize="0"/>
          <p:nvPr/>
        </p:nvPicPr>
        <p:blipFill rotWithShape="1">
          <a:blip r:embed="rId3">
            <a:alphaModFix/>
          </a:blip>
          <a:srcRect/>
          <a:stretch/>
        </p:blipFill>
        <p:spPr>
          <a:xfrm>
            <a:off x="994324" y="3054977"/>
            <a:ext cx="7282428" cy="3898900"/>
          </a:xfrm>
          <a:prstGeom prst="rect">
            <a:avLst/>
          </a:prstGeom>
          <a:noFill/>
          <a:ln>
            <a:noFill/>
          </a:ln>
        </p:spPr>
      </p:pic>
      <p:pic>
        <p:nvPicPr>
          <p:cNvPr id="330" name="Google Shape;330;g19c748f14e1_1_8"/>
          <p:cNvPicPr preferRelativeResize="0"/>
          <p:nvPr/>
        </p:nvPicPr>
        <p:blipFill rotWithShape="1">
          <a:blip r:embed="rId4">
            <a:alphaModFix/>
          </a:blip>
          <a:srcRect/>
          <a:stretch/>
        </p:blipFill>
        <p:spPr>
          <a:xfrm>
            <a:off x="8898224" y="3054976"/>
            <a:ext cx="6523200" cy="3898900"/>
          </a:xfrm>
          <a:prstGeom prst="rect">
            <a:avLst/>
          </a:prstGeom>
          <a:noFill/>
          <a:ln>
            <a:noFill/>
          </a:ln>
        </p:spPr>
      </p:pic>
      <p:sp>
        <p:nvSpPr>
          <p:cNvPr id="331" name="Google Shape;331;g19c748f14e1_1_8"/>
          <p:cNvSpPr txBox="1">
            <a:spLocks noGrp="1"/>
          </p:cNvSpPr>
          <p:nvPr>
            <p:ph type="body" idx="1"/>
          </p:nvPr>
        </p:nvSpPr>
        <p:spPr>
          <a:xfrm>
            <a:off x="994307" y="2320875"/>
            <a:ext cx="7282500" cy="73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3200"/>
              <a:buNone/>
            </a:pPr>
            <a:r>
              <a:rPr lang="en-CA" sz="2800" b="1"/>
              <a:t>Population</a:t>
            </a:r>
            <a:endParaRPr sz="2800" b="1"/>
          </a:p>
        </p:txBody>
      </p:sp>
      <p:sp>
        <p:nvSpPr>
          <p:cNvPr id="332" name="Google Shape;332;g19c748f14e1_1_8"/>
          <p:cNvSpPr txBox="1">
            <a:spLocks noGrp="1"/>
          </p:cNvSpPr>
          <p:nvPr>
            <p:ph type="body" idx="1"/>
          </p:nvPr>
        </p:nvSpPr>
        <p:spPr>
          <a:xfrm>
            <a:off x="8898210" y="2320875"/>
            <a:ext cx="6523200" cy="73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3200"/>
              <a:buNone/>
            </a:pPr>
            <a:r>
              <a:rPr lang="en-CA" sz="2800" b="1"/>
              <a:t>Gdp</a:t>
            </a:r>
            <a:endParaRPr sz="2800" b="1"/>
          </a:p>
        </p:txBody>
      </p:sp>
      <p:sp>
        <p:nvSpPr>
          <p:cNvPr id="333" name="Google Shape;333;g19c748f14e1_1_8"/>
          <p:cNvSpPr txBox="1">
            <a:spLocks noGrp="1"/>
          </p:cNvSpPr>
          <p:nvPr>
            <p:ph type="body" idx="1"/>
          </p:nvPr>
        </p:nvSpPr>
        <p:spPr>
          <a:xfrm>
            <a:off x="994284" y="1729400"/>
            <a:ext cx="14535900" cy="73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3200"/>
              <a:buNone/>
            </a:pPr>
            <a:r>
              <a:rPr lang="en-CA" sz="2800"/>
              <a:t>Examples of datasets used</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9cb56edee4_9_2"/>
          <p:cNvSpPr txBox="1">
            <a:spLocks noGrp="1"/>
          </p:cNvSpPr>
          <p:nvPr>
            <p:ph type="title"/>
          </p:nvPr>
        </p:nvSpPr>
        <p:spPr>
          <a:xfrm>
            <a:off x="812881" y="768365"/>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a:t>Data Processing</a:t>
            </a:r>
            <a:endParaRPr/>
          </a:p>
        </p:txBody>
      </p:sp>
      <p:sp>
        <p:nvSpPr>
          <p:cNvPr id="339" name="Google Shape;339;g19cb56edee4_9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6</a:t>
            </a:fld>
            <a:endParaRPr/>
          </a:p>
        </p:txBody>
      </p:sp>
      <p:sp>
        <p:nvSpPr>
          <p:cNvPr id="340" name="Google Shape;340;g19cb56edee4_9_2"/>
          <p:cNvSpPr txBox="1">
            <a:spLocks noGrp="1"/>
          </p:cNvSpPr>
          <p:nvPr>
            <p:ph type="body" idx="1"/>
          </p:nvPr>
        </p:nvSpPr>
        <p:spPr>
          <a:xfrm>
            <a:off x="994284" y="1729400"/>
            <a:ext cx="14535900" cy="73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3200"/>
              <a:buNone/>
            </a:pPr>
            <a:r>
              <a:rPr lang="en-CA" sz="2800"/>
              <a:t>Example of the final dataset after data processing</a:t>
            </a:r>
            <a:endParaRPr sz="2800"/>
          </a:p>
          <a:p>
            <a:pPr marL="457200" lvl="0" indent="-406400" algn="l" rtl="0">
              <a:lnSpc>
                <a:spcPct val="110000"/>
              </a:lnSpc>
              <a:spcBef>
                <a:spcPts val="0"/>
              </a:spcBef>
              <a:spcAft>
                <a:spcPts val="0"/>
              </a:spcAft>
              <a:buSzPts val="2800"/>
              <a:buChar char="●"/>
            </a:pPr>
            <a:r>
              <a:rPr lang="en-CA" sz="2800"/>
              <a:t>Columns for Years, Country Name, Region, Type and Value</a:t>
            </a:r>
            <a:endParaRPr sz="2800"/>
          </a:p>
          <a:p>
            <a:pPr marL="457200" lvl="0" indent="-406400" algn="l" rtl="0">
              <a:lnSpc>
                <a:spcPct val="110000"/>
              </a:lnSpc>
              <a:spcBef>
                <a:spcPts val="0"/>
              </a:spcBef>
              <a:spcAft>
                <a:spcPts val="0"/>
              </a:spcAft>
              <a:buSzPts val="2800"/>
              <a:buChar char="●"/>
            </a:pPr>
            <a:r>
              <a:rPr lang="en-CA" sz="2800"/>
              <a:t>Type as the series (gdp, population, life expectancy, etc)</a:t>
            </a:r>
            <a:endParaRPr sz="2800"/>
          </a:p>
        </p:txBody>
      </p:sp>
      <p:pic>
        <p:nvPicPr>
          <p:cNvPr id="341" name="Google Shape;341;g19cb56edee4_9_2"/>
          <p:cNvPicPr preferRelativeResize="0"/>
          <p:nvPr/>
        </p:nvPicPr>
        <p:blipFill rotWithShape="1">
          <a:blip r:embed="rId3">
            <a:alphaModFix/>
          </a:blip>
          <a:srcRect/>
          <a:stretch/>
        </p:blipFill>
        <p:spPr>
          <a:xfrm>
            <a:off x="1014224" y="4277775"/>
            <a:ext cx="10690449" cy="307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9b2b168d75_2_7"/>
          <p:cNvSpPr txBox="1">
            <a:spLocks noGrp="1"/>
          </p:cNvSpPr>
          <p:nvPr>
            <p:ph type="title"/>
          </p:nvPr>
        </p:nvSpPr>
        <p:spPr>
          <a:xfrm>
            <a:off x="812881" y="768365"/>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a:t>Data Processing</a:t>
            </a:r>
            <a:endParaRPr/>
          </a:p>
        </p:txBody>
      </p:sp>
      <p:sp>
        <p:nvSpPr>
          <p:cNvPr id="347" name="Google Shape;347;g19b2b168d75_2_7"/>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7</a:t>
            </a:fld>
            <a:endParaRPr/>
          </a:p>
        </p:txBody>
      </p:sp>
      <p:sp>
        <p:nvSpPr>
          <p:cNvPr id="348" name="Google Shape;348;g19b2b168d75_2_7"/>
          <p:cNvSpPr txBox="1">
            <a:spLocks noGrp="1"/>
          </p:cNvSpPr>
          <p:nvPr>
            <p:ph type="body" idx="1"/>
          </p:nvPr>
        </p:nvSpPr>
        <p:spPr>
          <a:xfrm>
            <a:off x="812882" y="2404534"/>
            <a:ext cx="11615700" cy="5130900"/>
          </a:xfrm>
          <a:prstGeom prst="rect">
            <a:avLst/>
          </a:prstGeom>
          <a:noFill/>
          <a:ln>
            <a:noFill/>
          </a:ln>
        </p:spPr>
        <p:txBody>
          <a:bodyPr spcFirstLastPara="1" wrap="square" lIns="0" tIns="0" rIns="0" bIns="0" anchor="t" anchorCtr="0">
            <a:noAutofit/>
          </a:bodyPr>
          <a:lstStyle/>
          <a:p>
            <a:pPr marL="457200" lvl="0" indent="-431800" algn="l" rtl="0">
              <a:lnSpc>
                <a:spcPct val="110000"/>
              </a:lnSpc>
              <a:spcBef>
                <a:spcPts val="0"/>
              </a:spcBef>
              <a:spcAft>
                <a:spcPts val="0"/>
              </a:spcAft>
              <a:buSzPts val="3200"/>
              <a:buChar char="●"/>
            </a:pPr>
            <a:r>
              <a:rPr lang="en-CA"/>
              <a:t>Issues faced during data processing:</a:t>
            </a:r>
            <a:endParaRPr/>
          </a:p>
          <a:p>
            <a:pPr marL="914400" lvl="1" indent="-314325" algn="l" rtl="0">
              <a:lnSpc>
                <a:spcPct val="110000"/>
              </a:lnSpc>
              <a:spcBef>
                <a:spcPts val="0"/>
              </a:spcBef>
              <a:spcAft>
                <a:spcPts val="0"/>
              </a:spcAft>
              <a:buSzPts val="1350"/>
              <a:buChar char="○"/>
            </a:pPr>
            <a:r>
              <a:rPr lang="en-CA"/>
              <a:t>Missing values</a:t>
            </a:r>
            <a:endParaRPr/>
          </a:p>
          <a:p>
            <a:pPr marL="914400" lvl="1" indent="-314325" algn="l" rtl="0">
              <a:lnSpc>
                <a:spcPct val="110000"/>
              </a:lnSpc>
              <a:spcBef>
                <a:spcPts val="0"/>
              </a:spcBef>
              <a:spcAft>
                <a:spcPts val="0"/>
              </a:spcAft>
              <a:buSzPts val="1350"/>
              <a:buChar char="○"/>
            </a:pPr>
            <a:r>
              <a:rPr lang="en-CA"/>
              <a:t>Country names were slightly different</a:t>
            </a:r>
            <a:endParaRPr/>
          </a:p>
          <a:p>
            <a:pPr marL="1371600" lvl="2" indent="-350519" algn="l" rtl="0">
              <a:lnSpc>
                <a:spcPct val="110000"/>
              </a:lnSpc>
              <a:spcBef>
                <a:spcPts val="0"/>
              </a:spcBef>
              <a:spcAft>
                <a:spcPts val="0"/>
              </a:spcAft>
              <a:buSzPts val="1920"/>
              <a:buChar char="■"/>
            </a:pPr>
            <a:r>
              <a:rPr lang="en-CA"/>
              <a:t>Country names were used as Foreign Keys to join the information together</a:t>
            </a:r>
            <a:endParaRPr/>
          </a:p>
          <a:p>
            <a:pPr marL="1371600" lvl="2" indent="-350519" algn="l" rtl="0">
              <a:lnSpc>
                <a:spcPct val="110000"/>
              </a:lnSpc>
              <a:spcBef>
                <a:spcPts val="0"/>
              </a:spcBef>
              <a:spcAft>
                <a:spcPts val="0"/>
              </a:spcAft>
              <a:buSzPts val="1920"/>
              <a:buChar char="■"/>
            </a:pPr>
            <a:r>
              <a:rPr lang="en-CA"/>
              <a:t>Validation required to not miss any values</a:t>
            </a:r>
            <a:endParaRPr/>
          </a:p>
          <a:p>
            <a:pPr marL="914400" lvl="1" indent="-314325" algn="l" rtl="0">
              <a:lnSpc>
                <a:spcPct val="110000"/>
              </a:lnSpc>
              <a:spcBef>
                <a:spcPts val="0"/>
              </a:spcBef>
              <a:spcAft>
                <a:spcPts val="0"/>
              </a:spcAft>
              <a:buSzPts val="1350"/>
              <a:buChar char="○"/>
            </a:pPr>
            <a:r>
              <a:rPr lang="en-CA"/>
              <a:t>Datasets format</a:t>
            </a:r>
            <a:endParaRPr/>
          </a:p>
          <a:p>
            <a:pPr marL="1371600" lvl="2" indent="-350519" algn="l" rtl="0">
              <a:lnSpc>
                <a:spcPct val="110000"/>
              </a:lnSpc>
              <a:spcBef>
                <a:spcPts val="0"/>
              </a:spcBef>
              <a:spcAft>
                <a:spcPts val="0"/>
              </a:spcAft>
              <a:buSzPts val="1920"/>
              <a:buChar char="■"/>
            </a:pPr>
            <a:r>
              <a:rPr lang="en-CA"/>
              <a:t>Columns and rows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7"/>
          <p:cNvSpPr txBox="1">
            <a:spLocks noGrp="1"/>
          </p:cNvSpPr>
          <p:nvPr>
            <p:ph type="title"/>
          </p:nvPr>
        </p:nvSpPr>
        <p:spPr>
          <a:xfrm>
            <a:off x="453911" y="102759"/>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CA"/>
              <a:t>Correlational Analysis</a:t>
            </a:r>
            <a:endParaRPr/>
          </a:p>
        </p:txBody>
      </p:sp>
      <p:sp>
        <p:nvSpPr>
          <p:cNvPr id="354" name="Google Shape;354;p7"/>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CA"/>
              <a:t>8</a:t>
            </a:fld>
            <a:endParaRPr/>
          </a:p>
        </p:txBody>
      </p:sp>
      <p:pic>
        <p:nvPicPr>
          <p:cNvPr id="355" name="Google Shape;355;p7"/>
          <p:cNvPicPr preferRelativeResize="0"/>
          <p:nvPr/>
        </p:nvPicPr>
        <p:blipFill rotWithShape="1">
          <a:blip r:embed="rId3">
            <a:alphaModFix/>
          </a:blip>
          <a:srcRect/>
          <a:stretch/>
        </p:blipFill>
        <p:spPr>
          <a:xfrm>
            <a:off x="0" y="587829"/>
            <a:ext cx="16257588" cy="77854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9cb56edee4_11_1"/>
          <p:cNvSpPr txBox="1">
            <a:spLocks noGrp="1"/>
          </p:cNvSpPr>
          <p:nvPr>
            <p:ph type="title"/>
          </p:nvPr>
        </p:nvSpPr>
        <p:spPr>
          <a:xfrm>
            <a:off x="812881" y="768365"/>
            <a:ext cx="9475800" cy="1335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en-CA"/>
              <a:t>Model Creation</a:t>
            </a:r>
            <a:endParaRPr/>
          </a:p>
        </p:txBody>
      </p:sp>
      <p:sp>
        <p:nvSpPr>
          <p:cNvPr id="362" name="Google Shape;362;g19cb56edee4_11_1"/>
          <p:cNvSpPr txBox="1">
            <a:spLocks noGrp="1"/>
          </p:cNvSpPr>
          <p:nvPr>
            <p:ph type="body" idx="1"/>
          </p:nvPr>
        </p:nvSpPr>
        <p:spPr>
          <a:xfrm>
            <a:off x="812882" y="2404534"/>
            <a:ext cx="11615700" cy="51309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1600"/>
              </a:spcBef>
              <a:spcAft>
                <a:spcPts val="0"/>
              </a:spcAft>
              <a:buSzPts val="3200"/>
              <a:buNone/>
            </a:pPr>
            <a:r>
              <a:rPr lang="en-CA"/>
              <a:t>In order to do the prediction for the populations and compare the performance, multiple models were applied to the dataset:</a:t>
            </a:r>
            <a:endParaRPr/>
          </a:p>
          <a:p>
            <a:pPr marL="457200" lvl="0" indent="-431800" algn="l" rtl="0">
              <a:lnSpc>
                <a:spcPct val="110000"/>
              </a:lnSpc>
              <a:spcBef>
                <a:spcPts val="1600"/>
              </a:spcBef>
              <a:spcAft>
                <a:spcPts val="0"/>
              </a:spcAft>
              <a:buSzPts val="3200"/>
              <a:buChar char="●"/>
            </a:pPr>
            <a:r>
              <a:rPr lang="en-CA"/>
              <a:t>Power BI forecasting (ETS (ANN) Model) - </a:t>
            </a:r>
            <a:r>
              <a:rPr lang="en-CA">
                <a:highlight>
                  <a:srgbClr val="FFFFFF"/>
                </a:highlight>
              </a:rPr>
              <a:t>model glorifies the chances of capturing different combination of linear and/or nonlinear patterns in time series</a:t>
            </a:r>
            <a:endParaRPr/>
          </a:p>
          <a:p>
            <a:pPr marL="457200" lvl="0" indent="-431800" algn="l" rtl="0">
              <a:lnSpc>
                <a:spcPct val="110000"/>
              </a:lnSpc>
              <a:spcBef>
                <a:spcPts val="0"/>
              </a:spcBef>
              <a:spcAft>
                <a:spcPts val="0"/>
              </a:spcAft>
              <a:buSzPts val="3200"/>
              <a:buChar char="●"/>
            </a:pPr>
            <a:r>
              <a:rPr lang="en-CA"/>
              <a:t>Linear Regression Model</a:t>
            </a:r>
            <a:endParaRPr/>
          </a:p>
        </p:txBody>
      </p:sp>
      <p:sp>
        <p:nvSpPr>
          <p:cNvPr id="363" name="Google Shape;363;g19cb56edee4_11_1"/>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000000"/>
              </a:buClr>
              <a:buSzPts val="2100"/>
              <a:buFont typeface="Arial"/>
              <a:buNone/>
            </a:pPr>
            <a:fld id="{00000000-1234-1234-1234-123412341234}" type="slidenum">
              <a:rPr lang="en-CA"/>
              <a:t>9</a:t>
            </a:fld>
            <a:endParaRPr/>
          </a:p>
        </p:txBody>
      </p:sp>
    </p:spTree>
  </p:cSld>
  <p:clrMapOvr>
    <a:masterClrMapping/>
  </p:clrMapOvr>
</p:sld>
</file>

<file path=ppt/theme/theme1.xml><?xml version="1.0" encoding="utf-8"?>
<a:theme xmlns:a="http://schemas.openxmlformats.org/drawingml/2006/main" name="Office Theme">
  <a:themeElements>
    <a:clrScheme name="Algonquin College Colours">
      <a:dk1>
        <a:srgbClr val="423F3F"/>
      </a:dk1>
      <a:lt1>
        <a:srgbClr val="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0.png"/></Relationships>
</file>

<file path=ppt/webextensions/webextension1.xml><?xml version="1.0" encoding="utf-8"?>
<we:webextension xmlns:we="http://schemas.microsoft.com/office/webextensions/webextension/2010/11" id="{4F0E592D-4A54-487D-BD8D-88A4516F5E90}">
  <we:reference id="wa200003233" version="2.0.0.3" store="en-US" storeType="OMEX"/>
  <we:alternateReferences>
    <we:reference id="WA200003233" version="2.0.0.3" store="WA200003233" storeType="OMEX"/>
  </we:alternateReferences>
  <we:properties>
    <we:property name="creatorTenantId" value="&quot;ec1bd924-0a6a-4aa9-aa89-c980316c0449&quot;"/>
    <we:property name="reportUrl" value="&quot;/groups/me/reports/266898a4-d844-47e2-8511-abbc36c7a94d/ReportSection0ac553ca374548e187d5&quot;"/>
    <we:property name="reportName" value="&quot;Power BI&quot;"/>
    <we:property name="reportState" value="&quot;CONNECTED&quot;"/>
    <we:property name="embedUrl" value="&quot;/reportEmbed?reportId=266898a4-d844-47e2-8511-abbc36c7a94d&amp;config=eyJjbHVzdGVyVXJsIjoiaHR0cHM6Ly9XQUJJLVVTLU5PUlRILUNFTlRSQUwtSC1QUklNQVJZLXJlZGlyZWN0LmFuYWx5c2lzLndpbmRvd3MubmV0IiwiZW1iZWRGZWF0dXJlcyI6eyJtb2Rlcm5FbWJlZCI6dHJ1ZSwidXNhZ2VNZXRyaWNzVk5leHQiOnRydWUsInNraXBRdWVyeURhdGFTYWFTRW1iZWQiOnRydWUsInNraXBRdWVyeURhdGFQYWFTRW1iZWQiOnRydWUsInNraXBRdWVyeURhdGFFeHBvcnRUbyI6dHJ1ZX19&amp;disableSensitivityBanner=true&quot;"/>
    <we:property name="pageName" value="&quot;ReportSection0ac553ca374548e187d5&quot;"/>
    <we:property name="pageDisplayName" value="&quot;Cont-Carolino 1&quot;"/>
    <we:property name="datasetId" value="&quot;ccebd066-0da1-4acb-a0b3-1fd190dc9a2c&quot;"/>
    <we:property name="backgroundColor" value="&quot;rgb(255,255,255)&quot;"/>
    <we:property name="bookmark" value="&quot;H4sIAAAAAAAAA+1ZbW/bNhD+K4G+9IsxHCmRFPOtcdNhQLEFyZBiGIqALydHrSIKtJzUC/LfR1LO0uYFVts0s4N8Mczjkby75+74ELrMbD3vGrX8XZ1htpvtOffpTPlPOySbZO3XMqsRrOUMUJDCKgMlKYKW6/ratfNs9zLrlZ9hf1zPF6qJGwbh3x8mmWqaAzWLo0o1c5xkHfq5a1VT/4ODcpjq/QKvJhl+7hrnVdzyqFc9xm3Pg3oYB1PIL3k4UZm+PscjNP0gPcTO+X41BmUYy43KRcGKEkkpLAtr5sNsMnO9fjw0GTZ1ba/qNhgQZZIQsGVOQCPRVlJeAonyqm76lYpe7n/ufPD78jp8b9MkVEIzU6qcKiytIgUUMcT9sos6r+25ag3aLAXA43zw9zJ7PZt5nKl+Ndz/anLqmsXZPfIjt/AGD7FKU21f98twxoXzjT3pXLdo0n4nc/R1AOUqRP3Au4BJUjtWzQKT8O2iXUWYxOGpu5h6DJDYKJjc8k+avCTc5FwWQAlXxlBz4980LJs5XxvV3HHxp3gxdYu298udlNbrra8o16zQIIDmRUGooZw+ZP0AdjTq+DovaQiWd2cJ9VUhXQTNtUZPsj/TCXAVquT9KXpMW4Sks/U15L/dCs18pTIiaMMgGXMrPH+h8kEWTk1wxz3Dpu/q4FjwMbqWsmA3o0Dku6j54Sr8XD0Jdivj1mGG2gJKCuGXCuAcWMGfM2bp2DGYvZrZ7tUTY7Yybh1mlmLFmSw5FTb0WQGs/ME6c19i9kfbLHd+td2TgeQ2o7D+8/v7KkkJbUlumDHWSgm6MEC35m6C2/7BHf+4zguBgEwYhFJTrcmDneJJ7qawoMW2vwMNpEyY1+2sWRGjGyYyJHRmXbvop6fK95F66Y+BxETeEZY5b9HvLVMWv6n9NTsKNbO/mbDFKhmoXND9+AU/WyGyHF+QPwJBLMBJpoU22kiiBYAEhRLBjKR2lUJBpalCbqEBFiiiKP7H9BpZ9AUSaQgiAJhQ78YwVb5cn/H6vDF6Q2/RQLArbRinyppAW5U2mG9Nvx7xluCCcVPmTEvk0kqOBB4sqOeQms+BjZNKWcEKFAVljEGRQw4besfeNl1UpaEyvMiFICXJmSyM2Jpyuof+rOUQXY0vDOLRGYStqNFQSV2W4TEqJJSgRjIIxjUnxgiGJXBJuESNj9jw3ieXwvvgZG95coizuGgL7uHHfMbeF4LRl+8TdoIRdo5/BD168x1h3fN53Hw/FD+jLX1j6IeWlGMuWGkgz0WuRAF5QeGlJW3W0+ClM21DZ9ogyrT1fSm1ppsoZmfoZ+k7n1v0804ZPFDtUPrdsEmkX2E65IdqbQQs/U8N554iTd8Ys3RMOu1fGSSt/uMcAAA=&quot;"/>
    <we:property name="initialStateBookmark" value="&quot;H4sIAAAAAAAAA+1ZbU/cOBD+Kyhf+mV1sp04jvkGe/R06gsITlSnU4X8MlnShjjyZqFbxH+/sROOHi/aXEu5XcSX1Xo8tmfmmRk/Vi4TW83bWi3fqzNItpNd5z6fKf95iyaTpBlk+/tv3u0cvjl5v/NuD8Wu7SrXzJPty6RTfgbdcTVfqDrsgMK/Pk4SVdcHahZGparnMEla8HPXqLr6Cr0yTnV+AVeTBL60tfMqbHnUqQ7CtueojmM8m/6S4onKdNU5HIHpeukhtM53w5gow3lqVCoynhVAC2E5rpn3s9HM1frh0GjY1DWdqho0IMgkpcQWKSUaqLaS5QWhQV5WdTeo6OXel9aj35fX8XodJ0kpNDeFSpmCwiqakSzEtFu2QWfHnqvGgE1iADzMe38vk53ZzMNMdcNw71+TU1cvzu6RH7mFN3AIZZxquqpb4hkXztf2pHXtoo77nczBVwjKFUb9wDvEJKodq3oBUfh60QwRpmF46i6mHhASGwSTW/5JkxY0N2kuM8Joroxh5sa/KS6bOV8ZVd9x8ad4MXWLpvPLrZjHq60vWa55pokgLM0yygzL2UPW92AHo46v85JhsLw7i6gPlXOBmiuNniR/xBPIFVbJh1PwELfApLPVNeS/3wrNfFAZEbR+EI25FZ4/QXmU4akR7rAnbvq2QsfQx+BazILthBEq3wbNj1f4c/Uk2A3GrcIMtCUgGcFfJkieE57lzxmzeOwYzF7NbPvqiTEbjFuFmWVQ5lwWORMW+6wgvPjBOnPfYrbf1Mut32z7ZCC59Sisf/z+vkpSQluaGm6MtVISnRnCNuZuIrf9I3f8y3WaCSDAhQFSaKY1fbBTPMndhAsaaLo70JCYCfOqmdUDMbphIn1CJ9Y1i256qnwXqJf+hCQm8A5c5rwFv7uMWfxr5a/ZEdbM3nrCFqqkp3Ko++kbfjYgshxfkD8CQSjASaKFNtpIqgUhkiiQQMxIalcqEEyaEnMLDOFIEUX2P6bXyKLPgEpDAQghBuvdGK6Kl+szXJ83Rq/pLYoEu9SG50xZg7RVaQPpxvTrEW+JXPDcFCnXEnJpZQ6UPFhQzyE1nwMbp6WygmcgMsY5J1lKUrKmd+xt00VZGCbxRS4ELWjKZWbExpTTPfRnJYdoK3hhEI/OIGzJjCal1EWBj1EhSUHUSAbBc51TYwSHguSS5hI0PGLD+xBdwvfBye7y5BBmYdEG3MOP+Yy9LwSjL98n7AQj7Bz/CHr05jvCuufzuPl+KH5GW/qPoe9bUgqp4IUhaSpSJTKSZoy8tKT1ehq8dKZN6ExrRJk2vi/F1nQTxeQM/Cx+53OLbt4qAweq6Uu/7TcJ9AunMT9UYwNg8X9sOPcUafiQmMQzEMFK1zBSfzDubxwjXNkDHQAA&quot;"/>
    <we:property name="isFiltersActionButtonVisible" value="true"/>
    <we:property name="reportEmbeddedTime" value="&quot;2022-12-05T23:32:44.633Z&quot;"/>
    <we:property name="creatorUserId" value="&quot;10032002108AE3A1&quot;"/>
    <we:property name="creatorSessionId" value="&quot;8b5fac16-2b69-4bb3-ab7f-d973e493c1d9&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CB2A53B-EBE0-498C-88A4-B304108C5573}">
  <we:reference id="wa200003233" version="2.0.0.3" store="en-US" storeType="OMEX"/>
  <we:alternateReferences>
    <we:reference id="WA200003233" version="2.0.0.3" store="WA200003233" storeType="OMEX"/>
  </we:alternateReferences>
  <we:properties>
    <we:property name="creatorTenantId" value="&quot;ec1bd924-0a6a-4aa9-aa89-c980316c0449&quot;"/>
    <we:property name="reportUrl" value="&quot;/groups/me/reports/266898a4-d844-47e2-8511-abbc36c7a94d/ReportSectionc10e359eb3c35ee16b3e&quot;"/>
    <we:property name="reportName" value="&quot;Power BI&quot;"/>
    <we:property name="reportState" value="&quot;CONNECTED&quot;"/>
    <we:property name="embedUrl" value="&quot;/reportEmbed?reportId=266898a4-d844-47e2-8511-abbc36c7a94d&amp;config=eyJjbHVzdGVyVXJsIjoiaHR0cHM6Ly9XQUJJLVVTLU5PUlRILUNFTlRSQUwtSC1QUklNQVJZLXJlZGlyZWN0LmFuYWx5c2lzLndpbmRvd3MubmV0IiwiZW1iZWRGZWF0dXJlcyI6eyJtb2Rlcm5FbWJlZCI6dHJ1ZSwidXNhZ2VNZXRyaWNzVk5leHQiOnRydWUsInNraXBRdWVyeURhdGFTYWFTRW1iZWQiOnRydWUsInNraXBRdWVyeURhdGFQYWFTRW1iZWQiOnRydWUsInNraXBRdWVyeURhdGFFeHBvcnRUbyI6dHJ1ZX19&amp;disableSensitivityBanner=true&quot;"/>
    <we:property name="pageName" value="&quot;ReportSectionc10e359eb3c35ee16b3e&quot;"/>
    <we:property name="pageDisplayName" value="&quot;Oce-Afr-Carolino 2&quot;"/>
    <we:property name="datasetId" value="&quot;ccebd066-0da1-4acb-a0b3-1fd190dc9a2c&quot;"/>
    <we:property name="backgroundColor" value="&quot;rgb(255,255,255)&quot;"/>
    <we:property name="bookmark" value="&quot;H4sIAAAAAAAAA+1ZbW/bNhD+K4W+9Isx8EUvVL6lXjIMGNYgGTIMQ1GcyJOjVhYFSk7qBf7vO1JOkzpJ7bVNUHfyB8E8HnnPvfAeCrqOTNW1NSx/hzlGB9Era9/Pwb1/waNJ1HwqSxTnWjKWccFZroVWqSQt2/aVbbro4Drqwc2wP6+6BdR+QxL+/WYSQV2fwMyPSqg7nEQtus42UFf/4KBMU71b4GoS4Ye2tg78lmc99Oi3vSR1GhMU/pO3CLqvLvEMdT9IT7G1rl+PNWcokxwLqWWCyNNCIq3phtkAc7u+NxqATW3TQ9UQAC8DWXIdm1KbLC1YzOiXenlZ1f1apVgefWgd+X19E77jMImlod1NLHnCIJUmSQwjWP2y9TqH5hIajSYKAXDYDf5eR4ezmcMZ9Ovh0SeTU1sv5g/Iz+zCaTzFMkw1fdUvycaVdbV529p2UYf93nboKkrKiqJ+4izlJKidQ73AIDxeNOsIcz+8sFdTh5QS4wWTTf8KwzAXjJ4iY2nKkji99W9Ky2bWVRpqEg7h8uDObzIryJyz8xC3dSlekeZW8JPoj2CBrajO/rwgHGELSpupboL260aIurXKDsEbBgHMRpiC2ZW3GgLm96RNf6vIMfLRuxbieBC9vAX90i94s6LHajPPT5LKNcZtqVNKo+BlnhrJUGktTZHuUJpPAvkvBHcPMrsPOUFqQkoVjMUKMsUkz37kavNtiLpQ0+9WcofHz11qdwE+UG/70ebY/cLz4euqZlavieqWGYZKiGryenoBrvdMWLwjTvE0QKusM+heLUP2f67cDVlR6R19n677whqYlXTf3aHL9XFa7l7IX3jqfb0ShpilZczTVDHOYxmzIhUjyY4kO5LsSLLfE8m+no4kO5LsnpKsov6DCgVjRoDgRQyQjCQ7kuxnO97MtCO7fhm7PgAZEKVBUQg0WOQyS1n+dWVm75bZ66ZevvjFtM9WV3YzDqc48wue+4X1o+OPwdmWGJ0kpVSxAEiVoHcR0Dx+3v72mAs70ummQ8YgKzSURgqtshyyjIlvfjgew/zIXXOvKP8/5uMpOH5LeAdSF3kJUtG7c6Z1nOcaUOQjqe8rQQgJXOSJzAgqLxTSVU3+bwniG75sfTVBlCnLiBWASZUUsWQJ3RP3miCgUFxhkhd0D8kV5mkhzUgQPxxBBI64DVU0RzcLnzrtou9a0HgCzXD222G97100TVmHxvi0hP+hzTxwRsO33SiYCdb+BVUdXOVbHgAA&quot;"/>
    <we:property name="initialStateBookmark" value="&quot;H4sIAAAAAAAAA+1Z227bOBD9lUIvfTEKStSFypvrTYpFt02QFCkWRRGMyJGiVhYFSk7qDfzvO6SUTeoka2/bBHVXfhDM4XDmzIU8FHTlqbJtKli+hTl6e95LrT/PwXx+5nsTrx5kh4ev30yPX5+9nb7ZJ7FuulLXrbd35XVgCuxOy3YBlbVAwg8fJx5U1REUdpRD1eLEa9C0uoaq/At7ZZrqzAJXEw+/NJU2YE2edNChNXtB6jQm3/4LTh5BduUFnqDseukxNtp0w1j6DHmUYsYljxD9OONIa9p+1sHcrG+dOmAzXXdQ1gTAyoDnvgxVLlUSZyxk9IutPC+rblDJlvtfGkNxX13n68BNYq7Iugq5HzGIuYoixQhWt2yszlRdQC1ReS4BBts+3itvWhQGC+iG4f5XkzNdLeb3yE/0wkg8xtxN1V3ZLcnHpTaVOmt0s6icvbMWTUlFWVHWj4ymmji1U6gW6IQHi3rIsG+H5/pyZpBKoqxgsh5fphimAaNnkLA4ZlEY38Q3o2WFNqWEioR9uiy40+vKBuTO6LnL29B7l6S5EfzEe+c8sBX12ftzwuFMUNlUeZ2039dS1A4qWySvHzgwa2lyblfWq0uYtUlG/ygpMIrRhubyuOc9vwH93C74uKLHar3Oj1LKAeOm0gkhMfDzNFacoZCSqyzeojUfBfKfCOYOZHYXcoR+4AuRMRYKSATjfvIrd5s9hugUqrvtWm568NStdhvgPf22G8ccu9t4Nn1tWRfVQFQ3zNB3gldR1LNzMJ1lwuwTcYqlAVqljULzcumq/1tprsmKWm//5wzdNlbPrKT76RZdDttpuX0jf+Out/1KGEIW56Efx4L5fshDlsXBSLIjyY4kO5Lsz0Syh7ORZEeS3VGSFXT+oMCAMRVA4GchQDSS7Eiy/3riFaoZ2fXb2PUeyIDIFQZZgAqzlCcxS7+vzfTtNjusq+WzV6p5sr7S63k4xsIueOoX1n8CfwjOpsLIKMq5CAOAWAT0LgLSD5/2fHsohC3pdD0gpZBlEnLFAymSFJKEBT98czyE+YG75k5R/n+sx2Nw/Ib09qQepDlwQe/OiZRhmkrAIB1JfVcJIuDgB2nEE4LqZwLpqsb/twTxA1+2vpsg8pglxArAuIiykLOI7ok7TRCQCV9glGZ0D0kFpnHG1UgQvxxBOI64SZU3R1O4T5160bUNSDyCut/7Tb/enl00TVWHWtmyuP/umLlnj9oPuJ7zQXUqswq31B/A/Q1Yjl1kex4AAA==&quot;"/>
    <we:property name="isFiltersActionButtonVisible" value="true"/>
    <we:property name="reportEmbeddedTime" value="&quot;2022-12-05T23:33:17.837Z&quot;"/>
    <we:property name="creatorUserId" value="&quot;10032002108AE3A1&quot;"/>
    <we:property name="creatorSessionId" value="&quot;b004094b-f090-4eec-a28c-23224ecc7069&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Custom</PresentationFormat>
  <Paragraphs>121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vt:lpstr>
      <vt:lpstr>Calibri</vt:lpstr>
      <vt:lpstr>Noto Sans</vt:lpstr>
      <vt:lpstr>Office Theme</vt:lpstr>
      <vt:lpstr>WORLD POPULATION</vt:lpstr>
      <vt:lpstr>Datasets</vt:lpstr>
      <vt:lpstr>Tools</vt:lpstr>
      <vt:lpstr>Data Processing</vt:lpstr>
      <vt:lpstr>Data Processing</vt:lpstr>
      <vt:lpstr>Data Processing</vt:lpstr>
      <vt:lpstr>Data Processing</vt:lpstr>
      <vt:lpstr>Correlational Analysis</vt:lpstr>
      <vt:lpstr>Model Creation</vt:lpstr>
      <vt:lpstr>Performance Comparison</vt:lpstr>
      <vt:lpstr>Reason for Model Selection</vt:lpstr>
      <vt:lpstr>Population Prediction by Top 10 Countries</vt:lpstr>
      <vt:lpstr>Performance Comparison  - Example</vt:lpstr>
      <vt:lpstr>PowerPoint Presentation</vt:lpstr>
      <vt:lpstr>Average Life expectancy by Region from 1970 till date </vt:lpstr>
      <vt:lpstr>Average Life Expectancy of Europe over the years and forecast to 2050</vt:lpstr>
      <vt:lpstr>Average Life expectancy of Africa over the years and Forecast to 2050</vt:lpstr>
      <vt:lpstr>POPULATION  X GDP</vt:lpstr>
      <vt:lpstr>Continents Comparison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POPULATION</dc:title>
  <dc:creator>Daniela Chavez Ackermann</dc:creator>
  <cp:lastModifiedBy>João Carolino de Oliveira</cp:lastModifiedBy>
  <cp:revision>1</cp:revision>
  <dcterms:created xsi:type="dcterms:W3CDTF">2016-12-21T16:02:28Z</dcterms:created>
  <dcterms:modified xsi:type="dcterms:W3CDTF">2022-12-05T23:34:23Z</dcterms:modified>
</cp:coreProperties>
</file>