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C5804D9-8846-DC3E-3517-08D698D762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FE494-2C6C-8D05-9BED-C21047FF85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06734-3F61-5B40-88A6-ABFC6779E807}" type="datetimeFigureOut">
              <a:rPr lang="pt-PT" smtClean="0"/>
              <a:t>22/04/22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85F9F-B3B4-6F1F-1F79-16C6501EE5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26E903-84B2-B77F-A58F-0D4126DEF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86DC-5F90-5B4A-A2D8-2E6BA0A0A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9052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880E1-C067-8149-9221-D433D8DF0946}" type="datetimeFigureOut">
              <a:rPr lang="pt-PT" smtClean="0"/>
              <a:t>22/04/22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4D06-3214-7349-84A0-DDF68D667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415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8D74-7537-5132-9D1D-B8DCCA2B8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E7865-24A3-0D3B-65C1-1C6E1F5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098A70-89AC-8524-6C90-27DDE6A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CE5-3B2F-5B48-B99A-0554C50137F5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8443B0-2C19-BA93-E31D-ABE23986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B067F7-70DE-679E-EFF5-FA52C89E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5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2EE5-556A-1877-5BE4-F05C184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2CD797-667B-44FF-C84B-39169404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F717E0-1F8D-3AE4-B54B-401D0F05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19DA-0572-8348-B393-747CDA520A2E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402CC9-271A-E9B0-D63E-E51717A5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CA7CFD-292F-97B7-DF93-465A8211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0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3E7ED4-F3D1-FC6C-5935-B60821A1E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BF345C-9EEF-CCBA-2437-3D194930D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19B82-91D1-3C17-0B2D-331F9F5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1084-2F27-D54C-B9DA-74C387B41B1D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BCAF58-41D0-FC02-F3F3-69189C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27692C-4A96-FE68-D53E-B43F6043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3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BE4D-00B0-4C71-B73D-E4C17FF6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6ED5-66C6-C59B-AE9F-D33B37A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DFBD92-E885-5BB1-B381-2ECE8614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DCA6-D7CD-D548-9163-12B685ABA725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49D5F4-874D-BF69-9A4A-04A24AD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906FF5-7724-F7CA-812E-8E5DBFF1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4570-15F4-B110-CD70-AF7A9952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B19116-6ABD-1D7B-0081-04E5A9F6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6E051C-C4B7-6631-5CAE-A4C392EC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431-C370-184B-AF87-A03EAFA76757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BBA06F-35E4-CD4E-6F65-2582DEC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297750-176F-FE31-C829-BF9BBAAF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EE13-E5AD-05FB-7204-858C9F48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D62FCE-C0B9-CAD7-3716-9109CE43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B2E7207-F556-DF0B-571C-9B0B4DCD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69CF57-5722-2294-2FA7-ABBC77E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E71F-F927-2348-A89A-51DE25CAF198}" type="datetime1">
              <a:rPr lang="pt-PT" smtClean="0"/>
              <a:t>22/04/22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BF3CB5-3DEE-5FF9-4A48-FBF9E3B2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BC54CA-EBFE-0F29-443E-CA533E4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2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FED3-069C-B223-DB1B-791A6F00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73A4FC-6016-0908-AE3A-5AC32D8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FE8B6C-E24A-ECF4-7F9E-44E84D99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BFD7D4-310C-848C-610F-43DE7376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08DE603-D371-33BF-0805-4A1CE32D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00CFB5E-0338-99C2-6000-3DDDA6C1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E25-458E-1D42-9CEE-55194F3566E1}" type="datetime1">
              <a:rPr lang="pt-PT" smtClean="0"/>
              <a:t>22/04/22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056251F-AEE0-EE9A-66A8-A3D2D86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667A0B-D000-4908-13FD-B29BDA7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29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A5C10-2A2A-5696-7000-F7989635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0F184B-CA15-2D21-778A-4738DA9A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79DA-97C2-6C4C-9555-214726D31975}" type="datetime1">
              <a:rPr lang="pt-PT" smtClean="0"/>
              <a:t>22/04/22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0CD1FC-FCD6-B165-D3DA-89ABC282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B8B288-C87B-2C2E-429A-072D31F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6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81F7A7A-EB1F-F326-B223-BC600B54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65F4-04F8-FD4B-B16F-D7860152FB26}" type="datetime1">
              <a:rPr lang="pt-PT" smtClean="0"/>
              <a:t>22/04/22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B4A3B1-B2B7-9881-C6D1-5E4B4BF9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ECC18B-4C43-8298-6F93-BC843AA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134B-90C6-82BF-7301-C65D1C0A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FAD54C-7B68-6511-7918-6D61FBE0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A974F4A-7709-5BB3-05A9-138AC59C1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FA926C-9559-DE31-279A-28CED49F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3B9-7867-B347-8F36-8A5411A1281F}" type="datetime1">
              <a:rPr lang="pt-PT" smtClean="0"/>
              <a:t>22/04/22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8D372F-25D9-F240-1A3F-A1728BA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4E494B-4703-7D13-0F7D-0F5DAE5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1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5B46-C61F-C036-396D-C790171A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436453-BCCF-AA0C-E504-F809E09F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0611B7-439F-1438-1199-DEAD057B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50C983-3FE0-716B-C490-93E81D40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E7D-6DF6-774A-B523-91BC827E7E1A}" type="datetime1">
              <a:rPr lang="pt-PT" smtClean="0"/>
              <a:t>22/04/22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FC27EE-6BD1-8705-AF46-F618334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91EF10-BC05-F858-68BC-22F80DE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4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197506-3DFD-D257-7501-1469FDB4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E4E296-0548-6864-9751-A1827910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46F8FB-FDEC-1910-2FA9-EC458DB0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FD75-29D6-E548-94E9-2BE0137420BE}" type="datetime1">
              <a:rPr lang="pt-PT" smtClean="0"/>
              <a:t>22/04/22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02950E-9112-8D09-7754-EF705215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5EBCA3-29FB-CD6C-4CB8-5D0BD4FA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5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80F9-D31F-44DE-369F-422375DA6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Computação em Larga Escala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18A7F-E879-E0A2-7683-3FBAE166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João Pedro Pereira – 106346</a:t>
            </a:r>
          </a:p>
          <a:p>
            <a:r>
              <a:rPr lang="pt-PT" dirty="0"/>
              <a:t>João Carvalho -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E64836-226D-7D66-76E9-A60BF22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05894D4-D04C-31D6-B5D0-DA215044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4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B5A3C-E863-9D3A-55B9-F574F9E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Execução das </a:t>
            </a:r>
            <a:r>
              <a:rPr lang="pt-PT" dirty="0" err="1"/>
              <a:t>threads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9660F8C-D531-5448-367B-1D55C382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371" y="365125"/>
            <a:ext cx="2033182" cy="57159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81B1C9-25F7-F42C-447C-CDABE1AA7470}"/>
              </a:ext>
            </a:extLst>
          </p:cNvPr>
          <p:cNvSpPr txBox="1"/>
          <p:nvPr/>
        </p:nvSpPr>
        <p:spPr>
          <a:xfrm>
            <a:off x="838200" y="2186376"/>
            <a:ext cx="791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Por cada </a:t>
            </a:r>
            <a:r>
              <a:rPr lang="pt-PT" dirty="0" err="1"/>
              <a:t>thread</a:t>
            </a:r>
            <a:r>
              <a:rPr lang="pt-PT" dirty="0"/>
              <a:t> executada (em ambos os exercícios ), é utilizado um algoritmo idêntico ao seguinte diagrama.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Iniciando o </a:t>
            </a:r>
            <a:r>
              <a:rPr lang="pt-PT" dirty="0" err="1"/>
              <a:t>thread</a:t>
            </a:r>
            <a:r>
              <a:rPr lang="pt-PT" dirty="0"/>
              <a:t>, é iniciado um ciclo </a:t>
            </a:r>
            <a:r>
              <a:rPr lang="pt-PT" dirty="0" err="1"/>
              <a:t>while</a:t>
            </a:r>
            <a:r>
              <a:rPr lang="pt-PT" dirty="0"/>
              <a:t>, onde é utilizado um buffer que salva os dados a serem processados, caso não existam mais dados a serem processados, o </a:t>
            </a:r>
            <a:r>
              <a:rPr lang="pt-PT" dirty="0" err="1"/>
              <a:t>thread</a:t>
            </a:r>
            <a:r>
              <a:rPr lang="pt-PT" dirty="0"/>
              <a:t> será terminada.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Para apoio dos ficheiros já processados, e o armazenamento dos dados resultados, foi criado uma estrutura com o id do ficheiro, e uma identificação que informa se o ficheiro já foi processado ou não, também contém dados importantes para o exercício em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740C99-135E-2E0A-DD81-55425420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358D92-D13D-E120-E425-D15E85DF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82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A770-8930-E051-F64D-6804FC0C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Counter</a:t>
            </a:r>
            <a:r>
              <a:rPr lang="pt-PT" dirty="0"/>
              <a:t> – Desenho da solução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7AA2C31-3B73-4810-0A3D-5186D391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D14276-A768-38C8-3079-1C5B9E1E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3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B54961-6471-3CEB-4C2E-A50A7D0D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91" y="1654171"/>
            <a:ext cx="8547417" cy="47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3E1E5-E1BE-9865-DCB6-AC925B8C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Counter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87CF0-92B9-C7E1-F296-F41B123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217" y="2281405"/>
            <a:ext cx="6062029" cy="4351338"/>
          </a:xfrm>
        </p:spPr>
        <p:txBody>
          <a:bodyPr/>
          <a:lstStyle/>
          <a:p>
            <a:r>
              <a:rPr lang="pt-PT" dirty="0"/>
              <a:t>1 </a:t>
            </a:r>
            <a:r>
              <a:rPr lang="pt-PT" dirty="0" err="1"/>
              <a:t>thread</a:t>
            </a:r>
            <a:r>
              <a:rPr lang="pt-PT" dirty="0"/>
              <a:t> –&gt; 0.299014 s</a:t>
            </a:r>
          </a:p>
          <a:p>
            <a:r>
              <a:rPr lang="pt-PT" dirty="0"/>
              <a:t>2 </a:t>
            </a:r>
            <a:r>
              <a:rPr lang="pt-PT" dirty="0" err="1"/>
              <a:t>thread</a:t>
            </a:r>
            <a:r>
              <a:rPr lang="pt-PT" dirty="0"/>
              <a:t> –&gt; 0.419244 s</a:t>
            </a:r>
          </a:p>
          <a:p>
            <a:r>
              <a:rPr lang="pt-PT" dirty="0"/>
              <a:t>4 </a:t>
            </a:r>
            <a:r>
              <a:rPr lang="pt-PT" dirty="0" err="1"/>
              <a:t>thread</a:t>
            </a:r>
            <a:r>
              <a:rPr lang="pt-PT" dirty="0"/>
              <a:t> –&gt; 0.501994 s</a:t>
            </a:r>
          </a:p>
          <a:p>
            <a:r>
              <a:rPr lang="pt-PT" dirty="0"/>
              <a:t>8 </a:t>
            </a:r>
            <a:r>
              <a:rPr lang="pt-PT" dirty="0" err="1"/>
              <a:t>thread</a:t>
            </a:r>
            <a:r>
              <a:rPr lang="pt-PT" dirty="0"/>
              <a:t> –&gt; 0.501815 s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60FC85-2042-5E08-E897-A4EF473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E8E5B1-0A33-E3D5-9769-C10E6DC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4</a:t>
            </a:fld>
            <a:endParaRPr lang="pt-PT"/>
          </a:p>
        </p:txBody>
      </p:sp>
      <p:pic>
        <p:nvPicPr>
          <p:cNvPr id="6" name="Marcador de Posição de Conteúdo 6">
            <a:extLst>
              <a:ext uri="{FF2B5EF4-FFF2-40B4-BE49-F238E27FC236}">
                <a16:creationId xmlns:a16="http://schemas.microsoft.com/office/drawing/2014/main" id="{3F56A380-2738-F80D-3F01-897F61DD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" y="1944679"/>
            <a:ext cx="5557203" cy="48323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67FD0F-C48F-0927-4C90-2D2F7F00FE03}"/>
              </a:ext>
            </a:extLst>
          </p:cNvPr>
          <p:cNvSpPr txBox="1"/>
          <p:nvPr/>
        </p:nvSpPr>
        <p:spPr>
          <a:xfrm>
            <a:off x="6765848" y="1429270"/>
            <a:ext cx="179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Tempos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BE3563-A3CD-FD1C-78F2-860B15C8DF58}"/>
              </a:ext>
            </a:extLst>
          </p:cNvPr>
          <p:cNvSpPr txBox="1"/>
          <p:nvPr/>
        </p:nvSpPr>
        <p:spPr>
          <a:xfrm>
            <a:off x="538797" y="1429264"/>
            <a:ext cx="2174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Diagrama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2E4D1F76-660F-8020-5953-899866810802}"/>
              </a:ext>
            </a:extLst>
          </p:cNvPr>
          <p:cNvCxnSpPr/>
          <p:nvPr/>
        </p:nvCxnSpPr>
        <p:spPr>
          <a:xfrm flipV="1">
            <a:off x="6379535" y="1520456"/>
            <a:ext cx="0" cy="47314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7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BB046-AD8C-0E73-7E5A-B82E7CD7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Determinant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6AFE3F-5129-76FB-182E-FB6BB68F0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18" y="1690688"/>
            <a:ext cx="8855363" cy="452278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B4D3B8-2FAD-BC0A-83E0-99F5E98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55DF879-3C8A-D6C5-C7C0-961890A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46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8889-F87B-DA44-5B39-1B7C4392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Determinant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843936-F62B-8034-8766-25847B80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37" y="2482850"/>
            <a:ext cx="4005263" cy="2217738"/>
          </a:xfrm>
        </p:spPr>
        <p:txBody>
          <a:bodyPr/>
          <a:lstStyle/>
          <a:p>
            <a:r>
              <a:rPr lang="pt-PT" dirty="0"/>
              <a:t>1 </a:t>
            </a:r>
            <a:r>
              <a:rPr lang="pt-PT" dirty="0" err="1"/>
              <a:t>Thread</a:t>
            </a:r>
            <a:r>
              <a:rPr lang="pt-PT" dirty="0"/>
              <a:t> -&gt; 0.012338 s</a:t>
            </a:r>
          </a:p>
          <a:p>
            <a:r>
              <a:rPr lang="pt-PT" dirty="0"/>
              <a:t>2 </a:t>
            </a:r>
            <a:r>
              <a:rPr lang="pt-PT" dirty="0" err="1"/>
              <a:t>Thread</a:t>
            </a:r>
            <a:r>
              <a:rPr lang="pt-PT" dirty="0"/>
              <a:t> -&gt; 0.012964 s</a:t>
            </a:r>
          </a:p>
          <a:p>
            <a:r>
              <a:rPr lang="pt-PT" dirty="0"/>
              <a:t>4 </a:t>
            </a:r>
            <a:r>
              <a:rPr lang="pt-PT" dirty="0" err="1"/>
              <a:t>Thread</a:t>
            </a:r>
            <a:r>
              <a:rPr lang="pt-PT" dirty="0"/>
              <a:t> -&gt; 0.014014 s</a:t>
            </a:r>
          </a:p>
          <a:p>
            <a:r>
              <a:rPr lang="pt-PT" dirty="0"/>
              <a:t>8 </a:t>
            </a:r>
            <a:r>
              <a:rPr lang="pt-PT" dirty="0" err="1"/>
              <a:t>Thread</a:t>
            </a:r>
            <a:r>
              <a:rPr lang="pt-PT" dirty="0"/>
              <a:t> -&gt; 0.014437 s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DD17A9-EBCE-71ED-8164-910C273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3464C2-F62C-9380-E57A-B261AAA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6</a:t>
            </a:fld>
            <a:endParaRPr lang="pt-PT"/>
          </a:p>
        </p:txBody>
      </p:sp>
      <p:pic>
        <p:nvPicPr>
          <p:cNvPr id="6" name="Imagem 5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4C3A62B4-FD39-3437-90E2-6A687363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0" y="2298645"/>
            <a:ext cx="3497782" cy="3716393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ED2F577-7B1B-C358-EF00-1F52B5E72ED8}"/>
              </a:ext>
            </a:extLst>
          </p:cNvPr>
          <p:cNvCxnSpPr/>
          <p:nvPr/>
        </p:nvCxnSpPr>
        <p:spPr>
          <a:xfrm flipV="1">
            <a:off x="6379535" y="1520456"/>
            <a:ext cx="0" cy="47314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98337F-DC0D-AAF9-797E-E3D9ABA1085B}"/>
              </a:ext>
            </a:extLst>
          </p:cNvPr>
          <p:cNvSpPr txBox="1"/>
          <p:nvPr/>
        </p:nvSpPr>
        <p:spPr>
          <a:xfrm>
            <a:off x="6765848" y="1429270"/>
            <a:ext cx="179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Tempos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EC8972-81FD-EBF5-478E-B388DA765784}"/>
              </a:ext>
            </a:extLst>
          </p:cNvPr>
          <p:cNvSpPr txBox="1"/>
          <p:nvPr/>
        </p:nvSpPr>
        <p:spPr>
          <a:xfrm>
            <a:off x="838200" y="1429270"/>
            <a:ext cx="2174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Diagrama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82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207</Words>
  <Application>Microsoft Macintosh PowerPoint</Application>
  <PresentationFormat>Ecrã Panorâmico</PresentationFormat>
  <Paragraphs>37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Computação em Larga Escala</vt:lpstr>
      <vt:lpstr>Execução das threads</vt:lpstr>
      <vt:lpstr>Words Counter – Desenho da solução</vt:lpstr>
      <vt:lpstr>Words Counter</vt:lpstr>
      <vt:lpstr>Determinant of Matrices</vt:lpstr>
      <vt:lpstr>Determinant of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em Larga Escala</dc:title>
  <dc:creator>João Pereira</dc:creator>
  <cp:lastModifiedBy>João Pereira</cp:lastModifiedBy>
  <cp:revision>1</cp:revision>
  <dcterms:created xsi:type="dcterms:W3CDTF">2022-04-22T14:08:27Z</dcterms:created>
  <dcterms:modified xsi:type="dcterms:W3CDTF">2022-04-23T10:14:09Z</dcterms:modified>
</cp:coreProperties>
</file>