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4" r:id="rId5"/>
    <p:sldId id="259" r:id="rId6"/>
    <p:sldId id="263" r:id="rId7"/>
    <p:sldId id="265" r:id="rId8"/>
    <p:sldId id="261" r:id="rId9"/>
    <p:sldId id="26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77AA6-4E61-40C9-9C0C-BB44BF7174DB}" v="3" dt="2019-06-06T12:05:46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A5CD0B-343C-45F5-BABB-81F3882B90F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28D17E1-BF89-4B88-A148-06105454A226}">
      <dgm:prSet phldrT="[Texto]"/>
      <dgm:spPr/>
      <dgm:t>
        <a:bodyPr/>
        <a:lstStyle/>
        <a:p>
          <a:r>
            <a:rPr lang="pt-PT" dirty="0"/>
            <a:t>Análise de Requisitos</a:t>
          </a:r>
        </a:p>
      </dgm:t>
    </dgm:pt>
    <dgm:pt modelId="{D5ACE74A-EB7A-48D9-AA0A-5F4407570DDB}" type="parTrans" cxnId="{1F82F649-95CB-4C13-A5DD-F72F7AF582F4}">
      <dgm:prSet/>
      <dgm:spPr/>
      <dgm:t>
        <a:bodyPr/>
        <a:lstStyle/>
        <a:p>
          <a:endParaRPr lang="pt-PT"/>
        </a:p>
      </dgm:t>
    </dgm:pt>
    <dgm:pt modelId="{193ECE5F-4B41-4A41-9F08-AA32A706C3E7}" type="sibTrans" cxnId="{1F82F649-95CB-4C13-A5DD-F72F7AF582F4}">
      <dgm:prSet/>
      <dgm:spPr/>
      <dgm:t>
        <a:bodyPr/>
        <a:lstStyle/>
        <a:p>
          <a:endParaRPr lang="pt-PT"/>
        </a:p>
      </dgm:t>
    </dgm:pt>
    <dgm:pt modelId="{3F17788A-FEFB-4EAD-BC95-26FA4B8CE71A}">
      <dgm:prSet phldrT="[Texto]"/>
      <dgm:spPr/>
      <dgm:t>
        <a:bodyPr/>
        <a:lstStyle/>
        <a:p>
          <a:r>
            <a:rPr lang="pt-PT" dirty="0"/>
            <a:t>Diagrama Entidade-Relação</a:t>
          </a:r>
        </a:p>
      </dgm:t>
    </dgm:pt>
    <dgm:pt modelId="{8D0CB56B-04AE-4AFD-A8C2-0B7F2CFAB794}" type="parTrans" cxnId="{CB2440AE-94B1-4EC1-85F6-05DE5E63629A}">
      <dgm:prSet/>
      <dgm:spPr/>
      <dgm:t>
        <a:bodyPr/>
        <a:lstStyle/>
        <a:p>
          <a:endParaRPr lang="pt-PT"/>
        </a:p>
      </dgm:t>
    </dgm:pt>
    <dgm:pt modelId="{705D7842-F118-4953-B1DF-EF430158776D}" type="sibTrans" cxnId="{CB2440AE-94B1-4EC1-85F6-05DE5E63629A}">
      <dgm:prSet/>
      <dgm:spPr/>
      <dgm:t>
        <a:bodyPr/>
        <a:lstStyle/>
        <a:p>
          <a:endParaRPr lang="pt-PT"/>
        </a:p>
      </dgm:t>
    </dgm:pt>
    <dgm:pt modelId="{67BAE535-4315-4642-ADED-A70CFB1D2D36}">
      <dgm:prSet phldrT="[Texto]"/>
      <dgm:spPr/>
      <dgm:t>
        <a:bodyPr/>
        <a:lstStyle/>
        <a:p>
          <a:r>
            <a:rPr lang="pt-PT" dirty="0"/>
            <a:t>Modelo Relacional</a:t>
          </a:r>
        </a:p>
      </dgm:t>
    </dgm:pt>
    <dgm:pt modelId="{79B9479A-E798-4FFD-B846-875EA263EB1E}" type="parTrans" cxnId="{46630F44-951E-4335-8B66-255FACABF880}">
      <dgm:prSet/>
      <dgm:spPr/>
      <dgm:t>
        <a:bodyPr/>
        <a:lstStyle/>
        <a:p>
          <a:endParaRPr lang="pt-PT"/>
        </a:p>
      </dgm:t>
    </dgm:pt>
    <dgm:pt modelId="{2D228B3C-63F6-457D-96B5-18F2F991620E}" type="sibTrans" cxnId="{46630F44-951E-4335-8B66-255FACABF880}">
      <dgm:prSet/>
      <dgm:spPr/>
      <dgm:t>
        <a:bodyPr/>
        <a:lstStyle/>
        <a:p>
          <a:endParaRPr lang="pt-PT"/>
        </a:p>
      </dgm:t>
    </dgm:pt>
    <dgm:pt modelId="{BB98C6D3-5D05-4575-AE52-265271A0E74A}" type="pres">
      <dgm:prSet presAssocID="{DFA5CD0B-343C-45F5-BABB-81F3882B90F5}" presName="linearFlow" presStyleCnt="0">
        <dgm:presLayoutVars>
          <dgm:resizeHandles val="exact"/>
        </dgm:presLayoutVars>
      </dgm:prSet>
      <dgm:spPr/>
    </dgm:pt>
    <dgm:pt modelId="{7C311417-C3F5-42AF-AE50-34FD14275AE9}" type="pres">
      <dgm:prSet presAssocID="{328D17E1-BF89-4B88-A148-06105454A226}" presName="node" presStyleLbl="node1" presStyleIdx="0" presStyleCnt="3">
        <dgm:presLayoutVars>
          <dgm:bulletEnabled val="1"/>
        </dgm:presLayoutVars>
      </dgm:prSet>
      <dgm:spPr/>
    </dgm:pt>
    <dgm:pt modelId="{66D8CFD4-81B1-4921-B2D6-3BB6180D7442}" type="pres">
      <dgm:prSet presAssocID="{193ECE5F-4B41-4A41-9F08-AA32A706C3E7}" presName="sibTrans" presStyleLbl="sibTrans2D1" presStyleIdx="0" presStyleCnt="2"/>
      <dgm:spPr/>
    </dgm:pt>
    <dgm:pt modelId="{2352655F-7843-4CE2-8012-8D8A4B9DEEFB}" type="pres">
      <dgm:prSet presAssocID="{193ECE5F-4B41-4A41-9F08-AA32A706C3E7}" presName="connectorText" presStyleLbl="sibTrans2D1" presStyleIdx="0" presStyleCnt="2"/>
      <dgm:spPr/>
    </dgm:pt>
    <dgm:pt modelId="{39C9B751-658A-4341-981C-B8465B8C6102}" type="pres">
      <dgm:prSet presAssocID="{3F17788A-FEFB-4EAD-BC95-26FA4B8CE71A}" presName="node" presStyleLbl="node1" presStyleIdx="1" presStyleCnt="3">
        <dgm:presLayoutVars>
          <dgm:bulletEnabled val="1"/>
        </dgm:presLayoutVars>
      </dgm:prSet>
      <dgm:spPr/>
    </dgm:pt>
    <dgm:pt modelId="{625D066D-857C-48DE-8F70-836752B0B1C7}" type="pres">
      <dgm:prSet presAssocID="{705D7842-F118-4953-B1DF-EF430158776D}" presName="sibTrans" presStyleLbl="sibTrans2D1" presStyleIdx="1" presStyleCnt="2"/>
      <dgm:spPr/>
    </dgm:pt>
    <dgm:pt modelId="{CE435AD9-9CA6-4F13-B415-ED1C6341AF0E}" type="pres">
      <dgm:prSet presAssocID="{705D7842-F118-4953-B1DF-EF430158776D}" presName="connectorText" presStyleLbl="sibTrans2D1" presStyleIdx="1" presStyleCnt="2"/>
      <dgm:spPr/>
    </dgm:pt>
    <dgm:pt modelId="{4DC03231-0464-4C1F-852F-E2286D2EE43B}" type="pres">
      <dgm:prSet presAssocID="{67BAE535-4315-4642-ADED-A70CFB1D2D36}" presName="node" presStyleLbl="node1" presStyleIdx="2" presStyleCnt="3">
        <dgm:presLayoutVars>
          <dgm:bulletEnabled val="1"/>
        </dgm:presLayoutVars>
      </dgm:prSet>
      <dgm:spPr/>
    </dgm:pt>
  </dgm:ptLst>
  <dgm:cxnLst>
    <dgm:cxn modelId="{44BDF83B-1B5F-4153-8A88-AE39F7216095}" type="presOf" srcId="{67BAE535-4315-4642-ADED-A70CFB1D2D36}" destId="{4DC03231-0464-4C1F-852F-E2286D2EE43B}" srcOrd="0" destOrd="0" presId="urn:microsoft.com/office/officeart/2005/8/layout/process2"/>
    <dgm:cxn modelId="{46630F44-951E-4335-8B66-255FACABF880}" srcId="{DFA5CD0B-343C-45F5-BABB-81F3882B90F5}" destId="{67BAE535-4315-4642-ADED-A70CFB1D2D36}" srcOrd="2" destOrd="0" parTransId="{79B9479A-E798-4FFD-B846-875EA263EB1E}" sibTransId="{2D228B3C-63F6-457D-96B5-18F2F991620E}"/>
    <dgm:cxn modelId="{1F82F649-95CB-4C13-A5DD-F72F7AF582F4}" srcId="{DFA5CD0B-343C-45F5-BABB-81F3882B90F5}" destId="{328D17E1-BF89-4B88-A148-06105454A226}" srcOrd="0" destOrd="0" parTransId="{D5ACE74A-EB7A-48D9-AA0A-5F4407570DDB}" sibTransId="{193ECE5F-4B41-4A41-9F08-AA32A706C3E7}"/>
    <dgm:cxn modelId="{18A2516E-8064-4D50-A601-B44FF7DFB2F2}" type="presOf" srcId="{705D7842-F118-4953-B1DF-EF430158776D}" destId="{625D066D-857C-48DE-8F70-836752B0B1C7}" srcOrd="0" destOrd="0" presId="urn:microsoft.com/office/officeart/2005/8/layout/process2"/>
    <dgm:cxn modelId="{D2B7D052-D908-4A69-A4F4-CF792A8FD2A2}" type="presOf" srcId="{328D17E1-BF89-4B88-A148-06105454A226}" destId="{7C311417-C3F5-42AF-AE50-34FD14275AE9}" srcOrd="0" destOrd="0" presId="urn:microsoft.com/office/officeart/2005/8/layout/process2"/>
    <dgm:cxn modelId="{B1FFE47B-5FD9-4E81-8183-32DEC3567D17}" type="presOf" srcId="{193ECE5F-4B41-4A41-9F08-AA32A706C3E7}" destId="{66D8CFD4-81B1-4921-B2D6-3BB6180D7442}" srcOrd="0" destOrd="0" presId="urn:microsoft.com/office/officeart/2005/8/layout/process2"/>
    <dgm:cxn modelId="{AD04817D-9C81-44C7-A1D0-17D2FE6C56EF}" type="presOf" srcId="{705D7842-F118-4953-B1DF-EF430158776D}" destId="{CE435AD9-9CA6-4F13-B415-ED1C6341AF0E}" srcOrd="1" destOrd="0" presId="urn:microsoft.com/office/officeart/2005/8/layout/process2"/>
    <dgm:cxn modelId="{63F1BE9A-218D-4D9A-BD95-74D65E431F9F}" type="presOf" srcId="{DFA5CD0B-343C-45F5-BABB-81F3882B90F5}" destId="{BB98C6D3-5D05-4575-AE52-265271A0E74A}" srcOrd="0" destOrd="0" presId="urn:microsoft.com/office/officeart/2005/8/layout/process2"/>
    <dgm:cxn modelId="{CB2440AE-94B1-4EC1-85F6-05DE5E63629A}" srcId="{DFA5CD0B-343C-45F5-BABB-81F3882B90F5}" destId="{3F17788A-FEFB-4EAD-BC95-26FA4B8CE71A}" srcOrd="1" destOrd="0" parTransId="{8D0CB56B-04AE-4AFD-A8C2-0B7F2CFAB794}" sibTransId="{705D7842-F118-4953-B1DF-EF430158776D}"/>
    <dgm:cxn modelId="{607F70C4-30F1-4372-83A1-08D15C30846F}" type="presOf" srcId="{3F17788A-FEFB-4EAD-BC95-26FA4B8CE71A}" destId="{39C9B751-658A-4341-981C-B8465B8C6102}" srcOrd="0" destOrd="0" presId="urn:microsoft.com/office/officeart/2005/8/layout/process2"/>
    <dgm:cxn modelId="{5EE1B7F5-CEC8-4081-A37E-F91B16DD2C9B}" type="presOf" srcId="{193ECE5F-4B41-4A41-9F08-AA32A706C3E7}" destId="{2352655F-7843-4CE2-8012-8D8A4B9DEEFB}" srcOrd="1" destOrd="0" presId="urn:microsoft.com/office/officeart/2005/8/layout/process2"/>
    <dgm:cxn modelId="{54CD468A-5724-4529-B121-32F7EE0CC8A1}" type="presParOf" srcId="{BB98C6D3-5D05-4575-AE52-265271A0E74A}" destId="{7C311417-C3F5-42AF-AE50-34FD14275AE9}" srcOrd="0" destOrd="0" presId="urn:microsoft.com/office/officeart/2005/8/layout/process2"/>
    <dgm:cxn modelId="{ECF93CA1-01D5-419B-B507-517CE3A13ABB}" type="presParOf" srcId="{BB98C6D3-5D05-4575-AE52-265271A0E74A}" destId="{66D8CFD4-81B1-4921-B2D6-3BB6180D7442}" srcOrd="1" destOrd="0" presId="urn:microsoft.com/office/officeart/2005/8/layout/process2"/>
    <dgm:cxn modelId="{8C3A9427-7131-43AD-BBAF-789D1830F8AB}" type="presParOf" srcId="{66D8CFD4-81B1-4921-B2D6-3BB6180D7442}" destId="{2352655F-7843-4CE2-8012-8D8A4B9DEEFB}" srcOrd="0" destOrd="0" presId="urn:microsoft.com/office/officeart/2005/8/layout/process2"/>
    <dgm:cxn modelId="{26C7819C-574A-4473-8384-6A304F23143C}" type="presParOf" srcId="{BB98C6D3-5D05-4575-AE52-265271A0E74A}" destId="{39C9B751-658A-4341-981C-B8465B8C6102}" srcOrd="2" destOrd="0" presId="urn:microsoft.com/office/officeart/2005/8/layout/process2"/>
    <dgm:cxn modelId="{9263CE70-3529-4773-A8AF-3F57D3CBD332}" type="presParOf" srcId="{BB98C6D3-5D05-4575-AE52-265271A0E74A}" destId="{625D066D-857C-48DE-8F70-836752B0B1C7}" srcOrd="3" destOrd="0" presId="urn:microsoft.com/office/officeart/2005/8/layout/process2"/>
    <dgm:cxn modelId="{E2F48E16-1A67-4BC9-B20A-31545AA59747}" type="presParOf" srcId="{625D066D-857C-48DE-8F70-836752B0B1C7}" destId="{CE435AD9-9CA6-4F13-B415-ED1C6341AF0E}" srcOrd="0" destOrd="0" presId="urn:microsoft.com/office/officeart/2005/8/layout/process2"/>
    <dgm:cxn modelId="{88D844E8-41BE-4735-8609-8712DE2F8707}" type="presParOf" srcId="{BB98C6D3-5D05-4575-AE52-265271A0E74A}" destId="{4DC03231-0464-4C1F-852F-E2286D2EE43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A5CD0B-343C-45F5-BABB-81F3882B90F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28D17E1-BF89-4B88-A148-06105454A226}">
      <dgm:prSet phldrT="[Texto]"/>
      <dgm:spPr/>
      <dgm:t>
        <a:bodyPr/>
        <a:lstStyle/>
        <a:p>
          <a:r>
            <a:rPr lang="pt-PT" dirty="0"/>
            <a:t>SQL DDL</a:t>
          </a:r>
        </a:p>
      </dgm:t>
    </dgm:pt>
    <dgm:pt modelId="{D5ACE74A-EB7A-48D9-AA0A-5F4407570DDB}" type="parTrans" cxnId="{1F82F649-95CB-4C13-A5DD-F72F7AF582F4}">
      <dgm:prSet/>
      <dgm:spPr/>
      <dgm:t>
        <a:bodyPr/>
        <a:lstStyle/>
        <a:p>
          <a:endParaRPr lang="pt-PT"/>
        </a:p>
      </dgm:t>
    </dgm:pt>
    <dgm:pt modelId="{193ECE5F-4B41-4A41-9F08-AA32A706C3E7}" type="sibTrans" cxnId="{1F82F649-95CB-4C13-A5DD-F72F7AF582F4}">
      <dgm:prSet/>
      <dgm:spPr/>
      <dgm:t>
        <a:bodyPr/>
        <a:lstStyle/>
        <a:p>
          <a:endParaRPr lang="pt-PT"/>
        </a:p>
      </dgm:t>
    </dgm:pt>
    <dgm:pt modelId="{3F17788A-FEFB-4EAD-BC95-26FA4B8CE71A}">
      <dgm:prSet phldrT="[Texto]"/>
      <dgm:spPr/>
      <dgm:t>
        <a:bodyPr/>
        <a:lstStyle/>
        <a:p>
          <a:r>
            <a:rPr lang="pt-PT" dirty="0"/>
            <a:t>SQL DML</a:t>
          </a:r>
        </a:p>
      </dgm:t>
    </dgm:pt>
    <dgm:pt modelId="{8D0CB56B-04AE-4AFD-A8C2-0B7F2CFAB794}" type="parTrans" cxnId="{CB2440AE-94B1-4EC1-85F6-05DE5E63629A}">
      <dgm:prSet/>
      <dgm:spPr/>
      <dgm:t>
        <a:bodyPr/>
        <a:lstStyle/>
        <a:p>
          <a:endParaRPr lang="pt-PT"/>
        </a:p>
      </dgm:t>
    </dgm:pt>
    <dgm:pt modelId="{705D7842-F118-4953-B1DF-EF430158776D}" type="sibTrans" cxnId="{CB2440AE-94B1-4EC1-85F6-05DE5E63629A}">
      <dgm:prSet/>
      <dgm:spPr/>
      <dgm:t>
        <a:bodyPr/>
        <a:lstStyle/>
        <a:p>
          <a:endParaRPr lang="pt-PT"/>
        </a:p>
      </dgm:t>
    </dgm:pt>
    <dgm:pt modelId="{BB98C6D3-5D05-4575-AE52-265271A0E74A}" type="pres">
      <dgm:prSet presAssocID="{DFA5CD0B-343C-45F5-BABB-81F3882B90F5}" presName="linearFlow" presStyleCnt="0">
        <dgm:presLayoutVars>
          <dgm:resizeHandles val="exact"/>
        </dgm:presLayoutVars>
      </dgm:prSet>
      <dgm:spPr/>
    </dgm:pt>
    <dgm:pt modelId="{7C311417-C3F5-42AF-AE50-34FD14275AE9}" type="pres">
      <dgm:prSet presAssocID="{328D17E1-BF89-4B88-A148-06105454A226}" presName="node" presStyleLbl="node1" presStyleIdx="0" presStyleCnt="2">
        <dgm:presLayoutVars>
          <dgm:bulletEnabled val="1"/>
        </dgm:presLayoutVars>
      </dgm:prSet>
      <dgm:spPr/>
    </dgm:pt>
    <dgm:pt modelId="{66D8CFD4-81B1-4921-B2D6-3BB6180D7442}" type="pres">
      <dgm:prSet presAssocID="{193ECE5F-4B41-4A41-9F08-AA32A706C3E7}" presName="sibTrans" presStyleLbl="sibTrans2D1" presStyleIdx="0" presStyleCnt="1"/>
      <dgm:spPr/>
    </dgm:pt>
    <dgm:pt modelId="{2352655F-7843-4CE2-8012-8D8A4B9DEEFB}" type="pres">
      <dgm:prSet presAssocID="{193ECE5F-4B41-4A41-9F08-AA32A706C3E7}" presName="connectorText" presStyleLbl="sibTrans2D1" presStyleIdx="0" presStyleCnt="1"/>
      <dgm:spPr/>
    </dgm:pt>
    <dgm:pt modelId="{39C9B751-658A-4341-981C-B8465B8C6102}" type="pres">
      <dgm:prSet presAssocID="{3F17788A-FEFB-4EAD-BC95-26FA4B8CE71A}" presName="node" presStyleLbl="node1" presStyleIdx="1" presStyleCnt="2">
        <dgm:presLayoutVars>
          <dgm:bulletEnabled val="1"/>
        </dgm:presLayoutVars>
      </dgm:prSet>
      <dgm:spPr/>
    </dgm:pt>
  </dgm:ptLst>
  <dgm:cxnLst>
    <dgm:cxn modelId="{1F82F649-95CB-4C13-A5DD-F72F7AF582F4}" srcId="{DFA5CD0B-343C-45F5-BABB-81F3882B90F5}" destId="{328D17E1-BF89-4B88-A148-06105454A226}" srcOrd="0" destOrd="0" parTransId="{D5ACE74A-EB7A-48D9-AA0A-5F4407570DDB}" sibTransId="{193ECE5F-4B41-4A41-9F08-AA32A706C3E7}"/>
    <dgm:cxn modelId="{D2B7D052-D908-4A69-A4F4-CF792A8FD2A2}" type="presOf" srcId="{328D17E1-BF89-4B88-A148-06105454A226}" destId="{7C311417-C3F5-42AF-AE50-34FD14275AE9}" srcOrd="0" destOrd="0" presId="urn:microsoft.com/office/officeart/2005/8/layout/process2"/>
    <dgm:cxn modelId="{B1FFE47B-5FD9-4E81-8183-32DEC3567D17}" type="presOf" srcId="{193ECE5F-4B41-4A41-9F08-AA32A706C3E7}" destId="{66D8CFD4-81B1-4921-B2D6-3BB6180D7442}" srcOrd="0" destOrd="0" presId="urn:microsoft.com/office/officeart/2005/8/layout/process2"/>
    <dgm:cxn modelId="{63F1BE9A-218D-4D9A-BD95-74D65E431F9F}" type="presOf" srcId="{DFA5CD0B-343C-45F5-BABB-81F3882B90F5}" destId="{BB98C6D3-5D05-4575-AE52-265271A0E74A}" srcOrd="0" destOrd="0" presId="urn:microsoft.com/office/officeart/2005/8/layout/process2"/>
    <dgm:cxn modelId="{CB2440AE-94B1-4EC1-85F6-05DE5E63629A}" srcId="{DFA5CD0B-343C-45F5-BABB-81F3882B90F5}" destId="{3F17788A-FEFB-4EAD-BC95-26FA4B8CE71A}" srcOrd="1" destOrd="0" parTransId="{8D0CB56B-04AE-4AFD-A8C2-0B7F2CFAB794}" sibTransId="{705D7842-F118-4953-B1DF-EF430158776D}"/>
    <dgm:cxn modelId="{607F70C4-30F1-4372-83A1-08D15C30846F}" type="presOf" srcId="{3F17788A-FEFB-4EAD-BC95-26FA4B8CE71A}" destId="{39C9B751-658A-4341-981C-B8465B8C6102}" srcOrd="0" destOrd="0" presId="urn:microsoft.com/office/officeart/2005/8/layout/process2"/>
    <dgm:cxn modelId="{5EE1B7F5-CEC8-4081-A37E-F91B16DD2C9B}" type="presOf" srcId="{193ECE5F-4B41-4A41-9F08-AA32A706C3E7}" destId="{2352655F-7843-4CE2-8012-8D8A4B9DEEFB}" srcOrd="1" destOrd="0" presId="urn:microsoft.com/office/officeart/2005/8/layout/process2"/>
    <dgm:cxn modelId="{54CD468A-5724-4529-B121-32F7EE0CC8A1}" type="presParOf" srcId="{BB98C6D3-5D05-4575-AE52-265271A0E74A}" destId="{7C311417-C3F5-42AF-AE50-34FD14275AE9}" srcOrd="0" destOrd="0" presId="urn:microsoft.com/office/officeart/2005/8/layout/process2"/>
    <dgm:cxn modelId="{ECF93CA1-01D5-419B-B507-517CE3A13ABB}" type="presParOf" srcId="{BB98C6D3-5D05-4575-AE52-265271A0E74A}" destId="{66D8CFD4-81B1-4921-B2D6-3BB6180D7442}" srcOrd="1" destOrd="0" presId="urn:microsoft.com/office/officeart/2005/8/layout/process2"/>
    <dgm:cxn modelId="{8C3A9427-7131-43AD-BBAF-789D1830F8AB}" type="presParOf" srcId="{66D8CFD4-81B1-4921-B2D6-3BB6180D7442}" destId="{2352655F-7843-4CE2-8012-8D8A4B9DEEFB}" srcOrd="0" destOrd="0" presId="urn:microsoft.com/office/officeart/2005/8/layout/process2"/>
    <dgm:cxn modelId="{26C7819C-574A-4473-8384-6A304F23143C}" type="presParOf" srcId="{BB98C6D3-5D05-4575-AE52-265271A0E74A}" destId="{39C9B751-658A-4341-981C-B8465B8C610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11417-C3F5-42AF-AE50-34FD14275AE9}">
      <dsp:nvSpPr>
        <dsp:cNvPr id="0" name=""/>
        <dsp:cNvSpPr/>
      </dsp:nvSpPr>
      <dsp:spPr>
        <a:xfrm>
          <a:off x="300780" y="0"/>
          <a:ext cx="2594461" cy="1441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Análise de Requisitos</a:t>
          </a:r>
        </a:p>
      </dsp:txBody>
      <dsp:txXfrm>
        <a:off x="342996" y="42216"/>
        <a:ext cx="2510029" cy="1356935"/>
      </dsp:txXfrm>
    </dsp:sp>
    <dsp:sp modelId="{66D8CFD4-81B1-4921-B2D6-3BB6180D7442}">
      <dsp:nvSpPr>
        <dsp:cNvPr id="0" name=""/>
        <dsp:cNvSpPr/>
      </dsp:nvSpPr>
      <dsp:spPr>
        <a:xfrm rot="5400000">
          <a:off x="1327755" y="1477401"/>
          <a:ext cx="540512" cy="6486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200" kern="1200"/>
        </a:p>
      </dsp:txBody>
      <dsp:txXfrm rot="-5400000">
        <a:off x="1403427" y="1531452"/>
        <a:ext cx="389169" cy="378358"/>
      </dsp:txXfrm>
    </dsp:sp>
    <dsp:sp modelId="{39C9B751-658A-4341-981C-B8465B8C6102}">
      <dsp:nvSpPr>
        <dsp:cNvPr id="0" name=""/>
        <dsp:cNvSpPr/>
      </dsp:nvSpPr>
      <dsp:spPr>
        <a:xfrm>
          <a:off x="300780" y="2162051"/>
          <a:ext cx="2594461" cy="1441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Diagrama Entidade-Relação</a:t>
          </a:r>
        </a:p>
      </dsp:txBody>
      <dsp:txXfrm>
        <a:off x="342996" y="2204267"/>
        <a:ext cx="2510029" cy="1356935"/>
      </dsp:txXfrm>
    </dsp:sp>
    <dsp:sp modelId="{625D066D-857C-48DE-8F70-836752B0B1C7}">
      <dsp:nvSpPr>
        <dsp:cNvPr id="0" name=""/>
        <dsp:cNvSpPr/>
      </dsp:nvSpPr>
      <dsp:spPr>
        <a:xfrm rot="5400000">
          <a:off x="1327755" y="3639453"/>
          <a:ext cx="540512" cy="6486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200" kern="1200"/>
        </a:p>
      </dsp:txBody>
      <dsp:txXfrm rot="-5400000">
        <a:off x="1403427" y="3693504"/>
        <a:ext cx="389169" cy="378358"/>
      </dsp:txXfrm>
    </dsp:sp>
    <dsp:sp modelId="{4DC03231-0464-4C1F-852F-E2286D2EE43B}">
      <dsp:nvSpPr>
        <dsp:cNvPr id="0" name=""/>
        <dsp:cNvSpPr/>
      </dsp:nvSpPr>
      <dsp:spPr>
        <a:xfrm>
          <a:off x="300780" y="4324103"/>
          <a:ext cx="2594461" cy="1441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Modelo Relacional</a:t>
          </a:r>
        </a:p>
      </dsp:txBody>
      <dsp:txXfrm>
        <a:off x="342996" y="4366319"/>
        <a:ext cx="2510029" cy="135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11417-C3F5-42AF-AE50-34FD14275AE9}">
      <dsp:nvSpPr>
        <dsp:cNvPr id="0" name=""/>
        <dsp:cNvSpPr/>
      </dsp:nvSpPr>
      <dsp:spPr>
        <a:xfrm>
          <a:off x="0" y="703"/>
          <a:ext cx="3196023" cy="2305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300" kern="1200" dirty="0"/>
            <a:t>SQL DDL</a:t>
          </a:r>
        </a:p>
      </dsp:txBody>
      <dsp:txXfrm>
        <a:off x="67529" y="68232"/>
        <a:ext cx="3060965" cy="2170567"/>
      </dsp:txXfrm>
    </dsp:sp>
    <dsp:sp modelId="{66D8CFD4-81B1-4921-B2D6-3BB6180D7442}">
      <dsp:nvSpPr>
        <dsp:cNvPr id="0" name=""/>
        <dsp:cNvSpPr/>
      </dsp:nvSpPr>
      <dsp:spPr>
        <a:xfrm rot="5400000">
          <a:off x="1165706" y="2363969"/>
          <a:ext cx="864609" cy="10375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4500" kern="1200"/>
        </a:p>
      </dsp:txBody>
      <dsp:txXfrm rot="-5400000">
        <a:off x="1286752" y="2450430"/>
        <a:ext cx="622519" cy="605226"/>
      </dsp:txXfrm>
    </dsp:sp>
    <dsp:sp modelId="{39C9B751-658A-4341-981C-B8465B8C6102}">
      <dsp:nvSpPr>
        <dsp:cNvPr id="0" name=""/>
        <dsp:cNvSpPr/>
      </dsp:nvSpPr>
      <dsp:spPr>
        <a:xfrm>
          <a:off x="0" y="3459141"/>
          <a:ext cx="3196023" cy="2305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300" kern="1200" dirty="0"/>
            <a:t>SQL DML</a:t>
          </a:r>
        </a:p>
      </dsp:txBody>
      <dsp:txXfrm>
        <a:off x="67529" y="3526670"/>
        <a:ext cx="3060965" cy="2170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43E63-3195-4762-8306-F74440FE4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098387"/>
            <a:ext cx="10489081" cy="4405767"/>
          </a:xfrm>
        </p:spPr>
        <p:txBody>
          <a:bodyPr/>
          <a:lstStyle/>
          <a:p>
            <a:r>
              <a:rPr lang="pt-PT" sz="8000" dirty="0"/>
              <a:t>Trabalho final de base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40B85B-31AC-42BB-AF2A-6F639AA14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3" y="4761875"/>
            <a:ext cx="8045373" cy="742279"/>
          </a:xfrm>
        </p:spPr>
        <p:txBody>
          <a:bodyPr/>
          <a:lstStyle/>
          <a:p>
            <a:r>
              <a:rPr lang="pt-PT" dirty="0"/>
              <a:t>LOJA DE ANIMAIS</a:t>
            </a:r>
          </a:p>
        </p:txBody>
      </p:sp>
    </p:spTree>
    <p:extLst>
      <p:ext uri="{BB962C8B-B14F-4D97-AF65-F5344CB8AC3E}">
        <p14:creationId xmlns:p14="http://schemas.microsoft.com/office/powerpoint/2010/main" val="237708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26F50-3240-45E4-962B-7EA8FAFE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STORED PROCEDURES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B7D8D0-2C0A-4A1A-9939-C2030A7D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231" y="1469256"/>
            <a:ext cx="10271538" cy="1788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Para uma certa encomenda, são mostrados todos os produtos que já a compõe e é possível adicionar mais itens (tarefa repetitiva) , e respetiva quantidade, sem cometer o erro de inserir itens duplicados. Ou seja, para cada novo item inserido, os antigos (que já lá estão) não são inseridos novamente.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CE2C2F-499F-4917-99DF-912E742905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83" y="3079883"/>
            <a:ext cx="7316291" cy="3082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15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4613ABE-CD97-4B20-8A23-4A147C58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126" y="319596"/>
            <a:ext cx="9324513" cy="3810009"/>
          </a:xfrm>
        </p:spPr>
        <p:txBody>
          <a:bodyPr>
            <a:normAutofit/>
          </a:bodyPr>
          <a:lstStyle/>
          <a:p>
            <a:r>
              <a:rPr lang="pt-PT" sz="7200" dirty="0"/>
              <a:t>Aplicação FINAL</a:t>
            </a:r>
          </a:p>
        </p:txBody>
      </p:sp>
    </p:spTree>
    <p:extLst>
      <p:ext uri="{BB962C8B-B14F-4D97-AF65-F5344CB8AC3E}">
        <p14:creationId xmlns:p14="http://schemas.microsoft.com/office/powerpoint/2010/main" val="172733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91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4613ABE-CD97-4B20-8A23-4A147C58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929" y="597638"/>
            <a:ext cx="8187071" cy="4064627"/>
          </a:xfrm>
        </p:spPr>
        <p:txBody>
          <a:bodyPr/>
          <a:lstStyle/>
          <a:p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53072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C8064F-EBE8-4029-B56E-2D591B744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842" y="1341856"/>
            <a:ext cx="10178322" cy="3593591"/>
          </a:xfrm>
        </p:spPr>
        <p:txBody>
          <a:bodyPr>
            <a:normAutofit fontScale="92500"/>
          </a:bodyPr>
          <a:lstStyle/>
          <a:p>
            <a:r>
              <a:rPr lang="pt-PT" dirty="0"/>
              <a:t>Base de Dados para gerir uma Loja de Animais, desde a obtenção de stock até à sua venda;</a:t>
            </a:r>
          </a:p>
          <a:p>
            <a:endParaRPr lang="pt-PT" dirty="0"/>
          </a:p>
          <a:p>
            <a:r>
              <a:rPr lang="pt-PT" dirty="0"/>
              <a:t>Comercialização de produtos e animais,  e serviços de tratamento e cuidados de saúde aos últimos;</a:t>
            </a:r>
          </a:p>
          <a:p>
            <a:endParaRPr lang="pt-PT" dirty="0"/>
          </a:p>
          <a:p>
            <a:r>
              <a:rPr lang="pt-PT" dirty="0"/>
              <a:t>Aplicação que permite gerir a BD da loja (inserção, remoção e edição de elementos) e realizar consultas importantes;</a:t>
            </a:r>
          </a:p>
          <a:p>
            <a:endParaRPr lang="pt-PT" dirty="0"/>
          </a:p>
          <a:p>
            <a:r>
              <a:rPr lang="pt-PT" dirty="0"/>
              <a:t>Cumprimento de todas as restrições de integridade e regras necessárias a um correto funcionamento da “simulação” de uma verdadeira loja.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727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4613ABE-CD97-4B20-8A23-4A147C58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774" y="648070"/>
            <a:ext cx="9324513" cy="3810009"/>
          </a:xfrm>
        </p:spPr>
        <p:txBody>
          <a:bodyPr>
            <a:normAutofit/>
          </a:bodyPr>
          <a:lstStyle/>
          <a:p>
            <a:r>
              <a:rPr lang="pt-PT" sz="8000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05002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D814EB-3C37-4401-A906-35972A3D24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463" y="219075"/>
            <a:ext cx="7265200" cy="6638925"/>
          </a:xfrm>
          <a:prstGeom prst="rect">
            <a:avLst/>
          </a:prstGeom>
          <a:noFill/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7F7B9061-5670-4D38-92FA-F6F02FBEC1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9145606"/>
              </p:ext>
            </p:extLst>
          </p:nvPr>
        </p:nvGraphicFramePr>
        <p:xfrm>
          <a:off x="8272320" y="219075"/>
          <a:ext cx="3196023" cy="5765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005F789F-590B-42C2-B6F5-90766C8527DC}"/>
              </a:ext>
            </a:extLst>
          </p:cNvPr>
          <p:cNvSpPr/>
          <p:nvPr/>
        </p:nvSpPr>
        <p:spPr>
          <a:xfrm rot="10800000">
            <a:off x="7439024" y="30158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318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7F7B9061-5670-4D38-92FA-F6F02FBEC1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704727"/>
              </p:ext>
            </p:extLst>
          </p:nvPr>
        </p:nvGraphicFramePr>
        <p:xfrm>
          <a:off x="8272320" y="219075"/>
          <a:ext cx="3196023" cy="5765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005F789F-590B-42C2-B6F5-90766C8527DC}"/>
              </a:ext>
            </a:extLst>
          </p:cNvPr>
          <p:cNvSpPr/>
          <p:nvPr/>
        </p:nvSpPr>
        <p:spPr>
          <a:xfrm rot="10800000">
            <a:off x="7184272" y="11248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 descr="Uma imagem com captura de ecrã, interior&#10;&#10;Descrição gerada automaticamente">
            <a:extLst>
              <a:ext uri="{FF2B5EF4-FFF2-40B4-BE49-F238E27FC236}">
                <a16:creationId xmlns:a16="http://schemas.microsoft.com/office/drawing/2014/main" id="{5FC28558-3964-4F23-97DD-40D2FF3618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05" y="622817"/>
            <a:ext cx="6922096" cy="55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2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4613ABE-CD97-4B20-8A23-4A147C58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530" y="452761"/>
            <a:ext cx="9324513" cy="3810009"/>
          </a:xfrm>
        </p:spPr>
        <p:txBody>
          <a:bodyPr>
            <a:normAutofit/>
          </a:bodyPr>
          <a:lstStyle/>
          <a:p>
            <a:r>
              <a:rPr lang="pt-PT" sz="7200" dirty="0" err="1"/>
              <a:t>Sql</a:t>
            </a:r>
            <a:r>
              <a:rPr lang="pt-PT" sz="7200" dirty="0"/>
              <a:t>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4693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26F50-3240-45E4-962B-7EA8FAFE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Triggers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B7D8D0-2C0A-4A1A-9939-C2030A7D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486"/>
            <a:ext cx="9863165" cy="830061"/>
          </a:xfrm>
        </p:spPr>
        <p:txBody>
          <a:bodyPr/>
          <a:lstStyle/>
          <a:p>
            <a:pPr marL="0" indent="0">
              <a:buNone/>
            </a:pPr>
            <a:r>
              <a:rPr lang="pt-PT" dirty="0" err="1"/>
              <a:t>Trigger</a:t>
            </a:r>
            <a:r>
              <a:rPr lang="pt-PT" dirty="0"/>
              <a:t> INSTEAD OF INSERT na tabela COMPRA_TEM_ITEM, que não permite adicionar à compra, uma quantidade do item superior à quantidade deste item existente em stock.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E23F24-4B09-47F8-B53B-6300AA64BB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191" y="2779154"/>
            <a:ext cx="7356334" cy="3535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53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26F50-3240-45E4-962B-7EA8FAFE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Triggers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B7D8D0-2C0A-4A1A-9939-C2030A7D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486"/>
            <a:ext cx="9863165" cy="830061"/>
          </a:xfrm>
        </p:spPr>
        <p:txBody>
          <a:bodyPr/>
          <a:lstStyle/>
          <a:p>
            <a:pPr marL="0" indent="0">
              <a:buNone/>
            </a:pPr>
            <a:r>
              <a:rPr lang="pt-PT" dirty="0" err="1"/>
              <a:t>Trigger</a:t>
            </a:r>
            <a:r>
              <a:rPr lang="pt-PT" dirty="0"/>
              <a:t> AFTER INSERT na tabela COMPRA_TEM_ITEM, que diminui a quantidade de um produto em stock na tabela ITEM, após a compra de uma certa quantidade desse produto.</a:t>
            </a:r>
          </a:p>
        </p:txBody>
      </p:sp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F9DBA46-1721-4BBE-B71A-255CF406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89" y="3366648"/>
            <a:ext cx="10014941" cy="220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7246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238</Words>
  <Application>Microsoft Office PowerPoint</Application>
  <PresentationFormat>Ecrã Panorâmico</PresentationFormat>
  <Paragraphs>24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Distintivo</vt:lpstr>
      <vt:lpstr>Trabalho final de base de dados</vt:lpstr>
      <vt:lpstr>introdução</vt:lpstr>
      <vt:lpstr>Apresentação do PowerPoint</vt:lpstr>
      <vt:lpstr>Desenvolvimento</vt:lpstr>
      <vt:lpstr>Apresentação do PowerPoint</vt:lpstr>
      <vt:lpstr>Apresentação do PowerPoint</vt:lpstr>
      <vt:lpstr>Sql programação</vt:lpstr>
      <vt:lpstr>Triggers</vt:lpstr>
      <vt:lpstr>Triggers</vt:lpstr>
      <vt:lpstr>STORED PROCEDURES</vt:lpstr>
      <vt:lpstr>Aplicação FINAL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 de base de dados</dc:title>
  <dc:creator>Alina Yanchuk</dc:creator>
  <cp:lastModifiedBy>Alina Yanchuk</cp:lastModifiedBy>
  <cp:revision>4</cp:revision>
  <dcterms:created xsi:type="dcterms:W3CDTF">2019-06-05T18:15:58Z</dcterms:created>
  <dcterms:modified xsi:type="dcterms:W3CDTF">2019-06-06T12:06:42Z</dcterms:modified>
</cp:coreProperties>
</file>