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e367ef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fe367ef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fe367ef9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fe367ef9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graphics and tables below represent the results of running the models with the optimal hyper-parameters described in the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highlight>
                  <a:srgbClr val="FFFFFF"/>
                </a:highlight>
              </a:rPr>
              <a:t>we may see that the results of the models are very similiar toeach other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fe367ef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fe367ef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e367ef9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fe367ef9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fe367ef9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fe367ef9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fe367ef9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fe367ef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  <a:highlight>
                  <a:srgbClr val="FFFFFF"/>
                </a:highlight>
              </a:rPr>
              <a:t>OS can be defined as the number of days that an in-patient will remain in hospital duringa single admission event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fe367ef9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fe367ef9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fe367ef9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fe367ef9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fe367ef9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fe367ef9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fe367ef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fe367ef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falar porque a mediana as vezes é melhor que a media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fe367ef9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fe367ef9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Lasso - L1 regula…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fe367ef9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fe367ef9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-The main reason for using the testing dataset is to test the model’s capacity to predict in the context of new data.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fe367ef9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fe367ef9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  <a:highlight>
                  <a:srgbClr val="FFFFFF"/>
                </a:highlight>
              </a:rPr>
              <a:t>resents a diagram representing the overall tasks involved in the validation of a mode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49050" y="988300"/>
            <a:ext cx="78459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Predictive Models in Patient Care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19500" y="2010700"/>
            <a:ext cx="490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Predicting the Length of Stay for patients in Intensive Care Unit diagnosed with Pneumonia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57300" y="2742525"/>
            <a:ext cx="42294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João Carvalho</a:t>
            </a:r>
            <a:endParaRPr sz="1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DETI, Universidade de Aveiro</a:t>
            </a:r>
            <a:endParaRPr sz="1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Fundamentos de Aprendizagem Automática</a:t>
            </a:r>
            <a:endParaRPr sz="1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Prof. Petia Georgieva</a:t>
            </a:r>
            <a:endParaRPr sz="1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Three metrics were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R2 Score(R2):</a:t>
            </a:r>
            <a:r>
              <a:rPr lang="pt-PT"/>
              <a:t> Varies between 0 and 1. Is the proportion of the variance in the dependent variable that is predictable from the independent variable(s).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Mean Absolute Percentage Error(MAPE): </a:t>
            </a:r>
            <a:r>
              <a:rPr lang="pt-PT" sz="1300"/>
              <a:t>Represents the average of the absolute percentage errors of each entry in a dataset.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Mean Squared Percentage Error(MSPE):</a:t>
            </a:r>
            <a:r>
              <a:rPr lang="pt-PT" sz="1300"/>
              <a:t>Measures the amount of error in statistical models. It assesses the average squared difference between the observed and predicted values.</a:t>
            </a:r>
            <a:endParaRPr b="1"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1550"/>
            <a:ext cx="4087850" cy="219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3" y="361650"/>
            <a:ext cx="4087865" cy="22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600" y="2615359"/>
            <a:ext cx="4124801" cy="2170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Models performance table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75" y="1506875"/>
            <a:ext cx="6584050" cy="21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Comparing with the literature, it can be inferred that the results were reasonably good. The paper [1] obtained 0.655 and 0.613 for R2 values using ANN and the paper [2] got the R2 equals to 0.81 for the best model tested which was also a RF model</a:t>
            </a:r>
            <a:r>
              <a:rPr lang="pt-PT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Performance/Complexity Trade-of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Most complex models didn’t bring performance improvement - Small datasets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Future work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Deeper analysis into the dataset variables in order to try to improve the model performance.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Work with the entire dataset could give a different and relevant view of the models behavior.</a:t>
            </a:r>
            <a:endParaRPr sz="1300"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References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750"/>
              <a:t>[1] Hamed M. Zolbanin, Behrooz Davazdahemami, Dursun Delen, and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750"/>
              <a:t>Amir Hassan Zadeh. Data analytics for the sustainable use of resources in hospitals: Predicting the length of stay for patients with chronic diseases. Information Management, 59(5):103282, 2022. Big Data Analytics for Sustainability.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750"/>
              <a:t>[2] Jingyi Wu, Yu Lin, Pengfei Li, Yonghua Hu, Luxia Zhang, and Guilan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750"/>
              <a:t>Kong. Predicting prolonged length of icu stay through machine learning. Diagnostics, 11(12), 2021.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Motivation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This project purpose is to use supervised techniques to predict the Length of Stay(LOS) of patients in Intensive Care Unit(ICU) diagnosed with pneumonia.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This metric is a crucial factor: 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Effective planning and management of hospital resources and costs;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Increase service efficiency;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It enables patients and their families to estimate the cost of a stay in paid hospitalizations.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description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The data under analysis contains information of a large number of real patients admissions in ICU diagnosed with pneumonia, in Portugal.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Partnership between </a:t>
            </a:r>
            <a:r>
              <a:rPr b="1" lang="pt-PT"/>
              <a:t>Ritain.io</a:t>
            </a:r>
            <a:r>
              <a:rPr lang="pt-PT"/>
              <a:t> and the Institute of Electronics and Informatics Engineering of Aveiro, </a:t>
            </a:r>
            <a:r>
              <a:rPr b="1" lang="pt-PT"/>
              <a:t>IEETA</a:t>
            </a:r>
            <a:r>
              <a:rPr lang="pt-PT"/>
              <a:t> at University of Aveiro.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15.355 examples (admissions) and 102 variables, including :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personal information of the patient;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medical prescriptions;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relevant health metrics;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the LOS value.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</a:t>
            </a:r>
            <a:r>
              <a:rPr lang="pt-PT"/>
              <a:t>imension </a:t>
            </a:r>
            <a:r>
              <a:rPr lang="pt-PT"/>
              <a:t>reduction and Downsampling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T</a:t>
            </a:r>
            <a:r>
              <a:rPr lang="pt-PT" sz="1500"/>
              <a:t>he selection of the relevant features was supported by a literature search targeting this specific problem.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”DoenteIdadeEmAnos” (age);  |   ”ServicoId” (service type);  |   ”TipoAdmissaoId” (admission type),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”APACHEScore” (disease severity score);   |  ”SAPSScore” (disease severity score);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”NumeroDiasEntubacao” (Intubation days);  |  ”NumeroDiasVentilacaoInvasiva” (IV days),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PT" sz="1300"/>
              <a:t>”NrPrescricoesAntibiotico” (number of AP).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Downsampling process was performed by considered 10% of the original examples without missing data in the selected variables, chosen at random, resulting in a sample of 1.294 examples.</a:t>
            </a:r>
            <a:endParaRPr sz="15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density plot of LOS - Entire Dataset / Sample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25" y="1561950"/>
            <a:ext cx="5402449" cy="27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Box plots - Entire Dataset / Sample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1375"/>
            <a:ext cx="3996050" cy="22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250" y="1777114"/>
            <a:ext cx="3996050" cy="228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ML models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Deep Learning</a:t>
            </a:r>
            <a:r>
              <a:rPr lang="pt-PT" sz="1500"/>
              <a:t> (DL)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 Python implementation was based on the library Keras (DL).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Artificial neural network</a:t>
            </a:r>
            <a:r>
              <a:rPr lang="pt-PT" sz="1500"/>
              <a:t> (ANN)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 Python implementation was based on the class MLPRegression from library Sklearn.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Random Forest</a:t>
            </a:r>
            <a:r>
              <a:rPr lang="pt-PT" sz="1500"/>
              <a:t> (RF)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 Python implementation was based on the class RandomForestRegressor from library Sklearn.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PT" sz="1500"/>
              <a:t>Linear Regression</a:t>
            </a:r>
            <a:r>
              <a:rPr lang="pt-PT" sz="1500"/>
              <a:t> (LR)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 Python implementation was based on the class LinearRegression from Sklearn as well as the class ”Lasso” from the library Sklearn.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 training and validation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Model validation refers to the process of evaluating a trained model with a testing data set.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The validation of the models was based into two main approaches: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Cross Validation (CV);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K-Fold - 4 folds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Hyper-parameter selection (HPS).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Determining the combination of hyper-parameters or coefficients that maximizes the model performance;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Minimize</a:t>
            </a:r>
            <a:r>
              <a:rPr lang="pt-PT"/>
              <a:t> Mean Square Error.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</a:t>
            </a:r>
            <a:r>
              <a:rPr lang="pt-PT"/>
              <a:t>alidation pipeline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The dataset is divided into a set of training data (80% of the data) and another set of test data (20%). The training data is used to search for an optimal model, via HPS and cross-validation, which will have a final evaluation in the test data.</a:t>
            </a:r>
            <a:endParaRPr sz="1500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400" y="2306925"/>
            <a:ext cx="3373202" cy="226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