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38fb8983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38fb8983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38fb8983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38fb8983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38fb8983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38fb8983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38fb8983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38fb8983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38fb8983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38fb8983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38fb8983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38fb8983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38fb8983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38fb8983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entroapoio.blakw.com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entroapoio.blakw.com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entroapoio.blakw.com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entroapoio.blakw.com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Projeto Centro de Apoio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ISLA Santarém - Técnico Superior  de Tecnologias Programação de Sistemas de Informação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Introdução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Planear e desenvolver uma Web App orientada ao apoio cliente introduzindo </a:t>
            </a:r>
            <a:r>
              <a:rPr lang="pt-PT"/>
              <a:t>painéis</a:t>
            </a:r>
            <a:r>
              <a:rPr lang="pt-PT"/>
              <a:t> de funcionalidades com base num sistema de Ticketing integrando uma Knowledge Base que responde de forma automática perante o formulário de apoio preenchido pelo cliente.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Funcionalidades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SzPts val="440"/>
              <a:buNone/>
            </a:pPr>
            <a:r>
              <a:rPr b="1" lang="pt-PT" sz="11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Criação de pedidos de apoio</a:t>
            </a:r>
            <a:endParaRPr b="1" sz="11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PT" sz="9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cliente pode criar um pedido de apoio e interagir com o agente em formato de chat.</a:t>
            </a:r>
            <a:endParaRPr sz="93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SzPts val="440"/>
              <a:buNone/>
            </a:pPr>
            <a:r>
              <a:rPr b="1" lang="pt-PT" sz="11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Gestão de pedidos de apoio</a:t>
            </a:r>
            <a:endParaRPr b="1" sz="11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PT" sz="9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agente pode gerir e responder aos pedidos de apoio dos clientes.</a:t>
            </a:r>
            <a:endParaRPr sz="93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SzPts val="440"/>
              <a:buNone/>
            </a:pPr>
            <a:r>
              <a:rPr b="1" lang="pt-PT" sz="11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Administração do centro de apoio</a:t>
            </a:r>
            <a:endParaRPr b="1" sz="11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PT" sz="9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painel de administrador permite uma gestão de clientes, agentes e knowledge base.</a:t>
            </a:r>
            <a:endParaRPr sz="93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SzPts val="440"/>
              <a:buNone/>
            </a:pPr>
            <a:r>
              <a:rPr b="1" lang="pt-PT" sz="11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Knowledge Base integrada</a:t>
            </a:r>
            <a:endParaRPr b="1" sz="11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800"/>
              </a:spcBef>
              <a:spcAft>
                <a:spcPts val="400"/>
              </a:spcAft>
              <a:buSzPts val="440"/>
              <a:buNone/>
            </a:pPr>
            <a:r>
              <a:rPr lang="pt-PT" sz="9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cliente pode aceder aos artigos </a:t>
            </a:r>
            <a:r>
              <a:rPr lang="pt-PT" sz="9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disponíveis</a:t>
            </a:r>
            <a:r>
              <a:rPr lang="pt-PT" sz="9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 knowledge base para uma resolução mais eficiente dos problemas apresentados.</a:t>
            </a:r>
            <a:endParaRPr sz="10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Tecnologias utilizadas no desenvolvimento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Linguagens de programação: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HTML/CSS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JavaScript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Gestão de base de dados: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MySQL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Landing Page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Este projeto encontra-se em live aqui: </a:t>
            </a:r>
            <a:r>
              <a:rPr lang="pt-PT" u="sng">
                <a:solidFill>
                  <a:schemeClr val="hlink"/>
                </a:solidFill>
                <a:hlinkClick r:id="rId3"/>
              </a:rPr>
              <a:t>http://centroapoio.blakw.com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675" y="152400"/>
            <a:ext cx="339659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Backoffice do utilizador</a:t>
            </a:r>
            <a:endParaRPr/>
          </a:p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724950" y="3161525"/>
            <a:ext cx="3300900" cy="13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Este projeto encontra-se em live aqui: </a:t>
            </a:r>
            <a:r>
              <a:rPr lang="pt-PT" u="sng">
                <a:solidFill>
                  <a:schemeClr val="hlink"/>
                </a:solidFill>
                <a:hlinkClick r:id="rId3"/>
              </a:rPr>
              <a:t>http://centroapoio.blakw.com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Login de utilizador: user@user.com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Password: Useruser1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012" y="703773"/>
            <a:ext cx="4285273" cy="281795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4781988" y="3757925"/>
            <a:ext cx="417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latin typeface="Lato"/>
                <a:ea typeface="Lato"/>
                <a:cs typeface="Lato"/>
                <a:sym typeface="Lato"/>
              </a:rPr>
              <a:t>No backoffice do utilizador, é </a:t>
            </a:r>
            <a:r>
              <a:rPr lang="pt-PT" sz="1200">
                <a:latin typeface="Lato"/>
                <a:ea typeface="Lato"/>
                <a:cs typeface="Lato"/>
                <a:sym typeface="Lato"/>
              </a:rPr>
              <a:t>possível</a:t>
            </a:r>
            <a:r>
              <a:rPr lang="pt-PT" sz="1200">
                <a:latin typeface="Lato"/>
                <a:ea typeface="Lato"/>
                <a:cs typeface="Lato"/>
                <a:sym typeface="Lato"/>
              </a:rPr>
              <a:t> visualizar tickets criados e o seu estado, abrir novos tickets e visualizar as respostas dos agentes.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Backoffice do agente</a:t>
            </a:r>
            <a:endParaRPr/>
          </a:p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724950" y="3161525"/>
            <a:ext cx="3300900" cy="13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Este projeto encontra-se em live aqui: </a:t>
            </a:r>
            <a:r>
              <a:rPr lang="pt-PT" u="sng">
                <a:solidFill>
                  <a:schemeClr val="hlink"/>
                </a:solidFill>
                <a:hlinkClick r:id="rId3"/>
              </a:rPr>
              <a:t>http://centroapoio.blakw.com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Login de agente: agent@agent.com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Password: agent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4781988" y="3334425"/>
            <a:ext cx="4173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latin typeface="Lato"/>
                <a:ea typeface="Lato"/>
                <a:cs typeface="Lato"/>
                <a:sym typeface="Lato"/>
              </a:rPr>
              <a:t>No backoffice do agente, é possível visualizar todos os tickets, alterar o seu estado e aplicar respostas.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latin typeface="Lato"/>
                <a:ea typeface="Lato"/>
                <a:cs typeface="Lato"/>
                <a:sym typeface="Lato"/>
              </a:rPr>
              <a:t>Incorpora também dados </a:t>
            </a:r>
            <a:r>
              <a:rPr lang="pt-PT" sz="1200">
                <a:latin typeface="Lato"/>
                <a:ea typeface="Lato"/>
                <a:cs typeface="Lato"/>
                <a:sym typeface="Lato"/>
              </a:rPr>
              <a:t>estatísticos</a:t>
            </a:r>
            <a:r>
              <a:rPr lang="pt-PT" sz="1200">
                <a:latin typeface="Lato"/>
                <a:ea typeface="Lato"/>
                <a:cs typeface="Lato"/>
                <a:sym typeface="Lato"/>
              </a:rPr>
              <a:t> e contactos associados ao departamento do agente.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450" y="862500"/>
            <a:ext cx="4302399" cy="210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Backoffice do administrador</a:t>
            </a:r>
            <a:endParaRPr/>
          </a:p>
        </p:txBody>
      </p:sp>
      <p:sp>
        <p:nvSpPr>
          <p:cNvPr id="134" name="Google Shape;134;p20"/>
          <p:cNvSpPr txBox="1"/>
          <p:nvPr>
            <p:ph idx="1" type="subTitle"/>
          </p:nvPr>
        </p:nvSpPr>
        <p:spPr>
          <a:xfrm>
            <a:off x="724950" y="3161525"/>
            <a:ext cx="3300900" cy="13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Este projeto encontra-se em live aqui: </a:t>
            </a:r>
            <a:r>
              <a:rPr lang="pt-PT" u="sng">
                <a:solidFill>
                  <a:schemeClr val="hlink"/>
                </a:solidFill>
                <a:hlinkClick r:id="rId3"/>
              </a:rPr>
              <a:t>http://centroapoio.blakw.com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Login de admin: admin@admin.com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Password: admin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4781988" y="3334425"/>
            <a:ext cx="417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latin typeface="Lato"/>
                <a:ea typeface="Lato"/>
                <a:cs typeface="Lato"/>
                <a:sym typeface="Lato"/>
              </a:rPr>
              <a:t>No backoffice do administrador, é possível gerir clientes, gerir agentes, gerir a knowledge base, gerir contactos de departamentos e alterar as definições do sistema.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450" y="972350"/>
            <a:ext cx="4302399" cy="2079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