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56" r:id="rId5"/>
    <p:sldId id="257" r:id="rId6"/>
    <p:sldId id="258" r:id="rId7"/>
    <p:sldId id="259" r:id="rId8"/>
    <p:sldId id="263" r:id="rId9"/>
    <p:sldId id="260" r:id="rId10"/>
    <p:sldId id="262" r:id="rId11"/>
    <p:sldId id="261" r:id="rId1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280" autoAdjust="0"/>
  </p:normalViewPr>
  <p:slideViewPr>
    <p:cSldViewPr snapToGrid="0">
      <p:cViewPr varScale="1">
        <p:scale>
          <a:sx n="60" d="100"/>
          <a:sy n="60" d="100"/>
        </p:scale>
        <p:origin x="9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ao Umberto Ciocca de Almeida" userId="117135e3-e04c-4804-bad4-cf0165f44de0" providerId="ADAL" clId="{DB0F7F45-0548-4CDB-8828-DE37D6DC608A}"/>
    <pc:docChg chg="undo custSel mod modSld">
      <pc:chgData name="Joao Umberto Ciocca de Almeida" userId="117135e3-e04c-4804-bad4-cf0165f44de0" providerId="ADAL" clId="{DB0F7F45-0548-4CDB-8828-DE37D6DC608A}" dt="2020-11-26T01:36:46.102" v="5" actId="26606"/>
      <pc:docMkLst>
        <pc:docMk/>
      </pc:docMkLst>
      <pc:sldChg chg="addSp delSp modSp mod setBg setClrOvrMap">
        <pc:chgData name="Joao Umberto Ciocca de Almeida" userId="117135e3-e04c-4804-bad4-cf0165f44de0" providerId="ADAL" clId="{DB0F7F45-0548-4CDB-8828-DE37D6DC608A}" dt="2020-11-26T01:36:09.362" v="3" actId="26606"/>
        <pc:sldMkLst>
          <pc:docMk/>
          <pc:sldMk cId="1349028100" sldId="258"/>
        </pc:sldMkLst>
        <pc:spChg chg="add del">
          <ac:chgData name="Joao Umberto Ciocca de Almeida" userId="117135e3-e04c-4804-bad4-cf0165f44de0" providerId="ADAL" clId="{DB0F7F45-0548-4CDB-8828-DE37D6DC608A}" dt="2020-11-26T01:36:09.362" v="3" actId="26606"/>
          <ac:spMkLst>
            <pc:docMk/>
            <pc:sldMk cId="1349028100" sldId="258"/>
            <ac:spMk id="71" creationId="{E49CC64F-7275-4E33-961B-0C5CDC439875}"/>
          </ac:spMkLst>
        </pc:spChg>
        <pc:spChg chg="add del">
          <ac:chgData name="Joao Umberto Ciocca de Almeida" userId="117135e3-e04c-4804-bad4-cf0165f44de0" providerId="ADAL" clId="{DB0F7F45-0548-4CDB-8828-DE37D6DC608A}" dt="2020-11-26T01:36:09.291" v="2" actId="26606"/>
          <ac:spMkLst>
            <pc:docMk/>
            <pc:sldMk cId="1349028100" sldId="258"/>
            <ac:spMk id="76" creationId="{A169D286-F4D7-4C8B-A6BD-D05384C7F1D8}"/>
          </ac:spMkLst>
        </pc:spChg>
        <pc:spChg chg="add del">
          <ac:chgData name="Joao Umberto Ciocca de Almeida" userId="117135e3-e04c-4804-bad4-cf0165f44de0" providerId="ADAL" clId="{DB0F7F45-0548-4CDB-8828-DE37D6DC608A}" dt="2020-11-26T01:36:09.291" v="2" actId="26606"/>
          <ac:spMkLst>
            <pc:docMk/>
            <pc:sldMk cId="1349028100" sldId="258"/>
            <ac:spMk id="78" creationId="{39E8235E-135E-4261-8F54-2B316E493C42}"/>
          </ac:spMkLst>
        </pc:spChg>
        <pc:spChg chg="add del">
          <ac:chgData name="Joao Umberto Ciocca de Almeida" userId="117135e3-e04c-4804-bad4-cf0165f44de0" providerId="ADAL" clId="{DB0F7F45-0548-4CDB-8828-DE37D6DC608A}" dt="2020-11-26T01:36:09.291" v="2" actId="26606"/>
          <ac:spMkLst>
            <pc:docMk/>
            <pc:sldMk cId="1349028100" sldId="258"/>
            <ac:spMk id="80" creationId="{D4ED8EC3-4D57-4620-93CE-4E6661F09A3E}"/>
          </ac:spMkLst>
        </pc:spChg>
        <pc:spChg chg="add del">
          <ac:chgData name="Joao Umberto Ciocca de Almeida" userId="117135e3-e04c-4804-bad4-cf0165f44de0" providerId="ADAL" clId="{DB0F7F45-0548-4CDB-8828-DE37D6DC608A}" dt="2020-11-26T01:36:09.291" v="2" actId="26606"/>
          <ac:spMkLst>
            <pc:docMk/>
            <pc:sldMk cId="1349028100" sldId="258"/>
            <ac:spMk id="82" creationId="{83BCB34A-2F40-4F41-8488-A134C1C155B7}"/>
          </ac:spMkLst>
        </pc:spChg>
        <pc:spChg chg="add del">
          <ac:chgData name="Joao Umberto Ciocca de Almeida" userId="117135e3-e04c-4804-bad4-cf0165f44de0" providerId="ADAL" clId="{DB0F7F45-0548-4CDB-8828-DE37D6DC608A}" dt="2020-11-26T01:36:09.291" v="2" actId="26606"/>
          <ac:spMkLst>
            <pc:docMk/>
            <pc:sldMk cId="1349028100" sldId="258"/>
            <ac:spMk id="84" creationId="{F78382DC-4207-465E-B379-1E16448AA222}"/>
          </ac:spMkLst>
        </pc:spChg>
        <pc:spChg chg="add">
          <ac:chgData name="Joao Umberto Ciocca de Almeida" userId="117135e3-e04c-4804-bad4-cf0165f44de0" providerId="ADAL" clId="{DB0F7F45-0548-4CDB-8828-DE37D6DC608A}" dt="2020-11-26T01:36:09.362" v="3" actId="26606"/>
          <ac:spMkLst>
            <pc:docMk/>
            <pc:sldMk cId="1349028100" sldId="258"/>
            <ac:spMk id="86" creationId="{5D1D4658-32CD-4903-BDA6-7B54EEA4ED6F}"/>
          </ac:spMkLst>
        </pc:spChg>
        <pc:spChg chg="add">
          <ac:chgData name="Joao Umberto Ciocca de Almeida" userId="117135e3-e04c-4804-bad4-cf0165f44de0" providerId="ADAL" clId="{DB0F7F45-0548-4CDB-8828-DE37D6DC608A}" dt="2020-11-26T01:36:09.362" v="3" actId="26606"/>
          <ac:spMkLst>
            <pc:docMk/>
            <pc:sldMk cId="1349028100" sldId="258"/>
            <ac:spMk id="87" creationId="{7A29A97C-0C3C-4F06-9CA4-68DFD1CE4039}"/>
          </ac:spMkLst>
        </pc:spChg>
        <pc:spChg chg="add">
          <ac:chgData name="Joao Umberto Ciocca de Almeida" userId="117135e3-e04c-4804-bad4-cf0165f44de0" providerId="ADAL" clId="{DB0F7F45-0548-4CDB-8828-DE37D6DC608A}" dt="2020-11-26T01:36:09.362" v="3" actId="26606"/>
          <ac:spMkLst>
            <pc:docMk/>
            <pc:sldMk cId="1349028100" sldId="258"/>
            <ac:spMk id="88" creationId="{801292C1-8B12-4AF2-9B59-8851A132E5E2}"/>
          </ac:spMkLst>
        </pc:spChg>
        <pc:picChg chg="mod">
          <ac:chgData name="Joao Umberto Ciocca de Almeida" userId="117135e3-e04c-4804-bad4-cf0165f44de0" providerId="ADAL" clId="{DB0F7F45-0548-4CDB-8828-DE37D6DC608A}" dt="2020-11-26T01:36:09.362" v="3" actId="26606"/>
          <ac:picMkLst>
            <pc:docMk/>
            <pc:sldMk cId="1349028100" sldId="258"/>
            <ac:picMk id="9" creationId="{2A146058-05ED-4975-81EC-ECF573062863}"/>
          </ac:picMkLst>
        </pc:picChg>
        <pc:picChg chg="mod">
          <ac:chgData name="Joao Umberto Ciocca de Almeida" userId="117135e3-e04c-4804-bad4-cf0165f44de0" providerId="ADAL" clId="{DB0F7F45-0548-4CDB-8828-DE37D6DC608A}" dt="2020-11-26T01:36:09.362" v="3" actId="26606"/>
          <ac:picMkLst>
            <pc:docMk/>
            <pc:sldMk cId="1349028100" sldId="258"/>
            <ac:picMk id="10" creationId="{22BD1E34-4A97-48C7-98B9-F460DD659C69}"/>
          </ac:picMkLst>
        </pc:picChg>
      </pc:sldChg>
      <pc:sldChg chg="addSp delSp modSp">
        <pc:chgData name="Joao Umberto Ciocca de Almeida" userId="117135e3-e04c-4804-bad4-cf0165f44de0" providerId="ADAL" clId="{DB0F7F45-0548-4CDB-8828-DE37D6DC608A}" dt="2020-11-26T01:36:24.143" v="4" actId="26606"/>
        <pc:sldMkLst>
          <pc:docMk/>
          <pc:sldMk cId="1136432518" sldId="259"/>
        </pc:sldMkLst>
        <pc:spChg chg="mod">
          <ac:chgData name="Joao Umberto Ciocca de Almeida" userId="117135e3-e04c-4804-bad4-cf0165f44de0" providerId="ADAL" clId="{DB0F7F45-0548-4CDB-8828-DE37D6DC608A}" dt="2020-11-26T01:36:24.143" v="4" actId="26606"/>
          <ac:spMkLst>
            <pc:docMk/>
            <pc:sldMk cId="1136432518" sldId="259"/>
            <ac:spMk id="2" creationId="{5949DA08-0080-45C0-A6C9-44EFC0251EBA}"/>
          </ac:spMkLst>
        </pc:spChg>
        <pc:spChg chg="add">
          <ac:chgData name="Joao Umberto Ciocca de Almeida" userId="117135e3-e04c-4804-bad4-cf0165f44de0" providerId="ADAL" clId="{DB0F7F45-0548-4CDB-8828-DE37D6DC608A}" dt="2020-11-26T01:36:24.143" v="4" actId="26606"/>
          <ac:spMkLst>
            <pc:docMk/>
            <pc:sldMk cId="1136432518" sldId="259"/>
            <ac:spMk id="78" creationId="{F8446B12-7391-4711-8B31-112A0B896C76}"/>
          </ac:spMkLst>
        </pc:spChg>
        <pc:spChg chg="del">
          <ac:chgData name="Joao Umberto Ciocca de Almeida" userId="117135e3-e04c-4804-bad4-cf0165f44de0" providerId="ADAL" clId="{DB0F7F45-0548-4CDB-8828-DE37D6DC608A}" dt="2020-11-26T01:36:24.143" v="4" actId="26606"/>
          <ac:spMkLst>
            <pc:docMk/>
            <pc:sldMk cId="1136432518" sldId="259"/>
            <ac:spMk id="4102" creationId="{347D6575-0B06-40B2-9D0F-298202F6BCAC}"/>
          </ac:spMkLst>
        </pc:spChg>
        <pc:spChg chg="del">
          <ac:chgData name="Joao Umberto Ciocca de Almeida" userId="117135e3-e04c-4804-bad4-cf0165f44de0" providerId="ADAL" clId="{DB0F7F45-0548-4CDB-8828-DE37D6DC608A}" dt="2020-11-26T01:36:24.143" v="4" actId="26606"/>
          <ac:spMkLst>
            <pc:docMk/>
            <pc:sldMk cId="1136432518" sldId="259"/>
            <ac:spMk id="4103" creationId="{E2B33195-5BCA-4BB7-A82D-6739522687DD}"/>
          </ac:spMkLst>
        </pc:spChg>
        <pc:spChg chg="del">
          <ac:chgData name="Joao Umberto Ciocca de Almeida" userId="117135e3-e04c-4804-bad4-cf0165f44de0" providerId="ADAL" clId="{DB0F7F45-0548-4CDB-8828-DE37D6DC608A}" dt="2020-11-26T01:36:24.143" v="4" actId="26606"/>
          <ac:spMkLst>
            <pc:docMk/>
            <pc:sldMk cId="1136432518" sldId="259"/>
            <ac:spMk id="4104" creationId="{CF8AD9F3-9AF6-494F-83A3-2F677563935C}"/>
          </ac:spMkLst>
        </pc:spChg>
        <pc:spChg chg="del">
          <ac:chgData name="Joao Umberto Ciocca de Almeida" userId="117135e3-e04c-4804-bad4-cf0165f44de0" providerId="ADAL" clId="{DB0F7F45-0548-4CDB-8828-DE37D6DC608A}" dt="2020-11-26T01:36:24.143" v="4" actId="26606"/>
          <ac:spMkLst>
            <pc:docMk/>
            <pc:sldMk cId="1136432518" sldId="259"/>
            <ac:spMk id="4105" creationId="{0DA5DB8B-7E5C-4ABC-8069-A9A8806F3976}"/>
          </ac:spMkLst>
        </pc:spChg>
        <pc:grpChg chg="add">
          <ac:chgData name="Joao Umberto Ciocca de Almeida" userId="117135e3-e04c-4804-bad4-cf0165f44de0" providerId="ADAL" clId="{DB0F7F45-0548-4CDB-8828-DE37D6DC608A}" dt="2020-11-26T01:36:24.143" v="4" actId="26606"/>
          <ac:grpSpMkLst>
            <pc:docMk/>
            <pc:sldMk cId="1136432518" sldId="259"/>
            <ac:grpSpMk id="80" creationId="{AC0B7807-0C83-4963-821A-69B172722E49}"/>
          </ac:grpSpMkLst>
        </pc:grpChg>
        <pc:picChg chg="mod">
          <ac:chgData name="Joao Umberto Ciocca de Almeida" userId="117135e3-e04c-4804-bad4-cf0165f44de0" providerId="ADAL" clId="{DB0F7F45-0548-4CDB-8828-DE37D6DC608A}" dt="2020-11-26T01:36:24.143" v="4" actId="26606"/>
          <ac:picMkLst>
            <pc:docMk/>
            <pc:sldMk cId="1136432518" sldId="259"/>
            <ac:picMk id="5" creationId="{DE54A8CC-DA7E-48EA-8B80-8569A2B6A02D}"/>
          </ac:picMkLst>
        </pc:picChg>
        <pc:picChg chg="mod">
          <ac:chgData name="Joao Umberto Ciocca de Almeida" userId="117135e3-e04c-4804-bad4-cf0165f44de0" providerId="ADAL" clId="{DB0F7F45-0548-4CDB-8828-DE37D6DC608A}" dt="2020-11-26T01:36:24.143" v="4" actId="26606"/>
          <ac:picMkLst>
            <pc:docMk/>
            <pc:sldMk cId="1136432518" sldId="259"/>
            <ac:picMk id="4098" creationId="{8EE7CBA4-EA39-45EF-9145-3C72FA61B847}"/>
          </ac:picMkLst>
        </pc:picChg>
      </pc:sldChg>
      <pc:sldChg chg="addSp modSp mod setBg">
        <pc:chgData name="Joao Umberto Ciocca de Almeida" userId="117135e3-e04c-4804-bad4-cf0165f44de0" providerId="ADAL" clId="{DB0F7F45-0548-4CDB-8828-DE37D6DC608A}" dt="2020-11-26T01:36:46.102" v="5" actId="26606"/>
        <pc:sldMkLst>
          <pc:docMk/>
          <pc:sldMk cId="2384375547" sldId="262"/>
        </pc:sldMkLst>
        <pc:spChg chg="mod">
          <ac:chgData name="Joao Umberto Ciocca de Almeida" userId="117135e3-e04c-4804-bad4-cf0165f44de0" providerId="ADAL" clId="{DB0F7F45-0548-4CDB-8828-DE37D6DC608A}" dt="2020-11-26T01:36:46.102" v="5" actId="26606"/>
          <ac:spMkLst>
            <pc:docMk/>
            <pc:sldMk cId="2384375547" sldId="262"/>
            <ac:spMk id="5" creationId="{392B6290-B328-4BFA-AE06-B36901FD0ED9}"/>
          </ac:spMkLst>
        </pc:spChg>
        <pc:spChg chg="add">
          <ac:chgData name="Joao Umberto Ciocca de Almeida" userId="117135e3-e04c-4804-bad4-cf0165f44de0" providerId="ADAL" clId="{DB0F7F45-0548-4CDB-8828-DE37D6DC608A}" dt="2020-11-26T01:36:46.102" v="5" actId="26606"/>
          <ac:spMkLst>
            <pc:docMk/>
            <pc:sldMk cId="2384375547" sldId="262"/>
            <ac:spMk id="15" creationId="{2FAA70C3-2AD5-42D6-AC00-5977FEA4DA14}"/>
          </ac:spMkLst>
        </pc:spChg>
        <pc:spChg chg="add">
          <ac:chgData name="Joao Umberto Ciocca de Almeida" userId="117135e3-e04c-4804-bad4-cf0165f44de0" providerId="ADAL" clId="{DB0F7F45-0548-4CDB-8828-DE37D6DC608A}" dt="2020-11-26T01:36:46.102" v="5" actId="26606"/>
          <ac:spMkLst>
            <pc:docMk/>
            <pc:sldMk cId="2384375547" sldId="262"/>
            <ac:spMk id="17" creationId="{5D1D4658-32CD-4903-BDA6-7B54EEA4ED6F}"/>
          </ac:spMkLst>
        </pc:spChg>
        <pc:picChg chg="mod">
          <ac:chgData name="Joao Umberto Ciocca de Almeida" userId="117135e3-e04c-4804-bad4-cf0165f44de0" providerId="ADAL" clId="{DB0F7F45-0548-4CDB-8828-DE37D6DC608A}" dt="2020-11-26T01:36:46.102" v="5" actId="26606"/>
          <ac:picMkLst>
            <pc:docMk/>
            <pc:sldMk cId="2384375547" sldId="262"/>
            <ac:picMk id="2" creationId="{EE9FB51F-5DF1-42E1-93A8-E4B1A2423507}"/>
          </ac:picMkLst>
        </pc:picChg>
        <pc:picChg chg="mod ord">
          <ac:chgData name="Joao Umberto Ciocca de Almeida" userId="117135e3-e04c-4804-bad4-cf0165f44de0" providerId="ADAL" clId="{DB0F7F45-0548-4CDB-8828-DE37D6DC608A}" dt="2020-11-26T01:36:46.102" v="5" actId="26606"/>
          <ac:picMkLst>
            <pc:docMk/>
            <pc:sldMk cId="2384375547" sldId="262"/>
            <ac:picMk id="10" creationId="{8AF24933-5C4C-487D-A1FA-FEAC8CA7CEFF}"/>
          </ac:picMkLst>
        </pc:picChg>
      </pc:sldChg>
      <pc:sldChg chg="addSp modSp mod setBg">
        <pc:chgData name="Joao Umberto Ciocca de Almeida" userId="117135e3-e04c-4804-bad4-cf0165f44de0" providerId="ADAL" clId="{DB0F7F45-0548-4CDB-8828-DE37D6DC608A}" dt="2020-11-26T01:35:55.497" v="0" actId="26606"/>
        <pc:sldMkLst>
          <pc:docMk/>
          <pc:sldMk cId="1441393948" sldId="263"/>
        </pc:sldMkLst>
        <pc:spChg chg="add">
          <ac:chgData name="Joao Umberto Ciocca de Almeida" userId="117135e3-e04c-4804-bad4-cf0165f44de0" providerId="ADAL" clId="{DB0F7F45-0548-4CDB-8828-DE37D6DC608A}" dt="2020-11-26T01:35:55.497" v="0" actId="26606"/>
          <ac:spMkLst>
            <pc:docMk/>
            <pc:sldMk cId="1441393948" sldId="263"/>
            <ac:spMk id="71" creationId="{42A4FC2C-047E-45A5-965D-8E1E3BF09BC6}"/>
          </ac:spMkLst>
        </pc:spChg>
        <pc:picChg chg="mod">
          <ac:chgData name="Joao Umberto Ciocca de Almeida" userId="117135e3-e04c-4804-bad4-cf0165f44de0" providerId="ADAL" clId="{DB0F7F45-0548-4CDB-8828-DE37D6DC608A}" dt="2020-11-26T01:35:55.497" v="0" actId="26606"/>
          <ac:picMkLst>
            <pc:docMk/>
            <pc:sldMk cId="1441393948" sldId="263"/>
            <ac:picMk id="5122" creationId="{75FD720B-FA12-4B71-A4DA-3B7EBCC3474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2E043-A034-436C-8E71-62FAF8A2B8BB}" type="datetimeFigureOut">
              <a:rPr lang="pt-BR" smtClean="0"/>
              <a:t>25/11/2020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41D0D-168F-4651-B826-451C9250F544}" type="slidenum">
              <a:rPr lang="pt-BR" smtClean="0"/>
              <a:t>‹nº›</a:t>
            </a:fld>
            <a:endParaRPr lang="pt-BR"/>
          </a:p>
        </p:txBody>
      </p:sp>
    </p:spTree>
    <p:extLst>
      <p:ext uri="{BB962C8B-B14F-4D97-AF65-F5344CB8AC3E}">
        <p14:creationId xmlns:p14="http://schemas.microsoft.com/office/powerpoint/2010/main" val="826791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Bom, eu. Eu sou o João, ou o Ciocca, ou o João Ciocca, ou o Johnny, tudo depende do referencial.</a:t>
            </a:r>
          </a:p>
          <a:p>
            <a:r>
              <a:rPr lang="pt-BR" dirty="0"/>
              <a:t>Sou Caixa desde 2004, entrei num PAB em SP, passei por agência, fui pra REDEA, aí vim pra Brasília e passei por mais algumas áreas meio, inclusive a SUCOR e a GEDEC</a:t>
            </a:r>
          </a:p>
          <a:p>
            <a:r>
              <a:rPr lang="pt-BR" dirty="0"/>
              <a:t>Apaixonado por cyber segurança desde 2005</a:t>
            </a:r>
          </a:p>
          <a:p>
            <a:r>
              <a:rPr lang="pt-BR" dirty="0"/>
              <a:t>Supervisor do CSIRT Caixa desde 2018, quando fui pra </a:t>
            </a:r>
            <a:r>
              <a:rPr lang="pt-BR" dirty="0" err="1"/>
              <a:t>Floripa</a:t>
            </a:r>
            <a:r>
              <a:rPr lang="pt-BR" dirty="0"/>
              <a:t> assumir lá</a:t>
            </a:r>
          </a:p>
          <a:p>
            <a:r>
              <a:rPr lang="pt-BR" dirty="0"/>
              <a:t>Pai de uma </a:t>
            </a:r>
            <a:r>
              <a:rPr lang="pt-BR" dirty="0" err="1"/>
              <a:t>manézinha</a:t>
            </a:r>
            <a:r>
              <a:rPr lang="pt-BR" dirty="0"/>
              <a:t> desde 2019</a:t>
            </a:r>
          </a:p>
          <a:p>
            <a:r>
              <a:rPr lang="pt-BR" dirty="0"/>
              <a:t>Moderador e parte da comunidade </a:t>
            </a:r>
            <a:r>
              <a:rPr lang="pt-BR" dirty="0" err="1"/>
              <a:t>Red</a:t>
            </a:r>
            <a:r>
              <a:rPr lang="pt-BR" dirty="0"/>
              <a:t> Team Village da DEFCON desde 2020</a:t>
            </a:r>
          </a:p>
          <a:p>
            <a:r>
              <a:rPr lang="pt-BR" dirty="0"/>
              <a:t>Pra quem não conhece e nunca ouviu falar, a DEFCON é uma das maiores e mais antigas conferências hackers do mundo, acontece desde 1993</a:t>
            </a:r>
          </a:p>
          <a:p>
            <a:r>
              <a:rPr lang="pt-BR" dirty="0"/>
              <a:t>O </a:t>
            </a:r>
            <a:r>
              <a:rPr lang="pt-BR" dirty="0" err="1"/>
              <a:t>Red</a:t>
            </a:r>
            <a:r>
              <a:rPr lang="pt-BR" dirty="0"/>
              <a:t> Team Village é a galera focada no lado ofensivo da segurança, mas isso é papo pra outra apresentação.</a:t>
            </a:r>
          </a:p>
          <a:p>
            <a:r>
              <a:rPr lang="pt-BR" dirty="0"/>
              <a:t>E apesar de todo o peso que a mídia coloca, não, hackers não são os malvados. Criminosos, sim. Eu também apoio um movimento que prega que </a:t>
            </a:r>
            <a:r>
              <a:rPr lang="pt-BR" dirty="0" err="1"/>
              <a:t>Hacking</a:t>
            </a:r>
            <a:r>
              <a:rPr lang="pt-BR" dirty="0"/>
              <a:t> não é Crime – também papo pra outra hora.</a:t>
            </a:r>
          </a:p>
          <a:p>
            <a:r>
              <a:rPr lang="pt-BR" dirty="0"/>
              <a:t>Aliás, falando em “papo pra outra hora”, eu </a:t>
            </a:r>
            <a:r>
              <a:rPr lang="pt-BR" dirty="0" err="1"/>
              <a:t>tô</a:t>
            </a:r>
            <a:r>
              <a:rPr lang="pt-BR" dirty="0"/>
              <a:t> bem ansioso pra ver a palestra do </a:t>
            </a:r>
            <a:r>
              <a:rPr lang="pt-BR" dirty="0" err="1"/>
              <a:t>Denilson</a:t>
            </a:r>
            <a:r>
              <a:rPr lang="pt-BR" dirty="0"/>
              <a:t> amanhã às 15h!</a:t>
            </a:r>
          </a:p>
        </p:txBody>
      </p:sp>
      <p:sp>
        <p:nvSpPr>
          <p:cNvPr id="4" name="Espaço Reservado para Número de Slide 3"/>
          <p:cNvSpPr>
            <a:spLocks noGrp="1"/>
          </p:cNvSpPr>
          <p:nvPr>
            <p:ph type="sldNum" sz="quarter" idx="5"/>
          </p:nvPr>
        </p:nvSpPr>
        <p:spPr/>
        <p:txBody>
          <a:bodyPr/>
          <a:lstStyle/>
          <a:p>
            <a:fld id="{F8841D0D-168F-4651-B826-451C9250F544}" type="slidenum">
              <a:rPr lang="pt-BR" smtClean="0"/>
              <a:t>2</a:t>
            </a:fld>
            <a:endParaRPr lang="pt-BR"/>
          </a:p>
        </p:txBody>
      </p:sp>
    </p:spTree>
    <p:extLst>
      <p:ext uri="{BB962C8B-B14F-4D97-AF65-F5344CB8AC3E}">
        <p14:creationId xmlns:p14="http://schemas.microsoft.com/office/powerpoint/2010/main" val="2272753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Seguindo em frente! Foco que o tempo é curto e eu quero tempo pra preguntas no final!</a:t>
            </a:r>
          </a:p>
          <a:p>
            <a:r>
              <a:rPr lang="pt-BR" dirty="0"/>
              <a:t>A história do </a:t>
            </a:r>
            <a:r>
              <a:rPr lang="pt-BR" dirty="0" err="1"/>
              <a:t>phishing</a:t>
            </a:r>
            <a:r>
              <a:rPr lang="pt-BR" dirty="0"/>
              <a:t> vem de lá de trás. </a:t>
            </a:r>
            <a:r>
              <a:rPr lang="pt-BR" dirty="0" err="1"/>
              <a:t>Phreaking</a:t>
            </a:r>
            <a:r>
              <a:rPr lang="pt-BR" dirty="0"/>
              <a:t> é como chamavam os primeiros hackers, que exploravam vulnerabilidades nos sistemas de telefonia: a palavra vem da junção de “</a:t>
            </a:r>
            <a:r>
              <a:rPr lang="pt-BR" dirty="0" err="1"/>
              <a:t>phone</a:t>
            </a:r>
            <a:r>
              <a:rPr lang="pt-BR" dirty="0"/>
              <a:t> + </a:t>
            </a:r>
            <a:r>
              <a:rPr lang="pt-BR" dirty="0" err="1"/>
              <a:t>freaks</a:t>
            </a:r>
            <a:r>
              <a:rPr lang="pt-BR" dirty="0"/>
              <a:t>”.</a:t>
            </a:r>
          </a:p>
          <a:p>
            <a:r>
              <a:rPr lang="pt-BR" dirty="0"/>
              <a:t>Phishing com </a:t>
            </a:r>
            <a:r>
              <a:rPr lang="pt-BR" dirty="0" err="1"/>
              <a:t>ph</a:t>
            </a:r>
            <a:r>
              <a:rPr lang="pt-BR" dirty="0"/>
              <a:t>, então, é a junção das palavras </a:t>
            </a:r>
            <a:r>
              <a:rPr lang="pt-BR" dirty="0" err="1"/>
              <a:t>Phreaking</a:t>
            </a:r>
            <a:r>
              <a:rPr lang="pt-BR" dirty="0"/>
              <a:t> com </a:t>
            </a:r>
            <a:r>
              <a:rPr lang="pt-BR" dirty="0" err="1"/>
              <a:t>Fishing</a:t>
            </a:r>
            <a:r>
              <a:rPr lang="pt-BR" dirty="0"/>
              <a:t>, de pescaria em inglês.</a:t>
            </a:r>
          </a:p>
          <a:p>
            <a:r>
              <a:rPr lang="pt-BR" dirty="0"/>
              <a:t>O primeiro </a:t>
            </a:r>
            <a:r>
              <a:rPr lang="pt-BR" dirty="0" err="1"/>
              <a:t>phishing</a:t>
            </a:r>
            <a:r>
              <a:rPr lang="pt-BR" dirty="0"/>
              <a:t> que se tem registro é de 1995, na AOL – roubavam dados de contas para terem tempo de acesso à rede. Usavam técnicas de domínios com nomes similares (ao1.com) e engenharia social.</a:t>
            </a:r>
          </a:p>
          <a:p>
            <a:r>
              <a:rPr lang="pt-BR" dirty="0"/>
              <a:t>Em 2001 os alvos principais eram usuários do Ebay e grandes bancos, eles estavam atrás de informações de cartões de crédito e contas. Mas as técnicas continuavam as mesmas.</a:t>
            </a:r>
          </a:p>
          <a:p>
            <a:r>
              <a:rPr lang="pt-BR" dirty="0"/>
              <a:t>Já pra 2007, o </a:t>
            </a:r>
            <a:r>
              <a:rPr lang="pt-BR" dirty="0" err="1"/>
              <a:t>Paypal</a:t>
            </a:r>
            <a:r>
              <a:rPr lang="pt-BR" dirty="0"/>
              <a:t> entrou na dança e os métodos mudaram: links falsos direcionando a páginas fraudulentas.</a:t>
            </a:r>
          </a:p>
          <a:p>
            <a:r>
              <a:rPr lang="pt-BR" dirty="0"/>
              <a:t>De lá pra cá, pouca coisa mudou – eles melhoraram a fidelidade aos sites originais na hora de criar os falsos, assim como os e-mails.</a:t>
            </a:r>
          </a:p>
          <a:p>
            <a:r>
              <a:rPr lang="pt-BR" dirty="0"/>
              <a:t>Aqui no Brasil dá pra dizer que algo mudou, o foco agora tem mudado do </a:t>
            </a:r>
            <a:r>
              <a:rPr lang="pt-BR" dirty="0" err="1"/>
              <a:t>phishing</a:t>
            </a:r>
            <a:r>
              <a:rPr lang="pt-BR" dirty="0"/>
              <a:t> para malware que adultera código de barra de boleto recebido por e-mail, mas isso é história pra outra apresentação.</a:t>
            </a:r>
          </a:p>
        </p:txBody>
      </p:sp>
      <p:sp>
        <p:nvSpPr>
          <p:cNvPr id="4" name="Espaço Reservado para Número de Slide 3"/>
          <p:cNvSpPr>
            <a:spLocks noGrp="1"/>
          </p:cNvSpPr>
          <p:nvPr>
            <p:ph type="sldNum" sz="quarter" idx="5"/>
          </p:nvPr>
        </p:nvSpPr>
        <p:spPr/>
        <p:txBody>
          <a:bodyPr/>
          <a:lstStyle/>
          <a:p>
            <a:fld id="{F8841D0D-168F-4651-B826-451C9250F544}" type="slidenum">
              <a:rPr lang="pt-BR" smtClean="0"/>
              <a:t>3</a:t>
            </a:fld>
            <a:endParaRPr lang="pt-BR"/>
          </a:p>
        </p:txBody>
      </p:sp>
    </p:spTree>
    <p:extLst>
      <p:ext uri="{BB962C8B-B14F-4D97-AF65-F5344CB8AC3E}">
        <p14:creationId xmlns:p14="http://schemas.microsoft.com/office/powerpoint/2010/main" val="2990732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Mensagens como essa acho que todo mundo já recebeu, pelo menos uma vez, né? Lembra que eu falei que eles melhoraram? Um número cada vez menor delas contém erros de português.</a:t>
            </a:r>
          </a:p>
          <a:p>
            <a:r>
              <a:rPr lang="pt-BR" dirty="0"/>
              <a:t>Mas isso na verdade é uma evolução do </a:t>
            </a:r>
            <a:r>
              <a:rPr lang="pt-BR" dirty="0" err="1"/>
              <a:t>phishing</a:t>
            </a:r>
            <a:r>
              <a:rPr lang="pt-BR" dirty="0"/>
              <a:t> – o </a:t>
            </a:r>
            <a:r>
              <a:rPr lang="pt-BR" dirty="0" err="1"/>
              <a:t>smishing</a:t>
            </a:r>
            <a:r>
              <a:rPr lang="pt-BR" dirty="0"/>
              <a:t>. Junção de SMS ao </a:t>
            </a:r>
            <a:r>
              <a:rPr lang="pt-BR" dirty="0" err="1"/>
              <a:t>phishing</a:t>
            </a:r>
            <a:r>
              <a:rPr lang="pt-BR" dirty="0"/>
              <a:t>. E nessa onda de nomear as coisas pra melhor entender e estudar, veio também o </a:t>
            </a:r>
            <a:r>
              <a:rPr lang="pt-BR" dirty="0" err="1"/>
              <a:t>vishing</a:t>
            </a:r>
            <a:r>
              <a:rPr lang="pt-BR" dirty="0"/>
              <a:t> – que é a junção de voz + </a:t>
            </a:r>
            <a:r>
              <a:rPr lang="pt-BR" dirty="0" err="1"/>
              <a:t>phishing</a:t>
            </a:r>
            <a:r>
              <a:rPr lang="pt-BR" dirty="0"/>
              <a:t>. Essa é a categoria daqueles presos que usam celular pra dizer que raptaram sua filha, que você nem sabia que tinha, por exemplo. Mas olho aberto, porque eles tem melhorado isso, pesquisando redes sociais e, se parecer que tem dinheiro pra investir um pouco mais no golpe, até prestando atenção na sua rotina pra ter certeza que vão fazer tudo certo e entrar em contato quando você não tiver como se comunicar com a pessoa!</a:t>
            </a:r>
          </a:p>
          <a:p>
            <a:r>
              <a:rPr lang="pt-BR" dirty="0"/>
              <a:t>O </a:t>
            </a:r>
            <a:r>
              <a:rPr lang="pt-BR" dirty="0" err="1"/>
              <a:t>phishing</a:t>
            </a:r>
            <a:r>
              <a:rPr lang="pt-BR" dirty="0"/>
              <a:t> também tem uma outra categoria mais especializada, chamada de </a:t>
            </a:r>
            <a:r>
              <a:rPr lang="pt-BR" dirty="0" err="1"/>
              <a:t>spear-phishing</a:t>
            </a:r>
            <a:r>
              <a:rPr lang="pt-BR" dirty="0"/>
              <a:t>... Pescaria com lança. Enquanto a maioria dos </a:t>
            </a:r>
            <a:r>
              <a:rPr lang="pt-BR" dirty="0" err="1"/>
              <a:t>phishings</a:t>
            </a:r>
            <a:r>
              <a:rPr lang="pt-BR" dirty="0"/>
              <a:t> são generalistas, o </a:t>
            </a:r>
            <a:r>
              <a:rPr lang="pt-BR" dirty="0" err="1"/>
              <a:t>spear-phishing</a:t>
            </a:r>
            <a:r>
              <a:rPr lang="pt-BR" dirty="0"/>
              <a:t> é especializado. Ele almeja atingir uma pessoa, ou um grupo reduzido de pessoas. Ou nem tão reduzido... Mas eu volto nesse assunto depois.</a:t>
            </a:r>
          </a:p>
          <a:p>
            <a:r>
              <a:rPr lang="pt-BR" dirty="0"/>
              <a:t>O ponto em comum de todos eles é que são atores maliciosos (ou, em português, os “malas”, os 171, os fraudadores) fingindo ser alguma organização para tentar enganar a mim, à vocês, nossas famílias, amigos e clientes, e conseguirem que a gente forneça uma coisinha muito importante pra eles: nossas credenciais. Usuários e senhas.</a:t>
            </a:r>
          </a:p>
          <a:p>
            <a:r>
              <a:rPr lang="pt-BR" dirty="0"/>
              <a:t>E muita gente por aí, seja por desconhecimento, por pressa, ou falta de atenção, cai na deles.</a:t>
            </a:r>
          </a:p>
        </p:txBody>
      </p:sp>
      <p:sp>
        <p:nvSpPr>
          <p:cNvPr id="4" name="Espaço Reservado para Número de Slide 3"/>
          <p:cNvSpPr>
            <a:spLocks noGrp="1"/>
          </p:cNvSpPr>
          <p:nvPr>
            <p:ph type="sldNum" sz="quarter" idx="5"/>
          </p:nvPr>
        </p:nvSpPr>
        <p:spPr/>
        <p:txBody>
          <a:bodyPr/>
          <a:lstStyle/>
          <a:p>
            <a:fld id="{F8841D0D-168F-4651-B826-451C9250F544}" type="slidenum">
              <a:rPr lang="pt-BR" smtClean="0"/>
              <a:t>4</a:t>
            </a:fld>
            <a:endParaRPr lang="pt-BR"/>
          </a:p>
        </p:txBody>
      </p:sp>
    </p:spTree>
    <p:extLst>
      <p:ext uri="{BB962C8B-B14F-4D97-AF65-F5344CB8AC3E}">
        <p14:creationId xmlns:p14="http://schemas.microsoft.com/office/powerpoint/2010/main" val="586917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Hora de pôr a mão na massa! Eu quero mostrar pra vocês agora como que muita gente caiu nos testes de </a:t>
            </a:r>
            <a:r>
              <a:rPr lang="pt-BR" dirty="0" err="1"/>
              <a:t>phishing</a:t>
            </a:r>
            <a:r>
              <a:rPr lang="pt-BR" dirty="0"/>
              <a:t> feitos pela GESET e pela GERIT, usando os e-mails que eles mandaram.</a:t>
            </a:r>
          </a:p>
          <a:p>
            <a:r>
              <a:rPr lang="pt-BR" dirty="0"/>
              <a:t>Em cada teste foram disparados 10 mil e-mails aleatoriamente para os colegas – eu mesmo recebi um deles. Eu quero dificultar o trabalho da GERIT (que bola as mensagens) e mostrar pra vocês agora como vocês podem identificar um </a:t>
            </a:r>
            <a:r>
              <a:rPr lang="pt-BR" dirty="0" err="1"/>
              <a:t>phishing</a:t>
            </a:r>
            <a:r>
              <a:rPr lang="pt-BR" dirty="0"/>
              <a:t>!</a:t>
            </a:r>
          </a:p>
          <a:p>
            <a:r>
              <a:rPr lang="pt-BR" dirty="0"/>
              <a:t>Quem caiu, por favor, não se sintam mal por isso – a ideia dessa palestra é justamente difundir mais conhecimento. Antes de me aventurar por essa área, eu mesmo já caí em </a:t>
            </a:r>
            <a:r>
              <a:rPr lang="pt-BR" dirty="0" err="1"/>
              <a:t>phishing</a:t>
            </a:r>
            <a:r>
              <a:rPr lang="pt-BR" dirty="0"/>
              <a:t>. Ninguém nasce sabendo, certo?</a:t>
            </a:r>
          </a:p>
          <a:p>
            <a:r>
              <a:rPr lang="pt-BR" dirty="0"/>
              <a:t>Depois de mostrar os </a:t>
            </a:r>
            <a:r>
              <a:rPr lang="pt-BR" dirty="0" err="1"/>
              <a:t>phishings</a:t>
            </a:r>
            <a:r>
              <a:rPr lang="pt-BR" dirty="0"/>
              <a:t>, eu vou mostrar também o exemplo de um colega que atua proativa e preventivamente como replicador desse conhecimento, e também mostrar pra vocês como encaminhar denúncias pra gente tratar – vou mostrar alguns exemplos de mensagens que não foram úteis pra gente, e também porquê elas não foram úteis. E mostrar que não é só gente de dentro que erra, e não é só gente de dentro que acerta.</a:t>
            </a:r>
          </a:p>
          <a:p>
            <a:r>
              <a:rPr lang="pt-BR" dirty="0"/>
              <a:t>Pra fechar, eu vou mostrar uma coisa que eu achei que ia ser novidade minha pra contar, mas o Ednaldo estragou minha surpresa – mas ele é o chefe, ele pode né?</a:t>
            </a:r>
          </a:p>
        </p:txBody>
      </p:sp>
      <p:sp>
        <p:nvSpPr>
          <p:cNvPr id="4" name="Espaço Reservado para Número de Slide 3"/>
          <p:cNvSpPr>
            <a:spLocks noGrp="1"/>
          </p:cNvSpPr>
          <p:nvPr>
            <p:ph type="sldNum" sz="quarter" idx="5"/>
          </p:nvPr>
        </p:nvSpPr>
        <p:spPr/>
        <p:txBody>
          <a:bodyPr/>
          <a:lstStyle/>
          <a:p>
            <a:fld id="{F8841D0D-168F-4651-B826-451C9250F544}" type="slidenum">
              <a:rPr lang="pt-BR" smtClean="0"/>
              <a:t>5</a:t>
            </a:fld>
            <a:endParaRPr lang="pt-BR"/>
          </a:p>
        </p:txBody>
      </p:sp>
    </p:spTree>
    <p:extLst>
      <p:ext uri="{BB962C8B-B14F-4D97-AF65-F5344CB8AC3E}">
        <p14:creationId xmlns:p14="http://schemas.microsoft.com/office/powerpoint/2010/main" val="1340578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Então, já que a Lucimara já trouxe na palestra de segunda-feira o site Fique Esperto do CERT.br, eu vou indicar pra vocês o Phishing Quiz do Google.</a:t>
            </a:r>
          </a:p>
          <a:p>
            <a:r>
              <a:rPr lang="pt-BR" dirty="0"/>
              <a:t>Tem o link ali no alto, mas é só jogar na busca “Phishing Quiz” que ele já aparece (quase) no topo... Tem que pular uns patrocinados no caminho.</a:t>
            </a:r>
          </a:p>
          <a:p>
            <a:endParaRPr lang="pt-BR" dirty="0"/>
          </a:p>
        </p:txBody>
      </p:sp>
      <p:sp>
        <p:nvSpPr>
          <p:cNvPr id="4" name="Espaço Reservado para Número de Slide 3"/>
          <p:cNvSpPr>
            <a:spLocks noGrp="1"/>
          </p:cNvSpPr>
          <p:nvPr>
            <p:ph type="sldNum" sz="quarter" idx="5"/>
          </p:nvPr>
        </p:nvSpPr>
        <p:spPr/>
        <p:txBody>
          <a:bodyPr/>
          <a:lstStyle/>
          <a:p>
            <a:fld id="{F8841D0D-168F-4651-B826-451C9250F544}" type="slidenum">
              <a:rPr lang="pt-BR" smtClean="0"/>
              <a:t>7</a:t>
            </a:fld>
            <a:endParaRPr lang="pt-BR"/>
          </a:p>
        </p:txBody>
      </p:sp>
    </p:spTree>
    <p:extLst>
      <p:ext uri="{BB962C8B-B14F-4D97-AF65-F5344CB8AC3E}">
        <p14:creationId xmlns:p14="http://schemas.microsoft.com/office/powerpoint/2010/main" val="3887589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Eu gostei bastante da frase que a colega Rita Santos mandou ontem no final da palestra da Tati, que falou sobre segurança em tempos de pandemia.</a:t>
            </a:r>
          </a:p>
          <a:p>
            <a:r>
              <a:rPr lang="pt-BR" dirty="0"/>
              <a:t>“Quem planta prevenção, colhe segurança”. É bonito, né? Lembra aquela do “quem planta vento, colhe tempestade”, só que ao contrário </a:t>
            </a:r>
            <a:r>
              <a:rPr lang="pt-BR" dirty="0" err="1"/>
              <a:t>rs</a:t>
            </a:r>
            <a:endParaRPr lang="pt-BR" dirty="0"/>
          </a:p>
          <a:p>
            <a:r>
              <a:rPr lang="pt-BR" dirty="0"/>
              <a:t>O colega dela que estava mediando, eu infelizmente não peguei o nome... Mas ele lembrou do meu colega Leandro, da GEDEC! Ou que era da GEDEC, não sei se ainda está por lá... Mas como ele lembrou bem, o Leandro sempre diz que quando a gente termina uma palestra com “então é isso, pessoal!” a gente perdeu a oportunidade de passar uma mensagem.</a:t>
            </a:r>
          </a:p>
          <a:p>
            <a:r>
              <a:rPr lang="pt-BR" dirty="0"/>
              <a:t>A minha mensagem pra vocês é: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Lembrem-se e espalhem sempre uma coisa, quando te dizem “é só passar o mouse em cima”, no mundo dos celulares isso significa “aperta e segura o link”.</a:t>
            </a:r>
          </a:p>
          <a:p>
            <a:r>
              <a:rPr lang="pt-BR" dirty="0"/>
              <a:t>Segura esse link, lembra do domínio, e você não vai cair em </a:t>
            </a:r>
            <a:r>
              <a:rPr lang="pt-BR" dirty="0" err="1"/>
              <a:t>phishing</a:t>
            </a:r>
            <a:r>
              <a:rPr lang="pt-BR" dirty="0"/>
              <a:t> fácil (talvez nos mais difíceis, mas isso também é papo pra outra hora).</a:t>
            </a:r>
          </a:p>
        </p:txBody>
      </p:sp>
      <p:sp>
        <p:nvSpPr>
          <p:cNvPr id="4" name="Espaço Reservado para Número de Slide 3"/>
          <p:cNvSpPr>
            <a:spLocks noGrp="1"/>
          </p:cNvSpPr>
          <p:nvPr>
            <p:ph type="sldNum" sz="quarter" idx="5"/>
          </p:nvPr>
        </p:nvSpPr>
        <p:spPr/>
        <p:txBody>
          <a:bodyPr/>
          <a:lstStyle/>
          <a:p>
            <a:fld id="{F8841D0D-168F-4651-B826-451C9250F544}" type="slidenum">
              <a:rPr lang="pt-BR" smtClean="0"/>
              <a:t>8</a:t>
            </a:fld>
            <a:endParaRPr lang="pt-BR"/>
          </a:p>
        </p:txBody>
      </p:sp>
    </p:spTree>
    <p:extLst>
      <p:ext uri="{BB962C8B-B14F-4D97-AF65-F5344CB8AC3E}">
        <p14:creationId xmlns:p14="http://schemas.microsoft.com/office/powerpoint/2010/main" val="783831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677B8D-318F-4F10-8CD7-727D54C0E9F7}"/>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4F98F361-3C71-4460-A169-FFB719FDA6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D0FD2B15-DDE0-48DE-8FF7-21A182D8833A}"/>
              </a:ext>
            </a:extLst>
          </p:cNvPr>
          <p:cNvSpPr>
            <a:spLocks noGrp="1"/>
          </p:cNvSpPr>
          <p:nvPr>
            <p:ph type="dt" sz="half" idx="10"/>
          </p:nvPr>
        </p:nvSpPr>
        <p:spPr/>
        <p:txBody>
          <a:bodyPr/>
          <a:lstStyle/>
          <a:p>
            <a:fld id="{AAB50A57-FB91-4BEA-A116-A17F331AE8D7}" type="datetimeFigureOut">
              <a:rPr lang="pt-BR" smtClean="0"/>
              <a:t>25/11/2020</a:t>
            </a:fld>
            <a:endParaRPr lang="pt-BR"/>
          </a:p>
        </p:txBody>
      </p:sp>
      <p:sp>
        <p:nvSpPr>
          <p:cNvPr id="5" name="Espaço Reservado para Rodapé 4">
            <a:extLst>
              <a:ext uri="{FF2B5EF4-FFF2-40B4-BE49-F238E27FC236}">
                <a16:creationId xmlns:a16="http://schemas.microsoft.com/office/drawing/2014/main" id="{DA44D105-42BB-4558-8084-AD6A603B7EF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1DBFE1E-76D0-4E64-B0F6-D47798FE2C93}"/>
              </a:ext>
            </a:extLst>
          </p:cNvPr>
          <p:cNvSpPr>
            <a:spLocks noGrp="1"/>
          </p:cNvSpPr>
          <p:nvPr>
            <p:ph type="sldNum" sz="quarter" idx="12"/>
          </p:nvPr>
        </p:nvSpPr>
        <p:spPr/>
        <p:txBody>
          <a:bodyPr/>
          <a:lstStyle/>
          <a:p>
            <a:fld id="{94D7BB33-1D59-4CC8-A690-630DB64A8673}" type="slidenum">
              <a:rPr lang="pt-BR" smtClean="0"/>
              <a:t>‹nº›</a:t>
            </a:fld>
            <a:endParaRPr lang="pt-BR"/>
          </a:p>
        </p:txBody>
      </p:sp>
    </p:spTree>
    <p:extLst>
      <p:ext uri="{BB962C8B-B14F-4D97-AF65-F5344CB8AC3E}">
        <p14:creationId xmlns:p14="http://schemas.microsoft.com/office/powerpoint/2010/main" val="2346034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41BBA9-E415-4FF4-A06C-E91DB47E765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AB7FB96E-605A-4435-83A8-42E8CB8501B5}"/>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8ECFB39-C043-4E7C-8D08-9315838DD3FA}"/>
              </a:ext>
            </a:extLst>
          </p:cNvPr>
          <p:cNvSpPr>
            <a:spLocks noGrp="1"/>
          </p:cNvSpPr>
          <p:nvPr>
            <p:ph type="dt" sz="half" idx="10"/>
          </p:nvPr>
        </p:nvSpPr>
        <p:spPr/>
        <p:txBody>
          <a:bodyPr/>
          <a:lstStyle/>
          <a:p>
            <a:fld id="{AAB50A57-FB91-4BEA-A116-A17F331AE8D7}" type="datetimeFigureOut">
              <a:rPr lang="pt-BR" smtClean="0"/>
              <a:t>25/11/2020</a:t>
            </a:fld>
            <a:endParaRPr lang="pt-BR"/>
          </a:p>
        </p:txBody>
      </p:sp>
      <p:sp>
        <p:nvSpPr>
          <p:cNvPr id="5" name="Espaço Reservado para Rodapé 4">
            <a:extLst>
              <a:ext uri="{FF2B5EF4-FFF2-40B4-BE49-F238E27FC236}">
                <a16:creationId xmlns:a16="http://schemas.microsoft.com/office/drawing/2014/main" id="{91D9BBD9-5288-4831-9FE3-4198282F1CA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11D290D-A257-461A-952C-0806C4023A53}"/>
              </a:ext>
            </a:extLst>
          </p:cNvPr>
          <p:cNvSpPr>
            <a:spLocks noGrp="1"/>
          </p:cNvSpPr>
          <p:nvPr>
            <p:ph type="sldNum" sz="quarter" idx="12"/>
          </p:nvPr>
        </p:nvSpPr>
        <p:spPr/>
        <p:txBody>
          <a:bodyPr/>
          <a:lstStyle/>
          <a:p>
            <a:fld id="{94D7BB33-1D59-4CC8-A690-630DB64A8673}" type="slidenum">
              <a:rPr lang="pt-BR" smtClean="0"/>
              <a:t>‹nº›</a:t>
            </a:fld>
            <a:endParaRPr lang="pt-BR"/>
          </a:p>
        </p:txBody>
      </p:sp>
    </p:spTree>
    <p:extLst>
      <p:ext uri="{BB962C8B-B14F-4D97-AF65-F5344CB8AC3E}">
        <p14:creationId xmlns:p14="http://schemas.microsoft.com/office/powerpoint/2010/main" val="2711440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01E665B-F96B-43E6-BD3F-3A88BEA359A3}"/>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EBC88779-2426-4090-B297-2E46D246DD08}"/>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B86B3DE-A538-4B1F-97D9-B50AA2056B67}"/>
              </a:ext>
            </a:extLst>
          </p:cNvPr>
          <p:cNvSpPr>
            <a:spLocks noGrp="1"/>
          </p:cNvSpPr>
          <p:nvPr>
            <p:ph type="dt" sz="half" idx="10"/>
          </p:nvPr>
        </p:nvSpPr>
        <p:spPr/>
        <p:txBody>
          <a:bodyPr/>
          <a:lstStyle/>
          <a:p>
            <a:fld id="{AAB50A57-FB91-4BEA-A116-A17F331AE8D7}" type="datetimeFigureOut">
              <a:rPr lang="pt-BR" smtClean="0"/>
              <a:t>25/11/2020</a:t>
            </a:fld>
            <a:endParaRPr lang="pt-BR"/>
          </a:p>
        </p:txBody>
      </p:sp>
      <p:sp>
        <p:nvSpPr>
          <p:cNvPr id="5" name="Espaço Reservado para Rodapé 4">
            <a:extLst>
              <a:ext uri="{FF2B5EF4-FFF2-40B4-BE49-F238E27FC236}">
                <a16:creationId xmlns:a16="http://schemas.microsoft.com/office/drawing/2014/main" id="{14F9253E-6D69-4F32-8358-EFF49DF8377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C284D0E-0F9D-4517-A2B3-85CACDB802A4}"/>
              </a:ext>
            </a:extLst>
          </p:cNvPr>
          <p:cNvSpPr>
            <a:spLocks noGrp="1"/>
          </p:cNvSpPr>
          <p:nvPr>
            <p:ph type="sldNum" sz="quarter" idx="12"/>
          </p:nvPr>
        </p:nvSpPr>
        <p:spPr/>
        <p:txBody>
          <a:bodyPr/>
          <a:lstStyle/>
          <a:p>
            <a:fld id="{94D7BB33-1D59-4CC8-A690-630DB64A8673}" type="slidenum">
              <a:rPr lang="pt-BR" smtClean="0"/>
              <a:t>‹nº›</a:t>
            </a:fld>
            <a:endParaRPr lang="pt-BR"/>
          </a:p>
        </p:txBody>
      </p:sp>
    </p:spTree>
    <p:extLst>
      <p:ext uri="{BB962C8B-B14F-4D97-AF65-F5344CB8AC3E}">
        <p14:creationId xmlns:p14="http://schemas.microsoft.com/office/powerpoint/2010/main" val="361836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7A326A-C321-4549-8FC9-864DEB77DE3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44272CC-5875-4F50-80A1-A06C7AF4837F}"/>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172E349-FF51-412F-B443-F2A821612E54}"/>
              </a:ext>
            </a:extLst>
          </p:cNvPr>
          <p:cNvSpPr>
            <a:spLocks noGrp="1"/>
          </p:cNvSpPr>
          <p:nvPr>
            <p:ph type="dt" sz="half" idx="10"/>
          </p:nvPr>
        </p:nvSpPr>
        <p:spPr/>
        <p:txBody>
          <a:bodyPr/>
          <a:lstStyle/>
          <a:p>
            <a:fld id="{AAB50A57-FB91-4BEA-A116-A17F331AE8D7}" type="datetimeFigureOut">
              <a:rPr lang="pt-BR" smtClean="0"/>
              <a:t>25/11/2020</a:t>
            </a:fld>
            <a:endParaRPr lang="pt-BR"/>
          </a:p>
        </p:txBody>
      </p:sp>
      <p:sp>
        <p:nvSpPr>
          <p:cNvPr id="5" name="Espaço Reservado para Rodapé 4">
            <a:extLst>
              <a:ext uri="{FF2B5EF4-FFF2-40B4-BE49-F238E27FC236}">
                <a16:creationId xmlns:a16="http://schemas.microsoft.com/office/drawing/2014/main" id="{DBA6442A-53C6-4D35-B909-2CCAFEC79E2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BA71CDD-9DC9-4EF5-858F-EE363D595B32}"/>
              </a:ext>
            </a:extLst>
          </p:cNvPr>
          <p:cNvSpPr>
            <a:spLocks noGrp="1"/>
          </p:cNvSpPr>
          <p:nvPr>
            <p:ph type="sldNum" sz="quarter" idx="12"/>
          </p:nvPr>
        </p:nvSpPr>
        <p:spPr/>
        <p:txBody>
          <a:bodyPr/>
          <a:lstStyle/>
          <a:p>
            <a:fld id="{94D7BB33-1D59-4CC8-A690-630DB64A8673}" type="slidenum">
              <a:rPr lang="pt-BR" smtClean="0"/>
              <a:t>‹nº›</a:t>
            </a:fld>
            <a:endParaRPr lang="pt-BR"/>
          </a:p>
        </p:txBody>
      </p:sp>
    </p:spTree>
    <p:extLst>
      <p:ext uri="{BB962C8B-B14F-4D97-AF65-F5344CB8AC3E}">
        <p14:creationId xmlns:p14="http://schemas.microsoft.com/office/powerpoint/2010/main" val="3342842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99DA75-07D3-4F2D-8DCD-9ABC5F4882C2}"/>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A5D55583-043F-4F5D-B377-1199C7FFA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3E533BA9-D425-4847-B3B9-83A77BCBF8F2}"/>
              </a:ext>
            </a:extLst>
          </p:cNvPr>
          <p:cNvSpPr>
            <a:spLocks noGrp="1"/>
          </p:cNvSpPr>
          <p:nvPr>
            <p:ph type="dt" sz="half" idx="10"/>
          </p:nvPr>
        </p:nvSpPr>
        <p:spPr/>
        <p:txBody>
          <a:bodyPr/>
          <a:lstStyle/>
          <a:p>
            <a:fld id="{AAB50A57-FB91-4BEA-A116-A17F331AE8D7}" type="datetimeFigureOut">
              <a:rPr lang="pt-BR" smtClean="0"/>
              <a:t>25/11/2020</a:t>
            </a:fld>
            <a:endParaRPr lang="pt-BR"/>
          </a:p>
        </p:txBody>
      </p:sp>
      <p:sp>
        <p:nvSpPr>
          <p:cNvPr id="5" name="Espaço Reservado para Rodapé 4">
            <a:extLst>
              <a:ext uri="{FF2B5EF4-FFF2-40B4-BE49-F238E27FC236}">
                <a16:creationId xmlns:a16="http://schemas.microsoft.com/office/drawing/2014/main" id="{C6E729E9-3519-4A49-8881-445F90BF901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116DFA1-B296-4B7F-AC9D-CC760548AC1C}"/>
              </a:ext>
            </a:extLst>
          </p:cNvPr>
          <p:cNvSpPr>
            <a:spLocks noGrp="1"/>
          </p:cNvSpPr>
          <p:nvPr>
            <p:ph type="sldNum" sz="quarter" idx="12"/>
          </p:nvPr>
        </p:nvSpPr>
        <p:spPr/>
        <p:txBody>
          <a:bodyPr/>
          <a:lstStyle/>
          <a:p>
            <a:fld id="{94D7BB33-1D59-4CC8-A690-630DB64A8673}" type="slidenum">
              <a:rPr lang="pt-BR" smtClean="0"/>
              <a:t>‹nº›</a:t>
            </a:fld>
            <a:endParaRPr lang="pt-BR"/>
          </a:p>
        </p:txBody>
      </p:sp>
    </p:spTree>
    <p:extLst>
      <p:ext uri="{BB962C8B-B14F-4D97-AF65-F5344CB8AC3E}">
        <p14:creationId xmlns:p14="http://schemas.microsoft.com/office/powerpoint/2010/main" val="1507635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81C24C-4C13-443B-A1C6-992AB624D15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2D8F8CD-0964-437C-B176-F0667ECCAB7E}"/>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5F7E9F5E-8032-4739-B43C-CC7C0F090D86}"/>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BCB826E2-4DC5-4633-B746-2E3A7A03AF54}"/>
              </a:ext>
            </a:extLst>
          </p:cNvPr>
          <p:cNvSpPr>
            <a:spLocks noGrp="1"/>
          </p:cNvSpPr>
          <p:nvPr>
            <p:ph type="dt" sz="half" idx="10"/>
          </p:nvPr>
        </p:nvSpPr>
        <p:spPr/>
        <p:txBody>
          <a:bodyPr/>
          <a:lstStyle/>
          <a:p>
            <a:fld id="{AAB50A57-FB91-4BEA-A116-A17F331AE8D7}" type="datetimeFigureOut">
              <a:rPr lang="pt-BR" smtClean="0"/>
              <a:t>25/11/2020</a:t>
            </a:fld>
            <a:endParaRPr lang="pt-BR"/>
          </a:p>
        </p:txBody>
      </p:sp>
      <p:sp>
        <p:nvSpPr>
          <p:cNvPr id="6" name="Espaço Reservado para Rodapé 5">
            <a:extLst>
              <a:ext uri="{FF2B5EF4-FFF2-40B4-BE49-F238E27FC236}">
                <a16:creationId xmlns:a16="http://schemas.microsoft.com/office/drawing/2014/main" id="{60BED360-93A0-4CC2-8A27-8E491830E6F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B410F83-9B0F-484C-AAE4-D5BFB1E16802}"/>
              </a:ext>
            </a:extLst>
          </p:cNvPr>
          <p:cNvSpPr>
            <a:spLocks noGrp="1"/>
          </p:cNvSpPr>
          <p:nvPr>
            <p:ph type="sldNum" sz="quarter" idx="12"/>
          </p:nvPr>
        </p:nvSpPr>
        <p:spPr/>
        <p:txBody>
          <a:bodyPr/>
          <a:lstStyle/>
          <a:p>
            <a:fld id="{94D7BB33-1D59-4CC8-A690-630DB64A8673}" type="slidenum">
              <a:rPr lang="pt-BR" smtClean="0"/>
              <a:t>‹nº›</a:t>
            </a:fld>
            <a:endParaRPr lang="pt-BR"/>
          </a:p>
        </p:txBody>
      </p:sp>
    </p:spTree>
    <p:extLst>
      <p:ext uri="{BB962C8B-B14F-4D97-AF65-F5344CB8AC3E}">
        <p14:creationId xmlns:p14="http://schemas.microsoft.com/office/powerpoint/2010/main" val="3961499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62A873-7F8F-43D2-842D-1B8DF916E4BB}"/>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5A9D0B04-5327-4BF1-B54B-96D0F5129C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DC8EC378-2214-4FED-9329-87964CB8ADEE}"/>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B9CB51C2-8E6E-40B3-9335-87318727ED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7F9FB9D-8A86-435D-82CA-83945CC36B4F}"/>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F7C43A32-6E64-4EB0-A91B-C847EBF2E84A}"/>
              </a:ext>
            </a:extLst>
          </p:cNvPr>
          <p:cNvSpPr>
            <a:spLocks noGrp="1"/>
          </p:cNvSpPr>
          <p:nvPr>
            <p:ph type="dt" sz="half" idx="10"/>
          </p:nvPr>
        </p:nvSpPr>
        <p:spPr/>
        <p:txBody>
          <a:bodyPr/>
          <a:lstStyle/>
          <a:p>
            <a:fld id="{AAB50A57-FB91-4BEA-A116-A17F331AE8D7}" type="datetimeFigureOut">
              <a:rPr lang="pt-BR" smtClean="0"/>
              <a:t>25/11/2020</a:t>
            </a:fld>
            <a:endParaRPr lang="pt-BR"/>
          </a:p>
        </p:txBody>
      </p:sp>
      <p:sp>
        <p:nvSpPr>
          <p:cNvPr id="8" name="Espaço Reservado para Rodapé 7">
            <a:extLst>
              <a:ext uri="{FF2B5EF4-FFF2-40B4-BE49-F238E27FC236}">
                <a16:creationId xmlns:a16="http://schemas.microsoft.com/office/drawing/2014/main" id="{36161DA1-73BD-4DCB-91E6-7EC9A80037BC}"/>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8C238BA4-55B9-4EBE-A568-F2AA96C4957D}"/>
              </a:ext>
            </a:extLst>
          </p:cNvPr>
          <p:cNvSpPr>
            <a:spLocks noGrp="1"/>
          </p:cNvSpPr>
          <p:nvPr>
            <p:ph type="sldNum" sz="quarter" idx="12"/>
          </p:nvPr>
        </p:nvSpPr>
        <p:spPr/>
        <p:txBody>
          <a:bodyPr/>
          <a:lstStyle/>
          <a:p>
            <a:fld id="{94D7BB33-1D59-4CC8-A690-630DB64A8673}" type="slidenum">
              <a:rPr lang="pt-BR" smtClean="0"/>
              <a:t>‹nº›</a:t>
            </a:fld>
            <a:endParaRPr lang="pt-BR"/>
          </a:p>
        </p:txBody>
      </p:sp>
    </p:spTree>
    <p:extLst>
      <p:ext uri="{BB962C8B-B14F-4D97-AF65-F5344CB8AC3E}">
        <p14:creationId xmlns:p14="http://schemas.microsoft.com/office/powerpoint/2010/main" val="3997347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14FD69-EB00-420B-9CE4-9ECD313247B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A7EB3286-9A2E-485D-B1BB-29B0E84A9446}"/>
              </a:ext>
            </a:extLst>
          </p:cNvPr>
          <p:cNvSpPr>
            <a:spLocks noGrp="1"/>
          </p:cNvSpPr>
          <p:nvPr>
            <p:ph type="dt" sz="half" idx="10"/>
          </p:nvPr>
        </p:nvSpPr>
        <p:spPr/>
        <p:txBody>
          <a:bodyPr/>
          <a:lstStyle/>
          <a:p>
            <a:fld id="{AAB50A57-FB91-4BEA-A116-A17F331AE8D7}" type="datetimeFigureOut">
              <a:rPr lang="pt-BR" smtClean="0"/>
              <a:t>25/11/2020</a:t>
            </a:fld>
            <a:endParaRPr lang="pt-BR"/>
          </a:p>
        </p:txBody>
      </p:sp>
      <p:sp>
        <p:nvSpPr>
          <p:cNvPr id="4" name="Espaço Reservado para Rodapé 3">
            <a:extLst>
              <a:ext uri="{FF2B5EF4-FFF2-40B4-BE49-F238E27FC236}">
                <a16:creationId xmlns:a16="http://schemas.microsoft.com/office/drawing/2014/main" id="{A6D13BBC-FB00-4474-B16D-1E4DB275880C}"/>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99F44FB9-1E5D-4494-8126-2F2916EA38B5}"/>
              </a:ext>
            </a:extLst>
          </p:cNvPr>
          <p:cNvSpPr>
            <a:spLocks noGrp="1"/>
          </p:cNvSpPr>
          <p:nvPr>
            <p:ph type="sldNum" sz="quarter" idx="12"/>
          </p:nvPr>
        </p:nvSpPr>
        <p:spPr/>
        <p:txBody>
          <a:bodyPr/>
          <a:lstStyle/>
          <a:p>
            <a:fld id="{94D7BB33-1D59-4CC8-A690-630DB64A8673}" type="slidenum">
              <a:rPr lang="pt-BR" smtClean="0"/>
              <a:t>‹nº›</a:t>
            </a:fld>
            <a:endParaRPr lang="pt-BR"/>
          </a:p>
        </p:txBody>
      </p:sp>
    </p:spTree>
    <p:extLst>
      <p:ext uri="{BB962C8B-B14F-4D97-AF65-F5344CB8AC3E}">
        <p14:creationId xmlns:p14="http://schemas.microsoft.com/office/powerpoint/2010/main" val="1884874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7E3077B6-73AF-42CC-AD85-B0255B81079C}"/>
              </a:ext>
            </a:extLst>
          </p:cNvPr>
          <p:cNvSpPr>
            <a:spLocks noGrp="1"/>
          </p:cNvSpPr>
          <p:nvPr>
            <p:ph type="dt" sz="half" idx="10"/>
          </p:nvPr>
        </p:nvSpPr>
        <p:spPr/>
        <p:txBody>
          <a:bodyPr/>
          <a:lstStyle/>
          <a:p>
            <a:fld id="{AAB50A57-FB91-4BEA-A116-A17F331AE8D7}" type="datetimeFigureOut">
              <a:rPr lang="pt-BR" smtClean="0"/>
              <a:t>25/11/2020</a:t>
            </a:fld>
            <a:endParaRPr lang="pt-BR"/>
          </a:p>
        </p:txBody>
      </p:sp>
      <p:sp>
        <p:nvSpPr>
          <p:cNvPr id="3" name="Espaço Reservado para Rodapé 2">
            <a:extLst>
              <a:ext uri="{FF2B5EF4-FFF2-40B4-BE49-F238E27FC236}">
                <a16:creationId xmlns:a16="http://schemas.microsoft.com/office/drawing/2014/main" id="{D6CF9472-438E-4E3E-953A-6E6C20038269}"/>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3B23B40E-668F-49D8-8E33-7E133637CA1C}"/>
              </a:ext>
            </a:extLst>
          </p:cNvPr>
          <p:cNvSpPr>
            <a:spLocks noGrp="1"/>
          </p:cNvSpPr>
          <p:nvPr>
            <p:ph type="sldNum" sz="quarter" idx="12"/>
          </p:nvPr>
        </p:nvSpPr>
        <p:spPr/>
        <p:txBody>
          <a:bodyPr/>
          <a:lstStyle/>
          <a:p>
            <a:fld id="{94D7BB33-1D59-4CC8-A690-630DB64A8673}" type="slidenum">
              <a:rPr lang="pt-BR" smtClean="0"/>
              <a:t>‹nº›</a:t>
            </a:fld>
            <a:endParaRPr lang="pt-BR"/>
          </a:p>
        </p:txBody>
      </p:sp>
    </p:spTree>
    <p:extLst>
      <p:ext uri="{BB962C8B-B14F-4D97-AF65-F5344CB8AC3E}">
        <p14:creationId xmlns:p14="http://schemas.microsoft.com/office/powerpoint/2010/main" val="2938257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75C801-5C91-43C0-8FBD-42F9AAB5031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D8A9F608-2EF3-4005-982A-4EA9DC8A7F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1A43A108-D1F6-4EC0-9145-029C7A1D4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CD6B3D6-A3B6-454B-8655-5E1B59FECA14}"/>
              </a:ext>
            </a:extLst>
          </p:cNvPr>
          <p:cNvSpPr>
            <a:spLocks noGrp="1"/>
          </p:cNvSpPr>
          <p:nvPr>
            <p:ph type="dt" sz="half" idx="10"/>
          </p:nvPr>
        </p:nvSpPr>
        <p:spPr/>
        <p:txBody>
          <a:bodyPr/>
          <a:lstStyle/>
          <a:p>
            <a:fld id="{AAB50A57-FB91-4BEA-A116-A17F331AE8D7}" type="datetimeFigureOut">
              <a:rPr lang="pt-BR" smtClean="0"/>
              <a:t>25/11/2020</a:t>
            </a:fld>
            <a:endParaRPr lang="pt-BR"/>
          </a:p>
        </p:txBody>
      </p:sp>
      <p:sp>
        <p:nvSpPr>
          <p:cNvPr id="6" name="Espaço Reservado para Rodapé 5">
            <a:extLst>
              <a:ext uri="{FF2B5EF4-FFF2-40B4-BE49-F238E27FC236}">
                <a16:creationId xmlns:a16="http://schemas.microsoft.com/office/drawing/2014/main" id="{9B2186A9-44C9-46FE-8AE2-F5C8B8BB5E9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DCEB200-9007-4173-B9CE-53FA2704CAE9}"/>
              </a:ext>
            </a:extLst>
          </p:cNvPr>
          <p:cNvSpPr>
            <a:spLocks noGrp="1"/>
          </p:cNvSpPr>
          <p:nvPr>
            <p:ph type="sldNum" sz="quarter" idx="12"/>
          </p:nvPr>
        </p:nvSpPr>
        <p:spPr/>
        <p:txBody>
          <a:bodyPr/>
          <a:lstStyle/>
          <a:p>
            <a:fld id="{94D7BB33-1D59-4CC8-A690-630DB64A8673}" type="slidenum">
              <a:rPr lang="pt-BR" smtClean="0"/>
              <a:t>‹nº›</a:t>
            </a:fld>
            <a:endParaRPr lang="pt-BR"/>
          </a:p>
        </p:txBody>
      </p:sp>
    </p:spTree>
    <p:extLst>
      <p:ext uri="{BB962C8B-B14F-4D97-AF65-F5344CB8AC3E}">
        <p14:creationId xmlns:p14="http://schemas.microsoft.com/office/powerpoint/2010/main" val="693034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5193DF-FE2F-4F94-B0A3-FBD6AB06658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9B08A72B-8457-4240-8DE0-D559F3782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6ED27D75-F894-4364-A89A-C5B67AFFD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638EFD9-A82E-43D2-9E3C-7B37F34E37A3}"/>
              </a:ext>
            </a:extLst>
          </p:cNvPr>
          <p:cNvSpPr>
            <a:spLocks noGrp="1"/>
          </p:cNvSpPr>
          <p:nvPr>
            <p:ph type="dt" sz="half" idx="10"/>
          </p:nvPr>
        </p:nvSpPr>
        <p:spPr/>
        <p:txBody>
          <a:bodyPr/>
          <a:lstStyle/>
          <a:p>
            <a:fld id="{AAB50A57-FB91-4BEA-A116-A17F331AE8D7}" type="datetimeFigureOut">
              <a:rPr lang="pt-BR" smtClean="0"/>
              <a:t>25/11/2020</a:t>
            </a:fld>
            <a:endParaRPr lang="pt-BR"/>
          </a:p>
        </p:txBody>
      </p:sp>
      <p:sp>
        <p:nvSpPr>
          <p:cNvPr id="6" name="Espaço Reservado para Rodapé 5">
            <a:extLst>
              <a:ext uri="{FF2B5EF4-FFF2-40B4-BE49-F238E27FC236}">
                <a16:creationId xmlns:a16="http://schemas.microsoft.com/office/drawing/2014/main" id="{14A99DCA-307E-4540-97D1-005B3AA6FF8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3E9253B-57E9-49FB-A3D5-178C5E46B708}"/>
              </a:ext>
            </a:extLst>
          </p:cNvPr>
          <p:cNvSpPr>
            <a:spLocks noGrp="1"/>
          </p:cNvSpPr>
          <p:nvPr>
            <p:ph type="sldNum" sz="quarter" idx="12"/>
          </p:nvPr>
        </p:nvSpPr>
        <p:spPr/>
        <p:txBody>
          <a:bodyPr/>
          <a:lstStyle/>
          <a:p>
            <a:fld id="{94D7BB33-1D59-4CC8-A690-630DB64A8673}" type="slidenum">
              <a:rPr lang="pt-BR" smtClean="0"/>
              <a:t>‹nº›</a:t>
            </a:fld>
            <a:endParaRPr lang="pt-BR"/>
          </a:p>
        </p:txBody>
      </p:sp>
    </p:spTree>
    <p:extLst>
      <p:ext uri="{BB962C8B-B14F-4D97-AF65-F5344CB8AC3E}">
        <p14:creationId xmlns:p14="http://schemas.microsoft.com/office/powerpoint/2010/main" val="730767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15C0187D-DFB8-44E1-9E70-CA3984B78C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441760FD-5E38-4D08-A14F-9FF9A38EE4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A393554-4319-4E99-AB1F-397AC3CAA3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B50A57-FB91-4BEA-A116-A17F331AE8D7}" type="datetimeFigureOut">
              <a:rPr lang="pt-BR" smtClean="0"/>
              <a:t>25/11/2020</a:t>
            </a:fld>
            <a:endParaRPr lang="pt-BR"/>
          </a:p>
        </p:txBody>
      </p:sp>
      <p:sp>
        <p:nvSpPr>
          <p:cNvPr id="5" name="Espaço Reservado para Rodapé 4">
            <a:extLst>
              <a:ext uri="{FF2B5EF4-FFF2-40B4-BE49-F238E27FC236}">
                <a16:creationId xmlns:a16="http://schemas.microsoft.com/office/drawing/2014/main" id="{88B6DAF3-27F9-4E78-A8C6-65BDFB05D4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DE3BE478-B9FA-47B9-8670-76C5B5623E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D7BB33-1D59-4CC8-A690-630DB64A8673}" type="slidenum">
              <a:rPr lang="pt-BR" smtClean="0"/>
              <a:t>‹nº›</a:t>
            </a:fld>
            <a:endParaRPr lang="pt-BR"/>
          </a:p>
        </p:txBody>
      </p:sp>
    </p:spTree>
    <p:extLst>
      <p:ext uri="{BB962C8B-B14F-4D97-AF65-F5344CB8AC3E}">
        <p14:creationId xmlns:p14="http://schemas.microsoft.com/office/powerpoint/2010/main" val="1203896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sumo de peixe">
            <a:extLst>
              <a:ext uri="{FF2B5EF4-FFF2-40B4-BE49-F238E27FC236}">
                <a16:creationId xmlns:a16="http://schemas.microsoft.com/office/drawing/2014/main" id="{13F7529B-50D0-49DC-9DF3-3BE63E1AE0A0}"/>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b="1573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F3BA949F-EBBF-4C13-A6CB-B14E439E27DD}"/>
              </a:ext>
            </a:extLst>
          </p:cNvPr>
          <p:cNvSpPr>
            <a:spLocks noGrp="1"/>
          </p:cNvSpPr>
          <p:nvPr>
            <p:ph type="ctrTitle"/>
          </p:nvPr>
        </p:nvSpPr>
        <p:spPr>
          <a:xfrm>
            <a:off x="1524000" y="1122362"/>
            <a:ext cx="9144000" cy="2900518"/>
          </a:xfrm>
        </p:spPr>
        <p:txBody>
          <a:bodyPr>
            <a:normAutofit/>
          </a:bodyPr>
          <a:lstStyle/>
          <a:p>
            <a:r>
              <a:rPr lang="pt-BR" dirty="0">
                <a:solidFill>
                  <a:srgbClr val="FFFFFF"/>
                </a:solidFill>
              </a:rPr>
              <a:t>Você é peixe?</a:t>
            </a:r>
            <a:br>
              <a:rPr lang="pt-BR" dirty="0">
                <a:solidFill>
                  <a:srgbClr val="FFFFFF"/>
                </a:solidFill>
              </a:rPr>
            </a:br>
            <a:r>
              <a:rPr lang="pt-BR" dirty="0">
                <a:solidFill>
                  <a:srgbClr val="FFFFFF"/>
                </a:solidFill>
              </a:rPr>
              <a:t>Não caia em </a:t>
            </a:r>
            <a:r>
              <a:rPr lang="pt-BR" dirty="0" err="1">
                <a:solidFill>
                  <a:srgbClr val="FFFFFF"/>
                </a:solidFill>
              </a:rPr>
              <a:t>phishing</a:t>
            </a:r>
            <a:r>
              <a:rPr lang="pt-BR" dirty="0">
                <a:solidFill>
                  <a:srgbClr val="FFFFFF"/>
                </a:solidFill>
              </a:rPr>
              <a:t>!</a:t>
            </a:r>
          </a:p>
        </p:txBody>
      </p:sp>
      <p:sp>
        <p:nvSpPr>
          <p:cNvPr id="3" name="Subtítulo 2">
            <a:extLst>
              <a:ext uri="{FF2B5EF4-FFF2-40B4-BE49-F238E27FC236}">
                <a16:creationId xmlns:a16="http://schemas.microsoft.com/office/drawing/2014/main" id="{3B1C53D4-8752-4E3B-B65B-9AB7F02FAE16}"/>
              </a:ext>
            </a:extLst>
          </p:cNvPr>
          <p:cNvSpPr>
            <a:spLocks noGrp="1"/>
          </p:cNvSpPr>
          <p:nvPr>
            <p:ph type="subTitle" idx="1"/>
          </p:nvPr>
        </p:nvSpPr>
        <p:spPr>
          <a:xfrm>
            <a:off x="1524000" y="4159404"/>
            <a:ext cx="9144000" cy="1098395"/>
          </a:xfrm>
        </p:spPr>
        <p:txBody>
          <a:bodyPr>
            <a:normAutofit/>
          </a:bodyPr>
          <a:lstStyle/>
          <a:p>
            <a:r>
              <a:rPr lang="pt-BR" dirty="0">
                <a:solidFill>
                  <a:srgbClr val="FFFFFF"/>
                </a:solidFill>
              </a:rPr>
              <a:t>Casos de </a:t>
            </a:r>
            <a:r>
              <a:rPr lang="pt-BR" dirty="0" err="1">
                <a:solidFill>
                  <a:srgbClr val="FFFFFF"/>
                </a:solidFill>
              </a:rPr>
              <a:t>phishing</a:t>
            </a:r>
            <a:r>
              <a:rPr lang="pt-BR" dirty="0">
                <a:solidFill>
                  <a:srgbClr val="FFFFFF"/>
                </a:solidFill>
              </a:rPr>
              <a:t> na Caixa, e como você pode nos ajudar</a:t>
            </a:r>
          </a:p>
        </p:txBody>
      </p:sp>
    </p:spTree>
    <p:extLst>
      <p:ext uri="{BB962C8B-B14F-4D97-AF65-F5344CB8AC3E}">
        <p14:creationId xmlns:p14="http://schemas.microsoft.com/office/powerpoint/2010/main" val="25314627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2" descr="331 Me Myself I Photos - Free &amp; Royalty-Free Stock Photos from Dreamstime">
            <a:extLst>
              <a:ext uri="{FF2B5EF4-FFF2-40B4-BE49-F238E27FC236}">
                <a16:creationId xmlns:a16="http://schemas.microsoft.com/office/drawing/2014/main" id="{BB0BF0DE-2297-45A7-B2DE-D390809D159B}"/>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t="10278" b="5452"/>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37700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75">
            <a:extLst>
              <a:ext uri="{FF2B5EF4-FFF2-40B4-BE49-F238E27FC236}">
                <a16:creationId xmlns:a16="http://schemas.microsoft.com/office/drawing/2014/main" id="{5D1D4658-32CD-4903-BDA6-7B54EEA4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7" name="Freeform: Shape 77">
            <a:extLst>
              <a:ext uri="{FF2B5EF4-FFF2-40B4-BE49-F238E27FC236}">
                <a16:creationId xmlns:a16="http://schemas.microsoft.com/office/drawing/2014/main" id="{7A29A97C-0C3C-4F06-9CA4-68DFD1CE4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0886" y="983228"/>
            <a:ext cx="8301112" cy="5874772"/>
          </a:xfrm>
          <a:custGeom>
            <a:avLst/>
            <a:gdLst>
              <a:gd name="connsiteX0" fmla="*/ 3607511 w 8301112"/>
              <a:gd name="connsiteY0" fmla="*/ 0 h 5874772"/>
              <a:gd name="connsiteX1" fmla="*/ 8106431 w 8301112"/>
              <a:gd name="connsiteY1" fmla="*/ 0 h 5874772"/>
              <a:gd name="connsiteX2" fmla="*/ 8301112 w 8301112"/>
              <a:gd name="connsiteY2" fmla="*/ 0 h 5874772"/>
              <a:gd name="connsiteX3" fmla="*/ 8301112 w 8301112"/>
              <a:gd name="connsiteY3" fmla="*/ 5874772 h 5874772"/>
              <a:gd name="connsiteX4" fmla="*/ 27685 w 8301112"/>
              <a:gd name="connsiteY4" fmla="*/ 5874772 h 5874772"/>
              <a:gd name="connsiteX5" fmla="*/ 24376 w 8301112"/>
              <a:gd name="connsiteY5" fmla="*/ 5862584 h 5874772"/>
              <a:gd name="connsiteX6" fmla="*/ 97502 w 8301112"/>
              <a:gd name="connsiteY6" fmla="*/ 5167850 h 5874772"/>
              <a:gd name="connsiteX7" fmla="*/ 2827510 w 8301112"/>
              <a:gd name="connsiteY7" fmla="*/ 438782 h 5874772"/>
              <a:gd name="connsiteX8" fmla="*/ 3607511 w 8301112"/>
              <a:gd name="connsiteY8" fmla="*/ 0 h 58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1112" h="5874772">
                <a:moveTo>
                  <a:pt x="3607511" y="0"/>
                </a:moveTo>
                <a:cubicBezTo>
                  <a:pt x="3607511" y="0"/>
                  <a:pt x="3607511" y="0"/>
                  <a:pt x="8106431" y="0"/>
                </a:cubicBezTo>
                <a:lnTo>
                  <a:pt x="8301112" y="0"/>
                </a:lnTo>
                <a:lnTo>
                  <a:pt x="8301112" y="5874772"/>
                </a:lnTo>
                <a:lnTo>
                  <a:pt x="27685" y="5874772"/>
                </a:lnTo>
                <a:lnTo>
                  <a:pt x="24376" y="5862584"/>
                </a:lnTo>
                <a:cubicBezTo>
                  <a:pt x="-24375" y="5631005"/>
                  <a:pt x="0" y="5362863"/>
                  <a:pt x="97502" y="5167850"/>
                </a:cubicBezTo>
                <a:cubicBezTo>
                  <a:pt x="97502" y="5167850"/>
                  <a:pt x="97502" y="5167850"/>
                  <a:pt x="2827510" y="438782"/>
                </a:cubicBezTo>
                <a:cubicBezTo>
                  <a:pt x="2973760" y="195014"/>
                  <a:pt x="3331265" y="0"/>
                  <a:pt x="3607511"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79">
            <a:extLst>
              <a:ext uri="{FF2B5EF4-FFF2-40B4-BE49-F238E27FC236}">
                <a16:creationId xmlns:a16="http://schemas.microsoft.com/office/drawing/2014/main" id="{801292C1-8B12-4AF2-9B59-8851A132E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360023"/>
            <a:ext cx="5342806" cy="4453168"/>
          </a:xfrm>
          <a:custGeom>
            <a:avLst/>
            <a:gdLst>
              <a:gd name="connsiteX0" fmla="*/ 313737 w 5342806"/>
              <a:gd name="connsiteY0" fmla="*/ 2699726 h 4453168"/>
              <a:gd name="connsiteX1" fmla="*/ 775980 w 5342806"/>
              <a:gd name="connsiteY1" fmla="*/ 2699726 h 4453168"/>
              <a:gd name="connsiteX2" fmla="*/ 846865 w 5342806"/>
              <a:gd name="connsiteY2" fmla="*/ 2741502 h 4453168"/>
              <a:gd name="connsiteX3" fmla="*/ 1078485 w 5342806"/>
              <a:gd name="connsiteY3" fmla="*/ 3140369 h 4453168"/>
              <a:gd name="connsiteX4" fmla="*/ 1078485 w 5342806"/>
              <a:gd name="connsiteY4" fmla="*/ 3221933 h 4453168"/>
              <a:gd name="connsiteX5" fmla="*/ 846865 w 5342806"/>
              <a:gd name="connsiteY5" fmla="*/ 3620799 h 4453168"/>
              <a:gd name="connsiteX6" fmla="*/ 775980 w 5342806"/>
              <a:gd name="connsiteY6" fmla="*/ 3662576 h 4453168"/>
              <a:gd name="connsiteX7" fmla="*/ 313737 w 5342806"/>
              <a:gd name="connsiteY7" fmla="*/ 3662576 h 4453168"/>
              <a:gd name="connsiteX8" fmla="*/ 241855 w 5342806"/>
              <a:gd name="connsiteY8" fmla="*/ 3620799 h 4453168"/>
              <a:gd name="connsiteX9" fmla="*/ 11232 w 5342806"/>
              <a:gd name="connsiteY9" fmla="*/ 3221933 h 4453168"/>
              <a:gd name="connsiteX10" fmla="*/ 11232 w 5342806"/>
              <a:gd name="connsiteY10" fmla="*/ 3140369 h 4453168"/>
              <a:gd name="connsiteX11" fmla="*/ 241855 w 5342806"/>
              <a:gd name="connsiteY11" fmla="*/ 2741502 h 4453168"/>
              <a:gd name="connsiteX12" fmla="*/ 313737 w 5342806"/>
              <a:gd name="connsiteY12" fmla="*/ 2699726 h 4453168"/>
              <a:gd name="connsiteX13" fmla="*/ 2150770 w 5342806"/>
              <a:gd name="connsiteY13" fmla="*/ 492430 h 4453168"/>
              <a:gd name="connsiteX14" fmla="*/ 2388454 w 5342806"/>
              <a:gd name="connsiteY14" fmla="*/ 492430 h 4453168"/>
              <a:gd name="connsiteX15" fmla="*/ 2416181 w 5342806"/>
              <a:gd name="connsiteY15" fmla="*/ 492430 h 4453168"/>
              <a:gd name="connsiteX16" fmla="*/ 2442639 w 5342806"/>
              <a:gd name="connsiteY16" fmla="*/ 537992 h 4453168"/>
              <a:gd name="connsiteX17" fmla="*/ 2572233 w 5342806"/>
              <a:gd name="connsiteY17" fmla="*/ 761161 h 4453168"/>
              <a:gd name="connsiteX18" fmla="*/ 2572233 w 5342806"/>
              <a:gd name="connsiteY18" fmla="*/ 886078 h 4453168"/>
              <a:gd name="connsiteX19" fmla="*/ 2217501 w 5342806"/>
              <a:gd name="connsiteY19" fmla="*/ 1496950 h 4453168"/>
              <a:gd name="connsiteX20" fmla="*/ 2108941 w 5342806"/>
              <a:gd name="connsiteY20" fmla="*/ 1560931 h 4453168"/>
              <a:gd name="connsiteX21" fmla="*/ 1401007 w 5342806"/>
              <a:gd name="connsiteY21" fmla="*/ 1560931 h 4453168"/>
              <a:gd name="connsiteX22" fmla="*/ 1367679 w 5342806"/>
              <a:gd name="connsiteY22" fmla="*/ 1556504 h 4453168"/>
              <a:gd name="connsiteX23" fmla="*/ 1344756 w 5342806"/>
              <a:gd name="connsiteY23" fmla="*/ 1546893 h 4453168"/>
              <a:gd name="connsiteX24" fmla="*/ 1358765 w 5342806"/>
              <a:gd name="connsiteY24" fmla="*/ 1522665 h 4453168"/>
              <a:gd name="connsiteX25" fmla="*/ 1855078 w 5342806"/>
              <a:gd name="connsiteY25" fmla="*/ 664281 h 4453168"/>
              <a:gd name="connsiteX26" fmla="*/ 2150770 w 5342806"/>
              <a:gd name="connsiteY26" fmla="*/ 492430 h 4453168"/>
              <a:gd name="connsiteX27" fmla="*/ 1359084 w 5342806"/>
              <a:gd name="connsiteY27" fmla="*/ 0 h 4453168"/>
              <a:gd name="connsiteX28" fmla="*/ 2157630 w 5342806"/>
              <a:gd name="connsiteY28" fmla="*/ 0 h 4453168"/>
              <a:gd name="connsiteX29" fmla="*/ 2280085 w 5342806"/>
              <a:gd name="connsiteY29" fmla="*/ 72172 h 4453168"/>
              <a:gd name="connsiteX30" fmla="*/ 2494708 w 5342806"/>
              <a:gd name="connsiteY30" fmla="*/ 441767 h 4453168"/>
              <a:gd name="connsiteX31" fmla="*/ 2518954 w 5342806"/>
              <a:gd name="connsiteY31" fmla="*/ 483519 h 4453168"/>
              <a:gd name="connsiteX32" fmla="*/ 2499877 w 5342806"/>
              <a:gd name="connsiteY32" fmla="*/ 483519 h 4453168"/>
              <a:gd name="connsiteX33" fmla="*/ 2409708 w 5342806"/>
              <a:gd name="connsiteY33" fmla="*/ 483519 h 4453168"/>
              <a:gd name="connsiteX34" fmla="*/ 2370537 w 5342806"/>
              <a:gd name="connsiteY34" fmla="*/ 416064 h 4453168"/>
              <a:gd name="connsiteX35" fmla="*/ 2220885 w 5342806"/>
              <a:gd name="connsiteY35" fmla="*/ 158353 h 4453168"/>
              <a:gd name="connsiteX36" fmla="*/ 2112324 w 5342806"/>
              <a:gd name="connsiteY36" fmla="*/ 94371 h 4453168"/>
              <a:gd name="connsiteX37" fmla="*/ 1404390 w 5342806"/>
              <a:gd name="connsiteY37" fmla="*/ 94371 h 4453168"/>
              <a:gd name="connsiteX38" fmla="*/ 1294301 w 5342806"/>
              <a:gd name="connsiteY38" fmla="*/ 158353 h 4453168"/>
              <a:gd name="connsiteX39" fmla="*/ 941098 w 5342806"/>
              <a:gd name="connsiteY39" fmla="*/ 769224 h 4453168"/>
              <a:gd name="connsiteX40" fmla="*/ 941098 w 5342806"/>
              <a:gd name="connsiteY40" fmla="*/ 894141 h 4453168"/>
              <a:gd name="connsiteX41" fmla="*/ 1294301 w 5342806"/>
              <a:gd name="connsiteY41" fmla="*/ 1505013 h 4453168"/>
              <a:gd name="connsiteX42" fmla="*/ 1340745 w 5342806"/>
              <a:gd name="connsiteY42" fmla="*/ 1551856 h 4453168"/>
              <a:gd name="connsiteX43" fmla="*/ 1346119 w 5342806"/>
              <a:gd name="connsiteY43" fmla="*/ 1554109 h 4453168"/>
              <a:gd name="connsiteX44" fmla="*/ 1317310 w 5342806"/>
              <a:gd name="connsiteY44" fmla="*/ 1603934 h 4453168"/>
              <a:gd name="connsiteX45" fmla="*/ 1295884 w 5342806"/>
              <a:gd name="connsiteY45" fmla="*/ 1640991 h 4453168"/>
              <a:gd name="connsiteX46" fmla="*/ 1318107 w 5342806"/>
              <a:gd name="connsiteY46" fmla="*/ 1650309 h 4453168"/>
              <a:gd name="connsiteX47" fmla="*/ 1355700 w 5342806"/>
              <a:gd name="connsiteY47" fmla="*/ 1655302 h 4453168"/>
              <a:gd name="connsiteX48" fmla="*/ 2154247 w 5342806"/>
              <a:gd name="connsiteY48" fmla="*/ 1655302 h 4453168"/>
              <a:gd name="connsiteX49" fmla="*/ 2276701 w 5342806"/>
              <a:gd name="connsiteY49" fmla="*/ 1583132 h 4453168"/>
              <a:gd name="connsiteX50" fmla="*/ 2676837 w 5342806"/>
              <a:gd name="connsiteY50" fmla="*/ 894072 h 4453168"/>
              <a:gd name="connsiteX51" fmla="*/ 2676837 w 5342806"/>
              <a:gd name="connsiteY51" fmla="*/ 753167 h 4453168"/>
              <a:gd name="connsiteX52" fmla="*/ 2544761 w 5342806"/>
              <a:gd name="connsiteY52" fmla="*/ 525724 h 4453168"/>
              <a:gd name="connsiteX53" fmla="*/ 2525427 w 5342806"/>
              <a:gd name="connsiteY53" fmla="*/ 492430 h 4453168"/>
              <a:gd name="connsiteX54" fmla="*/ 2614995 w 5342806"/>
              <a:gd name="connsiteY54" fmla="*/ 492430 h 4453168"/>
              <a:gd name="connsiteX55" fmla="*/ 4052233 w 5342806"/>
              <a:gd name="connsiteY55" fmla="*/ 492430 h 4453168"/>
              <a:gd name="connsiteX56" fmla="*/ 4343819 w 5342806"/>
              <a:gd name="connsiteY56" fmla="*/ 664281 h 4453168"/>
              <a:gd name="connsiteX57" fmla="*/ 5296604 w 5342806"/>
              <a:gd name="connsiteY57" fmla="*/ 2305041 h 4453168"/>
              <a:gd name="connsiteX58" fmla="*/ 5296604 w 5342806"/>
              <a:gd name="connsiteY58" fmla="*/ 2640558 h 4453168"/>
              <a:gd name="connsiteX59" fmla="*/ 4343819 w 5342806"/>
              <a:gd name="connsiteY59" fmla="*/ 4281318 h 4453168"/>
              <a:gd name="connsiteX60" fmla="*/ 4052233 w 5342806"/>
              <a:gd name="connsiteY60" fmla="*/ 4453168 h 4453168"/>
              <a:gd name="connsiteX61" fmla="*/ 2150770 w 5342806"/>
              <a:gd name="connsiteY61" fmla="*/ 4453168 h 4453168"/>
              <a:gd name="connsiteX62" fmla="*/ 1855078 w 5342806"/>
              <a:gd name="connsiteY62" fmla="*/ 4281318 h 4453168"/>
              <a:gd name="connsiteX63" fmla="*/ 906399 w 5342806"/>
              <a:gd name="connsiteY63" fmla="*/ 2640558 h 4453168"/>
              <a:gd name="connsiteX64" fmla="*/ 906399 w 5342806"/>
              <a:gd name="connsiteY64" fmla="*/ 2305041 h 4453168"/>
              <a:gd name="connsiteX65" fmla="*/ 1258651 w 5342806"/>
              <a:gd name="connsiteY65" fmla="*/ 1695815 h 4453168"/>
              <a:gd name="connsiteX66" fmla="*/ 1288338 w 5342806"/>
              <a:gd name="connsiteY66" fmla="*/ 1644472 h 4453168"/>
              <a:gd name="connsiteX67" fmla="*/ 1287293 w 5342806"/>
              <a:gd name="connsiteY67" fmla="*/ 1644034 h 4453168"/>
              <a:gd name="connsiteX68" fmla="*/ 1234904 w 5342806"/>
              <a:gd name="connsiteY68" fmla="*/ 1591195 h 4453168"/>
              <a:gd name="connsiteX69" fmla="*/ 836494 w 5342806"/>
              <a:gd name="connsiteY69" fmla="*/ 902135 h 4453168"/>
              <a:gd name="connsiteX70" fmla="*/ 836494 w 5342806"/>
              <a:gd name="connsiteY70" fmla="*/ 761230 h 4453168"/>
              <a:gd name="connsiteX71" fmla="*/ 1234904 w 5342806"/>
              <a:gd name="connsiteY71" fmla="*/ 72172 h 4453168"/>
              <a:gd name="connsiteX72" fmla="*/ 1359084 w 5342806"/>
              <a:gd name="connsiteY72" fmla="*/ 0 h 445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42806" h="4453168">
                <a:moveTo>
                  <a:pt x="313737" y="2699726"/>
                </a:moveTo>
                <a:cubicBezTo>
                  <a:pt x="313737" y="2699726"/>
                  <a:pt x="313737" y="2699726"/>
                  <a:pt x="775980" y="2699726"/>
                </a:cubicBezTo>
                <a:cubicBezTo>
                  <a:pt x="804933" y="2699726"/>
                  <a:pt x="832887" y="2715641"/>
                  <a:pt x="846865" y="2741502"/>
                </a:cubicBezTo>
                <a:cubicBezTo>
                  <a:pt x="846865" y="2741502"/>
                  <a:pt x="846865" y="2741502"/>
                  <a:pt x="1078485" y="3140369"/>
                </a:cubicBezTo>
                <a:cubicBezTo>
                  <a:pt x="1093461" y="3165236"/>
                  <a:pt x="1093461" y="3197066"/>
                  <a:pt x="1078485" y="3221933"/>
                </a:cubicBezTo>
                <a:cubicBezTo>
                  <a:pt x="1078485" y="3221933"/>
                  <a:pt x="1078485" y="3221933"/>
                  <a:pt x="846865" y="3620799"/>
                </a:cubicBezTo>
                <a:cubicBezTo>
                  <a:pt x="832887" y="3646661"/>
                  <a:pt x="804933" y="3662576"/>
                  <a:pt x="775980" y="3662576"/>
                </a:cubicBezTo>
                <a:cubicBezTo>
                  <a:pt x="775980" y="3662576"/>
                  <a:pt x="775980" y="3662576"/>
                  <a:pt x="313737" y="3662576"/>
                </a:cubicBezTo>
                <a:cubicBezTo>
                  <a:pt x="283786" y="3662576"/>
                  <a:pt x="256830" y="3646661"/>
                  <a:pt x="241855" y="3620799"/>
                </a:cubicBezTo>
                <a:cubicBezTo>
                  <a:pt x="241855" y="3620799"/>
                  <a:pt x="241855" y="3620799"/>
                  <a:pt x="11232" y="3221933"/>
                </a:cubicBezTo>
                <a:cubicBezTo>
                  <a:pt x="-3743" y="3197066"/>
                  <a:pt x="-3743" y="3165236"/>
                  <a:pt x="11232" y="3140369"/>
                </a:cubicBezTo>
                <a:cubicBezTo>
                  <a:pt x="11232" y="3140369"/>
                  <a:pt x="11232" y="3140369"/>
                  <a:pt x="241855" y="2741502"/>
                </a:cubicBezTo>
                <a:cubicBezTo>
                  <a:pt x="256830" y="2715641"/>
                  <a:pt x="283786" y="2699726"/>
                  <a:pt x="313737" y="2699726"/>
                </a:cubicBezTo>
                <a:close/>
                <a:moveTo>
                  <a:pt x="2150770" y="492430"/>
                </a:moveTo>
                <a:cubicBezTo>
                  <a:pt x="2150770" y="492430"/>
                  <a:pt x="2150770" y="492430"/>
                  <a:pt x="2388454" y="492430"/>
                </a:cubicBezTo>
                <a:lnTo>
                  <a:pt x="2416181" y="492430"/>
                </a:lnTo>
                <a:lnTo>
                  <a:pt x="2442639" y="537992"/>
                </a:lnTo>
                <a:cubicBezTo>
                  <a:pt x="2479480" y="601434"/>
                  <a:pt x="2522349" y="675258"/>
                  <a:pt x="2572233" y="761161"/>
                </a:cubicBezTo>
                <a:cubicBezTo>
                  <a:pt x="2595168" y="799246"/>
                  <a:pt x="2595168" y="847994"/>
                  <a:pt x="2572233" y="886078"/>
                </a:cubicBezTo>
                <a:cubicBezTo>
                  <a:pt x="2572233" y="886078"/>
                  <a:pt x="2572233" y="886078"/>
                  <a:pt x="2217501" y="1496950"/>
                </a:cubicBezTo>
                <a:cubicBezTo>
                  <a:pt x="2196094" y="1536558"/>
                  <a:pt x="2153283" y="1560931"/>
                  <a:pt x="2108941" y="1560931"/>
                </a:cubicBezTo>
                <a:cubicBezTo>
                  <a:pt x="2108941" y="1560931"/>
                  <a:pt x="2108941" y="1560931"/>
                  <a:pt x="1401007" y="1560931"/>
                </a:cubicBezTo>
                <a:cubicBezTo>
                  <a:pt x="1389539" y="1560931"/>
                  <a:pt x="1378359" y="1559408"/>
                  <a:pt x="1367679" y="1556504"/>
                </a:cubicBezTo>
                <a:lnTo>
                  <a:pt x="1344756" y="1546893"/>
                </a:lnTo>
                <a:lnTo>
                  <a:pt x="1358765" y="1522665"/>
                </a:lnTo>
                <a:cubicBezTo>
                  <a:pt x="1485427" y="1303600"/>
                  <a:pt x="1647555" y="1023197"/>
                  <a:pt x="1855078" y="664281"/>
                </a:cubicBezTo>
                <a:cubicBezTo>
                  <a:pt x="1916680" y="557897"/>
                  <a:pt x="2027565" y="492430"/>
                  <a:pt x="2150770" y="492430"/>
                </a:cubicBezTo>
                <a:close/>
                <a:moveTo>
                  <a:pt x="1359084" y="0"/>
                </a:moveTo>
                <a:cubicBezTo>
                  <a:pt x="1359084" y="0"/>
                  <a:pt x="1359084" y="0"/>
                  <a:pt x="2157630" y="0"/>
                </a:cubicBezTo>
                <a:cubicBezTo>
                  <a:pt x="2207647" y="0"/>
                  <a:pt x="2255938" y="27495"/>
                  <a:pt x="2280085" y="72172"/>
                </a:cubicBezTo>
                <a:cubicBezTo>
                  <a:pt x="2280085" y="72172"/>
                  <a:pt x="2280085" y="72172"/>
                  <a:pt x="2494708" y="441767"/>
                </a:cubicBezTo>
                <a:lnTo>
                  <a:pt x="2518954" y="483519"/>
                </a:lnTo>
                <a:lnTo>
                  <a:pt x="2499877" y="483519"/>
                </a:lnTo>
                <a:lnTo>
                  <a:pt x="2409708" y="483519"/>
                </a:lnTo>
                <a:lnTo>
                  <a:pt x="2370537" y="416064"/>
                </a:lnTo>
                <a:cubicBezTo>
                  <a:pt x="2220885" y="158353"/>
                  <a:pt x="2220885" y="158353"/>
                  <a:pt x="2220885" y="158353"/>
                </a:cubicBezTo>
                <a:cubicBezTo>
                  <a:pt x="2199478" y="118745"/>
                  <a:pt x="2156666" y="94371"/>
                  <a:pt x="2112324" y="94371"/>
                </a:cubicBezTo>
                <a:cubicBezTo>
                  <a:pt x="1404390" y="94371"/>
                  <a:pt x="1404390" y="94371"/>
                  <a:pt x="1404390" y="94371"/>
                </a:cubicBezTo>
                <a:cubicBezTo>
                  <a:pt x="1358520" y="94371"/>
                  <a:pt x="1317236" y="118745"/>
                  <a:pt x="1294301" y="158353"/>
                </a:cubicBezTo>
                <a:cubicBezTo>
                  <a:pt x="941098" y="769224"/>
                  <a:pt x="941098" y="769224"/>
                  <a:pt x="941098" y="769224"/>
                </a:cubicBezTo>
                <a:cubicBezTo>
                  <a:pt x="918163" y="807309"/>
                  <a:pt x="918163" y="856057"/>
                  <a:pt x="941098" y="894141"/>
                </a:cubicBezTo>
                <a:cubicBezTo>
                  <a:pt x="1294301" y="1505013"/>
                  <a:pt x="1294301" y="1505013"/>
                  <a:pt x="1294301" y="1505013"/>
                </a:cubicBezTo>
                <a:cubicBezTo>
                  <a:pt x="1305769" y="1524817"/>
                  <a:pt x="1321823" y="1540812"/>
                  <a:pt x="1340745" y="1551856"/>
                </a:cubicBezTo>
                <a:lnTo>
                  <a:pt x="1346119" y="1554109"/>
                </a:lnTo>
                <a:lnTo>
                  <a:pt x="1317310" y="1603934"/>
                </a:lnTo>
                <a:lnTo>
                  <a:pt x="1295884" y="1640991"/>
                </a:lnTo>
                <a:lnTo>
                  <a:pt x="1318107" y="1650309"/>
                </a:lnTo>
                <a:cubicBezTo>
                  <a:pt x="1330154" y="1653584"/>
                  <a:pt x="1342766" y="1655302"/>
                  <a:pt x="1355700" y="1655302"/>
                </a:cubicBezTo>
                <a:cubicBezTo>
                  <a:pt x="2154247" y="1655302"/>
                  <a:pt x="2154247" y="1655302"/>
                  <a:pt x="2154247" y="1655302"/>
                </a:cubicBezTo>
                <a:cubicBezTo>
                  <a:pt x="2204264" y="1655302"/>
                  <a:pt x="2252555" y="1627810"/>
                  <a:pt x="2276701" y="1583132"/>
                </a:cubicBezTo>
                <a:cubicBezTo>
                  <a:pt x="2676837" y="894072"/>
                  <a:pt x="2676837" y="894072"/>
                  <a:pt x="2676837" y="894072"/>
                </a:cubicBezTo>
                <a:cubicBezTo>
                  <a:pt x="2702708" y="851114"/>
                  <a:pt x="2702708" y="796127"/>
                  <a:pt x="2676837" y="753167"/>
                </a:cubicBezTo>
                <a:cubicBezTo>
                  <a:pt x="2626820" y="667035"/>
                  <a:pt x="2583056" y="591669"/>
                  <a:pt x="2544761" y="525724"/>
                </a:cubicBezTo>
                <a:lnTo>
                  <a:pt x="2525427" y="492430"/>
                </a:lnTo>
                <a:lnTo>
                  <a:pt x="2614995" y="492430"/>
                </a:lnTo>
                <a:cubicBezTo>
                  <a:pt x="2893530" y="492430"/>
                  <a:pt x="3339185" y="492430"/>
                  <a:pt x="4052233" y="492430"/>
                </a:cubicBezTo>
                <a:cubicBezTo>
                  <a:pt x="4171332" y="492430"/>
                  <a:pt x="4286323" y="557897"/>
                  <a:pt x="4343819" y="664281"/>
                </a:cubicBezTo>
                <a:cubicBezTo>
                  <a:pt x="4343819" y="664281"/>
                  <a:pt x="4343819" y="664281"/>
                  <a:pt x="5296604" y="2305041"/>
                </a:cubicBezTo>
                <a:cubicBezTo>
                  <a:pt x="5358207" y="2407332"/>
                  <a:pt x="5358207" y="2538266"/>
                  <a:pt x="5296604" y="2640558"/>
                </a:cubicBezTo>
                <a:cubicBezTo>
                  <a:pt x="5296604" y="2640558"/>
                  <a:pt x="5296604" y="2640558"/>
                  <a:pt x="4343819" y="4281318"/>
                </a:cubicBezTo>
                <a:cubicBezTo>
                  <a:pt x="4286323" y="4387702"/>
                  <a:pt x="4171332" y="4453168"/>
                  <a:pt x="4052233" y="4453168"/>
                </a:cubicBezTo>
                <a:cubicBezTo>
                  <a:pt x="4052233" y="4453168"/>
                  <a:pt x="4052233" y="4453168"/>
                  <a:pt x="2150770" y="4453168"/>
                </a:cubicBezTo>
                <a:cubicBezTo>
                  <a:pt x="2027565" y="4453168"/>
                  <a:pt x="1916680" y="4387702"/>
                  <a:pt x="1855078" y="4281318"/>
                </a:cubicBezTo>
                <a:cubicBezTo>
                  <a:pt x="1855078" y="4281318"/>
                  <a:pt x="1855078" y="4281318"/>
                  <a:pt x="906399" y="2640558"/>
                </a:cubicBezTo>
                <a:cubicBezTo>
                  <a:pt x="844796" y="2538266"/>
                  <a:pt x="844796" y="2407332"/>
                  <a:pt x="906399" y="2305041"/>
                </a:cubicBezTo>
                <a:cubicBezTo>
                  <a:pt x="906399" y="2305041"/>
                  <a:pt x="906399" y="2305041"/>
                  <a:pt x="1258651" y="1695815"/>
                </a:cubicBezTo>
                <a:lnTo>
                  <a:pt x="1288338" y="1644472"/>
                </a:lnTo>
                <a:lnTo>
                  <a:pt x="1287293" y="1644034"/>
                </a:lnTo>
                <a:cubicBezTo>
                  <a:pt x="1265949" y="1631576"/>
                  <a:pt x="1247840" y="1613534"/>
                  <a:pt x="1234904" y="1591195"/>
                </a:cubicBezTo>
                <a:cubicBezTo>
                  <a:pt x="1234904" y="1591195"/>
                  <a:pt x="1234904" y="1591195"/>
                  <a:pt x="836494" y="902135"/>
                </a:cubicBezTo>
                <a:cubicBezTo>
                  <a:pt x="810622" y="859177"/>
                  <a:pt x="810622" y="804190"/>
                  <a:pt x="836494" y="761230"/>
                </a:cubicBezTo>
                <a:cubicBezTo>
                  <a:pt x="836494" y="761230"/>
                  <a:pt x="836494" y="761230"/>
                  <a:pt x="1234904" y="72172"/>
                </a:cubicBezTo>
                <a:cubicBezTo>
                  <a:pt x="1260775" y="27495"/>
                  <a:pt x="1307343" y="0"/>
                  <a:pt x="1359084"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2" descr="Phone phreaking makes a comeback on Android VoLTE - PhoneArena">
            <a:extLst>
              <a:ext uri="{FF2B5EF4-FFF2-40B4-BE49-F238E27FC236}">
                <a16:creationId xmlns:a16="http://schemas.microsoft.com/office/drawing/2014/main" id="{2A146058-05ED-4975-81EC-ECF57306286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22222" y="1675341"/>
            <a:ext cx="2420410" cy="2420410"/>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m 9">
            <a:extLst>
              <a:ext uri="{FF2B5EF4-FFF2-40B4-BE49-F238E27FC236}">
                <a16:creationId xmlns:a16="http://schemas.microsoft.com/office/drawing/2014/main" id="{22BD1E34-4A97-48C7-98B9-F460DD659C69}"/>
              </a:ext>
            </a:extLst>
          </p:cNvPr>
          <p:cNvPicPr>
            <a:picLocks noChangeAspect="1"/>
          </p:cNvPicPr>
          <p:nvPr/>
        </p:nvPicPr>
        <p:blipFill>
          <a:blip r:embed="rId4"/>
          <a:stretch>
            <a:fillRect/>
          </a:stretch>
        </p:blipFill>
        <p:spPr>
          <a:xfrm>
            <a:off x="6691846" y="2019301"/>
            <a:ext cx="4909704" cy="3682278"/>
          </a:xfrm>
          <a:prstGeom prst="rect">
            <a:avLst/>
          </a:prstGeom>
        </p:spPr>
      </p:pic>
    </p:spTree>
    <p:extLst>
      <p:ext uri="{BB962C8B-B14F-4D97-AF65-F5344CB8AC3E}">
        <p14:creationId xmlns:p14="http://schemas.microsoft.com/office/powerpoint/2010/main" val="1349028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949DA08-0080-45C0-A6C9-44EFC0251EBA}"/>
              </a:ext>
            </a:extLst>
          </p:cNvPr>
          <p:cNvSpPr>
            <a:spLocks noGrp="1"/>
          </p:cNvSpPr>
          <p:nvPr>
            <p:ph type="title"/>
          </p:nvPr>
        </p:nvSpPr>
        <p:spPr>
          <a:xfrm>
            <a:off x="838199" y="4428000"/>
            <a:ext cx="6143626" cy="1400400"/>
          </a:xfrm>
        </p:spPr>
        <p:txBody>
          <a:bodyPr vert="horz" wrap="square" lIns="91440" tIns="45720" rIns="91440" bIns="45720" rtlCol="0" anchor="b">
            <a:normAutofit/>
          </a:bodyPr>
          <a:lstStyle/>
          <a:p>
            <a:r>
              <a:rPr lang="en-US" sz="5600" kern="1200">
                <a:solidFill>
                  <a:schemeClr val="bg1"/>
                </a:solidFill>
                <a:latin typeface="+mj-lt"/>
                <a:ea typeface="+mj-ea"/>
                <a:cs typeface="+mj-cs"/>
              </a:rPr>
              <a:t>Sobrou pra gente...</a:t>
            </a:r>
          </a:p>
        </p:txBody>
      </p:sp>
      <p:pic>
        <p:nvPicPr>
          <p:cNvPr id="5" name="Espaço Reservado para Conteúdo 4">
            <a:extLst>
              <a:ext uri="{FF2B5EF4-FFF2-40B4-BE49-F238E27FC236}">
                <a16:creationId xmlns:a16="http://schemas.microsoft.com/office/drawing/2014/main" id="{DE54A8CC-DA7E-48EA-8B80-8569A2B6A02D}"/>
              </a:ext>
            </a:extLst>
          </p:cNvPr>
          <p:cNvPicPr>
            <a:picLocks noGrp="1" noChangeAspect="1"/>
          </p:cNvPicPr>
          <p:nvPr>
            <p:ph idx="1"/>
          </p:nvPr>
        </p:nvPicPr>
        <p:blipFill rotWithShape="1">
          <a:blip r:embed="rId3"/>
          <a:srcRect t="6989" r="1" b="25633"/>
          <a:stretch/>
        </p:blipFill>
        <p:spPr>
          <a:xfrm>
            <a:off x="6" y="-1"/>
            <a:ext cx="6000749" cy="3911828"/>
          </a:xfrm>
          <a:custGeom>
            <a:avLst/>
            <a:gdLst/>
            <a:ahLst/>
            <a:cxnLst/>
            <a:rect l="l" t="t" r="r" b="b"/>
            <a:pathLst>
              <a:path w="6000749" h="3911828">
                <a:moveTo>
                  <a:pt x="0" y="0"/>
                </a:moveTo>
                <a:lnTo>
                  <a:pt x="6000749" y="0"/>
                </a:lnTo>
                <a:lnTo>
                  <a:pt x="6000749" y="3767827"/>
                </a:lnTo>
                <a:lnTo>
                  <a:pt x="5572124" y="3740378"/>
                </a:lnTo>
                <a:lnTo>
                  <a:pt x="0" y="3911828"/>
                </a:lnTo>
                <a:close/>
              </a:path>
            </a:pathLst>
          </a:custGeom>
        </p:spPr>
      </p:pic>
      <p:pic>
        <p:nvPicPr>
          <p:cNvPr id="4098" name="Picture 2" descr="Smishing, Vishing, Spear-phishing - why these types of ...">
            <a:extLst>
              <a:ext uri="{FF2B5EF4-FFF2-40B4-BE49-F238E27FC236}">
                <a16:creationId xmlns:a16="http://schemas.microsoft.com/office/drawing/2014/main" id="{8EE7CBA4-EA39-45EF-9145-3C72FA61B84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505" r="13873" b="-2"/>
          <a:stretch/>
        </p:blipFill>
        <p:spPr bwMode="auto">
          <a:xfrm>
            <a:off x="6191245" y="-1"/>
            <a:ext cx="6000750" cy="3988028"/>
          </a:xfrm>
          <a:custGeom>
            <a:avLst/>
            <a:gdLst/>
            <a:ahLst/>
            <a:cxnLst/>
            <a:rect l="l" t="t" r="r" b="b"/>
            <a:pathLst>
              <a:path w="6000750" h="3988028">
                <a:moveTo>
                  <a:pt x="0" y="0"/>
                </a:moveTo>
                <a:lnTo>
                  <a:pt x="6000750" y="0"/>
                </a:lnTo>
                <a:lnTo>
                  <a:pt x="6000750" y="797153"/>
                </a:lnTo>
                <a:lnTo>
                  <a:pt x="6000750" y="2634343"/>
                </a:lnTo>
                <a:lnTo>
                  <a:pt x="6000750" y="3911828"/>
                </a:lnTo>
                <a:lnTo>
                  <a:pt x="3248025" y="3988028"/>
                </a:lnTo>
                <a:lnTo>
                  <a:pt x="0" y="3780026"/>
                </a:lnTo>
                <a:close/>
              </a:path>
            </a:pathLst>
          </a:custGeom>
          <a:noFill/>
          <a:extLst>
            <a:ext uri="{909E8E84-426E-40DD-AFC4-6F175D3DCCD1}">
              <a14:hiddenFill xmlns:a14="http://schemas.microsoft.com/office/drawing/2010/main">
                <a:solidFill>
                  <a:srgbClr val="FFFFFF"/>
                </a:solidFill>
              </a14:hiddenFill>
            </a:ext>
          </a:extLst>
        </p:spPr>
      </p:pic>
      <p:grpSp>
        <p:nvGrpSpPr>
          <p:cNvPr id="80" name="Group 79">
            <a:extLst>
              <a:ext uri="{FF2B5EF4-FFF2-40B4-BE49-F238E27FC236}">
                <a16:creationId xmlns:a16="http://schemas.microsoft.com/office/drawing/2014/main" id="{AC0B7807-0C83-4963-821A-69B172722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81" name="Freeform: Shape 80">
              <a:extLst>
                <a:ext uri="{FF2B5EF4-FFF2-40B4-BE49-F238E27FC236}">
                  <a16:creationId xmlns:a16="http://schemas.microsoft.com/office/drawing/2014/main" id="{BB027EC7-3252-48A2-A7A4-1741F72E4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4EBC51E4-7477-4290-BBD0-18AD942C3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5">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136432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122" name="Picture 2" descr="Mão na massa! Colaboradoras participam de treinamento na ...">
            <a:extLst>
              <a:ext uri="{FF2B5EF4-FFF2-40B4-BE49-F238E27FC236}">
                <a16:creationId xmlns:a16="http://schemas.microsoft.com/office/drawing/2014/main" id="{75FD720B-FA12-4B71-A4DA-3B7EBCC347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654" b="2092"/>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393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B985B-C3DA-4F5B-B866-8635510D6EB5}"/>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Hora de chamar os especialistas!</a:t>
            </a:r>
          </a:p>
        </p:txBody>
      </p:sp>
      <p:sp>
        <p:nvSpPr>
          <p:cNvPr id="71" name="Freeform: Shape 7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descr="Bombeiro Resgate Fogo - Imagens grátis no Pixabay">
            <a:extLst>
              <a:ext uri="{FF2B5EF4-FFF2-40B4-BE49-F238E27FC236}">
                <a16:creationId xmlns:a16="http://schemas.microsoft.com/office/drawing/2014/main" id="{746AEDF4-CF93-4705-B42C-F8D173A2464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425" r="24422"/>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07583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FAA70C3-2AD5-42D6-AC00-5977FEA4D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5D1D4658-32CD-4903-BDA6-7B54EEA4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m 1">
            <a:extLst>
              <a:ext uri="{FF2B5EF4-FFF2-40B4-BE49-F238E27FC236}">
                <a16:creationId xmlns:a16="http://schemas.microsoft.com/office/drawing/2014/main" id="{EE9FB51F-5DF1-42E1-93A8-E4B1A2423507}"/>
              </a:ext>
            </a:extLst>
          </p:cNvPr>
          <p:cNvPicPr>
            <a:picLocks noChangeAspect="1"/>
          </p:cNvPicPr>
          <p:nvPr/>
        </p:nvPicPr>
        <p:blipFill rotWithShape="1">
          <a:blip r:embed="rId3"/>
          <a:srcRect l="1851" r="4538"/>
          <a:stretch/>
        </p:blipFill>
        <p:spPr>
          <a:xfrm>
            <a:off x="3890886" y="983228"/>
            <a:ext cx="8301112" cy="5874772"/>
          </a:xfrm>
          <a:custGeom>
            <a:avLst/>
            <a:gdLst/>
            <a:ahLst/>
            <a:cxnLst/>
            <a:rect l="l" t="t" r="r" b="b"/>
            <a:pathLst>
              <a:path w="8301112" h="5874772">
                <a:moveTo>
                  <a:pt x="3607511" y="0"/>
                </a:moveTo>
                <a:cubicBezTo>
                  <a:pt x="3607511" y="0"/>
                  <a:pt x="3607511" y="0"/>
                  <a:pt x="8106431" y="0"/>
                </a:cubicBezTo>
                <a:lnTo>
                  <a:pt x="8301112" y="0"/>
                </a:lnTo>
                <a:lnTo>
                  <a:pt x="8301112" y="5874772"/>
                </a:lnTo>
                <a:lnTo>
                  <a:pt x="27685" y="5874772"/>
                </a:lnTo>
                <a:lnTo>
                  <a:pt x="24376" y="5862584"/>
                </a:lnTo>
                <a:cubicBezTo>
                  <a:pt x="-24375" y="5631005"/>
                  <a:pt x="0" y="5362863"/>
                  <a:pt x="97502" y="5167850"/>
                </a:cubicBezTo>
                <a:cubicBezTo>
                  <a:pt x="97502" y="5167850"/>
                  <a:pt x="97502" y="5167850"/>
                  <a:pt x="2827510" y="438782"/>
                </a:cubicBezTo>
                <a:cubicBezTo>
                  <a:pt x="2973760" y="195014"/>
                  <a:pt x="3331265" y="0"/>
                  <a:pt x="3607511" y="0"/>
                </a:cubicBezTo>
                <a:close/>
              </a:path>
            </a:pathLst>
          </a:custGeom>
        </p:spPr>
      </p:pic>
      <p:pic>
        <p:nvPicPr>
          <p:cNvPr id="10" name="Imagem 9">
            <a:extLst>
              <a:ext uri="{FF2B5EF4-FFF2-40B4-BE49-F238E27FC236}">
                <a16:creationId xmlns:a16="http://schemas.microsoft.com/office/drawing/2014/main" id="{8AF24933-5C4C-487D-A1FA-FEAC8CA7CEFF}"/>
              </a:ext>
            </a:extLst>
          </p:cNvPr>
          <p:cNvPicPr>
            <a:picLocks noChangeAspect="1"/>
          </p:cNvPicPr>
          <p:nvPr/>
        </p:nvPicPr>
        <p:blipFill rotWithShape="1">
          <a:blip r:embed="rId4"/>
          <a:srcRect t="1038" r="-1" b="19780"/>
          <a:stretch/>
        </p:blipFill>
        <p:spPr>
          <a:xfrm>
            <a:off x="266700" y="360023"/>
            <a:ext cx="5342805" cy="4453168"/>
          </a:xfrm>
          <a:custGeom>
            <a:avLst/>
            <a:gdLst/>
            <a:ahLst/>
            <a:cxnLst/>
            <a:rect l="l" t="t" r="r" b="b"/>
            <a:pathLst>
              <a:path w="5846002" h="4872577">
                <a:moveTo>
                  <a:pt x="343285" y="2953992"/>
                </a:moveTo>
                <a:cubicBezTo>
                  <a:pt x="343285" y="2953992"/>
                  <a:pt x="343285" y="2953992"/>
                  <a:pt x="849063" y="2953992"/>
                </a:cubicBezTo>
                <a:cubicBezTo>
                  <a:pt x="880743" y="2953992"/>
                  <a:pt x="911330" y="2971406"/>
                  <a:pt x="926624" y="2999703"/>
                </a:cubicBezTo>
                <a:cubicBezTo>
                  <a:pt x="926624" y="2999703"/>
                  <a:pt x="926624" y="2999703"/>
                  <a:pt x="1180059" y="3436136"/>
                </a:cubicBezTo>
                <a:cubicBezTo>
                  <a:pt x="1196445" y="3463345"/>
                  <a:pt x="1196445" y="3498172"/>
                  <a:pt x="1180059" y="3525382"/>
                </a:cubicBezTo>
                <a:cubicBezTo>
                  <a:pt x="1180059" y="3525382"/>
                  <a:pt x="1180059" y="3525382"/>
                  <a:pt x="926624" y="3961814"/>
                </a:cubicBezTo>
                <a:cubicBezTo>
                  <a:pt x="911330" y="3990111"/>
                  <a:pt x="880743" y="4007525"/>
                  <a:pt x="849063" y="4007525"/>
                </a:cubicBezTo>
                <a:cubicBezTo>
                  <a:pt x="849063" y="4007525"/>
                  <a:pt x="849063" y="4007525"/>
                  <a:pt x="343285" y="4007525"/>
                </a:cubicBezTo>
                <a:cubicBezTo>
                  <a:pt x="310513" y="4007525"/>
                  <a:pt x="281019" y="3990111"/>
                  <a:pt x="264633" y="3961814"/>
                </a:cubicBezTo>
                <a:cubicBezTo>
                  <a:pt x="264633" y="3961814"/>
                  <a:pt x="264633" y="3961814"/>
                  <a:pt x="12290" y="3525382"/>
                </a:cubicBezTo>
                <a:cubicBezTo>
                  <a:pt x="-4096" y="3498172"/>
                  <a:pt x="-4096" y="3463345"/>
                  <a:pt x="12290" y="3436136"/>
                </a:cubicBezTo>
                <a:cubicBezTo>
                  <a:pt x="12290" y="3436136"/>
                  <a:pt x="12290" y="3436136"/>
                  <a:pt x="264633" y="2999703"/>
                </a:cubicBezTo>
                <a:cubicBezTo>
                  <a:pt x="281019" y="2971406"/>
                  <a:pt x="310513" y="2953992"/>
                  <a:pt x="343285" y="2953992"/>
                </a:cubicBezTo>
                <a:close/>
                <a:moveTo>
                  <a:pt x="2353334" y="538808"/>
                </a:moveTo>
                <a:cubicBezTo>
                  <a:pt x="2353334" y="538808"/>
                  <a:pt x="2353334" y="538808"/>
                  <a:pt x="2613403" y="538808"/>
                </a:cubicBezTo>
                <a:lnTo>
                  <a:pt x="2643742" y="538808"/>
                </a:lnTo>
                <a:lnTo>
                  <a:pt x="2672692" y="588661"/>
                </a:lnTo>
                <a:cubicBezTo>
                  <a:pt x="2713002" y="658078"/>
                  <a:pt x="2759909" y="738855"/>
                  <a:pt x="2814491" y="832849"/>
                </a:cubicBezTo>
                <a:cubicBezTo>
                  <a:pt x="2839586" y="874521"/>
                  <a:pt x="2839586" y="927860"/>
                  <a:pt x="2814491" y="969531"/>
                </a:cubicBezTo>
                <a:cubicBezTo>
                  <a:pt x="2814491" y="969531"/>
                  <a:pt x="2814491" y="969531"/>
                  <a:pt x="2426350" y="1637936"/>
                </a:cubicBezTo>
                <a:cubicBezTo>
                  <a:pt x="2402927" y="1681274"/>
                  <a:pt x="2356083" y="1707943"/>
                  <a:pt x="2307565" y="1707943"/>
                </a:cubicBezTo>
                <a:cubicBezTo>
                  <a:pt x="2307565" y="1707943"/>
                  <a:pt x="2307565" y="1707943"/>
                  <a:pt x="1532956" y="1707943"/>
                </a:cubicBezTo>
                <a:cubicBezTo>
                  <a:pt x="1520409" y="1707943"/>
                  <a:pt x="1508175" y="1706276"/>
                  <a:pt x="1496490" y="1703099"/>
                </a:cubicBezTo>
                <a:lnTo>
                  <a:pt x="1471408" y="1692583"/>
                </a:lnTo>
                <a:lnTo>
                  <a:pt x="1486736" y="1666073"/>
                </a:lnTo>
                <a:cubicBezTo>
                  <a:pt x="1625328" y="1426376"/>
                  <a:pt x="1802725" y="1119564"/>
                  <a:pt x="2029793" y="726844"/>
                </a:cubicBezTo>
                <a:cubicBezTo>
                  <a:pt x="2097197" y="610441"/>
                  <a:pt x="2218525" y="538808"/>
                  <a:pt x="2353334" y="538808"/>
                </a:cubicBezTo>
                <a:close/>
                <a:moveTo>
                  <a:pt x="1487085" y="0"/>
                </a:moveTo>
                <a:cubicBezTo>
                  <a:pt x="1487085" y="0"/>
                  <a:pt x="1487085" y="0"/>
                  <a:pt x="2360840" y="0"/>
                </a:cubicBezTo>
                <a:cubicBezTo>
                  <a:pt x="2415568" y="0"/>
                  <a:pt x="2468407" y="30084"/>
                  <a:pt x="2494828" y="78969"/>
                </a:cubicBezTo>
                <a:cubicBezTo>
                  <a:pt x="2494828" y="78969"/>
                  <a:pt x="2494828" y="78969"/>
                  <a:pt x="2729665" y="483373"/>
                </a:cubicBezTo>
                <a:lnTo>
                  <a:pt x="2756194" y="529058"/>
                </a:lnTo>
                <a:lnTo>
                  <a:pt x="2735320" y="529058"/>
                </a:lnTo>
                <a:lnTo>
                  <a:pt x="2636659" y="529058"/>
                </a:lnTo>
                <a:lnTo>
                  <a:pt x="2593799" y="455250"/>
                </a:lnTo>
                <a:cubicBezTo>
                  <a:pt x="2430052" y="173267"/>
                  <a:pt x="2430052" y="173267"/>
                  <a:pt x="2430052" y="173267"/>
                </a:cubicBezTo>
                <a:cubicBezTo>
                  <a:pt x="2406629" y="129929"/>
                  <a:pt x="2359785" y="103259"/>
                  <a:pt x="2311267" y="103259"/>
                </a:cubicBezTo>
                <a:cubicBezTo>
                  <a:pt x="1536658" y="103259"/>
                  <a:pt x="1536658" y="103259"/>
                  <a:pt x="1536658" y="103259"/>
                </a:cubicBezTo>
                <a:cubicBezTo>
                  <a:pt x="1486468" y="103259"/>
                  <a:pt x="1441296" y="129929"/>
                  <a:pt x="1416201" y="173267"/>
                </a:cubicBezTo>
                <a:cubicBezTo>
                  <a:pt x="1029733" y="841671"/>
                  <a:pt x="1029733" y="841671"/>
                  <a:pt x="1029733" y="841671"/>
                </a:cubicBezTo>
                <a:cubicBezTo>
                  <a:pt x="1004637" y="883343"/>
                  <a:pt x="1004637" y="936682"/>
                  <a:pt x="1029733" y="978353"/>
                </a:cubicBezTo>
                <a:cubicBezTo>
                  <a:pt x="1416201" y="1646758"/>
                  <a:pt x="1416201" y="1646758"/>
                  <a:pt x="1416201" y="1646758"/>
                </a:cubicBezTo>
                <a:cubicBezTo>
                  <a:pt x="1428749" y="1668427"/>
                  <a:pt x="1446315" y="1685929"/>
                  <a:pt x="1467019" y="1698013"/>
                </a:cubicBezTo>
                <a:lnTo>
                  <a:pt x="1472899" y="1700478"/>
                </a:lnTo>
                <a:lnTo>
                  <a:pt x="1441377" y="1754996"/>
                </a:lnTo>
                <a:lnTo>
                  <a:pt x="1417933" y="1795543"/>
                </a:lnTo>
                <a:lnTo>
                  <a:pt x="1442249" y="1805738"/>
                </a:lnTo>
                <a:cubicBezTo>
                  <a:pt x="1455430" y="1809322"/>
                  <a:pt x="1469230" y="1811202"/>
                  <a:pt x="1483383" y="1811202"/>
                </a:cubicBezTo>
                <a:cubicBezTo>
                  <a:pt x="2357138" y="1811202"/>
                  <a:pt x="2357138" y="1811202"/>
                  <a:pt x="2357138" y="1811202"/>
                </a:cubicBezTo>
                <a:cubicBezTo>
                  <a:pt x="2411866" y="1811202"/>
                  <a:pt x="2464705" y="1781120"/>
                  <a:pt x="2491126" y="1732235"/>
                </a:cubicBezTo>
                <a:cubicBezTo>
                  <a:pt x="2928947" y="978278"/>
                  <a:pt x="2928947" y="978278"/>
                  <a:pt x="2928947" y="978278"/>
                </a:cubicBezTo>
                <a:cubicBezTo>
                  <a:pt x="2957254" y="931274"/>
                  <a:pt x="2957254" y="871108"/>
                  <a:pt x="2928947" y="824102"/>
                </a:cubicBezTo>
                <a:cubicBezTo>
                  <a:pt x="2874220" y="729858"/>
                  <a:pt x="2826333" y="647394"/>
                  <a:pt x="2784432" y="575238"/>
                </a:cubicBezTo>
                <a:lnTo>
                  <a:pt x="2763277" y="538808"/>
                </a:lnTo>
                <a:lnTo>
                  <a:pt x="2861280" y="538808"/>
                </a:lnTo>
                <a:cubicBezTo>
                  <a:pt x="3166048" y="538808"/>
                  <a:pt x="3653676" y="538808"/>
                  <a:pt x="4433881" y="538808"/>
                </a:cubicBezTo>
                <a:cubicBezTo>
                  <a:pt x="4564197" y="538808"/>
                  <a:pt x="4690018" y="610441"/>
                  <a:pt x="4752929" y="726844"/>
                </a:cubicBezTo>
                <a:cubicBezTo>
                  <a:pt x="4752929" y="726844"/>
                  <a:pt x="4752929" y="726844"/>
                  <a:pt x="5795449" y="2522134"/>
                </a:cubicBezTo>
                <a:cubicBezTo>
                  <a:pt x="5862854" y="2634060"/>
                  <a:pt x="5862854" y="2777325"/>
                  <a:pt x="5795449" y="2889251"/>
                </a:cubicBezTo>
                <a:cubicBezTo>
                  <a:pt x="5795449" y="2889251"/>
                  <a:pt x="5795449" y="2889251"/>
                  <a:pt x="4752929" y="4684542"/>
                </a:cubicBezTo>
                <a:cubicBezTo>
                  <a:pt x="4690018" y="4800945"/>
                  <a:pt x="4564197" y="4872577"/>
                  <a:pt x="4433881" y="4872577"/>
                </a:cubicBezTo>
                <a:cubicBezTo>
                  <a:pt x="4433881" y="4872577"/>
                  <a:pt x="4433881" y="4872577"/>
                  <a:pt x="2353334" y="4872577"/>
                </a:cubicBezTo>
                <a:cubicBezTo>
                  <a:pt x="2218525" y="4872577"/>
                  <a:pt x="2097197" y="4800945"/>
                  <a:pt x="2029793" y="4684542"/>
                </a:cubicBezTo>
                <a:cubicBezTo>
                  <a:pt x="2029793" y="4684542"/>
                  <a:pt x="2029793" y="4684542"/>
                  <a:pt x="991766" y="2889251"/>
                </a:cubicBezTo>
                <a:cubicBezTo>
                  <a:pt x="924361" y="2777325"/>
                  <a:pt x="924361" y="2634060"/>
                  <a:pt x="991766" y="2522134"/>
                </a:cubicBezTo>
                <a:cubicBezTo>
                  <a:pt x="991766" y="2522134"/>
                  <a:pt x="991766" y="2522134"/>
                  <a:pt x="1377193" y="1855530"/>
                </a:cubicBezTo>
                <a:lnTo>
                  <a:pt x="1409676" y="1799352"/>
                </a:lnTo>
                <a:lnTo>
                  <a:pt x="1408533" y="1798873"/>
                </a:lnTo>
                <a:cubicBezTo>
                  <a:pt x="1385179" y="1785241"/>
                  <a:pt x="1365364" y="1765500"/>
                  <a:pt x="1351210" y="1741057"/>
                </a:cubicBezTo>
                <a:cubicBezTo>
                  <a:pt x="1351210" y="1741057"/>
                  <a:pt x="1351210" y="1741057"/>
                  <a:pt x="915276" y="987100"/>
                </a:cubicBezTo>
                <a:cubicBezTo>
                  <a:pt x="886968" y="940096"/>
                  <a:pt x="886968" y="879930"/>
                  <a:pt x="915276" y="832924"/>
                </a:cubicBezTo>
                <a:cubicBezTo>
                  <a:pt x="915276" y="832924"/>
                  <a:pt x="915276" y="832924"/>
                  <a:pt x="1351210" y="78969"/>
                </a:cubicBezTo>
                <a:cubicBezTo>
                  <a:pt x="1379517" y="30084"/>
                  <a:pt x="1430471" y="0"/>
                  <a:pt x="1487085" y="0"/>
                </a:cubicBezTo>
                <a:close/>
              </a:path>
            </a:pathLst>
          </a:custGeom>
        </p:spPr>
      </p:pic>
      <p:sp>
        <p:nvSpPr>
          <p:cNvPr id="5" name="Retângulo 4">
            <a:extLst>
              <a:ext uri="{FF2B5EF4-FFF2-40B4-BE49-F238E27FC236}">
                <a16:creationId xmlns:a16="http://schemas.microsoft.com/office/drawing/2014/main" id="{392B6290-B328-4BFA-AE06-B36901FD0ED9}"/>
              </a:ext>
            </a:extLst>
          </p:cNvPr>
          <p:cNvSpPr/>
          <p:nvPr/>
        </p:nvSpPr>
        <p:spPr>
          <a:xfrm>
            <a:off x="4231066" y="160922"/>
            <a:ext cx="3729867" cy="369332"/>
          </a:xfrm>
          <a:prstGeom prst="rect">
            <a:avLst/>
          </a:prstGeom>
        </p:spPr>
        <p:txBody>
          <a:bodyPr wrap="none">
            <a:spAutoFit/>
          </a:bodyPr>
          <a:lstStyle/>
          <a:p>
            <a:pPr>
              <a:spcAft>
                <a:spcPts val="600"/>
              </a:spcAft>
            </a:pPr>
            <a:r>
              <a:rPr lang="pt-BR" dirty="0"/>
              <a:t>https://phishingquiz.withgoogle.com/</a:t>
            </a:r>
            <a:endParaRPr lang="pt-BR"/>
          </a:p>
        </p:txBody>
      </p:sp>
    </p:spTree>
    <p:extLst>
      <p:ext uri="{BB962C8B-B14F-4D97-AF65-F5344CB8AC3E}">
        <p14:creationId xmlns:p14="http://schemas.microsoft.com/office/powerpoint/2010/main" val="2384375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719BAF-48D5-4088-B246-A52A3B003ABA}"/>
              </a:ext>
            </a:extLst>
          </p:cNvPr>
          <p:cNvSpPr>
            <a:spLocks noGrp="1"/>
          </p:cNvSpPr>
          <p:nvPr>
            <p:ph type="title"/>
          </p:nvPr>
        </p:nvSpPr>
        <p:spPr>
          <a:xfrm>
            <a:off x="970908" y="1220919"/>
            <a:ext cx="5425781" cy="2387600"/>
          </a:xfrm>
        </p:spPr>
        <p:txBody>
          <a:bodyPr vert="horz" lIns="91440" tIns="45720" rIns="91440" bIns="45720" rtlCol="0" anchor="b">
            <a:normAutofit/>
          </a:bodyPr>
          <a:lstStyle/>
          <a:p>
            <a:r>
              <a:rPr lang="en-US" sz="5100" kern="1200">
                <a:solidFill>
                  <a:schemeClr val="tx1"/>
                </a:solidFill>
                <a:latin typeface="+mj-lt"/>
                <a:ea typeface="+mj-ea"/>
                <a:cs typeface="+mj-cs"/>
              </a:rPr>
              <a:t>abuse@caixa.gov.br</a:t>
            </a:r>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Imagem 12">
            <a:extLst>
              <a:ext uri="{FF2B5EF4-FFF2-40B4-BE49-F238E27FC236}">
                <a16:creationId xmlns:a16="http://schemas.microsoft.com/office/drawing/2014/main" id="{D61F61BE-AD5F-451B-800F-69108F1CBCF4}"/>
              </a:ext>
            </a:extLst>
          </p:cNvPr>
          <p:cNvPicPr>
            <a:picLocks noChangeAspect="1"/>
          </p:cNvPicPr>
          <p:nvPr/>
        </p:nvPicPr>
        <p:blipFill>
          <a:blip r:embed="rId3"/>
          <a:stretch>
            <a:fillRect/>
          </a:stretch>
        </p:blipFill>
        <p:spPr>
          <a:xfrm>
            <a:off x="426223" y="775496"/>
            <a:ext cx="4944468" cy="919497"/>
          </a:xfrm>
          <a:prstGeom prst="rect">
            <a:avLst/>
          </a:prstGeom>
        </p:spPr>
      </p:pic>
    </p:spTree>
    <p:extLst>
      <p:ext uri="{BB962C8B-B14F-4D97-AF65-F5344CB8AC3E}">
        <p14:creationId xmlns:p14="http://schemas.microsoft.com/office/powerpoint/2010/main" val="57973055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DB865B9BAF6AB942BCC892FADFEF6E45" ma:contentTypeVersion="13" ma:contentTypeDescription="Crie um novo documento." ma:contentTypeScope="" ma:versionID="1f83c1d87f37ec4920cf15730e1c2559">
  <xsd:schema xmlns:xsd="http://www.w3.org/2001/XMLSchema" xmlns:xs="http://www.w3.org/2001/XMLSchema" xmlns:p="http://schemas.microsoft.com/office/2006/metadata/properties" xmlns:ns1="http://schemas.microsoft.com/sharepoint/v3" xmlns:ns3="3a025283-036c-496b-887c-f16919106d59" xmlns:ns4="b50c3fa4-47d3-4144-b89c-7e9ca073eccc" targetNamespace="http://schemas.microsoft.com/office/2006/metadata/properties" ma:root="true" ma:fieldsID="180f643c83b02a090724be13cb588752" ns1:_="" ns3:_="" ns4:_="">
    <xsd:import namespace="http://schemas.microsoft.com/sharepoint/v3"/>
    <xsd:import namespace="3a025283-036c-496b-887c-f16919106d59"/>
    <xsd:import namespace="b50c3fa4-47d3-4144-b89c-7e9ca073eccc"/>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1:_ip_UnifiedCompliancePolicyProperties" minOccurs="0"/>
                <xsd:element ref="ns1:_ip_UnifiedCompliancePolicyUIAction" minOccurs="0"/>
                <xsd:element ref="ns3:MediaServiceOCR" minOccurs="0"/>
                <xsd:element ref="ns3:MediaServiceGenerationTime" minOccurs="0"/>
                <xsd:element ref="ns3:MediaServiceEventHashCode"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Propriedades da Política de Conformidade Unificada" ma:hidden="true" ma:internalName="_ip_UnifiedCompliancePolicyProperties">
      <xsd:simpleType>
        <xsd:restriction base="dms:Note"/>
      </xsd:simpleType>
    </xsd:element>
    <xsd:element name="_ip_UnifiedCompliancePolicyUIAction" ma:index="13" nillable="true" ma:displayName="Ação de Interface do Usuário da Política de Conformidade Unificada"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025283-036c-496b-887c-f16919106d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50c3fa4-47d3-4144-b89c-7e9ca073eccc" elementFormDefault="qualified">
    <xsd:import namespace="http://schemas.microsoft.com/office/2006/documentManagement/types"/>
    <xsd:import namespace="http://schemas.microsoft.com/office/infopath/2007/PartnerControls"/>
    <xsd:element name="SharedWithUsers" ma:index="18"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Detalhes de Compartilhado Com" ma:internalName="SharedWithDetails" ma:readOnly="true">
      <xsd:simpleType>
        <xsd:restriction base="dms:Note">
          <xsd:maxLength value="255"/>
        </xsd:restriction>
      </xsd:simpleType>
    </xsd:element>
    <xsd:element name="SharingHintHash" ma:index="20" nillable="true" ma:displayName="Hash de Dica de Compartilhamento"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F4F144-B80A-4E7C-A88A-1A1F271F0259}">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6CCF7528-446D-457F-8BCC-4FB7834BC1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025283-036c-496b-887c-f16919106d59"/>
    <ds:schemaRef ds:uri="b50c3fa4-47d3-4144-b89c-7e9ca073ec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9CE077-BC82-48EF-BC2C-D32E59BF21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1325</Words>
  <Application>Microsoft Office PowerPoint</Application>
  <PresentationFormat>Widescreen</PresentationFormat>
  <Paragraphs>48</Paragraphs>
  <Slides>8</Slides>
  <Notes>6</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8</vt:i4>
      </vt:variant>
    </vt:vector>
  </HeadingPairs>
  <TitlesOfParts>
    <vt:vector size="12" baseType="lpstr">
      <vt:lpstr>Arial</vt:lpstr>
      <vt:lpstr>Calibri</vt:lpstr>
      <vt:lpstr>Calibri Light</vt:lpstr>
      <vt:lpstr>Tema do Office</vt:lpstr>
      <vt:lpstr>Você é peixe? Não caia em phishing!</vt:lpstr>
      <vt:lpstr>Apresentação do PowerPoint</vt:lpstr>
      <vt:lpstr>Apresentação do PowerPoint</vt:lpstr>
      <vt:lpstr>Sobrou pra gente...</vt:lpstr>
      <vt:lpstr>Apresentação do PowerPoint</vt:lpstr>
      <vt:lpstr>Hora de chamar os especialistas!</vt:lpstr>
      <vt:lpstr>Apresentação do PowerPoint</vt:lpstr>
      <vt:lpstr>abuse@caixa.gov.br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Você é peixe? Não caia em phishing!</dc:title>
  <dc:creator>Joao Umberto Ciocca de Almeida</dc:creator>
  <cp:lastModifiedBy>Joao Umberto Ciocca de Almeida</cp:lastModifiedBy>
  <cp:revision>1</cp:revision>
  <dcterms:created xsi:type="dcterms:W3CDTF">2020-11-26T01:36:46Z</dcterms:created>
  <dcterms:modified xsi:type="dcterms:W3CDTF">2020-11-26T01:37:16Z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de7aacd-7cc4-4c31-9e6f-7ef306428f09_Enabled">
    <vt:lpwstr>True</vt:lpwstr>
  </property>
  <property fmtid="{D5CDD505-2E9C-101B-9397-08002B2CF9AE}" pid="3" name="MSIP_Label_fde7aacd-7cc4-4c31-9e6f-7ef306428f09_SiteId">
    <vt:lpwstr>ab9bba98-684a-43fb-add8-9c2bebede229</vt:lpwstr>
  </property>
  <property fmtid="{D5CDD505-2E9C-101B-9397-08002B2CF9AE}" pid="4" name="MSIP_Label_fde7aacd-7cc4-4c31-9e6f-7ef306428f09_Owner">
    <vt:lpwstr>c070054@corp.caixa.gov.br</vt:lpwstr>
  </property>
  <property fmtid="{D5CDD505-2E9C-101B-9397-08002B2CF9AE}" pid="5" name="MSIP_Label_fde7aacd-7cc4-4c31-9e6f-7ef306428f09_SetDate">
    <vt:lpwstr>2020-11-26T01:37:16.3817707Z</vt:lpwstr>
  </property>
  <property fmtid="{D5CDD505-2E9C-101B-9397-08002B2CF9AE}" pid="6" name="MSIP_Label_fde7aacd-7cc4-4c31-9e6f-7ef306428f09_Name">
    <vt:lpwstr>#PUBLICO</vt:lpwstr>
  </property>
  <property fmtid="{D5CDD505-2E9C-101B-9397-08002B2CF9AE}" pid="7" name="MSIP_Label_fde7aacd-7cc4-4c31-9e6f-7ef306428f09_Application">
    <vt:lpwstr>Microsoft Azure Information Protection</vt:lpwstr>
  </property>
  <property fmtid="{D5CDD505-2E9C-101B-9397-08002B2CF9AE}" pid="8" name="MSIP_Label_fde7aacd-7cc4-4c31-9e6f-7ef306428f09_ActionId">
    <vt:lpwstr>cb529d16-e81b-4f81-878b-7948fb24e29a</vt:lpwstr>
  </property>
  <property fmtid="{D5CDD505-2E9C-101B-9397-08002B2CF9AE}" pid="9" name="MSIP_Label_fde7aacd-7cc4-4c31-9e6f-7ef306428f09_Extended_MSFT_Method">
    <vt:lpwstr>Manual</vt:lpwstr>
  </property>
  <property fmtid="{D5CDD505-2E9C-101B-9397-08002B2CF9AE}" pid="10" name="Sensitivity">
    <vt:lpwstr>#PUBLICO</vt:lpwstr>
  </property>
</Properties>
</file>