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  <p:sldId id="268" r:id="rId10"/>
    <p:sldId id="273" r:id="rId11"/>
    <p:sldId id="263" r:id="rId12"/>
    <p:sldId id="269" r:id="rId13"/>
    <p:sldId id="264" r:id="rId14"/>
    <p:sldId id="270" r:id="rId15"/>
    <p:sldId id="265" r:id="rId16"/>
    <p:sldId id="266" r:id="rId17"/>
    <p:sldId id="272" r:id="rId18"/>
    <p:sldId id="267" r:id="rId19"/>
    <p:sldId id="271" r:id="rId20"/>
    <p:sldId id="283" r:id="rId21"/>
    <p:sldId id="288" r:id="rId22"/>
    <p:sldId id="289" r:id="rId23"/>
    <p:sldId id="290" r:id="rId24"/>
    <p:sldId id="292" r:id="rId2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835" y="422"/>
      </p:cViewPr>
      <p:guideLst>
        <p:guide orient="horz" pos="2176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10EE8-87A0-4C4B-9FD7-0672AC38F578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7B9FA-B3CB-4D44-93B6-24E379231E8F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60"/>
          <p:cNvSpPr>
            <a:spLocks noChangeShapeType="1"/>
          </p:cNvSpPr>
          <p:nvPr/>
        </p:nvSpPr>
        <p:spPr bwMode="auto">
          <a:xfrm flipV="1">
            <a:off x="4038106" y="1181082"/>
            <a:ext cx="0" cy="9810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61"/>
          <p:cNvSpPr>
            <a:spLocks noChangeShapeType="1"/>
          </p:cNvSpPr>
          <p:nvPr/>
        </p:nvSpPr>
        <p:spPr bwMode="auto">
          <a:xfrm flipV="1">
            <a:off x="5201393" y="1181081"/>
            <a:ext cx="0" cy="9753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84"/>
          <p:cNvSpPr>
            <a:spLocks noChangeShapeType="1"/>
          </p:cNvSpPr>
          <p:nvPr/>
        </p:nvSpPr>
        <p:spPr bwMode="auto">
          <a:xfrm rot="10800000">
            <a:off x="4666414" y="2377978"/>
            <a:ext cx="0" cy="5397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8" name="Group 93"/>
          <p:cNvGrpSpPr/>
          <p:nvPr/>
        </p:nvGrpSpPr>
        <p:grpSpPr bwMode="auto">
          <a:xfrm flipH="1">
            <a:off x="4055235" y="2165469"/>
            <a:ext cx="503231" cy="431772"/>
            <a:chOff x="5039234" y="4977172"/>
            <a:chExt cx="503606" cy="432048"/>
          </a:xfrm>
        </p:grpSpPr>
        <p:sp>
          <p:nvSpPr>
            <p:cNvPr id="209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0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1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2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3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7"/>
          <p:cNvGrpSpPr/>
          <p:nvPr/>
        </p:nvGrpSpPr>
        <p:grpSpPr bwMode="auto">
          <a:xfrm>
            <a:off x="4702926" y="2165469"/>
            <a:ext cx="503231" cy="431772"/>
            <a:chOff x="5040052" y="4977172"/>
            <a:chExt cx="504507" cy="432048"/>
          </a:xfrm>
        </p:grpSpPr>
        <p:sp>
          <p:nvSpPr>
            <p:cNvPr id="203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Line 83"/>
            <p:cNvSpPr>
              <a:spLocks noChangeShapeType="1"/>
            </p:cNvSpPr>
            <p:nvPr/>
          </p:nvSpPr>
          <p:spPr bwMode="auto">
            <a:xfrm>
              <a:off x="5292532" y="4977172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Line 84"/>
            <p:cNvSpPr>
              <a:spLocks noChangeShapeType="1"/>
            </p:cNvSpPr>
            <p:nvPr/>
          </p:nvSpPr>
          <p:spPr bwMode="auto">
            <a:xfrm>
              <a:off x="5292531" y="4977172"/>
              <a:ext cx="25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Line 85"/>
            <p:cNvSpPr>
              <a:spLocks noChangeShapeType="1"/>
            </p:cNvSpPr>
            <p:nvPr/>
          </p:nvSpPr>
          <p:spPr bwMode="auto">
            <a:xfrm flipV="1">
              <a:off x="5292531" y="5409220"/>
              <a:ext cx="25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7" name="Line 93"/>
            <p:cNvSpPr>
              <a:spLocks noChangeShapeType="1"/>
            </p:cNvSpPr>
            <p:nvPr/>
          </p:nvSpPr>
          <p:spPr bwMode="auto">
            <a:xfrm flipH="1">
              <a:off x="5040052" y="5193196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8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Oval 41"/>
          <p:cNvSpPr>
            <a:spLocks noChangeArrowheads="1"/>
          </p:cNvSpPr>
          <p:nvPr/>
        </p:nvSpPr>
        <p:spPr bwMode="auto">
          <a:xfrm>
            <a:off x="5172819" y="2882770"/>
            <a:ext cx="71437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42"/>
          <p:cNvSpPr>
            <a:spLocks noChangeArrowheads="1"/>
          </p:cNvSpPr>
          <p:nvPr/>
        </p:nvSpPr>
        <p:spPr bwMode="auto">
          <a:xfrm>
            <a:off x="4631490" y="2343055"/>
            <a:ext cx="71436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60"/>
          <p:cNvSpPr>
            <a:spLocks noChangeShapeType="1"/>
          </p:cNvSpPr>
          <p:nvPr/>
        </p:nvSpPr>
        <p:spPr bwMode="auto">
          <a:xfrm flipV="1">
            <a:off x="6037994" y="1181081"/>
            <a:ext cx="0" cy="9683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3" name="Group 93"/>
          <p:cNvGrpSpPr/>
          <p:nvPr/>
        </p:nvGrpSpPr>
        <p:grpSpPr bwMode="auto">
          <a:xfrm flipH="1">
            <a:off x="6049086" y="2165469"/>
            <a:ext cx="503230" cy="431772"/>
            <a:chOff x="5039234" y="4977172"/>
            <a:chExt cx="503606" cy="432048"/>
          </a:xfrm>
        </p:grpSpPr>
        <p:sp>
          <p:nvSpPr>
            <p:cNvPr id="197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8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9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0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Line 61"/>
          <p:cNvSpPr>
            <a:spLocks noChangeShapeType="1"/>
          </p:cNvSpPr>
          <p:nvPr/>
        </p:nvSpPr>
        <p:spPr bwMode="auto">
          <a:xfrm flipV="1">
            <a:off x="3091638" y="1178680"/>
            <a:ext cx="0" cy="2088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5" name="Group 207"/>
          <p:cNvGrpSpPr/>
          <p:nvPr/>
        </p:nvGrpSpPr>
        <p:grpSpPr bwMode="auto">
          <a:xfrm>
            <a:off x="2659844" y="3267081"/>
            <a:ext cx="431794" cy="431772"/>
            <a:chOff x="680" y="1344"/>
            <a:chExt cx="272" cy="272"/>
          </a:xfrm>
        </p:grpSpPr>
        <p:sp>
          <p:nvSpPr>
            <p:cNvPr id="191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3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5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6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64"/>
          <p:cNvSpPr>
            <a:spLocks noChangeShapeType="1"/>
          </p:cNvSpPr>
          <p:nvPr/>
        </p:nvSpPr>
        <p:spPr bwMode="auto">
          <a:xfrm flipH="1">
            <a:off x="3091637" y="3700278"/>
            <a:ext cx="793" cy="11889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" name="Line 65"/>
          <p:cNvSpPr>
            <a:spLocks noChangeShapeType="1"/>
          </p:cNvSpPr>
          <p:nvPr/>
        </p:nvSpPr>
        <p:spPr bwMode="auto">
          <a:xfrm flipH="1">
            <a:off x="6037200" y="2593367"/>
            <a:ext cx="794" cy="2114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8" name="Line 66"/>
          <p:cNvSpPr>
            <a:spLocks noChangeShapeType="1"/>
          </p:cNvSpPr>
          <p:nvPr/>
        </p:nvSpPr>
        <p:spPr bwMode="auto">
          <a:xfrm>
            <a:off x="4053648" y="2593864"/>
            <a:ext cx="1587" cy="855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Line 67"/>
          <p:cNvSpPr>
            <a:spLocks noChangeShapeType="1"/>
          </p:cNvSpPr>
          <p:nvPr/>
        </p:nvSpPr>
        <p:spPr bwMode="auto">
          <a:xfrm>
            <a:off x="5209331" y="2593864"/>
            <a:ext cx="0" cy="1573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" name="Line 61"/>
          <p:cNvSpPr>
            <a:spLocks noChangeShapeType="1"/>
          </p:cNvSpPr>
          <p:nvPr/>
        </p:nvSpPr>
        <p:spPr bwMode="auto">
          <a:xfrm flipV="1">
            <a:off x="4053648" y="3052622"/>
            <a:ext cx="0" cy="6476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1" name="Group 107"/>
          <p:cNvGrpSpPr/>
          <p:nvPr/>
        </p:nvGrpSpPr>
        <p:grpSpPr bwMode="auto">
          <a:xfrm>
            <a:off x="3554705" y="3706888"/>
            <a:ext cx="503231" cy="431772"/>
            <a:chOff x="5040052" y="4977172"/>
            <a:chExt cx="504507" cy="432048"/>
          </a:xfrm>
        </p:grpSpPr>
        <p:sp>
          <p:nvSpPr>
            <p:cNvPr id="185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6" name="Line 83"/>
            <p:cNvSpPr>
              <a:spLocks noChangeShapeType="1"/>
            </p:cNvSpPr>
            <p:nvPr/>
          </p:nvSpPr>
          <p:spPr bwMode="auto">
            <a:xfrm>
              <a:off x="5292532" y="4977172"/>
              <a:ext cx="0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7" name="Line 84"/>
            <p:cNvSpPr>
              <a:spLocks noChangeShapeType="1"/>
            </p:cNvSpPr>
            <p:nvPr/>
          </p:nvSpPr>
          <p:spPr bwMode="auto">
            <a:xfrm>
              <a:off x="5292531" y="4977172"/>
              <a:ext cx="25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8" name="Line 85"/>
            <p:cNvSpPr>
              <a:spLocks noChangeShapeType="1"/>
            </p:cNvSpPr>
            <p:nvPr/>
          </p:nvSpPr>
          <p:spPr bwMode="auto">
            <a:xfrm flipV="1">
              <a:off x="5292531" y="5409220"/>
              <a:ext cx="2520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Line 93"/>
            <p:cNvSpPr>
              <a:spLocks noChangeShapeType="1"/>
            </p:cNvSpPr>
            <p:nvPr/>
          </p:nvSpPr>
          <p:spPr bwMode="auto">
            <a:xfrm flipH="1">
              <a:off x="5040052" y="5193196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96"/>
          <p:cNvSpPr>
            <a:spLocks noChangeShapeType="1"/>
          </p:cNvSpPr>
          <p:nvPr/>
        </p:nvSpPr>
        <p:spPr bwMode="auto">
          <a:xfrm>
            <a:off x="2659844" y="3475823"/>
            <a:ext cx="0" cy="4519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3" name="Line 97"/>
          <p:cNvSpPr>
            <a:spLocks noChangeShapeType="1"/>
          </p:cNvSpPr>
          <p:nvPr/>
        </p:nvSpPr>
        <p:spPr bwMode="auto">
          <a:xfrm flipV="1">
            <a:off x="2659844" y="3926965"/>
            <a:ext cx="1027097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4" name="Oval 98"/>
          <p:cNvSpPr>
            <a:spLocks noChangeArrowheads="1"/>
          </p:cNvSpPr>
          <p:nvPr/>
        </p:nvSpPr>
        <p:spPr bwMode="auto">
          <a:xfrm>
            <a:off x="3056713" y="3891250"/>
            <a:ext cx="71436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147"/>
          <p:cNvGrpSpPr/>
          <p:nvPr/>
        </p:nvGrpSpPr>
        <p:grpSpPr bwMode="auto">
          <a:xfrm>
            <a:off x="4702926" y="4889240"/>
            <a:ext cx="504818" cy="431772"/>
            <a:chOff x="2834" y="2568"/>
            <a:chExt cx="318" cy="272"/>
          </a:xfrm>
        </p:grpSpPr>
        <p:sp>
          <p:nvSpPr>
            <p:cNvPr id="180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1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3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" name="Group 147"/>
          <p:cNvGrpSpPr/>
          <p:nvPr/>
        </p:nvGrpSpPr>
        <p:grpSpPr bwMode="auto">
          <a:xfrm flipH="1">
            <a:off x="3091638" y="4889240"/>
            <a:ext cx="503230" cy="431772"/>
            <a:chOff x="2834" y="2568"/>
            <a:chExt cx="317" cy="272"/>
          </a:xfrm>
        </p:grpSpPr>
        <p:sp>
          <p:nvSpPr>
            <p:cNvPr id="175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9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" name="Group 147"/>
          <p:cNvGrpSpPr/>
          <p:nvPr/>
        </p:nvGrpSpPr>
        <p:grpSpPr bwMode="auto">
          <a:xfrm flipH="1">
            <a:off x="4056823" y="4889240"/>
            <a:ext cx="503230" cy="431772"/>
            <a:chOff x="2834" y="2568"/>
            <a:chExt cx="317" cy="272"/>
          </a:xfrm>
        </p:grpSpPr>
        <p:sp>
          <p:nvSpPr>
            <p:cNvPr id="170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1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2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3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" name="Line 117"/>
          <p:cNvSpPr>
            <a:spLocks noChangeShapeType="1"/>
          </p:cNvSpPr>
          <p:nvPr/>
        </p:nvSpPr>
        <p:spPr bwMode="auto">
          <a:xfrm flipH="1">
            <a:off x="4055235" y="4133639"/>
            <a:ext cx="2700" cy="755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Line 119"/>
          <p:cNvSpPr>
            <a:spLocks noChangeShapeType="1"/>
          </p:cNvSpPr>
          <p:nvPr/>
        </p:nvSpPr>
        <p:spPr bwMode="auto">
          <a:xfrm>
            <a:off x="3399607" y="5104332"/>
            <a:ext cx="1519215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" name="Line 58"/>
          <p:cNvSpPr>
            <a:spLocks noChangeShapeType="1"/>
          </p:cNvSpPr>
          <p:nvPr/>
        </p:nvSpPr>
        <p:spPr bwMode="auto">
          <a:xfrm flipV="1">
            <a:off x="4055235" y="4457468"/>
            <a:ext cx="468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 flipH="1">
            <a:off x="4521953" y="4457468"/>
            <a:ext cx="0" cy="647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2" name="Oval 123"/>
          <p:cNvSpPr>
            <a:spLocks noChangeArrowheads="1"/>
          </p:cNvSpPr>
          <p:nvPr/>
        </p:nvSpPr>
        <p:spPr bwMode="auto">
          <a:xfrm>
            <a:off x="4487029" y="5068616"/>
            <a:ext cx="71437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24"/>
          <p:cNvSpPr>
            <a:spLocks noChangeArrowheads="1"/>
          </p:cNvSpPr>
          <p:nvPr/>
        </p:nvSpPr>
        <p:spPr bwMode="auto">
          <a:xfrm>
            <a:off x="4018724" y="4420958"/>
            <a:ext cx="71436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147"/>
          <p:cNvGrpSpPr/>
          <p:nvPr/>
        </p:nvGrpSpPr>
        <p:grpSpPr bwMode="auto">
          <a:xfrm rot="10800000">
            <a:off x="5225204" y="4167733"/>
            <a:ext cx="504818" cy="431772"/>
            <a:chOff x="2834" y="2568"/>
            <a:chExt cx="318" cy="272"/>
          </a:xfrm>
        </p:grpSpPr>
        <p:sp>
          <p:nvSpPr>
            <p:cNvPr id="165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6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5" name="Line 132"/>
          <p:cNvSpPr>
            <a:spLocks noChangeShapeType="1"/>
          </p:cNvSpPr>
          <p:nvPr/>
        </p:nvSpPr>
        <p:spPr bwMode="auto">
          <a:xfrm>
            <a:off x="5209331" y="4600333"/>
            <a:ext cx="0" cy="2889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6" name="Line 82"/>
          <p:cNvSpPr>
            <a:spLocks noChangeShapeType="1"/>
          </p:cNvSpPr>
          <p:nvPr/>
        </p:nvSpPr>
        <p:spPr bwMode="auto">
          <a:xfrm flipH="1">
            <a:off x="6336419" y="4707119"/>
            <a:ext cx="0" cy="4317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7" name="Line 83"/>
          <p:cNvSpPr>
            <a:spLocks noChangeShapeType="1"/>
          </p:cNvSpPr>
          <p:nvPr/>
        </p:nvSpPr>
        <p:spPr bwMode="auto">
          <a:xfrm flipH="1">
            <a:off x="6301494" y="4707119"/>
            <a:ext cx="0" cy="4317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8" name="Line 84"/>
          <p:cNvSpPr>
            <a:spLocks noChangeShapeType="1"/>
          </p:cNvSpPr>
          <p:nvPr/>
        </p:nvSpPr>
        <p:spPr bwMode="auto">
          <a:xfrm flipH="1">
            <a:off x="6049086" y="4707119"/>
            <a:ext cx="2524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" name="Line 85"/>
          <p:cNvSpPr>
            <a:spLocks noChangeShapeType="1"/>
          </p:cNvSpPr>
          <p:nvPr/>
        </p:nvSpPr>
        <p:spPr bwMode="auto">
          <a:xfrm flipH="1" flipV="1">
            <a:off x="6049086" y="5138891"/>
            <a:ext cx="2524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" name="Line 93"/>
          <p:cNvSpPr>
            <a:spLocks noChangeShapeType="1"/>
          </p:cNvSpPr>
          <p:nvPr/>
        </p:nvSpPr>
        <p:spPr bwMode="auto">
          <a:xfrm>
            <a:off x="6336419" y="4872209"/>
            <a:ext cx="73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1" name="Line 139"/>
          <p:cNvSpPr>
            <a:spLocks noChangeShapeType="1"/>
          </p:cNvSpPr>
          <p:nvPr/>
        </p:nvSpPr>
        <p:spPr bwMode="auto">
          <a:xfrm>
            <a:off x="6037994" y="5141636"/>
            <a:ext cx="0" cy="6111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2" name="Line 140"/>
          <p:cNvSpPr>
            <a:spLocks noChangeShapeType="1"/>
          </p:cNvSpPr>
          <p:nvPr/>
        </p:nvSpPr>
        <p:spPr bwMode="auto">
          <a:xfrm>
            <a:off x="3091638" y="5321011"/>
            <a:ext cx="0" cy="4317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3" name="Line 141"/>
          <p:cNvSpPr>
            <a:spLocks noChangeShapeType="1"/>
          </p:cNvSpPr>
          <p:nvPr/>
        </p:nvSpPr>
        <p:spPr bwMode="auto">
          <a:xfrm>
            <a:off x="4055235" y="5321011"/>
            <a:ext cx="0" cy="4317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4" name="Line 142"/>
          <p:cNvSpPr>
            <a:spLocks noChangeShapeType="1"/>
          </p:cNvSpPr>
          <p:nvPr/>
        </p:nvSpPr>
        <p:spPr bwMode="auto">
          <a:xfrm>
            <a:off x="5209331" y="5321011"/>
            <a:ext cx="0" cy="4317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5" name="Line 165"/>
          <p:cNvSpPr>
            <a:spLocks noChangeShapeType="1"/>
          </p:cNvSpPr>
          <p:nvPr/>
        </p:nvSpPr>
        <p:spPr bwMode="auto">
          <a:xfrm flipH="1">
            <a:off x="5730022" y="4383291"/>
            <a:ext cx="68609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6" name="Oval 166"/>
          <p:cNvSpPr>
            <a:spLocks noChangeArrowheads="1"/>
          </p:cNvSpPr>
          <p:nvPr/>
        </p:nvSpPr>
        <p:spPr bwMode="auto">
          <a:xfrm>
            <a:off x="6012573" y="4348368"/>
            <a:ext cx="71437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77"/>
          <p:cNvSpPr>
            <a:spLocks noChangeArrowheads="1"/>
          </p:cNvSpPr>
          <p:nvPr/>
        </p:nvSpPr>
        <p:spPr bwMode="auto">
          <a:xfrm>
            <a:off x="3983799" y="1360458"/>
            <a:ext cx="144460" cy="39684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72"/>
          <p:cNvSpPr>
            <a:spLocks noChangeArrowheads="1"/>
          </p:cNvSpPr>
          <p:nvPr/>
        </p:nvSpPr>
        <p:spPr bwMode="auto">
          <a:xfrm>
            <a:off x="5178829" y="5715717"/>
            <a:ext cx="71437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74"/>
          <p:cNvSpPr>
            <a:spLocks noChangeArrowheads="1"/>
          </p:cNvSpPr>
          <p:nvPr/>
        </p:nvSpPr>
        <p:spPr bwMode="auto">
          <a:xfrm>
            <a:off x="4022217" y="5714367"/>
            <a:ext cx="71436" cy="7143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78"/>
          <p:cNvSpPr>
            <a:spLocks noChangeArrowheads="1"/>
          </p:cNvSpPr>
          <p:nvPr/>
        </p:nvSpPr>
        <p:spPr bwMode="auto">
          <a:xfrm>
            <a:off x="4363214" y="5768993"/>
            <a:ext cx="504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SS</a:t>
            </a:r>
            <a:endParaRPr lang="pt-BR" sz="1600" baseline="-25000" dirty="0"/>
          </a:p>
        </p:txBody>
      </p:sp>
      <p:sp>
        <p:nvSpPr>
          <p:cNvPr id="52" name="Rectangle 179"/>
          <p:cNvSpPr>
            <a:spLocks noChangeArrowheads="1"/>
          </p:cNvSpPr>
          <p:nvPr/>
        </p:nvSpPr>
        <p:spPr bwMode="auto">
          <a:xfrm>
            <a:off x="5148064" y="2348881"/>
            <a:ext cx="5603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P2</a:t>
            </a:r>
            <a:endParaRPr lang="pt-BR" sz="1600" baseline="-25000" dirty="0"/>
          </a:p>
        </p:txBody>
      </p:sp>
      <p:sp>
        <p:nvSpPr>
          <p:cNvPr id="53" name="Rectangle 180"/>
          <p:cNvSpPr>
            <a:spLocks noChangeArrowheads="1"/>
          </p:cNvSpPr>
          <p:nvPr/>
        </p:nvSpPr>
        <p:spPr bwMode="auto">
          <a:xfrm>
            <a:off x="3635896" y="2348881"/>
            <a:ext cx="5603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M</a:t>
            </a:r>
            <a:r>
              <a:rPr lang="pt-BR" sz="1600" baseline="-25000" dirty="0"/>
              <a:t>P1</a:t>
            </a:r>
            <a:endParaRPr lang="pt-BR" sz="1600" baseline="-25000" dirty="0"/>
          </a:p>
        </p:txBody>
      </p:sp>
      <p:sp>
        <p:nvSpPr>
          <p:cNvPr id="54" name="Rectangle 182"/>
          <p:cNvSpPr>
            <a:spLocks noChangeArrowheads="1"/>
          </p:cNvSpPr>
          <p:nvPr/>
        </p:nvSpPr>
        <p:spPr bwMode="auto">
          <a:xfrm>
            <a:off x="3563888" y="5085184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N1</a:t>
            </a:r>
            <a:endParaRPr lang="pt-BR" sz="1600" baseline="-25000" dirty="0"/>
          </a:p>
        </p:txBody>
      </p:sp>
      <p:sp>
        <p:nvSpPr>
          <p:cNvPr id="55" name="Rectangle 183"/>
          <p:cNvSpPr>
            <a:spLocks noChangeArrowheads="1"/>
          </p:cNvSpPr>
          <p:nvPr/>
        </p:nvSpPr>
        <p:spPr bwMode="auto">
          <a:xfrm>
            <a:off x="3787904" y="3790449"/>
            <a:ext cx="560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P3</a:t>
            </a:r>
            <a:endParaRPr lang="pt-BR" sz="1600" baseline="-25000" dirty="0"/>
          </a:p>
        </p:txBody>
      </p:sp>
      <p:sp>
        <p:nvSpPr>
          <p:cNvPr id="56" name="Rectangle 184"/>
          <p:cNvSpPr>
            <a:spLocks noChangeArrowheads="1"/>
          </p:cNvSpPr>
          <p:nvPr/>
        </p:nvSpPr>
        <p:spPr bwMode="auto">
          <a:xfrm>
            <a:off x="5580112" y="2348880"/>
            <a:ext cx="560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P4</a:t>
            </a:r>
            <a:endParaRPr lang="pt-BR" sz="1600" baseline="-25000" dirty="0"/>
          </a:p>
        </p:txBody>
      </p:sp>
      <p:sp>
        <p:nvSpPr>
          <p:cNvPr id="57" name="Rectangle 192"/>
          <p:cNvSpPr>
            <a:spLocks noChangeArrowheads="1"/>
          </p:cNvSpPr>
          <p:nvPr/>
        </p:nvSpPr>
        <p:spPr bwMode="auto">
          <a:xfrm>
            <a:off x="4139952" y="1412776"/>
            <a:ext cx="4810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/>
              <a:t>R</a:t>
            </a:r>
            <a:r>
              <a:rPr lang="pt-BR" sz="1600" baseline="-25000" dirty="0"/>
              <a:t>1</a:t>
            </a:r>
            <a:endParaRPr lang="pt-BR" sz="1600" baseline="-25000" dirty="0"/>
          </a:p>
        </p:txBody>
      </p:sp>
      <p:sp>
        <p:nvSpPr>
          <p:cNvPr id="58" name="Rectangle 193"/>
          <p:cNvSpPr>
            <a:spLocks noChangeArrowheads="1"/>
          </p:cNvSpPr>
          <p:nvPr/>
        </p:nvSpPr>
        <p:spPr bwMode="auto">
          <a:xfrm>
            <a:off x="2839229" y="3338514"/>
            <a:ext cx="5603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P5</a:t>
            </a:r>
            <a:endParaRPr lang="pt-BR" sz="1600" baseline="-25000" dirty="0"/>
          </a:p>
        </p:txBody>
      </p:sp>
      <p:sp>
        <p:nvSpPr>
          <p:cNvPr id="59" name="Rectangle 198"/>
          <p:cNvSpPr>
            <a:spLocks noChangeArrowheads="1"/>
          </p:cNvSpPr>
          <p:nvPr/>
        </p:nvSpPr>
        <p:spPr bwMode="auto">
          <a:xfrm>
            <a:off x="5724128" y="4797152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N5</a:t>
            </a:r>
            <a:endParaRPr lang="pt-BR" sz="1600" baseline="-25000" dirty="0"/>
          </a:p>
        </p:txBody>
      </p:sp>
      <p:sp>
        <p:nvSpPr>
          <p:cNvPr id="60" name="Rectangle 199"/>
          <p:cNvSpPr>
            <a:spLocks noChangeArrowheads="1"/>
          </p:cNvSpPr>
          <p:nvPr/>
        </p:nvSpPr>
        <p:spPr bwMode="auto">
          <a:xfrm>
            <a:off x="2699792" y="5013176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N4</a:t>
            </a:r>
            <a:endParaRPr lang="pt-BR" sz="1600" baseline="-25000" dirty="0"/>
          </a:p>
        </p:txBody>
      </p:sp>
      <p:sp>
        <p:nvSpPr>
          <p:cNvPr id="62" name="Line 203"/>
          <p:cNvSpPr>
            <a:spLocks noChangeShapeType="1"/>
          </p:cNvSpPr>
          <p:nvPr/>
        </p:nvSpPr>
        <p:spPr bwMode="auto">
          <a:xfrm>
            <a:off x="6416112" y="4383291"/>
            <a:ext cx="0" cy="4995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3" name="Line 204"/>
          <p:cNvSpPr>
            <a:spLocks noChangeShapeType="1"/>
          </p:cNvSpPr>
          <p:nvPr/>
        </p:nvSpPr>
        <p:spPr bwMode="auto">
          <a:xfrm flipH="1">
            <a:off x="5207743" y="2919279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4" name="Line 206"/>
          <p:cNvSpPr>
            <a:spLocks noChangeShapeType="1"/>
          </p:cNvSpPr>
          <p:nvPr/>
        </p:nvSpPr>
        <p:spPr bwMode="auto">
          <a:xfrm>
            <a:off x="4666414" y="2919279"/>
            <a:ext cx="5413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" name="Rectangle 210"/>
          <p:cNvSpPr>
            <a:spLocks noChangeArrowheads="1"/>
          </p:cNvSpPr>
          <p:nvPr/>
        </p:nvSpPr>
        <p:spPr bwMode="auto">
          <a:xfrm>
            <a:off x="5471244" y="4091022"/>
            <a:ext cx="612766" cy="27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/>
              <a:t>V</a:t>
            </a:r>
            <a:r>
              <a:rPr lang="pt-BR" sz="1200" baseline="-25000"/>
              <a:t>b1</a:t>
            </a:r>
            <a:endParaRPr lang="pt-BR" sz="1200" baseline="-25000"/>
          </a:p>
        </p:txBody>
      </p:sp>
      <p:sp>
        <p:nvSpPr>
          <p:cNvPr id="66" name="Rectangle 212"/>
          <p:cNvSpPr>
            <a:spLocks noChangeArrowheads="1"/>
          </p:cNvSpPr>
          <p:nvPr/>
        </p:nvSpPr>
        <p:spPr bwMode="auto">
          <a:xfrm>
            <a:off x="2551896" y="3964270"/>
            <a:ext cx="612766" cy="27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/>
              <a:t>V</a:t>
            </a:r>
            <a:r>
              <a:rPr lang="pt-BR" sz="1200" baseline="-25000"/>
              <a:t>b2</a:t>
            </a:r>
            <a:endParaRPr lang="pt-BR" sz="1200" baseline="-25000"/>
          </a:p>
        </p:txBody>
      </p:sp>
      <p:sp>
        <p:nvSpPr>
          <p:cNvPr id="67" name="Line 214"/>
          <p:cNvSpPr>
            <a:spLocks noChangeShapeType="1"/>
          </p:cNvSpPr>
          <p:nvPr/>
        </p:nvSpPr>
        <p:spPr bwMode="auto">
          <a:xfrm>
            <a:off x="7191174" y="3306786"/>
            <a:ext cx="0" cy="504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8" name="Rectangle 223"/>
          <p:cNvSpPr>
            <a:spLocks noChangeArrowheads="1"/>
          </p:cNvSpPr>
          <p:nvPr/>
        </p:nvSpPr>
        <p:spPr bwMode="auto">
          <a:xfrm>
            <a:off x="4355976" y="5229200"/>
            <a:ext cx="6480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1:M1</a:t>
            </a:r>
            <a:endParaRPr lang="pt-BR" sz="1600" baseline="-25000" dirty="0"/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auto">
          <a:xfrm flipH="1" flipV="1">
            <a:off x="7133515" y="1181082"/>
            <a:ext cx="0" cy="9906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71" name="Group 169"/>
          <p:cNvGrpSpPr/>
          <p:nvPr/>
        </p:nvGrpSpPr>
        <p:grpSpPr bwMode="auto">
          <a:xfrm>
            <a:off x="7357187" y="2822282"/>
            <a:ext cx="504818" cy="431772"/>
            <a:chOff x="5039234" y="4977172"/>
            <a:chExt cx="503606" cy="432048"/>
          </a:xfrm>
        </p:grpSpPr>
        <p:sp>
          <p:nvSpPr>
            <p:cNvPr id="159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0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1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3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4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2" name="Line 84"/>
          <p:cNvSpPr>
            <a:spLocks noChangeShapeType="1"/>
          </p:cNvSpPr>
          <p:nvPr/>
        </p:nvSpPr>
        <p:spPr bwMode="auto">
          <a:xfrm flipV="1">
            <a:off x="7848286" y="1178680"/>
            <a:ext cx="0" cy="16380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" name="Line 86"/>
          <p:cNvSpPr>
            <a:spLocks noChangeShapeType="1"/>
          </p:cNvSpPr>
          <p:nvPr/>
        </p:nvSpPr>
        <p:spPr bwMode="auto">
          <a:xfrm>
            <a:off x="7119726" y="2595497"/>
            <a:ext cx="0" cy="31572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" name="Rectangle 77"/>
          <p:cNvSpPr>
            <a:spLocks noChangeArrowheads="1"/>
          </p:cNvSpPr>
          <p:nvPr/>
        </p:nvSpPr>
        <p:spPr bwMode="auto">
          <a:xfrm>
            <a:off x="7048290" y="4648000"/>
            <a:ext cx="144460" cy="395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88"/>
          <p:cNvSpPr>
            <a:spLocks noChangeShapeType="1"/>
          </p:cNvSpPr>
          <p:nvPr/>
        </p:nvSpPr>
        <p:spPr bwMode="auto">
          <a:xfrm>
            <a:off x="7862004" y="3259583"/>
            <a:ext cx="0" cy="8169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" name="Line 89"/>
          <p:cNvSpPr>
            <a:spLocks noChangeShapeType="1"/>
          </p:cNvSpPr>
          <p:nvPr/>
        </p:nvSpPr>
        <p:spPr bwMode="auto">
          <a:xfrm flipH="1">
            <a:off x="7079379" y="4076492"/>
            <a:ext cx="111599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" name="Oval 111"/>
          <p:cNvSpPr>
            <a:spLocks noChangeArrowheads="1"/>
          </p:cNvSpPr>
          <p:nvPr/>
        </p:nvSpPr>
        <p:spPr bwMode="auto">
          <a:xfrm>
            <a:off x="7087183" y="4045601"/>
            <a:ext cx="71437" cy="7143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Rectangle 138"/>
          <p:cNvSpPr>
            <a:spLocks noChangeArrowheads="1"/>
          </p:cNvSpPr>
          <p:nvPr/>
        </p:nvSpPr>
        <p:spPr bwMode="auto">
          <a:xfrm>
            <a:off x="7909145" y="4091507"/>
            <a:ext cx="612766" cy="27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/>
              <a:t>V</a:t>
            </a:r>
            <a:r>
              <a:rPr lang="pt-BR" sz="1200" baseline="-25000"/>
              <a:t>REF</a:t>
            </a:r>
            <a:endParaRPr lang="pt-BR" sz="1200" baseline="-25000"/>
          </a:p>
        </p:txBody>
      </p:sp>
      <p:sp>
        <p:nvSpPr>
          <p:cNvPr id="79" name="Rectangle 149"/>
          <p:cNvSpPr>
            <a:spLocks noChangeArrowheads="1"/>
          </p:cNvSpPr>
          <p:nvPr/>
        </p:nvSpPr>
        <p:spPr bwMode="auto">
          <a:xfrm>
            <a:off x="6948264" y="2204864"/>
            <a:ext cx="6040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M</a:t>
            </a:r>
            <a:r>
              <a:rPr lang="pt-BR" sz="1600" baseline="-25000" dirty="0"/>
              <a:t>10</a:t>
            </a:r>
            <a:endParaRPr lang="pt-BR" sz="1600" baseline="-25000" dirty="0"/>
          </a:p>
        </p:txBody>
      </p:sp>
      <p:sp>
        <p:nvSpPr>
          <p:cNvPr id="80" name="Rectangle 150"/>
          <p:cNvSpPr>
            <a:spLocks noChangeArrowheads="1"/>
          </p:cNvSpPr>
          <p:nvPr/>
        </p:nvSpPr>
        <p:spPr bwMode="auto">
          <a:xfrm>
            <a:off x="7596336" y="2852936"/>
            <a:ext cx="5493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M</a:t>
            </a:r>
            <a:r>
              <a:rPr lang="pt-BR" sz="1600" baseline="-25000" dirty="0"/>
              <a:t>11</a:t>
            </a:r>
            <a:endParaRPr lang="pt-BR" sz="1600" baseline="-25000" dirty="0"/>
          </a:p>
        </p:txBody>
      </p:sp>
      <p:sp>
        <p:nvSpPr>
          <p:cNvPr id="81" name="Rectangle 160"/>
          <p:cNvSpPr>
            <a:spLocks noChangeArrowheads="1"/>
          </p:cNvSpPr>
          <p:nvPr/>
        </p:nvSpPr>
        <p:spPr bwMode="auto">
          <a:xfrm>
            <a:off x="7164288" y="4653136"/>
            <a:ext cx="5603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600" dirty="0"/>
              <a:t>R</a:t>
            </a:r>
            <a:r>
              <a:rPr lang="pt-BR" sz="1600" baseline="-25000" dirty="0"/>
              <a:t>3</a:t>
            </a:r>
            <a:endParaRPr lang="pt-BR" sz="1600" baseline="-25000" dirty="0"/>
          </a:p>
        </p:txBody>
      </p:sp>
      <p:sp>
        <p:nvSpPr>
          <p:cNvPr id="82" name="Rectangle 141"/>
          <p:cNvSpPr>
            <a:spLocks noChangeArrowheads="1"/>
          </p:cNvSpPr>
          <p:nvPr/>
        </p:nvSpPr>
        <p:spPr bwMode="auto">
          <a:xfrm>
            <a:off x="6588224" y="1772816"/>
            <a:ext cx="4778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M2</a:t>
            </a:r>
            <a:endParaRPr lang="pt-BR" sz="1600" baseline="-25000" dirty="0"/>
          </a:p>
        </p:txBody>
      </p:sp>
      <p:sp>
        <p:nvSpPr>
          <p:cNvPr id="83" name="Rectangle 141"/>
          <p:cNvSpPr>
            <a:spLocks noChangeArrowheads="1"/>
          </p:cNvSpPr>
          <p:nvPr/>
        </p:nvSpPr>
        <p:spPr bwMode="auto">
          <a:xfrm>
            <a:off x="7370455" y="2499397"/>
            <a:ext cx="477831" cy="27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/>
              <a:t>1</a:t>
            </a:r>
            <a:endParaRPr lang="pt-BR" sz="1200" baseline="-25000"/>
          </a:p>
        </p:txBody>
      </p:sp>
      <p:grpSp>
        <p:nvGrpSpPr>
          <p:cNvPr id="84" name="Group 162"/>
          <p:cNvGrpSpPr/>
          <p:nvPr/>
        </p:nvGrpSpPr>
        <p:grpSpPr bwMode="auto">
          <a:xfrm>
            <a:off x="6616496" y="2165469"/>
            <a:ext cx="503231" cy="431772"/>
            <a:chOff x="5039234" y="4977172"/>
            <a:chExt cx="503606" cy="432048"/>
          </a:xfrm>
        </p:grpSpPr>
        <p:sp>
          <p:nvSpPr>
            <p:cNvPr id="153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4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6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7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8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" name="Line 88"/>
          <p:cNvSpPr>
            <a:spLocks noChangeShapeType="1"/>
          </p:cNvSpPr>
          <p:nvPr/>
        </p:nvSpPr>
        <p:spPr bwMode="auto">
          <a:xfrm>
            <a:off x="1927213" y="1181082"/>
            <a:ext cx="0" cy="16356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6" name="Line 90"/>
          <p:cNvSpPr>
            <a:spLocks noChangeShapeType="1"/>
          </p:cNvSpPr>
          <p:nvPr/>
        </p:nvSpPr>
        <p:spPr bwMode="auto">
          <a:xfrm flipH="1">
            <a:off x="1927213" y="3932690"/>
            <a:ext cx="0" cy="1820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7" name="Line 99"/>
          <p:cNvSpPr>
            <a:spLocks noChangeShapeType="1"/>
          </p:cNvSpPr>
          <p:nvPr/>
        </p:nvSpPr>
        <p:spPr bwMode="auto">
          <a:xfrm flipH="1">
            <a:off x="1927213" y="3248523"/>
            <a:ext cx="0" cy="2523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>
            <a:off x="1601780" y="4545425"/>
            <a:ext cx="3238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9" name="Line 56"/>
          <p:cNvSpPr>
            <a:spLocks noChangeShapeType="1"/>
          </p:cNvSpPr>
          <p:nvPr/>
        </p:nvSpPr>
        <p:spPr bwMode="auto">
          <a:xfrm>
            <a:off x="1096962" y="2600865"/>
            <a:ext cx="0" cy="17286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0" name="Line 60"/>
          <p:cNvSpPr>
            <a:spLocks noChangeShapeType="1"/>
          </p:cNvSpPr>
          <p:nvPr/>
        </p:nvSpPr>
        <p:spPr bwMode="auto">
          <a:xfrm flipV="1">
            <a:off x="1096962" y="1181082"/>
            <a:ext cx="0" cy="9880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1" name="Line 65"/>
          <p:cNvSpPr>
            <a:spLocks noChangeShapeType="1"/>
          </p:cNvSpPr>
          <p:nvPr/>
        </p:nvSpPr>
        <p:spPr bwMode="auto">
          <a:xfrm flipV="1">
            <a:off x="1096962" y="4761310"/>
            <a:ext cx="0" cy="9914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92" name="Group 104"/>
          <p:cNvGrpSpPr/>
          <p:nvPr/>
        </p:nvGrpSpPr>
        <p:grpSpPr bwMode="auto">
          <a:xfrm flipH="1">
            <a:off x="1096962" y="2165469"/>
            <a:ext cx="504818" cy="431772"/>
            <a:chOff x="5039234" y="4977172"/>
            <a:chExt cx="503606" cy="432048"/>
          </a:xfrm>
        </p:grpSpPr>
        <p:sp>
          <p:nvSpPr>
            <p:cNvPr id="147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8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9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0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1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" name="Group 147"/>
          <p:cNvGrpSpPr/>
          <p:nvPr/>
        </p:nvGrpSpPr>
        <p:grpSpPr bwMode="auto">
          <a:xfrm flipH="1">
            <a:off x="1096962" y="4329539"/>
            <a:ext cx="503231" cy="431772"/>
            <a:chOff x="2834" y="2568"/>
            <a:chExt cx="317" cy="272"/>
          </a:xfrm>
        </p:grpSpPr>
        <p:sp>
          <p:nvSpPr>
            <p:cNvPr id="14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4" name="Group 147"/>
          <p:cNvGrpSpPr/>
          <p:nvPr/>
        </p:nvGrpSpPr>
        <p:grpSpPr bwMode="auto">
          <a:xfrm>
            <a:off x="1422395" y="3500918"/>
            <a:ext cx="503230" cy="431772"/>
            <a:chOff x="2834" y="2568"/>
            <a:chExt cx="317" cy="272"/>
          </a:xfrm>
        </p:grpSpPr>
        <p:sp>
          <p:nvSpPr>
            <p:cNvPr id="137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8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9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0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5" name="Group 123"/>
          <p:cNvGrpSpPr/>
          <p:nvPr/>
        </p:nvGrpSpPr>
        <p:grpSpPr bwMode="auto">
          <a:xfrm flipH="1">
            <a:off x="1927213" y="2822282"/>
            <a:ext cx="503230" cy="431772"/>
            <a:chOff x="5039234" y="4977172"/>
            <a:chExt cx="503606" cy="432048"/>
          </a:xfrm>
        </p:grpSpPr>
        <p:sp>
          <p:nvSpPr>
            <p:cNvPr id="131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6" name="Straight Connector 178"/>
          <p:cNvCxnSpPr>
            <a:cxnSpLocks noChangeShapeType="1"/>
          </p:cNvCxnSpPr>
          <p:nvPr/>
        </p:nvCxnSpPr>
        <p:spPr bwMode="auto">
          <a:xfrm rot="16200000" flipH="1" flipV="1">
            <a:off x="1242217" y="3536625"/>
            <a:ext cx="0" cy="36035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Rectangle 77"/>
          <p:cNvSpPr>
            <a:spLocks noChangeArrowheads="1"/>
          </p:cNvSpPr>
          <p:nvPr/>
        </p:nvSpPr>
        <p:spPr bwMode="auto">
          <a:xfrm>
            <a:off x="1854189" y="4726388"/>
            <a:ext cx="144460" cy="395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109"/>
          <p:cNvSpPr>
            <a:spLocks noChangeArrowheads="1"/>
          </p:cNvSpPr>
          <p:nvPr/>
        </p:nvSpPr>
        <p:spPr bwMode="auto">
          <a:xfrm>
            <a:off x="1062038" y="3681881"/>
            <a:ext cx="71437" cy="7143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112"/>
          <p:cNvSpPr>
            <a:spLocks noChangeArrowheads="1"/>
          </p:cNvSpPr>
          <p:nvPr/>
        </p:nvSpPr>
        <p:spPr bwMode="auto">
          <a:xfrm>
            <a:off x="1890700" y="4508915"/>
            <a:ext cx="71437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117"/>
          <p:cNvSpPr>
            <a:spLocks noChangeArrowheads="1"/>
          </p:cNvSpPr>
          <p:nvPr/>
        </p:nvSpPr>
        <p:spPr bwMode="auto">
          <a:xfrm>
            <a:off x="1894397" y="1145365"/>
            <a:ext cx="71437" cy="7143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123"/>
          <p:cNvSpPr>
            <a:spLocks noChangeArrowheads="1"/>
          </p:cNvSpPr>
          <p:nvPr/>
        </p:nvSpPr>
        <p:spPr bwMode="auto">
          <a:xfrm>
            <a:off x="2430442" y="2997714"/>
            <a:ext cx="73024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24"/>
          <p:cNvSpPr>
            <a:spLocks noChangeShapeType="1"/>
          </p:cNvSpPr>
          <p:nvPr/>
        </p:nvSpPr>
        <p:spPr bwMode="auto">
          <a:xfrm>
            <a:off x="1927213" y="3356466"/>
            <a:ext cx="5397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" name="Line 125"/>
          <p:cNvSpPr>
            <a:spLocks noChangeShapeType="1"/>
          </p:cNvSpPr>
          <p:nvPr/>
        </p:nvSpPr>
        <p:spPr bwMode="auto">
          <a:xfrm flipV="1">
            <a:off x="2466955" y="3032637"/>
            <a:ext cx="0" cy="323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4" name="Oval 126"/>
          <p:cNvSpPr>
            <a:spLocks noChangeArrowheads="1"/>
          </p:cNvSpPr>
          <p:nvPr/>
        </p:nvSpPr>
        <p:spPr bwMode="auto">
          <a:xfrm>
            <a:off x="1890700" y="3321543"/>
            <a:ext cx="73024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140"/>
          <p:cNvSpPr>
            <a:spLocks noChangeArrowheads="1"/>
          </p:cNvSpPr>
          <p:nvPr/>
        </p:nvSpPr>
        <p:spPr bwMode="auto">
          <a:xfrm>
            <a:off x="1043608" y="1844824"/>
            <a:ext cx="477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M</a:t>
            </a:r>
            <a:r>
              <a:rPr lang="pt-BR" sz="1600" baseline="-25000" dirty="0"/>
              <a:t>1</a:t>
            </a:r>
            <a:endParaRPr lang="pt-BR" sz="1600" baseline="-25000" dirty="0"/>
          </a:p>
        </p:txBody>
      </p:sp>
      <p:sp>
        <p:nvSpPr>
          <p:cNvPr id="106" name="Rectangle 141"/>
          <p:cNvSpPr>
            <a:spLocks noChangeArrowheads="1"/>
          </p:cNvSpPr>
          <p:nvPr/>
        </p:nvSpPr>
        <p:spPr bwMode="auto">
          <a:xfrm>
            <a:off x="1619672" y="2852937"/>
            <a:ext cx="4778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M</a:t>
            </a:r>
            <a:r>
              <a:rPr lang="pt-BR" sz="1600" baseline="-25000" dirty="0"/>
              <a:t>2</a:t>
            </a:r>
            <a:endParaRPr lang="pt-BR" sz="1600" baseline="-25000" dirty="0"/>
          </a:p>
        </p:txBody>
      </p:sp>
      <p:sp>
        <p:nvSpPr>
          <p:cNvPr id="107" name="Rectangle 142"/>
          <p:cNvSpPr>
            <a:spLocks noChangeArrowheads="1"/>
          </p:cNvSpPr>
          <p:nvPr/>
        </p:nvSpPr>
        <p:spPr bwMode="auto">
          <a:xfrm>
            <a:off x="827584" y="4365104"/>
            <a:ext cx="4778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M</a:t>
            </a:r>
            <a:r>
              <a:rPr lang="pt-BR" sz="1600" baseline="-25000" dirty="0"/>
              <a:t>3</a:t>
            </a:r>
            <a:endParaRPr lang="pt-BR" sz="1600" baseline="-25000" dirty="0"/>
          </a:p>
        </p:txBody>
      </p:sp>
      <p:sp>
        <p:nvSpPr>
          <p:cNvPr id="108" name="Rectangle 143"/>
          <p:cNvSpPr>
            <a:spLocks noChangeArrowheads="1"/>
          </p:cNvSpPr>
          <p:nvPr/>
        </p:nvSpPr>
        <p:spPr bwMode="auto">
          <a:xfrm>
            <a:off x="1691680" y="3573017"/>
            <a:ext cx="4778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M</a:t>
            </a:r>
            <a:r>
              <a:rPr lang="pt-BR" sz="1600" baseline="-25000" dirty="0"/>
              <a:t>4</a:t>
            </a:r>
            <a:endParaRPr lang="pt-BR" sz="1600" baseline="-25000" dirty="0"/>
          </a:p>
        </p:txBody>
      </p:sp>
      <p:sp>
        <p:nvSpPr>
          <p:cNvPr id="109" name="Rectangle 154"/>
          <p:cNvSpPr>
            <a:spLocks noChangeArrowheads="1"/>
          </p:cNvSpPr>
          <p:nvPr/>
        </p:nvSpPr>
        <p:spPr bwMode="auto">
          <a:xfrm>
            <a:off x="7893060" y="3428148"/>
            <a:ext cx="654040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/>
              <a:t>I</a:t>
            </a:r>
            <a:r>
              <a:rPr lang="pt-BR" sz="1200" baseline="-25000"/>
              <a:t>CTAT</a:t>
            </a:r>
            <a:endParaRPr lang="pt-BR" sz="1200" baseline="-25000"/>
          </a:p>
        </p:txBody>
      </p:sp>
      <p:sp>
        <p:nvSpPr>
          <p:cNvPr id="110" name="Line 155"/>
          <p:cNvSpPr>
            <a:spLocks noChangeShapeType="1"/>
          </p:cNvSpPr>
          <p:nvPr/>
        </p:nvSpPr>
        <p:spPr bwMode="auto">
          <a:xfrm>
            <a:off x="7927984" y="3320205"/>
            <a:ext cx="0" cy="5047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" name="Rectangle 158"/>
          <p:cNvSpPr>
            <a:spLocks noChangeArrowheads="1"/>
          </p:cNvSpPr>
          <p:nvPr/>
        </p:nvSpPr>
        <p:spPr bwMode="auto">
          <a:xfrm>
            <a:off x="1979712" y="4797153"/>
            <a:ext cx="5603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600" dirty="0"/>
              <a:t>R</a:t>
            </a:r>
            <a:r>
              <a:rPr lang="pt-BR" sz="1600" baseline="-25000" dirty="0"/>
              <a:t>2</a:t>
            </a:r>
            <a:endParaRPr lang="pt-BR" sz="1600" baseline="-25000" dirty="0"/>
          </a:p>
        </p:txBody>
      </p:sp>
      <p:sp>
        <p:nvSpPr>
          <p:cNvPr id="112" name="Rectangle 138"/>
          <p:cNvSpPr>
            <a:spLocks noChangeArrowheads="1"/>
          </p:cNvSpPr>
          <p:nvPr/>
        </p:nvSpPr>
        <p:spPr bwMode="auto">
          <a:xfrm>
            <a:off x="1907704" y="4221088"/>
            <a:ext cx="612766" cy="27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/>
              <a:t>V</a:t>
            </a:r>
            <a:r>
              <a:rPr lang="pt-BR" sz="1200" baseline="-25000" dirty="0"/>
              <a:t>GS3</a:t>
            </a:r>
            <a:endParaRPr lang="pt-BR" sz="1200" baseline="-25000" dirty="0"/>
          </a:p>
        </p:txBody>
      </p:sp>
      <p:sp>
        <p:nvSpPr>
          <p:cNvPr id="113" name="Rectangle 141"/>
          <p:cNvSpPr>
            <a:spLocks noChangeArrowheads="1"/>
          </p:cNvSpPr>
          <p:nvPr/>
        </p:nvSpPr>
        <p:spPr bwMode="auto">
          <a:xfrm>
            <a:off x="2139935" y="2737381"/>
            <a:ext cx="477830" cy="27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/>
              <a:t> Q</a:t>
            </a:r>
            <a:endParaRPr lang="pt-BR" sz="1200" baseline="-25000"/>
          </a:p>
        </p:txBody>
      </p:sp>
      <p:cxnSp>
        <p:nvCxnSpPr>
          <p:cNvPr id="114" name="Conector reto 2"/>
          <p:cNvCxnSpPr>
            <a:cxnSpLocks noChangeShapeType="1"/>
            <a:stCxn id="151" idx="1"/>
            <a:endCxn id="157" idx="1"/>
          </p:cNvCxnSpPr>
          <p:nvPr/>
        </p:nvCxnSpPr>
        <p:spPr bwMode="auto">
          <a:xfrm>
            <a:off x="1601780" y="2381355"/>
            <a:ext cx="5014716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115" name="Conector reto 13"/>
          <p:cNvCxnSpPr>
            <a:cxnSpLocks noChangeShapeType="1"/>
            <a:stCxn id="135" idx="1"/>
            <a:endCxn id="163" idx="1"/>
          </p:cNvCxnSpPr>
          <p:nvPr/>
        </p:nvCxnSpPr>
        <p:spPr bwMode="auto">
          <a:xfrm>
            <a:off x="2430442" y="3038168"/>
            <a:ext cx="4926744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116" name="Rectangle 182"/>
          <p:cNvSpPr>
            <a:spLocks noChangeArrowheads="1"/>
          </p:cNvSpPr>
          <p:nvPr/>
        </p:nvSpPr>
        <p:spPr bwMode="auto">
          <a:xfrm>
            <a:off x="5076056" y="5013176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N2</a:t>
            </a:r>
            <a:endParaRPr lang="pt-BR" sz="1600" baseline="-25000" dirty="0"/>
          </a:p>
        </p:txBody>
      </p:sp>
      <p:sp>
        <p:nvSpPr>
          <p:cNvPr id="117" name="Rectangle 182"/>
          <p:cNvSpPr>
            <a:spLocks noChangeArrowheads="1"/>
          </p:cNvSpPr>
          <p:nvPr/>
        </p:nvSpPr>
        <p:spPr bwMode="auto">
          <a:xfrm>
            <a:off x="4932040" y="4221088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N3</a:t>
            </a:r>
            <a:endParaRPr lang="pt-BR" sz="1600" baseline="-25000" dirty="0"/>
          </a:p>
        </p:txBody>
      </p:sp>
      <p:sp>
        <p:nvSpPr>
          <p:cNvPr id="118" name="Rectangle 215"/>
          <p:cNvSpPr>
            <a:spLocks noChangeArrowheads="1"/>
          </p:cNvSpPr>
          <p:nvPr/>
        </p:nvSpPr>
        <p:spPr bwMode="auto">
          <a:xfrm>
            <a:off x="7236840" y="3421871"/>
            <a:ext cx="485333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/>
              <a:t>I</a:t>
            </a:r>
            <a:r>
              <a:rPr lang="pt-BR" sz="1200" baseline="-25000"/>
              <a:t>PTAT</a:t>
            </a:r>
            <a:endParaRPr lang="pt-BR" sz="1200" baseline="-25000"/>
          </a:p>
        </p:txBody>
      </p:sp>
      <p:cxnSp>
        <p:nvCxnSpPr>
          <p:cNvPr id="119" name="Conector reto 22"/>
          <p:cNvCxnSpPr>
            <a:cxnSpLocks noChangeShapeType="1"/>
          </p:cNvCxnSpPr>
          <p:nvPr/>
        </p:nvCxnSpPr>
        <p:spPr bwMode="auto">
          <a:xfrm flipH="1">
            <a:off x="1096964" y="5752783"/>
            <a:ext cx="60227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cxnSp>
        <p:nvCxnSpPr>
          <p:cNvPr id="120" name="Conector reto 26"/>
          <p:cNvCxnSpPr>
            <a:cxnSpLocks noChangeShapeType="1"/>
          </p:cNvCxnSpPr>
          <p:nvPr/>
        </p:nvCxnSpPr>
        <p:spPr bwMode="auto">
          <a:xfrm>
            <a:off x="1097756" y="1178681"/>
            <a:ext cx="675053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</a:ln>
        </p:spPr>
      </p:cxnSp>
      <p:sp>
        <p:nvSpPr>
          <p:cNvPr id="121" name="Rectangle 178"/>
          <p:cNvSpPr>
            <a:spLocks noChangeArrowheads="1"/>
          </p:cNvSpPr>
          <p:nvPr/>
        </p:nvSpPr>
        <p:spPr bwMode="auto">
          <a:xfrm>
            <a:off x="4067944" y="764704"/>
            <a:ext cx="504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DD</a:t>
            </a:r>
            <a:endParaRPr lang="pt-BR" sz="1600" baseline="-25000" dirty="0"/>
          </a:p>
        </p:txBody>
      </p:sp>
      <p:sp>
        <p:nvSpPr>
          <p:cNvPr id="122" name="Oval 117"/>
          <p:cNvSpPr>
            <a:spLocks noChangeArrowheads="1"/>
          </p:cNvSpPr>
          <p:nvPr/>
        </p:nvSpPr>
        <p:spPr bwMode="auto">
          <a:xfrm>
            <a:off x="3047981" y="1142963"/>
            <a:ext cx="71437" cy="7143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Oval 117"/>
          <p:cNvSpPr>
            <a:spLocks noChangeArrowheads="1"/>
          </p:cNvSpPr>
          <p:nvPr/>
        </p:nvSpPr>
        <p:spPr bwMode="auto">
          <a:xfrm>
            <a:off x="4002387" y="1145365"/>
            <a:ext cx="71437" cy="7143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Oval 117"/>
          <p:cNvSpPr>
            <a:spLocks noChangeArrowheads="1"/>
          </p:cNvSpPr>
          <p:nvPr/>
        </p:nvSpPr>
        <p:spPr bwMode="auto">
          <a:xfrm>
            <a:off x="5170438" y="1150800"/>
            <a:ext cx="71437" cy="7143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Oval 117"/>
          <p:cNvSpPr>
            <a:spLocks noChangeArrowheads="1"/>
          </p:cNvSpPr>
          <p:nvPr/>
        </p:nvSpPr>
        <p:spPr bwMode="auto">
          <a:xfrm>
            <a:off x="6001482" y="1150800"/>
            <a:ext cx="71437" cy="7143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Oval 117"/>
          <p:cNvSpPr>
            <a:spLocks noChangeArrowheads="1"/>
          </p:cNvSpPr>
          <p:nvPr/>
        </p:nvSpPr>
        <p:spPr bwMode="auto">
          <a:xfrm>
            <a:off x="7097796" y="1150800"/>
            <a:ext cx="71437" cy="7143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Oval 172"/>
          <p:cNvSpPr>
            <a:spLocks noChangeArrowheads="1"/>
          </p:cNvSpPr>
          <p:nvPr/>
        </p:nvSpPr>
        <p:spPr bwMode="auto">
          <a:xfrm>
            <a:off x="6013367" y="5717066"/>
            <a:ext cx="71437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Oval 172"/>
          <p:cNvSpPr>
            <a:spLocks noChangeArrowheads="1"/>
          </p:cNvSpPr>
          <p:nvPr/>
        </p:nvSpPr>
        <p:spPr bwMode="auto">
          <a:xfrm>
            <a:off x="3047713" y="5714367"/>
            <a:ext cx="71437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Oval 172"/>
          <p:cNvSpPr>
            <a:spLocks noChangeArrowheads="1"/>
          </p:cNvSpPr>
          <p:nvPr/>
        </p:nvSpPr>
        <p:spPr bwMode="auto">
          <a:xfrm>
            <a:off x="1889906" y="5720066"/>
            <a:ext cx="71437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Oval 172"/>
          <p:cNvSpPr>
            <a:spLocks noChangeArrowheads="1"/>
          </p:cNvSpPr>
          <p:nvPr/>
        </p:nvSpPr>
        <p:spPr bwMode="auto">
          <a:xfrm>
            <a:off x="7826286" y="4030147"/>
            <a:ext cx="71437" cy="7143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6" name="Rectangle 140"/>
          <p:cNvSpPr>
            <a:spLocks noChangeArrowheads="1"/>
          </p:cNvSpPr>
          <p:nvPr/>
        </p:nvSpPr>
        <p:spPr bwMode="auto">
          <a:xfrm>
            <a:off x="1043608" y="3429000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u</a:t>
            </a:r>
            <a:endParaRPr lang="pt-BR" sz="1200" baseline="-25000" dirty="0"/>
          </a:p>
        </p:txBody>
      </p:sp>
      <p:sp>
        <p:nvSpPr>
          <p:cNvPr id="217" name="Rectangle 140"/>
          <p:cNvSpPr>
            <a:spLocks noChangeArrowheads="1"/>
          </p:cNvSpPr>
          <p:nvPr/>
        </p:nvSpPr>
        <p:spPr bwMode="auto">
          <a:xfrm>
            <a:off x="5220072" y="2780928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b</a:t>
            </a:r>
            <a:endParaRPr lang="pt-BR" sz="1200" baseline="-25000" dirty="0"/>
          </a:p>
        </p:txBody>
      </p:sp>
      <p:sp>
        <p:nvSpPr>
          <p:cNvPr id="218" name="Rectangle 140"/>
          <p:cNvSpPr>
            <a:spLocks noChangeArrowheads="1"/>
          </p:cNvSpPr>
          <p:nvPr/>
        </p:nvSpPr>
        <p:spPr bwMode="auto">
          <a:xfrm>
            <a:off x="4221127" y="4229453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d</a:t>
            </a:r>
            <a:endParaRPr lang="pt-BR" sz="1200" baseline="-25000" dirty="0"/>
          </a:p>
        </p:txBody>
      </p:sp>
      <p:sp>
        <p:nvSpPr>
          <p:cNvPr id="219" name="Rectangle 140"/>
          <p:cNvSpPr>
            <a:spLocks noChangeArrowheads="1"/>
          </p:cNvSpPr>
          <p:nvPr/>
        </p:nvSpPr>
        <p:spPr bwMode="auto">
          <a:xfrm>
            <a:off x="6012160" y="4077072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c</a:t>
            </a:r>
            <a:endParaRPr lang="pt-BR" sz="1200" baseline="-25000" dirty="0"/>
          </a:p>
        </p:txBody>
      </p:sp>
      <p:sp>
        <p:nvSpPr>
          <p:cNvPr id="220" name="Rectangle 140"/>
          <p:cNvSpPr>
            <a:spLocks noChangeArrowheads="1"/>
          </p:cNvSpPr>
          <p:nvPr/>
        </p:nvSpPr>
        <p:spPr bwMode="auto">
          <a:xfrm>
            <a:off x="3851920" y="1844824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j</a:t>
            </a:r>
            <a:endParaRPr lang="pt-BR" sz="1200" baseline="-25000" dirty="0"/>
          </a:p>
        </p:txBody>
      </p:sp>
      <p:sp>
        <p:nvSpPr>
          <p:cNvPr id="221" name="Rectangle 140"/>
          <p:cNvSpPr>
            <a:spLocks noChangeArrowheads="1"/>
          </p:cNvSpPr>
          <p:nvPr/>
        </p:nvSpPr>
        <p:spPr bwMode="auto">
          <a:xfrm>
            <a:off x="3851920" y="3356992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f</a:t>
            </a:r>
            <a:endParaRPr lang="pt-BR" sz="1200" baseline="-25000" dirty="0"/>
          </a:p>
        </p:txBody>
      </p:sp>
      <p:sp>
        <p:nvSpPr>
          <p:cNvPr id="222" name="Rectangle 140"/>
          <p:cNvSpPr>
            <a:spLocks noChangeArrowheads="1"/>
          </p:cNvSpPr>
          <p:nvPr/>
        </p:nvSpPr>
        <p:spPr bwMode="auto">
          <a:xfrm>
            <a:off x="5148064" y="4653136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e</a:t>
            </a:r>
            <a:endParaRPr lang="pt-BR" sz="1200" baseline="-25000" dirty="0"/>
          </a:p>
        </p:txBody>
      </p:sp>
      <p:sp>
        <p:nvSpPr>
          <p:cNvPr id="223" name="Rectangle 140"/>
          <p:cNvSpPr>
            <a:spLocks noChangeArrowheads="1"/>
          </p:cNvSpPr>
          <p:nvPr/>
        </p:nvSpPr>
        <p:spPr bwMode="auto">
          <a:xfrm>
            <a:off x="2051720" y="3356992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w</a:t>
            </a:r>
            <a:endParaRPr lang="pt-BR" sz="1200" baseline="-25000" dirty="0"/>
          </a:p>
        </p:txBody>
      </p:sp>
      <p:sp>
        <p:nvSpPr>
          <p:cNvPr id="224" name="Rectangle 140"/>
          <p:cNvSpPr>
            <a:spLocks noChangeArrowheads="1"/>
          </p:cNvSpPr>
          <p:nvPr/>
        </p:nvSpPr>
        <p:spPr bwMode="auto">
          <a:xfrm>
            <a:off x="1619672" y="4293096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x</a:t>
            </a:r>
            <a:endParaRPr lang="pt-BR" sz="1200" baseline="-25000" dirty="0"/>
          </a:p>
        </p:txBody>
      </p:sp>
      <p:sp>
        <p:nvSpPr>
          <p:cNvPr id="225" name="Rectangle 140"/>
          <p:cNvSpPr>
            <a:spLocks noChangeArrowheads="1"/>
          </p:cNvSpPr>
          <p:nvPr/>
        </p:nvSpPr>
        <p:spPr bwMode="auto">
          <a:xfrm>
            <a:off x="7064565" y="4052121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s</a:t>
            </a:r>
            <a:endParaRPr lang="pt-BR" sz="1200" baseline="-25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465367" y="260648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Huang </a:t>
            </a:r>
            <a:r>
              <a:rPr lang="pt-BR" dirty="0" err="1" smtClean="0"/>
              <a:t>Ishibe</a:t>
            </a:r>
            <a:r>
              <a:rPr lang="pt-BR" dirty="0" smtClean="0"/>
              <a:t> antes...</a:t>
            </a:r>
            <a:endParaRPr lang="pt-BR" dirty="0"/>
          </a:p>
        </p:txBody>
      </p:sp>
      <p:sp>
        <p:nvSpPr>
          <p:cNvPr id="227" name="Rectangle 141"/>
          <p:cNvSpPr>
            <a:spLocks noChangeArrowheads="1"/>
          </p:cNvSpPr>
          <p:nvPr/>
        </p:nvSpPr>
        <p:spPr bwMode="auto">
          <a:xfrm>
            <a:off x="5148064" y="1772816"/>
            <a:ext cx="4778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600" dirty="0" smtClean="0"/>
              <a:t>1  :</a:t>
            </a:r>
            <a:endParaRPr lang="pt-BR" sz="1600" baseline="-25000" dirty="0"/>
          </a:p>
        </p:txBody>
      </p:sp>
      <p:sp>
        <p:nvSpPr>
          <p:cNvPr id="228" name="Rectangle 140"/>
          <p:cNvSpPr>
            <a:spLocks noChangeArrowheads="1"/>
          </p:cNvSpPr>
          <p:nvPr/>
        </p:nvSpPr>
        <p:spPr bwMode="auto">
          <a:xfrm>
            <a:off x="3203848" y="3861048"/>
            <a:ext cx="47783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 dirty="0" smtClean="0"/>
              <a:t>a</a:t>
            </a:r>
            <a:endParaRPr lang="pt-BR" sz="1200" baseline="-25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0"/>
          <p:cNvSpPr>
            <a:spLocks noChangeArrowheads="1"/>
          </p:cNvSpPr>
          <p:nvPr/>
        </p:nvSpPr>
        <p:spPr bwMode="auto">
          <a:xfrm>
            <a:off x="2770702" y="2436167"/>
            <a:ext cx="515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3" name="Rectangle 178"/>
          <p:cNvSpPr>
            <a:spLocks noChangeArrowheads="1"/>
          </p:cNvSpPr>
          <p:nvPr/>
        </p:nvSpPr>
        <p:spPr bwMode="auto">
          <a:xfrm>
            <a:off x="4008346" y="5037344"/>
            <a:ext cx="438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SS</a:t>
            </a:r>
            <a:endParaRPr lang="pt-BR" sz="1600" baseline="-25000" dirty="0"/>
          </a:p>
        </p:txBody>
      </p:sp>
      <p:sp>
        <p:nvSpPr>
          <p:cNvPr id="4" name="Rectangle 179"/>
          <p:cNvSpPr>
            <a:spLocks noChangeArrowheads="1"/>
          </p:cNvSpPr>
          <p:nvPr/>
        </p:nvSpPr>
        <p:spPr bwMode="auto">
          <a:xfrm>
            <a:off x="2257013" y="2543951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P2</a:t>
            </a:r>
            <a:endParaRPr lang="pt-BR" sz="1600" baseline="-250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2192086" y="4224525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N2</a:t>
            </a:r>
            <a:endParaRPr lang="pt-BR" sz="1600" baseline="-25000" dirty="0"/>
          </a:p>
        </p:txBody>
      </p:sp>
      <p:sp>
        <p:nvSpPr>
          <p:cNvPr id="6" name="Rectangle 193"/>
          <p:cNvSpPr>
            <a:spLocks noChangeArrowheads="1"/>
          </p:cNvSpPr>
          <p:nvPr/>
        </p:nvSpPr>
        <p:spPr bwMode="auto">
          <a:xfrm>
            <a:off x="654591" y="2528572"/>
            <a:ext cx="539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P1</a:t>
            </a:r>
            <a:endParaRPr lang="pt-BR" sz="1600" baseline="-25000" dirty="0"/>
          </a:p>
        </p:txBody>
      </p:sp>
      <p:sp>
        <p:nvSpPr>
          <p:cNvPr id="7" name="Rectangle 199"/>
          <p:cNvSpPr>
            <a:spLocks noChangeArrowheads="1"/>
          </p:cNvSpPr>
          <p:nvPr/>
        </p:nvSpPr>
        <p:spPr bwMode="auto">
          <a:xfrm>
            <a:off x="746679" y="420422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</a:t>
            </a:r>
            <a:endParaRPr lang="pt-BR" sz="1600" baseline="-25000" dirty="0"/>
          </a:p>
        </p:txBody>
      </p:sp>
      <p:sp>
        <p:nvSpPr>
          <p:cNvPr id="8" name="Oval 112"/>
          <p:cNvSpPr>
            <a:spLocks noChangeArrowheads="1"/>
          </p:cNvSpPr>
          <p:nvPr/>
        </p:nvSpPr>
        <p:spPr bwMode="auto">
          <a:xfrm>
            <a:off x="6484399" y="3561597"/>
            <a:ext cx="77171" cy="773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Conector reto 13"/>
          <p:cNvCxnSpPr>
            <a:cxnSpLocks noChangeShapeType="1"/>
          </p:cNvCxnSpPr>
          <p:nvPr/>
        </p:nvCxnSpPr>
        <p:spPr bwMode="auto">
          <a:xfrm>
            <a:off x="802102" y="2083936"/>
            <a:ext cx="6516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10" name="Rectangle 182"/>
          <p:cNvSpPr>
            <a:spLocks noChangeArrowheads="1"/>
          </p:cNvSpPr>
          <p:nvPr/>
        </p:nvSpPr>
        <p:spPr bwMode="auto">
          <a:xfrm>
            <a:off x="3076564" y="419039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N3</a:t>
            </a:r>
            <a:endParaRPr lang="pt-BR" sz="1600" baseline="-25000" dirty="0"/>
          </a:p>
        </p:txBody>
      </p:sp>
      <p:sp>
        <p:nvSpPr>
          <p:cNvPr id="11" name="Rectangle 178"/>
          <p:cNvSpPr>
            <a:spLocks noChangeArrowheads="1"/>
          </p:cNvSpPr>
          <p:nvPr/>
        </p:nvSpPr>
        <p:spPr bwMode="auto">
          <a:xfrm>
            <a:off x="3920557" y="1749043"/>
            <a:ext cx="57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DD</a:t>
            </a:r>
            <a:endParaRPr lang="pt-BR" sz="1600" baseline="-25000" dirty="0"/>
          </a:p>
        </p:txBody>
      </p:sp>
      <p:cxnSp>
        <p:nvCxnSpPr>
          <p:cNvPr id="21" name="Conector reto 13"/>
          <p:cNvCxnSpPr>
            <a:cxnSpLocks noChangeShapeType="1"/>
          </p:cNvCxnSpPr>
          <p:nvPr/>
        </p:nvCxnSpPr>
        <p:spPr bwMode="auto">
          <a:xfrm>
            <a:off x="626261" y="5063963"/>
            <a:ext cx="8136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22" name="Line 142"/>
          <p:cNvSpPr>
            <a:spLocks noChangeShapeType="1"/>
          </p:cNvSpPr>
          <p:nvPr/>
        </p:nvSpPr>
        <p:spPr bwMode="auto">
          <a:xfrm>
            <a:off x="2855503" y="3540767"/>
            <a:ext cx="0" cy="82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3" name="Grupo 22"/>
          <p:cNvGrpSpPr/>
          <p:nvPr/>
        </p:nvGrpSpPr>
        <p:grpSpPr>
          <a:xfrm>
            <a:off x="8423735" y="3565070"/>
            <a:ext cx="461962" cy="777562"/>
            <a:chOff x="3128881" y="2832511"/>
            <a:chExt cx="461962" cy="777562"/>
          </a:xfrm>
        </p:grpSpPr>
        <p:cxnSp>
          <p:nvCxnSpPr>
            <p:cNvPr id="24" name="Conector Reto 23"/>
            <p:cNvCxnSpPr/>
            <p:nvPr/>
          </p:nvCxnSpPr>
          <p:spPr>
            <a:xfrm flipV="1">
              <a:off x="3128881" y="309016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/>
            <p:cNvCxnSpPr/>
            <p:nvPr/>
          </p:nvCxnSpPr>
          <p:spPr>
            <a:xfrm flipV="1">
              <a:off x="3133643" y="3152075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/>
            <p:cNvCxnSpPr/>
            <p:nvPr/>
          </p:nvCxnSpPr>
          <p:spPr>
            <a:xfrm>
              <a:off x="3373356" y="2832511"/>
              <a:ext cx="0" cy="25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>
              <a:off x="3373356" y="3142073"/>
              <a:ext cx="0" cy="46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Conector Reto 27"/>
          <p:cNvCxnSpPr/>
          <p:nvPr/>
        </p:nvCxnSpPr>
        <p:spPr>
          <a:xfrm>
            <a:off x="8667957" y="4166711"/>
            <a:ext cx="0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111"/>
          <p:cNvSpPr>
            <a:spLocks noChangeArrowheads="1"/>
          </p:cNvSpPr>
          <p:nvPr/>
        </p:nvSpPr>
        <p:spPr bwMode="auto">
          <a:xfrm>
            <a:off x="2509752" y="3491130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upo 250"/>
          <p:cNvGrpSpPr/>
          <p:nvPr/>
        </p:nvGrpSpPr>
        <p:grpSpPr>
          <a:xfrm flipH="1">
            <a:off x="407351" y="3555189"/>
            <a:ext cx="545338" cy="1509696"/>
            <a:chOff x="3860088" y="4278598"/>
            <a:chExt cx="545338" cy="1509696"/>
          </a:xfrm>
        </p:grpSpPr>
        <p:grpSp>
          <p:nvGrpSpPr>
            <p:cNvPr id="31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34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2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upo 251"/>
          <p:cNvGrpSpPr/>
          <p:nvPr/>
        </p:nvGrpSpPr>
        <p:grpSpPr>
          <a:xfrm flipH="1" flipV="1">
            <a:off x="403372" y="2077076"/>
            <a:ext cx="548677" cy="1543307"/>
            <a:chOff x="6008919" y="1222053"/>
            <a:chExt cx="548677" cy="1543307"/>
          </a:xfrm>
        </p:grpSpPr>
        <p:sp>
          <p:nvSpPr>
            <p:cNvPr id="40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4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9" name="Grupo 250"/>
          <p:cNvGrpSpPr/>
          <p:nvPr/>
        </p:nvGrpSpPr>
        <p:grpSpPr>
          <a:xfrm flipH="1">
            <a:off x="2000014" y="3555185"/>
            <a:ext cx="545338" cy="1509696"/>
            <a:chOff x="3860088" y="4278598"/>
            <a:chExt cx="545338" cy="1509696"/>
          </a:xfrm>
        </p:grpSpPr>
        <p:grpSp>
          <p:nvGrpSpPr>
            <p:cNvPr id="50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53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8" name="Grupo 251"/>
          <p:cNvGrpSpPr/>
          <p:nvPr/>
        </p:nvGrpSpPr>
        <p:grpSpPr>
          <a:xfrm flipH="1" flipV="1">
            <a:off x="2001478" y="2077072"/>
            <a:ext cx="548677" cy="1543307"/>
            <a:chOff x="6008919" y="1222053"/>
            <a:chExt cx="548677" cy="1543307"/>
          </a:xfrm>
        </p:grpSpPr>
        <p:sp>
          <p:nvSpPr>
            <p:cNvPr id="59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0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6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8" name="Grupo 251"/>
          <p:cNvGrpSpPr/>
          <p:nvPr/>
        </p:nvGrpSpPr>
        <p:grpSpPr>
          <a:xfrm flipH="1" flipV="1">
            <a:off x="2844537" y="2077078"/>
            <a:ext cx="548677" cy="1543307"/>
            <a:chOff x="6008919" y="1222053"/>
            <a:chExt cx="548677" cy="1543307"/>
          </a:xfrm>
        </p:grpSpPr>
        <p:sp>
          <p:nvSpPr>
            <p:cNvPr id="69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0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7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5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9" name="Rectangle 140"/>
          <p:cNvSpPr>
            <a:spLocks noChangeArrowheads="1"/>
          </p:cNvSpPr>
          <p:nvPr/>
        </p:nvSpPr>
        <p:spPr bwMode="auto">
          <a:xfrm>
            <a:off x="191255" y="4103904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80" name="Rectangle 140"/>
          <p:cNvSpPr>
            <a:spLocks noChangeArrowheads="1"/>
          </p:cNvSpPr>
          <p:nvPr/>
        </p:nvSpPr>
        <p:spPr bwMode="auto">
          <a:xfrm>
            <a:off x="1840453" y="4110832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81" name="Rectangle 140"/>
          <p:cNvSpPr>
            <a:spLocks noChangeArrowheads="1"/>
          </p:cNvSpPr>
          <p:nvPr/>
        </p:nvSpPr>
        <p:spPr bwMode="auto">
          <a:xfrm>
            <a:off x="1576494" y="2453972"/>
            <a:ext cx="495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MC</a:t>
            </a:r>
            <a:endParaRPr lang="pt-BR" sz="1400" b="1" baseline="-25000" dirty="0"/>
          </a:p>
        </p:txBody>
      </p: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3090563" y="2543951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P3</a:t>
            </a:r>
            <a:endParaRPr lang="pt-BR" sz="1600" baseline="-25000" dirty="0"/>
          </a:p>
        </p:txBody>
      </p:sp>
      <p:grpSp>
        <p:nvGrpSpPr>
          <p:cNvPr id="84" name="Grupo 250"/>
          <p:cNvGrpSpPr/>
          <p:nvPr/>
        </p:nvGrpSpPr>
        <p:grpSpPr>
          <a:xfrm flipH="1">
            <a:off x="2844070" y="3555191"/>
            <a:ext cx="545338" cy="1509696"/>
            <a:chOff x="3860088" y="4278598"/>
            <a:chExt cx="545338" cy="1509696"/>
          </a:xfrm>
        </p:grpSpPr>
        <p:grpSp>
          <p:nvGrpSpPr>
            <p:cNvPr id="8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8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6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3" name="Rectangle 140"/>
          <p:cNvSpPr>
            <a:spLocks noChangeArrowheads="1"/>
          </p:cNvSpPr>
          <p:nvPr/>
        </p:nvSpPr>
        <p:spPr bwMode="auto">
          <a:xfrm>
            <a:off x="5538245" y="2436173"/>
            <a:ext cx="451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94" name="Rectangle 179"/>
          <p:cNvSpPr>
            <a:spLocks noChangeArrowheads="1"/>
          </p:cNvSpPr>
          <p:nvPr/>
        </p:nvSpPr>
        <p:spPr bwMode="auto">
          <a:xfrm>
            <a:off x="5230266" y="2543957"/>
            <a:ext cx="614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P6</a:t>
            </a:r>
            <a:endParaRPr lang="pt-BR" sz="1600" baseline="-25000" dirty="0"/>
          </a:p>
        </p:txBody>
      </p:sp>
      <p:sp>
        <p:nvSpPr>
          <p:cNvPr id="95" name="Rectangle 180"/>
          <p:cNvSpPr>
            <a:spLocks noChangeArrowheads="1"/>
          </p:cNvSpPr>
          <p:nvPr/>
        </p:nvSpPr>
        <p:spPr bwMode="auto">
          <a:xfrm>
            <a:off x="5261449" y="4186431"/>
            <a:ext cx="583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N6</a:t>
            </a:r>
            <a:endParaRPr lang="pt-BR" sz="1600" baseline="-25000" dirty="0"/>
          </a:p>
        </p:txBody>
      </p:sp>
      <p:sp>
        <p:nvSpPr>
          <p:cNvPr id="96" name="Rectangle 182"/>
          <p:cNvSpPr>
            <a:spLocks noChangeArrowheads="1"/>
          </p:cNvSpPr>
          <p:nvPr/>
        </p:nvSpPr>
        <p:spPr bwMode="auto">
          <a:xfrm>
            <a:off x="5939746" y="419040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N7</a:t>
            </a:r>
            <a:endParaRPr lang="pt-BR" sz="1600" baseline="-25000" dirty="0"/>
          </a:p>
        </p:txBody>
      </p:sp>
      <p:sp>
        <p:nvSpPr>
          <p:cNvPr id="97" name="Line 142"/>
          <p:cNvSpPr>
            <a:spLocks noChangeShapeType="1"/>
          </p:cNvSpPr>
          <p:nvPr/>
        </p:nvSpPr>
        <p:spPr bwMode="auto">
          <a:xfrm>
            <a:off x="7568017" y="2694761"/>
            <a:ext cx="3311" cy="167721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8" name="Oval 111"/>
          <p:cNvSpPr>
            <a:spLocks noChangeArrowheads="1"/>
          </p:cNvSpPr>
          <p:nvPr/>
        </p:nvSpPr>
        <p:spPr bwMode="auto">
          <a:xfrm>
            <a:off x="3355380" y="3543778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8" name="Grupo 251"/>
          <p:cNvGrpSpPr/>
          <p:nvPr/>
        </p:nvGrpSpPr>
        <p:grpSpPr>
          <a:xfrm flipH="1" flipV="1">
            <a:off x="5031717" y="2077061"/>
            <a:ext cx="548677" cy="1075307"/>
            <a:chOff x="6008919" y="1690053"/>
            <a:chExt cx="548677" cy="1075307"/>
          </a:xfrm>
        </p:grpSpPr>
        <p:sp>
          <p:nvSpPr>
            <p:cNvPr id="109" name="Line 60"/>
            <p:cNvSpPr>
              <a:spLocks noChangeShapeType="1"/>
            </p:cNvSpPr>
            <p:nvPr/>
          </p:nvSpPr>
          <p:spPr bwMode="auto">
            <a:xfrm flipV="1">
              <a:off x="6008919" y="169005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0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1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4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5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6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8" name="Grupo 251"/>
          <p:cNvGrpSpPr/>
          <p:nvPr/>
        </p:nvGrpSpPr>
        <p:grpSpPr>
          <a:xfrm flipH="1" flipV="1">
            <a:off x="5721265" y="2077084"/>
            <a:ext cx="548677" cy="1543307"/>
            <a:chOff x="6008919" y="1222053"/>
            <a:chExt cx="548677" cy="1543307"/>
          </a:xfrm>
        </p:grpSpPr>
        <p:sp>
          <p:nvSpPr>
            <p:cNvPr id="119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0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2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3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4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5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6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1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29" name="Rectangle 140"/>
          <p:cNvSpPr>
            <a:spLocks noChangeArrowheads="1"/>
          </p:cNvSpPr>
          <p:nvPr/>
        </p:nvSpPr>
        <p:spPr bwMode="auto">
          <a:xfrm>
            <a:off x="4802440" y="4131908"/>
            <a:ext cx="505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30" name="Rectangle 180"/>
          <p:cNvSpPr>
            <a:spLocks noChangeArrowheads="1"/>
          </p:cNvSpPr>
          <p:nvPr/>
        </p:nvSpPr>
        <p:spPr bwMode="auto">
          <a:xfrm>
            <a:off x="7826649" y="2545534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p8</a:t>
            </a:r>
            <a:endParaRPr lang="pt-BR" sz="1600" baseline="-25000" dirty="0"/>
          </a:p>
        </p:txBody>
      </p:sp>
      <p:sp>
        <p:nvSpPr>
          <p:cNvPr id="131" name="Rectangle 179"/>
          <p:cNvSpPr>
            <a:spLocks noChangeArrowheads="1"/>
          </p:cNvSpPr>
          <p:nvPr/>
        </p:nvSpPr>
        <p:spPr bwMode="auto">
          <a:xfrm>
            <a:off x="6030806" y="2534432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grpSp>
        <p:nvGrpSpPr>
          <p:cNvPr id="132" name="Grupo 250"/>
          <p:cNvGrpSpPr/>
          <p:nvPr/>
        </p:nvGrpSpPr>
        <p:grpSpPr>
          <a:xfrm flipH="1">
            <a:off x="5724397" y="3555197"/>
            <a:ext cx="545338" cy="1509696"/>
            <a:chOff x="3860088" y="4278598"/>
            <a:chExt cx="545338" cy="1509696"/>
          </a:xfrm>
        </p:grpSpPr>
        <p:grpSp>
          <p:nvGrpSpPr>
            <p:cNvPr id="13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3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61" name="Conector Reto 160"/>
          <p:cNvCxnSpPr>
            <a:stCxn id="116" idx="1"/>
          </p:cNvCxnSpPr>
          <p:nvPr/>
        </p:nvCxnSpPr>
        <p:spPr>
          <a:xfrm>
            <a:off x="5031717" y="2702488"/>
            <a:ext cx="0" cy="39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/>
          <p:nvPr/>
        </p:nvCxnSpPr>
        <p:spPr>
          <a:xfrm>
            <a:off x="4141514" y="3631815"/>
            <a:ext cx="53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82"/>
          <p:cNvSpPr>
            <a:spLocks noChangeArrowheads="1"/>
          </p:cNvSpPr>
          <p:nvPr/>
        </p:nvSpPr>
        <p:spPr bwMode="auto">
          <a:xfrm>
            <a:off x="7887105" y="424755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N8</a:t>
            </a:r>
            <a:endParaRPr lang="pt-BR" sz="1600" baseline="-25000" dirty="0"/>
          </a:p>
        </p:txBody>
      </p:sp>
      <p:grpSp>
        <p:nvGrpSpPr>
          <p:cNvPr id="168" name="Grupo 251"/>
          <p:cNvGrpSpPr/>
          <p:nvPr/>
        </p:nvGrpSpPr>
        <p:grpSpPr>
          <a:xfrm flipH="1" flipV="1">
            <a:off x="7572527" y="2077084"/>
            <a:ext cx="548677" cy="1543307"/>
            <a:chOff x="6008919" y="1222053"/>
            <a:chExt cx="548677" cy="1543307"/>
          </a:xfrm>
        </p:grpSpPr>
        <p:sp>
          <p:nvSpPr>
            <p:cNvPr id="169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0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7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3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4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6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1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8" name="Grupo 250"/>
          <p:cNvGrpSpPr/>
          <p:nvPr/>
        </p:nvGrpSpPr>
        <p:grpSpPr>
          <a:xfrm flipH="1">
            <a:off x="7576506" y="3555197"/>
            <a:ext cx="545338" cy="1509696"/>
            <a:chOff x="3860088" y="4278598"/>
            <a:chExt cx="545338" cy="1509696"/>
          </a:xfrm>
        </p:grpSpPr>
        <p:grpSp>
          <p:nvGrpSpPr>
            <p:cNvPr id="179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82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3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6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0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1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87" name="Conector Reto 186"/>
          <p:cNvCxnSpPr/>
          <p:nvPr/>
        </p:nvCxnSpPr>
        <p:spPr>
          <a:xfrm>
            <a:off x="8120211" y="3573607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40"/>
          <p:cNvSpPr>
            <a:spLocks noChangeArrowheads="1"/>
          </p:cNvSpPr>
          <p:nvPr/>
        </p:nvSpPr>
        <p:spPr bwMode="auto">
          <a:xfrm>
            <a:off x="8663530" y="3526258"/>
            <a:ext cx="451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C</a:t>
            </a:r>
            <a:r>
              <a:rPr lang="en-US" sz="1400" b="1" baseline="-25000" dirty="0" smtClean="0"/>
              <a:t>L</a:t>
            </a:r>
            <a:endParaRPr lang="pt-BR" sz="1400" b="1" baseline="-25000" dirty="0"/>
          </a:p>
        </p:txBody>
      </p:sp>
      <p:sp>
        <p:nvSpPr>
          <p:cNvPr id="190" name="Forma livre 189"/>
          <p:cNvSpPr/>
          <p:nvPr/>
        </p:nvSpPr>
        <p:spPr>
          <a:xfrm>
            <a:off x="943114" y="2705100"/>
            <a:ext cx="1063486" cy="927100"/>
          </a:xfrm>
          <a:custGeom>
            <a:avLst/>
            <a:gdLst>
              <a:gd name="connsiteX0" fmla="*/ 428625 w 428625"/>
              <a:gd name="connsiteY0" fmla="*/ 0 h 809625"/>
              <a:gd name="connsiteX1" fmla="*/ 428625 w 428625"/>
              <a:gd name="connsiteY1" fmla="*/ 809625 h 809625"/>
              <a:gd name="connsiteX2" fmla="*/ 0 w 428625"/>
              <a:gd name="connsiteY2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809625">
                <a:moveTo>
                  <a:pt x="428625" y="0"/>
                </a:moveTo>
                <a:lnTo>
                  <a:pt x="428625" y="809625"/>
                </a:lnTo>
                <a:lnTo>
                  <a:pt x="0" y="809625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1" name="Conector Reto 190"/>
          <p:cNvCxnSpPr/>
          <p:nvPr/>
        </p:nvCxnSpPr>
        <p:spPr>
          <a:xfrm>
            <a:off x="7952329" y="2085975"/>
            <a:ext cx="3714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78"/>
          <p:cNvSpPr>
            <a:spLocks noChangeArrowheads="1"/>
          </p:cNvSpPr>
          <p:nvPr/>
        </p:nvSpPr>
        <p:spPr bwMode="auto">
          <a:xfrm>
            <a:off x="7855466" y="1765977"/>
            <a:ext cx="57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V</a:t>
            </a:r>
            <a:r>
              <a:rPr lang="pt-BR" sz="1600" baseline="-25000" dirty="0" smtClean="0"/>
              <a:t>DD1</a:t>
            </a:r>
            <a:endParaRPr lang="pt-BR" sz="1600" baseline="-25000" dirty="0"/>
          </a:p>
        </p:txBody>
      </p:sp>
      <p:sp>
        <p:nvSpPr>
          <p:cNvPr id="193" name="Rectangle 140"/>
          <p:cNvSpPr>
            <a:spLocks noChangeArrowheads="1"/>
          </p:cNvSpPr>
          <p:nvPr/>
        </p:nvSpPr>
        <p:spPr bwMode="auto">
          <a:xfrm>
            <a:off x="1543056" y="334951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a</a:t>
            </a:r>
            <a:endParaRPr lang="pt-BR" sz="1400" baseline="-25000" dirty="0"/>
          </a:p>
        </p:txBody>
      </p:sp>
      <p:sp>
        <p:nvSpPr>
          <p:cNvPr id="194" name="Rectangle 140"/>
          <p:cNvSpPr>
            <a:spLocks noChangeArrowheads="1"/>
          </p:cNvSpPr>
          <p:nvPr/>
        </p:nvSpPr>
        <p:spPr bwMode="auto">
          <a:xfrm>
            <a:off x="2623598" y="3289299"/>
            <a:ext cx="304800" cy="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b</a:t>
            </a:r>
            <a:endParaRPr lang="pt-BR" sz="1400" baseline="-25000" dirty="0"/>
          </a:p>
        </p:txBody>
      </p:sp>
      <p:sp>
        <p:nvSpPr>
          <p:cNvPr id="196" name="Rectangle 140"/>
          <p:cNvSpPr>
            <a:spLocks noChangeArrowheads="1"/>
          </p:cNvSpPr>
          <p:nvPr/>
        </p:nvSpPr>
        <p:spPr bwMode="auto">
          <a:xfrm>
            <a:off x="5579689" y="3355129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f</a:t>
            </a:r>
            <a:endParaRPr lang="pt-BR" sz="1400" baseline="-25000" dirty="0"/>
          </a:p>
        </p:txBody>
      </p:sp>
      <p:sp>
        <p:nvSpPr>
          <p:cNvPr id="197" name="Rectangle 140"/>
          <p:cNvSpPr>
            <a:spLocks noChangeArrowheads="1"/>
          </p:cNvSpPr>
          <p:nvPr/>
        </p:nvSpPr>
        <p:spPr bwMode="auto">
          <a:xfrm>
            <a:off x="6259097" y="333318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g</a:t>
            </a:r>
            <a:endParaRPr lang="pt-BR" sz="1400" baseline="-25000" dirty="0"/>
          </a:p>
        </p:txBody>
      </p:sp>
      <p:sp>
        <p:nvSpPr>
          <p:cNvPr id="198" name="Rectangle 140"/>
          <p:cNvSpPr>
            <a:spLocks noChangeArrowheads="1"/>
          </p:cNvSpPr>
          <p:nvPr/>
        </p:nvSpPr>
        <p:spPr bwMode="auto">
          <a:xfrm>
            <a:off x="8238079" y="3302948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out</a:t>
            </a:r>
            <a:endParaRPr lang="pt-BR" sz="1400" baseline="-25000" dirty="0"/>
          </a:p>
        </p:txBody>
      </p:sp>
      <p:sp>
        <p:nvSpPr>
          <p:cNvPr id="199" name="Oval 111"/>
          <p:cNvSpPr>
            <a:spLocks noChangeArrowheads="1"/>
          </p:cNvSpPr>
          <p:nvPr/>
        </p:nvSpPr>
        <p:spPr bwMode="auto">
          <a:xfrm>
            <a:off x="913506" y="3590374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0" name="Oval 111"/>
          <p:cNvSpPr>
            <a:spLocks noChangeArrowheads="1"/>
          </p:cNvSpPr>
          <p:nvPr/>
        </p:nvSpPr>
        <p:spPr bwMode="auto">
          <a:xfrm>
            <a:off x="8084846" y="3539576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2" name="Conector Reto 201"/>
          <p:cNvCxnSpPr/>
          <p:nvPr/>
        </p:nvCxnSpPr>
        <p:spPr>
          <a:xfrm flipH="1">
            <a:off x="4834492" y="4370958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to 203"/>
          <p:cNvCxnSpPr/>
          <p:nvPr/>
        </p:nvCxnSpPr>
        <p:spPr>
          <a:xfrm flipV="1">
            <a:off x="5580956" y="3148318"/>
            <a:ext cx="0" cy="64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upo 251"/>
          <p:cNvGrpSpPr/>
          <p:nvPr/>
        </p:nvGrpSpPr>
        <p:grpSpPr>
          <a:xfrm flipV="1">
            <a:off x="1292401" y="2094004"/>
            <a:ext cx="548677" cy="1543307"/>
            <a:chOff x="6008919" y="1222053"/>
            <a:chExt cx="548677" cy="1543307"/>
          </a:xfrm>
        </p:grpSpPr>
        <p:sp>
          <p:nvSpPr>
            <p:cNvPr id="208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09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11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2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3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4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6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7" name="Rectangle 193"/>
          <p:cNvSpPr>
            <a:spLocks noChangeArrowheads="1"/>
          </p:cNvSpPr>
          <p:nvPr/>
        </p:nvSpPr>
        <p:spPr bwMode="auto">
          <a:xfrm>
            <a:off x="1044058" y="2537037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P1a</a:t>
            </a:r>
            <a:endParaRPr lang="pt-BR" sz="1600" baseline="-25000" dirty="0"/>
          </a:p>
        </p:txBody>
      </p:sp>
      <p:cxnSp>
        <p:nvCxnSpPr>
          <p:cNvPr id="219" name="Conector Reto 218"/>
          <p:cNvCxnSpPr/>
          <p:nvPr/>
        </p:nvCxnSpPr>
        <p:spPr>
          <a:xfrm flipH="1" flipV="1">
            <a:off x="2531531" y="3530601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Line 142"/>
          <p:cNvSpPr>
            <a:spLocks noChangeShapeType="1"/>
          </p:cNvSpPr>
          <p:nvPr/>
        </p:nvSpPr>
        <p:spPr bwMode="auto">
          <a:xfrm>
            <a:off x="6662042" y="2694755"/>
            <a:ext cx="3311" cy="167721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22" name="Rectangle 180"/>
          <p:cNvSpPr>
            <a:spLocks noChangeArrowheads="1"/>
          </p:cNvSpPr>
          <p:nvPr/>
        </p:nvSpPr>
        <p:spPr bwMode="auto">
          <a:xfrm>
            <a:off x="6878339" y="2545528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P4</a:t>
            </a:r>
            <a:endParaRPr lang="pt-BR" sz="1600" baseline="-25000" dirty="0"/>
          </a:p>
        </p:txBody>
      </p:sp>
      <p:sp>
        <p:nvSpPr>
          <p:cNvPr id="223" name="Rectangle 182"/>
          <p:cNvSpPr>
            <a:spLocks noChangeArrowheads="1"/>
          </p:cNvSpPr>
          <p:nvPr/>
        </p:nvSpPr>
        <p:spPr bwMode="auto">
          <a:xfrm>
            <a:off x="6879526" y="424754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N4</a:t>
            </a:r>
            <a:endParaRPr lang="pt-BR" sz="1600" baseline="-25000" dirty="0"/>
          </a:p>
        </p:txBody>
      </p:sp>
      <p:grpSp>
        <p:nvGrpSpPr>
          <p:cNvPr id="224" name="Grupo 251"/>
          <p:cNvGrpSpPr/>
          <p:nvPr/>
        </p:nvGrpSpPr>
        <p:grpSpPr>
          <a:xfrm flipH="1" flipV="1">
            <a:off x="6666552" y="2077078"/>
            <a:ext cx="548677" cy="1543307"/>
            <a:chOff x="6008919" y="1222053"/>
            <a:chExt cx="548677" cy="1543307"/>
          </a:xfrm>
        </p:grpSpPr>
        <p:sp>
          <p:nvSpPr>
            <p:cNvPr id="225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26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28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9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0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1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2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3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7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34" name="Grupo 250"/>
          <p:cNvGrpSpPr/>
          <p:nvPr/>
        </p:nvGrpSpPr>
        <p:grpSpPr>
          <a:xfrm flipH="1">
            <a:off x="6670531" y="3555191"/>
            <a:ext cx="545338" cy="1509696"/>
            <a:chOff x="3860088" y="4278598"/>
            <a:chExt cx="545338" cy="1509696"/>
          </a:xfrm>
        </p:grpSpPr>
        <p:grpSp>
          <p:nvGrpSpPr>
            <p:cNvPr id="23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3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36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43" name="Conector Reto 242"/>
          <p:cNvCxnSpPr/>
          <p:nvPr/>
        </p:nvCxnSpPr>
        <p:spPr>
          <a:xfrm>
            <a:off x="6275896" y="3601506"/>
            <a:ext cx="3714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111"/>
          <p:cNvSpPr>
            <a:spLocks noChangeArrowheads="1"/>
          </p:cNvSpPr>
          <p:nvPr/>
        </p:nvSpPr>
        <p:spPr bwMode="auto">
          <a:xfrm>
            <a:off x="7175242" y="3543199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46" name="Conector Reto 245"/>
          <p:cNvCxnSpPr/>
          <p:nvPr/>
        </p:nvCxnSpPr>
        <p:spPr>
          <a:xfrm flipV="1">
            <a:off x="7248783" y="3581401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orma livre 247"/>
          <p:cNvSpPr/>
          <p:nvPr/>
        </p:nvSpPr>
        <p:spPr>
          <a:xfrm>
            <a:off x="397933" y="1710267"/>
            <a:ext cx="7027334" cy="1871133"/>
          </a:xfrm>
          <a:custGeom>
            <a:avLst/>
            <a:gdLst>
              <a:gd name="connsiteX0" fmla="*/ 7001934 w 7001934"/>
              <a:gd name="connsiteY0" fmla="*/ 1871133 h 1871133"/>
              <a:gd name="connsiteX1" fmla="*/ 7001934 w 7001934"/>
              <a:gd name="connsiteY1" fmla="*/ 0 h 1871133"/>
              <a:gd name="connsiteX2" fmla="*/ 0 w 7001934"/>
              <a:gd name="connsiteY2" fmla="*/ 0 h 1871133"/>
              <a:gd name="connsiteX3" fmla="*/ 8467 w 7001934"/>
              <a:gd name="connsiteY3" fmla="*/ 982133 h 187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1934" h="1871133">
                <a:moveTo>
                  <a:pt x="7001934" y="1871133"/>
                </a:moveTo>
                <a:lnTo>
                  <a:pt x="7001934" y="0"/>
                </a:lnTo>
                <a:lnTo>
                  <a:pt x="0" y="0"/>
                </a:lnTo>
                <a:cubicBezTo>
                  <a:pt x="2822" y="327378"/>
                  <a:pt x="5645" y="654755"/>
                  <a:pt x="8467" y="982133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9" name="Rectangle 193"/>
          <p:cNvSpPr>
            <a:spLocks noChangeArrowheads="1"/>
          </p:cNvSpPr>
          <p:nvPr/>
        </p:nvSpPr>
        <p:spPr bwMode="auto">
          <a:xfrm>
            <a:off x="3818936" y="2528566"/>
            <a:ext cx="539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P5</a:t>
            </a:r>
            <a:endParaRPr lang="pt-BR" sz="1600" baseline="-25000" dirty="0"/>
          </a:p>
        </p:txBody>
      </p:sp>
      <p:sp>
        <p:nvSpPr>
          <p:cNvPr id="250" name="Rectangle 199"/>
          <p:cNvSpPr>
            <a:spLocks noChangeArrowheads="1"/>
          </p:cNvSpPr>
          <p:nvPr/>
        </p:nvSpPr>
        <p:spPr bwMode="auto">
          <a:xfrm>
            <a:off x="3972600" y="420421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N5</a:t>
            </a:r>
            <a:endParaRPr lang="pt-BR" sz="1600" baseline="-25000" dirty="0"/>
          </a:p>
        </p:txBody>
      </p:sp>
      <p:grpSp>
        <p:nvGrpSpPr>
          <p:cNvPr id="251" name="Grupo 250"/>
          <p:cNvGrpSpPr/>
          <p:nvPr/>
        </p:nvGrpSpPr>
        <p:grpSpPr>
          <a:xfrm flipH="1">
            <a:off x="3726409" y="3631386"/>
            <a:ext cx="545338" cy="1433493"/>
            <a:chOff x="3860088" y="4354801"/>
            <a:chExt cx="545338" cy="1433493"/>
          </a:xfrm>
        </p:grpSpPr>
        <p:grpSp>
          <p:nvGrpSpPr>
            <p:cNvPr id="25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5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53" name="Line 117"/>
            <p:cNvSpPr>
              <a:spLocks noChangeShapeType="1"/>
            </p:cNvSpPr>
            <p:nvPr/>
          </p:nvSpPr>
          <p:spPr bwMode="auto">
            <a:xfrm flipH="1">
              <a:off x="3860088" y="4354801"/>
              <a:ext cx="0" cy="50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60" name="Grupo 251"/>
          <p:cNvGrpSpPr/>
          <p:nvPr/>
        </p:nvGrpSpPr>
        <p:grpSpPr>
          <a:xfrm flipH="1" flipV="1">
            <a:off x="3603892" y="2077070"/>
            <a:ext cx="548677" cy="1543307"/>
            <a:chOff x="6008919" y="1222053"/>
            <a:chExt cx="548677" cy="1543307"/>
          </a:xfrm>
        </p:grpSpPr>
        <p:sp>
          <p:nvSpPr>
            <p:cNvPr id="26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6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6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70" name="Rectangle 140"/>
          <p:cNvSpPr>
            <a:spLocks noChangeArrowheads="1"/>
          </p:cNvSpPr>
          <p:nvPr/>
        </p:nvSpPr>
        <p:spPr bwMode="auto">
          <a:xfrm>
            <a:off x="3531867" y="4103898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273" name="Rectangle 140"/>
          <p:cNvSpPr>
            <a:spLocks noChangeArrowheads="1"/>
          </p:cNvSpPr>
          <p:nvPr/>
        </p:nvSpPr>
        <p:spPr bwMode="auto">
          <a:xfrm>
            <a:off x="3565171" y="3342585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c</a:t>
            </a:r>
            <a:endParaRPr lang="pt-BR" sz="1400" baseline="-25000" dirty="0"/>
          </a:p>
        </p:txBody>
      </p:sp>
      <p:sp>
        <p:nvSpPr>
          <p:cNvPr id="274" name="Oval 111"/>
          <p:cNvSpPr>
            <a:spLocks noChangeArrowheads="1"/>
          </p:cNvSpPr>
          <p:nvPr/>
        </p:nvSpPr>
        <p:spPr bwMode="auto">
          <a:xfrm>
            <a:off x="4232564" y="3590368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5" name="Grupo 251"/>
          <p:cNvGrpSpPr/>
          <p:nvPr/>
        </p:nvGrpSpPr>
        <p:grpSpPr>
          <a:xfrm flipV="1">
            <a:off x="4391317" y="2093998"/>
            <a:ext cx="548677" cy="1543307"/>
            <a:chOff x="6008919" y="1222053"/>
            <a:chExt cx="548677" cy="1543307"/>
          </a:xfrm>
        </p:grpSpPr>
        <p:sp>
          <p:nvSpPr>
            <p:cNvPr id="276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77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79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0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1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2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3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4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8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85" name="Rectangle 193"/>
          <p:cNvSpPr>
            <a:spLocks noChangeArrowheads="1"/>
          </p:cNvSpPr>
          <p:nvPr/>
        </p:nvSpPr>
        <p:spPr bwMode="auto">
          <a:xfrm>
            <a:off x="4178382" y="2528564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P5a</a:t>
            </a:r>
            <a:endParaRPr lang="pt-BR" sz="1600" baseline="-25000" dirty="0"/>
          </a:p>
        </p:txBody>
      </p:sp>
      <p:sp>
        <p:nvSpPr>
          <p:cNvPr id="286" name="Forma livre 285"/>
          <p:cNvSpPr/>
          <p:nvPr/>
        </p:nvSpPr>
        <p:spPr>
          <a:xfrm>
            <a:off x="3395133" y="2709333"/>
            <a:ext cx="220134" cy="872067"/>
          </a:xfrm>
          <a:custGeom>
            <a:avLst/>
            <a:gdLst>
              <a:gd name="connsiteX0" fmla="*/ 0 w 220134"/>
              <a:gd name="connsiteY0" fmla="*/ 872067 h 872067"/>
              <a:gd name="connsiteX1" fmla="*/ 220134 w 220134"/>
              <a:gd name="connsiteY1" fmla="*/ 872067 h 872067"/>
              <a:gd name="connsiteX2" fmla="*/ 220134 w 220134"/>
              <a:gd name="connsiteY2" fmla="*/ 0 h 87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134" h="872067">
                <a:moveTo>
                  <a:pt x="0" y="872067"/>
                </a:moveTo>
                <a:lnTo>
                  <a:pt x="220134" y="872067"/>
                </a:lnTo>
                <a:lnTo>
                  <a:pt x="220134" y="0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7" name="Forma livre 286"/>
          <p:cNvSpPr/>
          <p:nvPr/>
        </p:nvSpPr>
        <p:spPr>
          <a:xfrm>
            <a:off x="4649893" y="3063240"/>
            <a:ext cx="379307" cy="567267"/>
          </a:xfrm>
          <a:custGeom>
            <a:avLst/>
            <a:gdLst>
              <a:gd name="connsiteX0" fmla="*/ 381000 w 381000"/>
              <a:gd name="connsiteY0" fmla="*/ 0 h 567267"/>
              <a:gd name="connsiteX1" fmla="*/ 381000 w 381000"/>
              <a:gd name="connsiteY1" fmla="*/ 567267 h 567267"/>
              <a:gd name="connsiteX2" fmla="*/ 0 w 381000"/>
              <a:gd name="connsiteY2" fmla="*/ 567267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67267">
                <a:moveTo>
                  <a:pt x="381000" y="0"/>
                </a:moveTo>
                <a:lnTo>
                  <a:pt x="381000" y="567267"/>
                </a:lnTo>
                <a:lnTo>
                  <a:pt x="0" y="567267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8" name="Forma livre 287"/>
          <p:cNvSpPr/>
          <p:nvPr/>
        </p:nvSpPr>
        <p:spPr>
          <a:xfrm>
            <a:off x="4937760" y="1925320"/>
            <a:ext cx="1584960" cy="1681480"/>
          </a:xfrm>
          <a:custGeom>
            <a:avLst/>
            <a:gdLst>
              <a:gd name="connsiteX0" fmla="*/ 0 w 1595120"/>
              <a:gd name="connsiteY0" fmla="*/ 792480 h 1681480"/>
              <a:gd name="connsiteX1" fmla="*/ 0 w 1595120"/>
              <a:gd name="connsiteY1" fmla="*/ 0 h 1681480"/>
              <a:gd name="connsiteX2" fmla="*/ 1595120 w 1595120"/>
              <a:gd name="connsiteY2" fmla="*/ 0 h 1681480"/>
              <a:gd name="connsiteX3" fmla="*/ 1595120 w 1595120"/>
              <a:gd name="connsiteY3" fmla="*/ 1681480 h 168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120" h="1681480">
                <a:moveTo>
                  <a:pt x="0" y="792480"/>
                </a:moveTo>
                <a:lnTo>
                  <a:pt x="0" y="0"/>
                </a:lnTo>
                <a:lnTo>
                  <a:pt x="1595120" y="0"/>
                </a:lnTo>
                <a:lnTo>
                  <a:pt x="1595120" y="1681480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9" name="Rectangle 140"/>
          <p:cNvSpPr>
            <a:spLocks noChangeArrowheads="1"/>
          </p:cNvSpPr>
          <p:nvPr/>
        </p:nvSpPr>
        <p:spPr bwMode="auto">
          <a:xfrm>
            <a:off x="4611188" y="3370295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e</a:t>
            </a:r>
            <a:endParaRPr lang="pt-BR" sz="1400" baseline="-25000" dirty="0"/>
          </a:p>
        </p:txBody>
      </p:sp>
      <p:cxnSp>
        <p:nvCxnSpPr>
          <p:cNvPr id="290" name="Conector Reto 289"/>
          <p:cNvCxnSpPr/>
          <p:nvPr/>
        </p:nvCxnSpPr>
        <p:spPr>
          <a:xfrm>
            <a:off x="5590128" y="3594585"/>
            <a:ext cx="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140"/>
          <p:cNvSpPr>
            <a:spLocks noChangeArrowheads="1"/>
          </p:cNvSpPr>
          <p:nvPr/>
        </p:nvSpPr>
        <p:spPr bwMode="auto">
          <a:xfrm>
            <a:off x="7187758" y="3324221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d</a:t>
            </a:r>
            <a:endParaRPr lang="pt-BR" sz="1400" baseline="-25000" dirty="0"/>
          </a:p>
        </p:txBody>
      </p:sp>
      <p:cxnSp>
        <p:nvCxnSpPr>
          <p:cNvPr id="293" name="Conector Reto 292"/>
          <p:cNvCxnSpPr/>
          <p:nvPr/>
        </p:nvCxnSpPr>
        <p:spPr>
          <a:xfrm flipH="1">
            <a:off x="5724397" y="3581400"/>
            <a:ext cx="0" cy="789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upo 250"/>
          <p:cNvGrpSpPr/>
          <p:nvPr/>
        </p:nvGrpSpPr>
        <p:grpSpPr>
          <a:xfrm flipH="1">
            <a:off x="5038630" y="3562130"/>
            <a:ext cx="545338" cy="1509696"/>
            <a:chOff x="3860088" y="4278598"/>
            <a:chExt cx="545338" cy="1509696"/>
          </a:xfrm>
        </p:grpSpPr>
        <p:grpSp>
          <p:nvGrpSpPr>
            <p:cNvPr id="296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99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0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1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2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3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97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8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7" name="Rectangle 178"/>
          <p:cNvSpPr>
            <a:spLocks noChangeArrowheads="1"/>
          </p:cNvSpPr>
          <p:nvPr/>
        </p:nvSpPr>
        <p:spPr bwMode="auto">
          <a:xfrm>
            <a:off x="322223" y="5973911"/>
            <a:ext cx="1540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smtClean="0"/>
              <a:t>Xiao </a:t>
            </a:r>
            <a:r>
              <a:rPr lang="en-US" sz="2000" dirty="0" err="1" smtClean="0"/>
              <a:t>Peng</a:t>
            </a:r>
            <a:r>
              <a:rPr lang="en-US" sz="2000" dirty="0" smtClean="0"/>
              <a:t> Yu</a:t>
            </a:r>
            <a:endParaRPr lang="pt-BR" sz="2000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Rectangle 178"/>
          <p:cNvSpPr>
            <a:spLocks noChangeArrowheads="1"/>
          </p:cNvSpPr>
          <p:nvPr/>
        </p:nvSpPr>
        <p:spPr bwMode="auto">
          <a:xfrm>
            <a:off x="322223" y="5973911"/>
            <a:ext cx="15404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smtClean="0"/>
              <a:t>Xiao </a:t>
            </a:r>
            <a:r>
              <a:rPr lang="en-US" sz="2000" dirty="0" err="1" smtClean="0"/>
              <a:t>Peng</a:t>
            </a:r>
            <a:r>
              <a:rPr lang="en-US" sz="2000" dirty="0" smtClean="0"/>
              <a:t> Yu</a:t>
            </a:r>
            <a:endParaRPr lang="pt-BR" sz="2000" baseline="-25000" dirty="0"/>
          </a:p>
        </p:txBody>
      </p:sp>
      <p:grpSp>
        <p:nvGrpSpPr>
          <p:cNvPr id="264" name="Grupo 263"/>
          <p:cNvGrpSpPr/>
          <p:nvPr/>
        </p:nvGrpSpPr>
        <p:grpSpPr>
          <a:xfrm>
            <a:off x="159291" y="1710267"/>
            <a:ext cx="8956140" cy="3696409"/>
            <a:chOff x="159291" y="1710267"/>
            <a:chExt cx="8956140" cy="3696409"/>
          </a:xfrm>
        </p:grpSpPr>
        <p:sp>
          <p:nvSpPr>
            <p:cNvPr id="2" name="Rectangle 140"/>
            <p:cNvSpPr>
              <a:spLocks noChangeArrowheads="1"/>
            </p:cNvSpPr>
            <p:nvPr/>
          </p:nvSpPr>
          <p:spPr bwMode="auto">
            <a:xfrm>
              <a:off x="2732602" y="2436167"/>
              <a:ext cx="5152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3" name="Rectangle 178"/>
            <p:cNvSpPr>
              <a:spLocks noChangeArrowheads="1"/>
            </p:cNvSpPr>
            <p:nvPr/>
          </p:nvSpPr>
          <p:spPr bwMode="auto">
            <a:xfrm>
              <a:off x="4008346" y="5037344"/>
              <a:ext cx="49697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SS</a:t>
              </a:r>
              <a:endParaRPr lang="pt-BR" b="1" baseline="-25000" dirty="0"/>
            </a:p>
          </p:txBody>
        </p:sp>
        <p:sp>
          <p:nvSpPr>
            <p:cNvPr id="4" name="Rectangle 179"/>
            <p:cNvSpPr>
              <a:spLocks noChangeArrowheads="1"/>
            </p:cNvSpPr>
            <p:nvPr/>
          </p:nvSpPr>
          <p:spPr bwMode="auto">
            <a:xfrm>
              <a:off x="2257013" y="2543951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P2</a:t>
              </a:r>
              <a:endParaRPr lang="pt-BR" sz="1600" baseline="-25000" dirty="0"/>
            </a:p>
          </p:txBody>
        </p:sp>
        <p:sp>
          <p:nvSpPr>
            <p:cNvPr id="5" name="Rectangle 180"/>
            <p:cNvSpPr>
              <a:spLocks noChangeArrowheads="1"/>
            </p:cNvSpPr>
            <p:nvPr/>
          </p:nvSpPr>
          <p:spPr bwMode="auto">
            <a:xfrm>
              <a:off x="2211136" y="4224525"/>
              <a:ext cx="514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sp>
          <p:nvSpPr>
            <p:cNvPr id="6" name="Rectangle 193"/>
            <p:cNvSpPr>
              <a:spLocks noChangeArrowheads="1"/>
            </p:cNvSpPr>
            <p:nvPr/>
          </p:nvSpPr>
          <p:spPr bwMode="auto">
            <a:xfrm>
              <a:off x="654591" y="2528572"/>
              <a:ext cx="5392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</a:t>
              </a:r>
              <a:endParaRPr lang="pt-BR" sz="1600" baseline="-25000" dirty="0"/>
            </a:p>
          </p:txBody>
        </p:sp>
        <p:sp>
          <p:nvSpPr>
            <p:cNvPr id="7" name="Rectangle 199"/>
            <p:cNvSpPr>
              <a:spLocks noChangeArrowheads="1"/>
            </p:cNvSpPr>
            <p:nvPr/>
          </p:nvSpPr>
          <p:spPr bwMode="auto">
            <a:xfrm>
              <a:off x="746679" y="4204221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</a:t>
              </a:r>
              <a:endParaRPr lang="pt-BR" sz="1600" baseline="-25000" dirty="0"/>
            </a:p>
          </p:txBody>
        </p:sp>
        <p:sp>
          <p:nvSpPr>
            <p:cNvPr id="8" name="Oval 112"/>
            <p:cNvSpPr>
              <a:spLocks noChangeArrowheads="1"/>
            </p:cNvSpPr>
            <p:nvPr/>
          </p:nvSpPr>
          <p:spPr bwMode="auto">
            <a:xfrm>
              <a:off x="6484399" y="3561597"/>
              <a:ext cx="77171" cy="773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" name="Conector reto 13"/>
            <p:cNvCxnSpPr>
              <a:cxnSpLocks noChangeShapeType="1"/>
            </p:cNvCxnSpPr>
            <p:nvPr/>
          </p:nvCxnSpPr>
          <p:spPr bwMode="auto">
            <a:xfrm>
              <a:off x="802102" y="2083936"/>
              <a:ext cx="6516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10" name="Rectangle 182"/>
            <p:cNvSpPr>
              <a:spLocks noChangeArrowheads="1"/>
            </p:cNvSpPr>
            <p:nvPr/>
          </p:nvSpPr>
          <p:spPr bwMode="auto">
            <a:xfrm>
              <a:off x="3076564" y="4190395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N3</a:t>
              </a:r>
              <a:endParaRPr lang="pt-BR" sz="1600" baseline="-25000" dirty="0"/>
            </a:p>
          </p:txBody>
        </p:sp>
        <p:sp>
          <p:nvSpPr>
            <p:cNvPr id="11" name="Rectangle 178"/>
            <p:cNvSpPr>
              <a:spLocks noChangeArrowheads="1"/>
            </p:cNvSpPr>
            <p:nvPr/>
          </p:nvSpPr>
          <p:spPr bwMode="auto">
            <a:xfrm>
              <a:off x="3920557" y="1749043"/>
              <a:ext cx="5757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DD</a:t>
              </a:r>
              <a:endParaRPr lang="pt-BR" b="1" baseline="-25000" dirty="0"/>
            </a:p>
          </p:txBody>
        </p:sp>
        <p:cxnSp>
          <p:nvCxnSpPr>
            <p:cNvPr id="12" name="Conector reto 13"/>
            <p:cNvCxnSpPr>
              <a:cxnSpLocks noChangeShapeType="1"/>
            </p:cNvCxnSpPr>
            <p:nvPr/>
          </p:nvCxnSpPr>
          <p:spPr bwMode="auto">
            <a:xfrm>
              <a:off x="626261" y="5063963"/>
              <a:ext cx="8136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13" name="Line 142"/>
            <p:cNvSpPr>
              <a:spLocks noChangeShapeType="1"/>
            </p:cNvSpPr>
            <p:nvPr/>
          </p:nvSpPr>
          <p:spPr bwMode="auto">
            <a:xfrm>
              <a:off x="2855503" y="3540767"/>
              <a:ext cx="0" cy="82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8423735" y="3565070"/>
              <a:ext cx="461962" cy="777562"/>
              <a:chOff x="3128881" y="2832511"/>
              <a:chExt cx="461962" cy="777562"/>
            </a:xfrm>
          </p:grpSpPr>
          <p:cxnSp>
            <p:nvCxnSpPr>
              <p:cNvPr id="15" name="Conector Reto 14"/>
              <p:cNvCxnSpPr/>
              <p:nvPr/>
            </p:nvCxnSpPr>
            <p:spPr>
              <a:xfrm flipV="1">
                <a:off x="3128881" y="309016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 flipV="1">
                <a:off x="3133643" y="3152075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373356" y="2832511"/>
                <a:ext cx="0" cy="25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3373356" y="3142073"/>
                <a:ext cx="0" cy="468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ector Reto 18"/>
            <p:cNvCxnSpPr/>
            <p:nvPr/>
          </p:nvCxnSpPr>
          <p:spPr>
            <a:xfrm>
              <a:off x="8667957" y="4166711"/>
              <a:ext cx="0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11"/>
            <p:cNvSpPr>
              <a:spLocks noChangeArrowheads="1"/>
            </p:cNvSpPr>
            <p:nvPr/>
          </p:nvSpPr>
          <p:spPr bwMode="auto">
            <a:xfrm>
              <a:off x="2509752" y="3491130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upo 250"/>
            <p:cNvGrpSpPr/>
            <p:nvPr/>
          </p:nvGrpSpPr>
          <p:grpSpPr>
            <a:xfrm flipH="1">
              <a:off x="407351" y="3555189"/>
              <a:ext cx="545338" cy="1509696"/>
              <a:chOff x="3860088" y="4278598"/>
              <a:chExt cx="545338" cy="1509696"/>
            </a:xfrm>
          </p:grpSpPr>
          <p:grpSp>
            <p:nvGrpSpPr>
              <p:cNvPr id="22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0" name="Grupo 251"/>
            <p:cNvGrpSpPr/>
            <p:nvPr/>
          </p:nvGrpSpPr>
          <p:grpSpPr>
            <a:xfrm flipH="1" flipV="1">
              <a:off x="403372" y="2077076"/>
              <a:ext cx="548677" cy="1543307"/>
              <a:chOff x="6008919" y="1222053"/>
              <a:chExt cx="548677" cy="1543307"/>
            </a:xfrm>
          </p:grpSpPr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0" name="Grupo 250"/>
            <p:cNvGrpSpPr/>
            <p:nvPr/>
          </p:nvGrpSpPr>
          <p:grpSpPr>
            <a:xfrm flipH="1">
              <a:off x="2000014" y="3555185"/>
              <a:ext cx="545338" cy="1509696"/>
              <a:chOff x="3860088" y="4278598"/>
              <a:chExt cx="545338" cy="1509696"/>
            </a:xfrm>
          </p:grpSpPr>
          <p:grpSp>
            <p:nvGrpSpPr>
              <p:cNvPr id="41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4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5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6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2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9" name="Grupo 251"/>
            <p:cNvGrpSpPr/>
            <p:nvPr/>
          </p:nvGrpSpPr>
          <p:grpSpPr>
            <a:xfrm flipH="1" flipV="1">
              <a:off x="2001478" y="2077072"/>
              <a:ext cx="548677" cy="1543307"/>
              <a:chOff x="6008919" y="1222053"/>
              <a:chExt cx="548677" cy="1543307"/>
            </a:xfrm>
          </p:grpSpPr>
          <p:sp>
            <p:nvSpPr>
              <p:cNvPr id="50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51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5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9" name="Grupo 251"/>
            <p:cNvGrpSpPr/>
            <p:nvPr/>
          </p:nvGrpSpPr>
          <p:grpSpPr>
            <a:xfrm flipH="1" flipV="1">
              <a:off x="2844537" y="2077078"/>
              <a:ext cx="548677" cy="1543307"/>
              <a:chOff x="6008919" y="1222053"/>
              <a:chExt cx="548677" cy="1543307"/>
            </a:xfrm>
          </p:grpSpPr>
          <p:sp>
            <p:nvSpPr>
              <p:cNvPr id="60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61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6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2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9" name="Rectangle 140"/>
            <p:cNvSpPr>
              <a:spLocks noChangeArrowheads="1"/>
            </p:cNvSpPr>
            <p:nvPr/>
          </p:nvSpPr>
          <p:spPr bwMode="auto">
            <a:xfrm>
              <a:off x="191255" y="4103904"/>
              <a:ext cx="5299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70" name="Rectangle 140"/>
            <p:cNvSpPr>
              <a:spLocks noChangeArrowheads="1"/>
            </p:cNvSpPr>
            <p:nvPr/>
          </p:nvSpPr>
          <p:spPr bwMode="auto">
            <a:xfrm>
              <a:off x="1840453" y="4110832"/>
              <a:ext cx="471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71" name="Rectangle 140"/>
            <p:cNvSpPr>
              <a:spLocks noChangeArrowheads="1"/>
            </p:cNvSpPr>
            <p:nvPr/>
          </p:nvSpPr>
          <p:spPr bwMode="auto">
            <a:xfrm>
              <a:off x="1576494" y="2453972"/>
              <a:ext cx="4957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MC</a:t>
              </a:r>
              <a:endParaRPr lang="pt-BR" sz="1400" b="1" baseline="-25000" dirty="0"/>
            </a:p>
          </p:txBody>
        </p:sp>
        <p:sp>
          <p:nvSpPr>
            <p:cNvPr id="72" name="Rectangle 179"/>
            <p:cNvSpPr>
              <a:spLocks noChangeArrowheads="1"/>
            </p:cNvSpPr>
            <p:nvPr/>
          </p:nvSpPr>
          <p:spPr bwMode="auto">
            <a:xfrm>
              <a:off x="3090563" y="2543951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P3</a:t>
              </a:r>
              <a:endParaRPr lang="pt-BR" sz="1600" baseline="-25000" dirty="0"/>
            </a:p>
          </p:txBody>
        </p:sp>
        <p:grpSp>
          <p:nvGrpSpPr>
            <p:cNvPr id="73" name="Grupo 250"/>
            <p:cNvGrpSpPr/>
            <p:nvPr/>
          </p:nvGrpSpPr>
          <p:grpSpPr>
            <a:xfrm flipH="1">
              <a:off x="2844070" y="3555191"/>
              <a:ext cx="545338" cy="1509696"/>
              <a:chOff x="3860088" y="4278598"/>
              <a:chExt cx="545338" cy="1509696"/>
            </a:xfrm>
          </p:grpSpPr>
          <p:grpSp>
            <p:nvGrpSpPr>
              <p:cNvPr id="74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7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75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2" name="Rectangle 140"/>
            <p:cNvSpPr>
              <a:spLocks noChangeArrowheads="1"/>
            </p:cNvSpPr>
            <p:nvPr/>
          </p:nvSpPr>
          <p:spPr bwMode="auto">
            <a:xfrm>
              <a:off x="5538245" y="2436173"/>
              <a:ext cx="451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83" name="Rectangle 179"/>
            <p:cNvSpPr>
              <a:spLocks noChangeArrowheads="1"/>
            </p:cNvSpPr>
            <p:nvPr/>
          </p:nvSpPr>
          <p:spPr bwMode="auto">
            <a:xfrm>
              <a:off x="5230266" y="2543957"/>
              <a:ext cx="6149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P6</a:t>
              </a:r>
              <a:endParaRPr lang="pt-BR" sz="1600" baseline="-25000" dirty="0"/>
            </a:p>
          </p:txBody>
        </p:sp>
        <p:sp>
          <p:nvSpPr>
            <p:cNvPr id="84" name="Rectangle 180"/>
            <p:cNvSpPr>
              <a:spLocks noChangeArrowheads="1"/>
            </p:cNvSpPr>
            <p:nvPr/>
          </p:nvSpPr>
          <p:spPr bwMode="auto">
            <a:xfrm>
              <a:off x="5261449" y="4186431"/>
              <a:ext cx="5837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N6</a:t>
              </a:r>
              <a:endParaRPr lang="pt-BR" sz="1600" baseline="-25000" dirty="0"/>
            </a:p>
          </p:txBody>
        </p:sp>
        <p:sp>
          <p:nvSpPr>
            <p:cNvPr id="85" name="Rectangle 182"/>
            <p:cNvSpPr>
              <a:spLocks noChangeArrowheads="1"/>
            </p:cNvSpPr>
            <p:nvPr/>
          </p:nvSpPr>
          <p:spPr bwMode="auto">
            <a:xfrm>
              <a:off x="5939746" y="4190401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N7</a:t>
              </a:r>
              <a:endParaRPr lang="pt-BR" sz="1600" baseline="-25000" dirty="0"/>
            </a:p>
          </p:txBody>
        </p:sp>
        <p:sp>
          <p:nvSpPr>
            <p:cNvPr id="86" name="Line 142"/>
            <p:cNvSpPr>
              <a:spLocks noChangeShapeType="1"/>
            </p:cNvSpPr>
            <p:nvPr/>
          </p:nvSpPr>
          <p:spPr bwMode="auto">
            <a:xfrm>
              <a:off x="7568017" y="2694761"/>
              <a:ext cx="3311" cy="16772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Oval 111"/>
            <p:cNvSpPr>
              <a:spLocks noChangeArrowheads="1"/>
            </p:cNvSpPr>
            <p:nvPr/>
          </p:nvSpPr>
          <p:spPr bwMode="auto">
            <a:xfrm>
              <a:off x="3355380" y="3543778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" name="Grupo 251"/>
            <p:cNvGrpSpPr/>
            <p:nvPr/>
          </p:nvGrpSpPr>
          <p:grpSpPr>
            <a:xfrm flipH="1" flipV="1">
              <a:off x="5031717" y="2077061"/>
              <a:ext cx="548677" cy="1075307"/>
              <a:chOff x="6008919" y="1690053"/>
              <a:chExt cx="548677" cy="1075307"/>
            </a:xfrm>
          </p:grpSpPr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 flipV="1">
                <a:off x="6008919" y="1690053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90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9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1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8" name="Grupo 251"/>
            <p:cNvGrpSpPr/>
            <p:nvPr/>
          </p:nvGrpSpPr>
          <p:grpSpPr>
            <a:xfrm flipH="1" flipV="1">
              <a:off x="5721265" y="2077084"/>
              <a:ext cx="548677" cy="1543307"/>
              <a:chOff x="6008919" y="1222053"/>
              <a:chExt cx="548677" cy="1543307"/>
            </a:xfrm>
          </p:grpSpPr>
          <p:sp>
            <p:nvSpPr>
              <p:cNvPr id="99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0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0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08" name="Rectangle 140"/>
            <p:cNvSpPr>
              <a:spLocks noChangeArrowheads="1"/>
            </p:cNvSpPr>
            <p:nvPr/>
          </p:nvSpPr>
          <p:spPr bwMode="auto">
            <a:xfrm>
              <a:off x="4802440" y="4131908"/>
              <a:ext cx="5055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109" name="Rectangle 180"/>
            <p:cNvSpPr>
              <a:spLocks noChangeArrowheads="1"/>
            </p:cNvSpPr>
            <p:nvPr/>
          </p:nvSpPr>
          <p:spPr bwMode="auto">
            <a:xfrm>
              <a:off x="7826649" y="2545534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p8</a:t>
              </a:r>
              <a:endParaRPr lang="pt-BR" sz="1600" baseline="-25000" dirty="0"/>
            </a:p>
          </p:txBody>
        </p:sp>
        <p:sp>
          <p:nvSpPr>
            <p:cNvPr id="110" name="Rectangle 179"/>
            <p:cNvSpPr>
              <a:spLocks noChangeArrowheads="1"/>
            </p:cNvSpPr>
            <p:nvPr/>
          </p:nvSpPr>
          <p:spPr bwMode="auto">
            <a:xfrm>
              <a:off x="6030806" y="2534432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P7</a:t>
              </a:r>
              <a:endParaRPr lang="pt-BR" sz="1600" baseline="-25000" dirty="0"/>
            </a:p>
          </p:txBody>
        </p:sp>
        <p:grpSp>
          <p:nvGrpSpPr>
            <p:cNvPr id="111" name="Grupo 250"/>
            <p:cNvGrpSpPr/>
            <p:nvPr/>
          </p:nvGrpSpPr>
          <p:grpSpPr>
            <a:xfrm flipH="1">
              <a:off x="5724397" y="3555197"/>
              <a:ext cx="545338" cy="1509696"/>
              <a:chOff x="3860088" y="4278598"/>
              <a:chExt cx="545338" cy="1509696"/>
            </a:xfrm>
          </p:grpSpPr>
          <p:grpSp>
            <p:nvGrpSpPr>
              <p:cNvPr id="112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1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1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20" name="Conector Reto 119"/>
            <p:cNvCxnSpPr>
              <a:stCxn id="96" idx="1"/>
            </p:cNvCxnSpPr>
            <p:nvPr/>
          </p:nvCxnSpPr>
          <p:spPr>
            <a:xfrm>
              <a:off x="5031717" y="2702488"/>
              <a:ext cx="0" cy="396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>
              <a:off x="4141514" y="3631815"/>
              <a:ext cx="5364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82"/>
            <p:cNvSpPr>
              <a:spLocks noChangeArrowheads="1"/>
            </p:cNvSpPr>
            <p:nvPr/>
          </p:nvSpPr>
          <p:spPr bwMode="auto">
            <a:xfrm>
              <a:off x="7887105" y="4247551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N8</a:t>
              </a:r>
              <a:endParaRPr lang="pt-BR" sz="1600" baseline="-25000" dirty="0"/>
            </a:p>
          </p:txBody>
        </p:sp>
        <p:grpSp>
          <p:nvGrpSpPr>
            <p:cNvPr id="123" name="Grupo 251"/>
            <p:cNvGrpSpPr/>
            <p:nvPr/>
          </p:nvGrpSpPr>
          <p:grpSpPr>
            <a:xfrm flipH="1" flipV="1">
              <a:off x="7572527" y="2077084"/>
              <a:ext cx="548677" cy="1543307"/>
              <a:chOff x="6008919" y="1222053"/>
              <a:chExt cx="548677" cy="1543307"/>
            </a:xfrm>
          </p:grpSpPr>
          <p:sp>
            <p:nvSpPr>
              <p:cNvPr id="124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25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2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6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3" name="Grupo 250"/>
            <p:cNvGrpSpPr/>
            <p:nvPr/>
          </p:nvGrpSpPr>
          <p:grpSpPr>
            <a:xfrm flipH="1">
              <a:off x="7576506" y="3555197"/>
              <a:ext cx="545338" cy="1509696"/>
              <a:chOff x="3860088" y="4278598"/>
              <a:chExt cx="545338" cy="1509696"/>
            </a:xfrm>
          </p:grpSpPr>
          <p:grpSp>
            <p:nvGrpSpPr>
              <p:cNvPr id="134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3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35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6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42" name="Conector Reto 141"/>
            <p:cNvCxnSpPr/>
            <p:nvPr/>
          </p:nvCxnSpPr>
          <p:spPr>
            <a:xfrm>
              <a:off x="8120211" y="3573607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0"/>
            <p:cNvSpPr>
              <a:spLocks noChangeArrowheads="1"/>
            </p:cNvSpPr>
            <p:nvPr/>
          </p:nvSpPr>
          <p:spPr bwMode="auto">
            <a:xfrm>
              <a:off x="8663530" y="3526258"/>
              <a:ext cx="451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C</a:t>
              </a:r>
              <a:r>
                <a:rPr lang="en-US" sz="1400" b="1" baseline="-25000" dirty="0" smtClean="0"/>
                <a:t>L</a:t>
              </a:r>
              <a:endParaRPr lang="pt-BR" sz="1400" b="1" baseline="-25000" dirty="0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943114" y="2705100"/>
              <a:ext cx="1063486" cy="927100"/>
            </a:xfrm>
            <a:custGeom>
              <a:avLst/>
              <a:gdLst>
                <a:gd name="connsiteX0" fmla="*/ 428625 w 428625"/>
                <a:gd name="connsiteY0" fmla="*/ 0 h 809625"/>
                <a:gd name="connsiteX1" fmla="*/ 428625 w 428625"/>
                <a:gd name="connsiteY1" fmla="*/ 809625 h 809625"/>
                <a:gd name="connsiteX2" fmla="*/ 0 w 428625"/>
                <a:gd name="connsiteY2" fmla="*/ 8096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809625">
                  <a:moveTo>
                    <a:pt x="428625" y="0"/>
                  </a:moveTo>
                  <a:lnTo>
                    <a:pt x="428625" y="809625"/>
                  </a:lnTo>
                  <a:lnTo>
                    <a:pt x="0" y="809625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5" name="Conector Reto 144"/>
            <p:cNvCxnSpPr/>
            <p:nvPr/>
          </p:nvCxnSpPr>
          <p:spPr>
            <a:xfrm>
              <a:off x="7952329" y="2085975"/>
              <a:ext cx="3714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78"/>
            <p:cNvSpPr>
              <a:spLocks noChangeArrowheads="1"/>
            </p:cNvSpPr>
            <p:nvPr/>
          </p:nvSpPr>
          <p:spPr bwMode="auto">
            <a:xfrm>
              <a:off x="7826891" y="1737402"/>
              <a:ext cx="631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 smtClean="0"/>
                <a:t>V</a:t>
              </a:r>
              <a:r>
                <a:rPr lang="pt-BR" b="1" baseline="-25000" dirty="0" smtClean="0"/>
                <a:t>DD1</a:t>
              </a:r>
              <a:endParaRPr lang="pt-BR" b="1" baseline="-25000" dirty="0"/>
            </a:p>
          </p:txBody>
        </p:sp>
        <p:sp>
          <p:nvSpPr>
            <p:cNvPr id="147" name="Rectangle 140"/>
            <p:cNvSpPr>
              <a:spLocks noChangeArrowheads="1"/>
            </p:cNvSpPr>
            <p:nvPr/>
          </p:nvSpPr>
          <p:spPr bwMode="auto">
            <a:xfrm>
              <a:off x="1543056" y="3349518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a</a:t>
              </a:r>
              <a:endParaRPr lang="pt-BR" sz="1400" baseline="-25000" dirty="0"/>
            </a:p>
          </p:txBody>
        </p:sp>
        <p:sp>
          <p:nvSpPr>
            <p:cNvPr id="148" name="Rectangle 140"/>
            <p:cNvSpPr>
              <a:spLocks noChangeArrowheads="1"/>
            </p:cNvSpPr>
            <p:nvPr/>
          </p:nvSpPr>
          <p:spPr bwMode="auto">
            <a:xfrm>
              <a:off x="2623598" y="3289299"/>
              <a:ext cx="304800" cy="31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b</a:t>
              </a:r>
              <a:endParaRPr lang="pt-BR" sz="1400" baseline="-25000" dirty="0"/>
            </a:p>
          </p:txBody>
        </p:sp>
        <p:sp>
          <p:nvSpPr>
            <p:cNvPr id="149" name="Rectangle 140"/>
            <p:cNvSpPr>
              <a:spLocks noChangeArrowheads="1"/>
            </p:cNvSpPr>
            <p:nvPr/>
          </p:nvSpPr>
          <p:spPr bwMode="auto">
            <a:xfrm>
              <a:off x="5579689" y="3355129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f</a:t>
              </a:r>
              <a:endParaRPr lang="pt-BR" sz="1400" baseline="-25000" dirty="0"/>
            </a:p>
          </p:txBody>
        </p:sp>
        <p:sp>
          <p:nvSpPr>
            <p:cNvPr id="150" name="Rectangle 140"/>
            <p:cNvSpPr>
              <a:spLocks noChangeArrowheads="1"/>
            </p:cNvSpPr>
            <p:nvPr/>
          </p:nvSpPr>
          <p:spPr bwMode="auto">
            <a:xfrm>
              <a:off x="6259097" y="3333188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g</a:t>
              </a:r>
              <a:endParaRPr lang="pt-BR" sz="1400" baseline="-25000" dirty="0"/>
            </a:p>
          </p:txBody>
        </p:sp>
        <p:sp>
          <p:nvSpPr>
            <p:cNvPr id="151" name="Rectangle 140"/>
            <p:cNvSpPr>
              <a:spLocks noChangeArrowheads="1"/>
            </p:cNvSpPr>
            <p:nvPr/>
          </p:nvSpPr>
          <p:spPr bwMode="auto">
            <a:xfrm>
              <a:off x="8238079" y="3302948"/>
              <a:ext cx="4476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out</a:t>
              </a:r>
              <a:endParaRPr lang="pt-BR" sz="1400" baseline="-25000" dirty="0"/>
            </a:p>
          </p:txBody>
        </p:sp>
        <p:sp>
          <p:nvSpPr>
            <p:cNvPr id="152" name="Oval 111"/>
            <p:cNvSpPr>
              <a:spLocks noChangeArrowheads="1"/>
            </p:cNvSpPr>
            <p:nvPr/>
          </p:nvSpPr>
          <p:spPr bwMode="auto">
            <a:xfrm>
              <a:off x="913506" y="3590374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11"/>
            <p:cNvSpPr>
              <a:spLocks noChangeArrowheads="1"/>
            </p:cNvSpPr>
            <p:nvPr/>
          </p:nvSpPr>
          <p:spPr bwMode="auto">
            <a:xfrm>
              <a:off x="8084846" y="3539576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" name="Conector Reto 153"/>
            <p:cNvCxnSpPr/>
            <p:nvPr/>
          </p:nvCxnSpPr>
          <p:spPr>
            <a:xfrm flipH="1">
              <a:off x="4834492" y="4370958"/>
              <a:ext cx="32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/>
            <p:nvPr/>
          </p:nvCxnSpPr>
          <p:spPr>
            <a:xfrm flipV="1">
              <a:off x="5580956" y="3148318"/>
              <a:ext cx="0" cy="64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Grupo 251"/>
            <p:cNvGrpSpPr/>
            <p:nvPr/>
          </p:nvGrpSpPr>
          <p:grpSpPr>
            <a:xfrm flipV="1">
              <a:off x="1292401" y="2094004"/>
              <a:ext cx="548677" cy="1543307"/>
              <a:chOff x="6008919" y="1222053"/>
              <a:chExt cx="548677" cy="1543307"/>
            </a:xfrm>
          </p:grpSpPr>
          <p:sp>
            <p:nvSpPr>
              <p:cNvPr id="157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58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60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9636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2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5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66" name="Rectangle 193"/>
            <p:cNvSpPr>
              <a:spLocks noChangeArrowheads="1"/>
            </p:cNvSpPr>
            <p:nvPr/>
          </p:nvSpPr>
          <p:spPr bwMode="auto">
            <a:xfrm>
              <a:off x="1044058" y="2537037"/>
              <a:ext cx="632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P1a</a:t>
              </a:r>
              <a:endParaRPr lang="pt-BR" sz="1600" baseline="-25000" dirty="0"/>
            </a:p>
          </p:txBody>
        </p:sp>
        <p:cxnSp>
          <p:nvCxnSpPr>
            <p:cNvPr id="167" name="Conector Reto 166"/>
            <p:cNvCxnSpPr/>
            <p:nvPr/>
          </p:nvCxnSpPr>
          <p:spPr>
            <a:xfrm flipH="1" flipV="1">
              <a:off x="2531531" y="3530601"/>
              <a:ext cx="32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Line 142"/>
            <p:cNvSpPr>
              <a:spLocks noChangeShapeType="1"/>
            </p:cNvSpPr>
            <p:nvPr/>
          </p:nvSpPr>
          <p:spPr bwMode="auto">
            <a:xfrm>
              <a:off x="6662042" y="2694755"/>
              <a:ext cx="3311" cy="16772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Rectangle 180"/>
            <p:cNvSpPr>
              <a:spLocks noChangeArrowheads="1"/>
            </p:cNvSpPr>
            <p:nvPr/>
          </p:nvSpPr>
          <p:spPr bwMode="auto">
            <a:xfrm>
              <a:off x="6878339" y="2545528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P4</a:t>
              </a:r>
              <a:endParaRPr lang="pt-BR" sz="1600" baseline="-25000" dirty="0"/>
            </a:p>
          </p:txBody>
        </p:sp>
        <p:sp>
          <p:nvSpPr>
            <p:cNvPr id="170" name="Rectangle 182"/>
            <p:cNvSpPr>
              <a:spLocks noChangeArrowheads="1"/>
            </p:cNvSpPr>
            <p:nvPr/>
          </p:nvSpPr>
          <p:spPr bwMode="auto">
            <a:xfrm>
              <a:off x="6889051" y="4247545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N4</a:t>
              </a:r>
              <a:endParaRPr lang="pt-BR" sz="1600" baseline="-25000" dirty="0"/>
            </a:p>
          </p:txBody>
        </p:sp>
        <p:grpSp>
          <p:nvGrpSpPr>
            <p:cNvPr id="171" name="Grupo 251"/>
            <p:cNvGrpSpPr/>
            <p:nvPr/>
          </p:nvGrpSpPr>
          <p:grpSpPr>
            <a:xfrm flipH="1" flipV="1">
              <a:off x="6666552" y="2077078"/>
              <a:ext cx="548677" cy="1543307"/>
              <a:chOff x="6008919" y="1222053"/>
              <a:chExt cx="548677" cy="1543307"/>
            </a:xfrm>
          </p:grpSpPr>
          <p:sp>
            <p:nvSpPr>
              <p:cNvPr id="17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7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7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81" name="Grupo 250"/>
            <p:cNvGrpSpPr/>
            <p:nvPr/>
          </p:nvGrpSpPr>
          <p:grpSpPr>
            <a:xfrm flipH="1">
              <a:off x="6670531" y="3555191"/>
              <a:ext cx="545338" cy="1509696"/>
              <a:chOff x="3860088" y="4278598"/>
              <a:chExt cx="545338" cy="1509696"/>
            </a:xfrm>
          </p:grpSpPr>
          <p:grpSp>
            <p:nvGrpSpPr>
              <p:cNvPr id="182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8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8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90" name="Conector Reto 189"/>
            <p:cNvCxnSpPr/>
            <p:nvPr/>
          </p:nvCxnSpPr>
          <p:spPr>
            <a:xfrm>
              <a:off x="6275896" y="3601506"/>
              <a:ext cx="3714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11"/>
            <p:cNvSpPr>
              <a:spLocks noChangeArrowheads="1"/>
            </p:cNvSpPr>
            <p:nvPr/>
          </p:nvSpPr>
          <p:spPr bwMode="auto">
            <a:xfrm>
              <a:off x="7175242" y="3543199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2" name="Conector Reto 191"/>
            <p:cNvCxnSpPr/>
            <p:nvPr/>
          </p:nvCxnSpPr>
          <p:spPr>
            <a:xfrm flipV="1">
              <a:off x="7248783" y="3581401"/>
              <a:ext cx="32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Forma livre 192"/>
            <p:cNvSpPr/>
            <p:nvPr/>
          </p:nvSpPr>
          <p:spPr>
            <a:xfrm>
              <a:off x="397933" y="1710267"/>
              <a:ext cx="7027334" cy="1871133"/>
            </a:xfrm>
            <a:custGeom>
              <a:avLst/>
              <a:gdLst>
                <a:gd name="connsiteX0" fmla="*/ 7001934 w 7001934"/>
                <a:gd name="connsiteY0" fmla="*/ 1871133 h 1871133"/>
                <a:gd name="connsiteX1" fmla="*/ 7001934 w 7001934"/>
                <a:gd name="connsiteY1" fmla="*/ 0 h 1871133"/>
                <a:gd name="connsiteX2" fmla="*/ 0 w 7001934"/>
                <a:gd name="connsiteY2" fmla="*/ 0 h 1871133"/>
                <a:gd name="connsiteX3" fmla="*/ 8467 w 7001934"/>
                <a:gd name="connsiteY3" fmla="*/ 982133 h 18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1934" h="1871133">
                  <a:moveTo>
                    <a:pt x="7001934" y="1871133"/>
                  </a:moveTo>
                  <a:lnTo>
                    <a:pt x="7001934" y="0"/>
                  </a:lnTo>
                  <a:lnTo>
                    <a:pt x="0" y="0"/>
                  </a:lnTo>
                  <a:cubicBezTo>
                    <a:pt x="2822" y="327378"/>
                    <a:pt x="5645" y="654755"/>
                    <a:pt x="8467" y="982133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3818936" y="2528566"/>
              <a:ext cx="5392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P5</a:t>
              </a:r>
              <a:endParaRPr lang="pt-BR" sz="1600" baseline="-25000" dirty="0"/>
            </a:p>
          </p:txBody>
        </p:sp>
        <p:sp>
          <p:nvSpPr>
            <p:cNvPr id="195" name="Rectangle 199"/>
            <p:cNvSpPr>
              <a:spLocks noChangeArrowheads="1"/>
            </p:cNvSpPr>
            <p:nvPr/>
          </p:nvSpPr>
          <p:spPr bwMode="auto">
            <a:xfrm>
              <a:off x="3972600" y="4204215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N5</a:t>
              </a:r>
              <a:endParaRPr lang="pt-BR" sz="1600" baseline="-25000" dirty="0"/>
            </a:p>
          </p:txBody>
        </p:sp>
        <p:grpSp>
          <p:nvGrpSpPr>
            <p:cNvPr id="196" name="Grupo 195"/>
            <p:cNvGrpSpPr/>
            <p:nvPr/>
          </p:nvGrpSpPr>
          <p:grpSpPr>
            <a:xfrm flipH="1">
              <a:off x="3726409" y="3631386"/>
              <a:ext cx="545338" cy="1433493"/>
              <a:chOff x="3860088" y="4354801"/>
              <a:chExt cx="545338" cy="1433493"/>
            </a:xfrm>
          </p:grpSpPr>
          <p:grpSp>
            <p:nvGrpSpPr>
              <p:cNvPr id="197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0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1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2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98" name="Line 117"/>
              <p:cNvSpPr>
                <a:spLocks noChangeShapeType="1"/>
              </p:cNvSpPr>
              <p:nvPr/>
            </p:nvSpPr>
            <p:spPr bwMode="auto">
              <a:xfrm flipH="1">
                <a:off x="3860088" y="4354801"/>
                <a:ext cx="0" cy="50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9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05" name="Grupo 251"/>
            <p:cNvGrpSpPr/>
            <p:nvPr/>
          </p:nvGrpSpPr>
          <p:grpSpPr>
            <a:xfrm flipH="1" flipV="1">
              <a:off x="3603892" y="2077070"/>
              <a:ext cx="548677" cy="1543307"/>
              <a:chOff x="6008919" y="1222053"/>
              <a:chExt cx="548677" cy="1543307"/>
            </a:xfrm>
          </p:grpSpPr>
          <p:sp>
            <p:nvSpPr>
              <p:cNvPr id="206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07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09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1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4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8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15" name="Rectangle 140"/>
            <p:cNvSpPr>
              <a:spLocks noChangeArrowheads="1"/>
            </p:cNvSpPr>
            <p:nvPr/>
          </p:nvSpPr>
          <p:spPr bwMode="auto">
            <a:xfrm>
              <a:off x="3531867" y="4103898"/>
              <a:ext cx="5299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216" name="Rectangle 140"/>
            <p:cNvSpPr>
              <a:spLocks noChangeArrowheads="1"/>
            </p:cNvSpPr>
            <p:nvPr/>
          </p:nvSpPr>
          <p:spPr bwMode="auto">
            <a:xfrm>
              <a:off x="3565171" y="3342585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endParaRPr lang="pt-BR" sz="1400" baseline="-25000" dirty="0"/>
            </a:p>
          </p:txBody>
        </p:sp>
        <p:sp>
          <p:nvSpPr>
            <p:cNvPr id="217" name="Oval 111"/>
            <p:cNvSpPr>
              <a:spLocks noChangeArrowheads="1"/>
            </p:cNvSpPr>
            <p:nvPr/>
          </p:nvSpPr>
          <p:spPr bwMode="auto">
            <a:xfrm>
              <a:off x="4232564" y="3590368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8" name="Grupo 251"/>
            <p:cNvGrpSpPr/>
            <p:nvPr/>
          </p:nvGrpSpPr>
          <p:grpSpPr>
            <a:xfrm flipV="1">
              <a:off x="4391317" y="2093998"/>
              <a:ext cx="548677" cy="1543307"/>
              <a:chOff x="6008919" y="1222053"/>
              <a:chExt cx="548677" cy="1543307"/>
            </a:xfrm>
          </p:grpSpPr>
          <p:sp>
            <p:nvSpPr>
              <p:cNvPr id="219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20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2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9636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1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8" name="Rectangle 193"/>
            <p:cNvSpPr>
              <a:spLocks noChangeArrowheads="1"/>
            </p:cNvSpPr>
            <p:nvPr/>
          </p:nvSpPr>
          <p:spPr bwMode="auto">
            <a:xfrm>
              <a:off x="4178382" y="2528564"/>
              <a:ext cx="632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P5a</a:t>
              </a:r>
              <a:endParaRPr lang="pt-BR" sz="1600" baseline="-25000" dirty="0"/>
            </a:p>
          </p:txBody>
        </p:sp>
        <p:sp>
          <p:nvSpPr>
            <p:cNvPr id="229" name="Forma livre 228"/>
            <p:cNvSpPr/>
            <p:nvPr/>
          </p:nvSpPr>
          <p:spPr>
            <a:xfrm>
              <a:off x="3395133" y="2709333"/>
              <a:ext cx="220134" cy="872067"/>
            </a:xfrm>
            <a:custGeom>
              <a:avLst/>
              <a:gdLst>
                <a:gd name="connsiteX0" fmla="*/ 0 w 220134"/>
                <a:gd name="connsiteY0" fmla="*/ 872067 h 872067"/>
                <a:gd name="connsiteX1" fmla="*/ 220134 w 220134"/>
                <a:gd name="connsiteY1" fmla="*/ 872067 h 872067"/>
                <a:gd name="connsiteX2" fmla="*/ 220134 w 220134"/>
                <a:gd name="connsiteY2" fmla="*/ 0 h 8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134" h="872067">
                  <a:moveTo>
                    <a:pt x="0" y="872067"/>
                  </a:moveTo>
                  <a:lnTo>
                    <a:pt x="220134" y="872067"/>
                  </a:lnTo>
                  <a:lnTo>
                    <a:pt x="220134" y="0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Forma livre 229"/>
            <p:cNvSpPr/>
            <p:nvPr/>
          </p:nvSpPr>
          <p:spPr>
            <a:xfrm>
              <a:off x="4649893" y="3063240"/>
              <a:ext cx="379307" cy="567267"/>
            </a:xfrm>
            <a:custGeom>
              <a:avLst/>
              <a:gdLst>
                <a:gd name="connsiteX0" fmla="*/ 381000 w 381000"/>
                <a:gd name="connsiteY0" fmla="*/ 0 h 567267"/>
                <a:gd name="connsiteX1" fmla="*/ 381000 w 381000"/>
                <a:gd name="connsiteY1" fmla="*/ 567267 h 567267"/>
                <a:gd name="connsiteX2" fmla="*/ 0 w 381000"/>
                <a:gd name="connsiteY2" fmla="*/ 567267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67267">
                  <a:moveTo>
                    <a:pt x="381000" y="0"/>
                  </a:moveTo>
                  <a:lnTo>
                    <a:pt x="381000" y="567267"/>
                  </a:lnTo>
                  <a:lnTo>
                    <a:pt x="0" y="567267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Forma livre 230"/>
            <p:cNvSpPr/>
            <p:nvPr/>
          </p:nvSpPr>
          <p:spPr>
            <a:xfrm>
              <a:off x="4937760" y="1925320"/>
              <a:ext cx="1584960" cy="1681480"/>
            </a:xfrm>
            <a:custGeom>
              <a:avLst/>
              <a:gdLst>
                <a:gd name="connsiteX0" fmla="*/ 0 w 1595120"/>
                <a:gd name="connsiteY0" fmla="*/ 792480 h 1681480"/>
                <a:gd name="connsiteX1" fmla="*/ 0 w 1595120"/>
                <a:gd name="connsiteY1" fmla="*/ 0 h 1681480"/>
                <a:gd name="connsiteX2" fmla="*/ 1595120 w 1595120"/>
                <a:gd name="connsiteY2" fmla="*/ 0 h 1681480"/>
                <a:gd name="connsiteX3" fmla="*/ 1595120 w 1595120"/>
                <a:gd name="connsiteY3" fmla="*/ 1681480 h 168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120" h="1681480">
                  <a:moveTo>
                    <a:pt x="0" y="792480"/>
                  </a:moveTo>
                  <a:lnTo>
                    <a:pt x="0" y="0"/>
                  </a:lnTo>
                  <a:lnTo>
                    <a:pt x="1595120" y="0"/>
                  </a:lnTo>
                  <a:lnTo>
                    <a:pt x="1595120" y="1681480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140"/>
            <p:cNvSpPr>
              <a:spLocks noChangeArrowheads="1"/>
            </p:cNvSpPr>
            <p:nvPr/>
          </p:nvSpPr>
          <p:spPr bwMode="auto">
            <a:xfrm>
              <a:off x="4611188" y="3370295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e</a:t>
              </a:r>
              <a:endParaRPr lang="pt-BR" sz="1400" baseline="-25000" dirty="0"/>
            </a:p>
          </p:txBody>
        </p:sp>
        <p:cxnSp>
          <p:nvCxnSpPr>
            <p:cNvPr id="233" name="Conector Reto 232"/>
            <p:cNvCxnSpPr/>
            <p:nvPr/>
          </p:nvCxnSpPr>
          <p:spPr>
            <a:xfrm>
              <a:off x="5590128" y="3594585"/>
              <a:ext cx="14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angle 140"/>
            <p:cNvSpPr>
              <a:spLocks noChangeArrowheads="1"/>
            </p:cNvSpPr>
            <p:nvPr/>
          </p:nvSpPr>
          <p:spPr bwMode="auto">
            <a:xfrm>
              <a:off x="7187758" y="3324221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d</a:t>
              </a:r>
              <a:endParaRPr lang="pt-BR" sz="1400" baseline="-25000" dirty="0"/>
            </a:p>
          </p:txBody>
        </p:sp>
        <p:cxnSp>
          <p:nvCxnSpPr>
            <p:cNvPr id="235" name="Conector Reto 234"/>
            <p:cNvCxnSpPr/>
            <p:nvPr/>
          </p:nvCxnSpPr>
          <p:spPr>
            <a:xfrm flipH="1">
              <a:off x="5724397" y="3581400"/>
              <a:ext cx="0" cy="789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Grupo 250"/>
            <p:cNvGrpSpPr/>
            <p:nvPr/>
          </p:nvGrpSpPr>
          <p:grpSpPr>
            <a:xfrm flipH="1">
              <a:off x="5038630" y="3562130"/>
              <a:ext cx="545338" cy="1509696"/>
              <a:chOff x="3860088" y="4278598"/>
              <a:chExt cx="545338" cy="1509696"/>
            </a:xfrm>
          </p:grpSpPr>
          <p:grpSp>
            <p:nvGrpSpPr>
              <p:cNvPr id="237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4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1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2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38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9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46" name="Rectangle 193"/>
            <p:cNvSpPr>
              <a:spLocks noChangeArrowheads="1"/>
            </p:cNvSpPr>
            <p:nvPr/>
          </p:nvSpPr>
          <p:spPr bwMode="auto">
            <a:xfrm>
              <a:off x="178341" y="2900047"/>
              <a:ext cx="9551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270n/65n</a:t>
              </a:r>
              <a:endParaRPr lang="pt-BR" sz="1300" dirty="0"/>
            </a:p>
          </p:txBody>
        </p:sp>
        <p:sp>
          <p:nvSpPr>
            <p:cNvPr id="247" name="Rectangle 193"/>
            <p:cNvSpPr>
              <a:spLocks noChangeArrowheads="1"/>
            </p:cNvSpPr>
            <p:nvPr/>
          </p:nvSpPr>
          <p:spPr bwMode="auto">
            <a:xfrm>
              <a:off x="1226091" y="2919097"/>
              <a:ext cx="93608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270n/65n</a:t>
              </a:r>
              <a:endParaRPr lang="pt-BR" sz="1300" dirty="0"/>
            </a:p>
          </p:txBody>
        </p:sp>
        <p:sp>
          <p:nvSpPr>
            <p:cNvPr id="248" name="Rectangle 193"/>
            <p:cNvSpPr>
              <a:spLocks noChangeArrowheads="1"/>
            </p:cNvSpPr>
            <p:nvPr/>
          </p:nvSpPr>
          <p:spPr bwMode="auto">
            <a:xfrm>
              <a:off x="159291" y="4614547"/>
              <a:ext cx="9170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205n/75n</a:t>
              </a:r>
              <a:endParaRPr lang="pt-BR" sz="1300" dirty="0"/>
            </a:p>
          </p:txBody>
        </p:sp>
        <p:sp>
          <p:nvSpPr>
            <p:cNvPr id="249" name="Rectangle 193"/>
            <p:cNvSpPr>
              <a:spLocks noChangeArrowheads="1"/>
            </p:cNvSpPr>
            <p:nvPr/>
          </p:nvSpPr>
          <p:spPr bwMode="auto">
            <a:xfrm>
              <a:off x="1749965" y="2214247"/>
              <a:ext cx="105990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340n/65n</a:t>
              </a:r>
              <a:endParaRPr lang="pt-BR" sz="1300" dirty="0"/>
            </a:p>
          </p:txBody>
        </p:sp>
        <p:sp>
          <p:nvSpPr>
            <p:cNvPr id="250" name="Rectangle 193"/>
            <p:cNvSpPr>
              <a:spLocks noChangeArrowheads="1"/>
            </p:cNvSpPr>
            <p:nvPr/>
          </p:nvSpPr>
          <p:spPr bwMode="auto">
            <a:xfrm>
              <a:off x="2550065" y="2223772"/>
              <a:ext cx="94560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1.29u/65n</a:t>
              </a:r>
              <a:endParaRPr lang="pt-BR" sz="1300" dirty="0"/>
            </a:p>
          </p:txBody>
        </p:sp>
        <p:sp>
          <p:nvSpPr>
            <p:cNvPr id="251" name="Rectangle 193"/>
            <p:cNvSpPr>
              <a:spLocks noChangeArrowheads="1"/>
            </p:cNvSpPr>
            <p:nvPr/>
          </p:nvSpPr>
          <p:spPr bwMode="auto">
            <a:xfrm>
              <a:off x="1769015" y="4595497"/>
              <a:ext cx="96465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420n/65n</a:t>
              </a:r>
              <a:endParaRPr lang="pt-BR" sz="1300" dirty="0"/>
            </a:p>
          </p:txBody>
        </p:sp>
        <p:sp>
          <p:nvSpPr>
            <p:cNvPr id="252" name="Rectangle 193"/>
            <p:cNvSpPr>
              <a:spLocks noChangeArrowheads="1"/>
            </p:cNvSpPr>
            <p:nvPr/>
          </p:nvSpPr>
          <p:spPr bwMode="auto">
            <a:xfrm>
              <a:off x="2645316" y="4576447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1.3u/65n</a:t>
              </a:r>
              <a:endParaRPr lang="pt-BR" sz="1300" dirty="0"/>
            </a:p>
          </p:txBody>
        </p:sp>
        <p:sp>
          <p:nvSpPr>
            <p:cNvPr id="253" name="Rectangle 193"/>
            <p:cNvSpPr>
              <a:spLocks noChangeArrowheads="1"/>
            </p:cNvSpPr>
            <p:nvPr/>
          </p:nvSpPr>
          <p:spPr bwMode="auto">
            <a:xfrm>
              <a:off x="3369215" y="2223772"/>
              <a:ext cx="96465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270n/65n</a:t>
              </a:r>
              <a:endParaRPr lang="pt-BR" sz="1300" dirty="0"/>
            </a:p>
          </p:txBody>
        </p:sp>
        <p:sp>
          <p:nvSpPr>
            <p:cNvPr id="254" name="Rectangle 193"/>
            <p:cNvSpPr>
              <a:spLocks noChangeArrowheads="1"/>
            </p:cNvSpPr>
            <p:nvPr/>
          </p:nvSpPr>
          <p:spPr bwMode="auto">
            <a:xfrm>
              <a:off x="4321716" y="2938147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270n/65n</a:t>
              </a:r>
              <a:endParaRPr lang="pt-BR" sz="1300" spc="-100" dirty="0"/>
            </a:p>
          </p:txBody>
        </p:sp>
        <p:sp>
          <p:nvSpPr>
            <p:cNvPr id="255" name="Rectangle 193"/>
            <p:cNvSpPr>
              <a:spLocks noChangeArrowheads="1"/>
            </p:cNvSpPr>
            <p:nvPr/>
          </p:nvSpPr>
          <p:spPr bwMode="auto">
            <a:xfrm>
              <a:off x="3483515" y="4576447"/>
              <a:ext cx="100275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205n/75n</a:t>
              </a:r>
              <a:endParaRPr lang="pt-BR" sz="1300" dirty="0"/>
            </a:p>
          </p:txBody>
        </p:sp>
        <p:sp>
          <p:nvSpPr>
            <p:cNvPr id="256" name="Rectangle 193"/>
            <p:cNvSpPr>
              <a:spLocks noChangeArrowheads="1"/>
            </p:cNvSpPr>
            <p:nvPr/>
          </p:nvSpPr>
          <p:spPr bwMode="auto">
            <a:xfrm>
              <a:off x="4855116" y="2214247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340n/65n</a:t>
              </a:r>
              <a:endParaRPr lang="pt-BR" sz="1300" spc="-100" dirty="0"/>
            </a:p>
          </p:txBody>
        </p:sp>
        <p:sp>
          <p:nvSpPr>
            <p:cNvPr id="257" name="Rectangle 193"/>
            <p:cNvSpPr>
              <a:spLocks noChangeArrowheads="1"/>
            </p:cNvSpPr>
            <p:nvPr/>
          </p:nvSpPr>
          <p:spPr bwMode="auto">
            <a:xfrm>
              <a:off x="4772025" y="4585972"/>
              <a:ext cx="90487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420n/65n</a:t>
              </a:r>
              <a:endParaRPr lang="pt-BR" sz="1300" dirty="0"/>
            </a:p>
          </p:txBody>
        </p:sp>
        <p:sp>
          <p:nvSpPr>
            <p:cNvPr id="258" name="Rectangle 193"/>
            <p:cNvSpPr>
              <a:spLocks noChangeArrowheads="1"/>
            </p:cNvSpPr>
            <p:nvPr/>
          </p:nvSpPr>
          <p:spPr bwMode="auto">
            <a:xfrm>
              <a:off x="5521866" y="2223772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1.29u/65n</a:t>
              </a:r>
              <a:endParaRPr lang="pt-BR" sz="1300" spc="-100" dirty="0"/>
            </a:p>
          </p:txBody>
        </p:sp>
        <p:sp>
          <p:nvSpPr>
            <p:cNvPr id="259" name="Rectangle 193"/>
            <p:cNvSpPr>
              <a:spLocks noChangeArrowheads="1"/>
            </p:cNvSpPr>
            <p:nvPr/>
          </p:nvSpPr>
          <p:spPr bwMode="auto">
            <a:xfrm>
              <a:off x="5531391" y="4585972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1.3u/65n</a:t>
              </a:r>
              <a:endParaRPr lang="pt-BR" sz="1300" dirty="0"/>
            </a:p>
          </p:txBody>
        </p:sp>
        <p:sp>
          <p:nvSpPr>
            <p:cNvPr id="260" name="Rectangle 193"/>
            <p:cNvSpPr>
              <a:spLocks noChangeArrowheads="1"/>
            </p:cNvSpPr>
            <p:nvPr/>
          </p:nvSpPr>
          <p:spPr bwMode="auto">
            <a:xfrm>
              <a:off x="6464841" y="2214247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1.01u/65n</a:t>
              </a:r>
              <a:endParaRPr lang="pt-BR" sz="1300" spc="-100" dirty="0"/>
            </a:p>
          </p:txBody>
        </p:sp>
        <p:sp>
          <p:nvSpPr>
            <p:cNvPr id="261" name="Rectangle 193"/>
            <p:cNvSpPr>
              <a:spLocks noChangeArrowheads="1"/>
            </p:cNvSpPr>
            <p:nvPr/>
          </p:nvSpPr>
          <p:spPr bwMode="auto">
            <a:xfrm>
              <a:off x="6429375" y="4605022"/>
              <a:ext cx="86677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750n/65n</a:t>
              </a:r>
              <a:endParaRPr lang="pt-BR" sz="1300" dirty="0"/>
            </a:p>
          </p:txBody>
        </p:sp>
        <p:sp>
          <p:nvSpPr>
            <p:cNvPr id="262" name="Rectangle 193"/>
            <p:cNvSpPr>
              <a:spLocks noChangeArrowheads="1"/>
            </p:cNvSpPr>
            <p:nvPr/>
          </p:nvSpPr>
          <p:spPr bwMode="auto">
            <a:xfrm>
              <a:off x="7312565" y="4605022"/>
              <a:ext cx="102180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3.79u/65n</a:t>
              </a:r>
              <a:endParaRPr lang="pt-BR" sz="1300" dirty="0"/>
            </a:p>
          </p:txBody>
        </p:sp>
        <p:sp>
          <p:nvSpPr>
            <p:cNvPr id="263" name="Rectangle 193"/>
            <p:cNvSpPr>
              <a:spLocks noChangeArrowheads="1"/>
            </p:cNvSpPr>
            <p:nvPr/>
          </p:nvSpPr>
          <p:spPr bwMode="auto">
            <a:xfrm>
              <a:off x="7388766" y="2214247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2.21u/65n</a:t>
              </a:r>
              <a:endParaRPr lang="pt-BR" sz="1300" spc="-1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0"/>
          <p:cNvSpPr>
            <a:spLocks noChangeArrowheads="1"/>
          </p:cNvSpPr>
          <p:nvPr/>
        </p:nvSpPr>
        <p:spPr bwMode="auto">
          <a:xfrm>
            <a:off x="4765754" y="2341490"/>
            <a:ext cx="515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3" name="Rectangle 178"/>
          <p:cNvSpPr>
            <a:spLocks noChangeArrowheads="1"/>
          </p:cNvSpPr>
          <p:nvPr/>
        </p:nvSpPr>
        <p:spPr bwMode="auto">
          <a:xfrm>
            <a:off x="2906903" y="5495117"/>
            <a:ext cx="560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/>
              <a:t>V</a:t>
            </a:r>
            <a:r>
              <a:rPr lang="pt-BR" b="1" baseline="-25000" dirty="0"/>
              <a:t>SS</a:t>
            </a:r>
            <a:endParaRPr lang="pt-BR" b="1" baseline="-25000" dirty="0"/>
          </a:p>
        </p:txBody>
      </p:sp>
      <p:sp>
        <p:nvSpPr>
          <p:cNvPr id="4" name="Rectangle 179"/>
          <p:cNvSpPr>
            <a:spLocks noChangeArrowheads="1"/>
          </p:cNvSpPr>
          <p:nvPr/>
        </p:nvSpPr>
        <p:spPr bwMode="auto">
          <a:xfrm>
            <a:off x="2013173" y="2442347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P3</a:t>
            </a:r>
            <a:endParaRPr lang="pt-BR" sz="1600" baseline="-250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986346" y="3691104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N2</a:t>
            </a:r>
            <a:endParaRPr lang="pt-BR" sz="1600" baseline="-25000" dirty="0"/>
          </a:p>
        </p:txBody>
      </p:sp>
      <p:sp>
        <p:nvSpPr>
          <p:cNvPr id="6" name="Rectangle 193"/>
          <p:cNvSpPr>
            <a:spLocks noChangeArrowheads="1"/>
          </p:cNvSpPr>
          <p:nvPr/>
        </p:nvSpPr>
        <p:spPr bwMode="auto">
          <a:xfrm>
            <a:off x="654591" y="2426968"/>
            <a:ext cx="539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P1</a:t>
            </a:r>
            <a:endParaRPr lang="pt-BR" sz="1600" baseline="-25000" dirty="0"/>
          </a:p>
        </p:txBody>
      </p:sp>
      <p:sp>
        <p:nvSpPr>
          <p:cNvPr id="7" name="Rectangle 199"/>
          <p:cNvSpPr>
            <a:spLocks noChangeArrowheads="1"/>
          </p:cNvSpPr>
          <p:nvPr/>
        </p:nvSpPr>
        <p:spPr bwMode="auto">
          <a:xfrm>
            <a:off x="622854" y="465187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</a:t>
            </a:r>
            <a:endParaRPr lang="pt-BR" sz="1600" baseline="-25000" dirty="0"/>
          </a:p>
        </p:txBody>
      </p:sp>
      <p:sp>
        <p:nvSpPr>
          <p:cNvPr id="8" name="Oval 112"/>
          <p:cNvSpPr>
            <a:spLocks noChangeArrowheads="1"/>
          </p:cNvSpPr>
          <p:nvPr/>
        </p:nvSpPr>
        <p:spPr bwMode="auto">
          <a:xfrm>
            <a:off x="3820574" y="1415276"/>
            <a:ext cx="77171" cy="773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" name="Conector reto 13"/>
          <p:cNvCxnSpPr>
            <a:cxnSpLocks noChangeShapeType="1"/>
          </p:cNvCxnSpPr>
          <p:nvPr/>
        </p:nvCxnSpPr>
        <p:spPr bwMode="auto">
          <a:xfrm>
            <a:off x="802102" y="1982332"/>
            <a:ext cx="6516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10" name="Rectangle 182"/>
          <p:cNvSpPr>
            <a:spLocks noChangeArrowheads="1"/>
          </p:cNvSpPr>
          <p:nvPr/>
        </p:nvSpPr>
        <p:spPr bwMode="auto">
          <a:xfrm>
            <a:off x="3076564" y="3656974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N4</a:t>
            </a:r>
            <a:endParaRPr lang="pt-BR" sz="1600" baseline="-25000" dirty="0"/>
          </a:p>
        </p:txBody>
      </p:sp>
      <p:sp>
        <p:nvSpPr>
          <p:cNvPr id="11" name="Rectangle 178"/>
          <p:cNvSpPr>
            <a:spLocks noChangeArrowheads="1"/>
          </p:cNvSpPr>
          <p:nvPr/>
        </p:nvSpPr>
        <p:spPr bwMode="auto">
          <a:xfrm>
            <a:off x="4196782" y="1618864"/>
            <a:ext cx="575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/>
              <a:t>V</a:t>
            </a:r>
            <a:r>
              <a:rPr lang="pt-BR" b="1" baseline="-25000" dirty="0"/>
              <a:t>DD</a:t>
            </a:r>
            <a:endParaRPr lang="pt-BR" b="1" baseline="-25000" dirty="0"/>
          </a:p>
        </p:txBody>
      </p:sp>
      <p:cxnSp>
        <p:nvCxnSpPr>
          <p:cNvPr id="12" name="Conector reto 13"/>
          <p:cNvCxnSpPr>
            <a:cxnSpLocks noChangeShapeType="1"/>
          </p:cNvCxnSpPr>
          <p:nvPr/>
        </p:nvCxnSpPr>
        <p:spPr bwMode="auto">
          <a:xfrm>
            <a:off x="626261" y="5538115"/>
            <a:ext cx="8136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13" name="Line 142"/>
          <p:cNvSpPr>
            <a:spLocks noChangeShapeType="1"/>
          </p:cNvSpPr>
          <p:nvPr/>
        </p:nvSpPr>
        <p:spPr bwMode="auto">
          <a:xfrm>
            <a:off x="2840263" y="2603486"/>
            <a:ext cx="0" cy="1224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8423735" y="3463466"/>
            <a:ext cx="461962" cy="777562"/>
            <a:chOff x="3128881" y="2832511"/>
            <a:chExt cx="461962" cy="777562"/>
          </a:xfrm>
        </p:grpSpPr>
        <p:cxnSp>
          <p:nvCxnSpPr>
            <p:cNvPr id="15" name="Conector Reto 14"/>
            <p:cNvCxnSpPr/>
            <p:nvPr/>
          </p:nvCxnSpPr>
          <p:spPr>
            <a:xfrm flipV="1">
              <a:off x="3128881" y="309016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3133643" y="3152075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373356" y="2832511"/>
              <a:ext cx="0" cy="25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3373356" y="3142073"/>
              <a:ext cx="0" cy="46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Reto 18"/>
          <p:cNvCxnSpPr/>
          <p:nvPr/>
        </p:nvCxnSpPr>
        <p:spPr>
          <a:xfrm>
            <a:off x="8667957" y="4065107"/>
            <a:ext cx="0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11"/>
          <p:cNvSpPr>
            <a:spLocks noChangeArrowheads="1"/>
          </p:cNvSpPr>
          <p:nvPr/>
        </p:nvSpPr>
        <p:spPr bwMode="auto">
          <a:xfrm>
            <a:off x="2265308" y="3203223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upo 251"/>
          <p:cNvGrpSpPr/>
          <p:nvPr/>
        </p:nvGrpSpPr>
        <p:grpSpPr>
          <a:xfrm flipH="1" flipV="1">
            <a:off x="397255" y="1975472"/>
            <a:ext cx="548677" cy="1543307"/>
            <a:chOff x="6008919" y="1222053"/>
            <a:chExt cx="548677" cy="1543307"/>
          </a:xfrm>
        </p:grpSpPr>
        <p:sp>
          <p:nvSpPr>
            <p:cNvPr id="3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3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0" name="Grupo 250"/>
          <p:cNvGrpSpPr/>
          <p:nvPr/>
        </p:nvGrpSpPr>
        <p:grpSpPr>
          <a:xfrm flipH="1">
            <a:off x="1756174" y="3021764"/>
            <a:ext cx="545338" cy="1509696"/>
            <a:chOff x="3860088" y="4278598"/>
            <a:chExt cx="545338" cy="1509696"/>
          </a:xfrm>
        </p:grpSpPr>
        <p:grpSp>
          <p:nvGrpSpPr>
            <p:cNvPr id="41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44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2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9" name="Grupo 251"/>
          <p:cNvGrpSpPr/>
          <p:nvPr/>
        </p:nvGrpSpPr>
        <p:grpSpPr>
          <a:xfrm flipH="1" flipV="1">
            <a:off x="1752214" y="1975468"/>
            <a:ext cx="548677" cy="1543307"/>
            <a:chOff x="6008919" y="1222053"/>
            <a:chExt cx="548677" cy="1543307"/>
          </a:xfrm>
        </p:grpSpPr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5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9" name="Grupo 251"/>
          <p:cNvGrpSpPr/>
          <p:nvPr/>
        </p:nvGrpSpPr>
        <p:grpSpPr>
          <a:xfrm flipH="1" flipV="1">
            <a:off x="2832096" y="1975474"/>
            <a:ext cx="548677" cy="1543307"/>
            <a:chOff x="6008919" y="1222053"/>
            <a:chExt cx="548677" cy="1543307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6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9" name="Rectangle 140"/>
          <p:cNvSpPr>
            <a:spLocks noChangeArrowheads="1"/>
          </p:cNvSpPr>
          <p:nvPr/>
        </p:nvSpPr>
        <p:spPr bwMode="auto">
          <a:xfrm>
            <a:off x="166624" y="2337446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70" name="Rectangle 140"/>
          <p:cNvSpPr>
            <a:spLocks noChangeArrowheads="1"/>
          </p:cNvSpPr>
          <p:nvPr/>
        </p:nvSpPr>
        <p:spPr bwMode="auto">
          <a:xfrm>
            <a:off x="1499629" y="2344357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71" name="Rectangle 140"/>
          <p:cNvSpPr>
            <a:spLocks noChangeArrowheads="1"/>
          </p:cNvSpPr>
          <p:nvPr/>
        </p:nvSpPr>
        <p:spPr bwMode="auto">
          <a:xfrm>
            <a:off x="1519691" y="4589877"/>
            <a:ext cx="495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MC</a:t>
            </a:r>
            <a:endParaRPr lang="pt-BR" sz="1400" b="1" baseline="-25000" dirty="0"/>
          </a:p>
        </p:txBody>
      </p:sp>
      <p:sp>
        <p:nvSpPr>
          <p:cNvPr id="72" name="Rectangle 179"/>
          <p:cNvSpPr>
            <a:spLocks noChangeArrowheads="1"/>
          </p:cNvSpPr>
          <p:nvPr/>
        </p:nvSpPr>
        <p:spPr bwMode="auto">
          <a:xfrm>
            <a:off x="3090563" y="2442347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P4</a:t>
            </a:r>
            <a:endParaRPr lang="pt-BR" sz="1600" baseline="-25000" dirty="0"/>
          </a:p>
        </p:txBody>
      </p:sp>
      <p:grpSp>
        <p:nvGrpSpPr>
          <p:cNvPr id="73" name="Grupo 250"/>
          <p:cNvGrpSpPr/>
          <p:nvPr/>
        </p:nvGrpSpPr>
        <p:grpSpPr>
          <a:xfrm flipH="1">
            <a:off x="2836450" y="3021770"/>
            <a:ext cx="545338" cy="1509696"/>
            <a:chOff x="3860088" y="4278598"/>
            <a:chExt cx="545338" cy="1509696"/>
          </a:xfrm>
        </p:grpSpPr>
        <p:grpSp>
          <p:nvGrpSpPr>
            <p:cNvPr id="74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77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8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9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1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5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3" name="Rectangle 179"/>
          <p:cNvSpPr>
            <a:spLocks noChangeArrowheads="1"/>
          </p:cNvSpPr>
          <p:nvPr/>
        </p:nvSpPr>
        <p:spPr bwMode="auto">
          <a:xfrm>
            <a:off x="5253126" y="2442353"/>
            <a:ext cx="614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sp>
        <p:nvSpPr>
          <p:cNvPr id="84" name="Rectangle 180"/>
          <p:cNvSpPr>
            <a:spLocks noChangeArrowheads="1"/>
          </p:cNvSpPr>
          <p:nvPr/>
        </p:nvSpPr>
        <p:spPr bwMode="auto">
          <a:xfrm>
            <a:off x="5261449" y="3782550"/>
            <a:ext cx="583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N7</a:t>
            </a:r>
            <a:endParaRPr lang="pt-BR" sz="1600" baseline="-25000" dirty="0"/>
          </a:p>
        </p:txBody>
      </p:sp>
      <p:sp>
        <p:nvSpPr>
          <p:cNvPr id="85" name="Rectangle 182"/>
          <p:cNvSpPr>
            <a:spLocks noChangeArrowheads="1"/>
          </p:cNvSpPr>
          <p:nvPr/>
        </p:nvSpPr>
        <p:spPr bwMode="auto">
          <a:xfrm>
            <a:off x="5688286" y="3786520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N8</a:t>
            </a:r>
            <a:endParaRPr lang="pt-BR" sz="1600" baseline="-25000" dirty="0"/>
          </a:p>
        </p:txBody>
      </p:sp>
      <p:sp>
        <p:nvSpPr>
          <p:cNvPr id="86" name="Line 142"/>
          <p:cNvSpPr>
            <a:spLocks noChangeShapeType="1"/>
          </p:cNvSpPr>
          <p:nvPr/>
        </p:nvSpPr>
        <p:spPr bwMode="auto">
          <a:xfrm>
            <a:off x="7583257" y="2593157"/>
            <a:ext cx="0" cy="172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7" name="Oval 111"/>
          <p:cNvSpPr>
            <a:spLocks noChangeArrowheads="1"/>
          </p:cNvSpPr>
          <p:nvPr/>
        </p:nvSpPr>
        <p:spPr bwMode="auto">
          <a:xfrm>
            <a:off x="3339336" y="3181807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8" name="Grupo 251"/>
          <p:cNvGrpSpPr/>
          <p:nvPr/>
        </p:nvGrpSpPr>
        <p:grpSpPr>
          <a:xfrm flipH="1" flipV="1">
            <a:off x="5035728" y="1975457"/>
            <a:ext cx="548677" cy="1075307"/>
            <a:chOff x="6008919" y="1690053"/>
            <a:chExt cx="548677" cy="1075307"/>
          </a:xfrm>
        </p:grpSpPr>
        <p:sp>
          <p:nvSpPr>
            <p:cNvPr id="89" name="Line 60"/>
            <p:cNvSpPr>
              <a:spLocks noChangeShapeType="1"/>
            </p:cNvSpPr>
            <p:nvPr/>
          </p:nvSpPr>
          <p:spPr bwMode="auto">
            <a:xfrm flipV="1">
              <a:off x="6008919" y="169005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90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9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5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6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8" name="Rectangle 140"/>
          <p:cNvSpPr>
            <a:spLocks noChangeArrowheads="1"/>
          </p:cNvSpPr>
          <p:nvPr/>
        </p:nvSpPr>
        <p:spPr bwMode="auto">
          <a:xfrm>
            <a:off x="3867942" y="2344652"/>
            <a:ext cx="505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09" name="Rectangle 180"/>
          <p:cNvSpPr>
            <a:spLocks noChangeArrowheads="1"/>
          </p:cNvSpPr>
          <p:nvPr/>
        </p:nvSpPr>
        <p:spPr bwMode="auto">
          <a:xfrm>
            <a:off x="7826649" y="2443930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P9</a:t>
            </a:r>
            <a:endParaRPr lang="pt-BR" sz="1600" baseline="-25000" dirty="0"/>
          </a:p>
        </p:txBody>
      </p:sp>
      <p:sp>
        <p:nvSpPr>
          <p:cNvPr id="110" name="Rectangle 179"/>
          <p:cNvSpPr>
            <a:spLocks noChangeArrowheads="1"/>
          </p:cNvSpPr>
          <p:nvPr/>
        </p:nvSpPr>
        <p:spPr bwMode="auto">
          <a:xfrm>
            <a:off x="6030806" y="2432828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grpSp>
        <p:nvGrpSpPr>
          <p:cNvPr id="111" name="Grupo 250"/>
          <p:cNvGrpSpPr/>
          <p:nvPr/>
        </p:nvGrpSpPr>
        <p:grpSpPr>
          <a:xfrm>
            <a:off x="5904499" y="3153389"/>
            <a:ext cx="545338" cy="1509696"/>
            <a:chOff x="3860088" y="4278598"/>
            <a:chExt cx="545338" cy="1509696"/>
          </a:xfrm>
        </p:grpSpPr>
        <p:grpSp>
          <p:nvGrpSpPr>
            <p:cNvPr id="11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1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13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21" name="Conector Reto 120"/>
          <p:cNvCxnSpPr/>
          <p:nvPr/>
        </p:nvCxnSpPr>
        <p:spPr>
          <a:xfrm>
            <a:off x="5875064" y="3161058"/>
            <a:ext cx="7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82"/>
          <p:cNvSpPr>
            <a:spLocks noChangeArrowheads="1"/>
          </p:cNvSpPr>
          <p:nvPr/>
        </p:nvSpPr>
        <p:spPr bwMode="auto">
          <a:xfrm>
            <a:off x="7795665" y="4140850"/>
            <a:ext cx="58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N11</a:t>
            </a:r>
            <a:endParaRPr lang="pt-BR" sz="1600" baseline="-25000" dirty="0"/>
          </a:p>
        </p:txBody>
      </p:sp>
      <p:grpSp>
        <p:nvGrpSpPr>
          <p:cNvPr id="123" name="Grupo 251"/>
          <p:cNvGrpSpPr/>
          <p:nvPr/>
        </p:nvGrpSpPr>
        <p:grpSpPr>
          <a:xfrm flipH="1" flipV="1">
            <a:off x="7572527" y="1975480"/>
            <a:ext cx="548677" cy="1543307"/>
            <a:chOff x="6008919" y="1222053"/>
            <a:chExt cx="548677" cy="1543307"/>
          </a:xfrm>
        </p:grpSpPr>
        <p:sp>
          <p:nvSpPr>
            <p:cNvPr id="124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5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27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8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9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0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1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" name="Grupo 250"/>
          <p:cNvGrpSpPr/>
          <p:nvPr/>
        </p:nvGrpSpPr>
        <p:grpSpPr>
          <a:xfrm flipH="1">
            <a:off x="7576506" y="3501836"/>
            <a:ext cx="545338" cy="1509696"/>
            <a:chOff x="3860088" y="4278598"/>
            <a:chExt cx="545338" cy="1509696"/>
          </a:xfrm>
        </p:grpSpPr>
        <p:grpSp>
          <p:nvGrpSpPr>
            <p:cNvPr id="134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37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8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9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0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1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5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42" name="Conector Reto 141"/>
          <p:cNvCxnSpPr/>
          <p:nvPr/>
        </p:nvCxnSpPr>
        <p:spPr>
          <a:xfrm>
            <a:off x="8120211" y="3472003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orma livre 142"/>
          <p:cNvSpPr/>
          <p:nvPr/>
        </p:nvSpPr>
        <p:spPr>
          <a:xfrm>
            <a:off x="943114" y="3823855"/>
            <a:ext cx="809486" cy="544908"/>
          </a:xfrm>
          <a:custGeom>
            <a:avLst/>
            <a:gdLst>
              <a:gd name="connsiteX0" fmla="*/ 428625 w 428625"/>
              <a:gd name="connsiteY0" fmla="*/ 0 h 809625"/>
              <a:gd name="connsiteX1" fmla="*/ 428625 w 428625"/>
              <a:gd name="connsiteY1" fmla="*/ 809625 h 809625"/>
              <a:gd name="connsiteX2" fmla="*/ 0 w 428625"/>
              <a:gd name="connsiteY2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809625">
                <a:moveTo>
                  <a:pt x="428625" y="0"/>
                </a:moveTo>
                <a:lnTo>
                  <a:pt x="428625" y="809625"/>
                </a:lnTo>
                <a:lnTo>
                  <a:pt x="0" y="809625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4" name="Conector Reto 143"/>
          <p:cNvCxnSpPr/>
          <p:nvPr/>
        </p:nvCxnSpPr>
        <p:spPr>
          <a:xfrm>
            <a:off x="7952329" y="1984371"/>
            <a:ext cx="3714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78"/>
          <p:cNvSpPr>
            <a:spLocks noChangeArrowheads="1"/>
          </p:cNvSpPr>
          <p:nvPr/>
        </p:nvSpPr>
        <p:spPr bwMode="auto">
          <a:xfrm>
            <a:off x="7855466" y="1607223"/>
            <a:ext cx="74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 smtClean="0"/>
              <a:t>V</a:t>
            </a:r>
            <a:r>
              <a:rPr lang="pt-BR" b="1" baseline="-25000" dirty="0" smtClean="0"/>
              <a:t>DD1</a:t>
            </a:r>
            <a:endParaRPr lang="pt-BR" b="1" baseline="-25000" dirty="0"/>
          </a:p>
        </p:txBody>
      </p:sp>
      <p:sp>
        <p:nvSpPr>
          <p:cNvPr id="146" name="Rectangle 140"/>
          <p:cNvSpPr>
            <a:spLocks noChangeArrowheads="1"/>
          </p:cNvSpPr>
          <p:nvPr/>
        </p:nvSpPr>
        <p:spPr bwMode="auto">
          <a:xfrm>
            <a:off x="891546" y="3095514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a</a:t>
            </a:r>
            <a:endParaRPr lang="pt-BR" sz="1400" baseline="-25000" dirty="0"/>
          </a:p>
        </p:txBody>
      </p:sp>
      <p:sp>
        <p:nvSpPr>
          <p:cNvPr id="148" name="Rectangle 140"/>
          <p:cNvSpPr>
            <a:spLocks noChangeArrowheads="1"/>
          </p:cNvSpPr>
          <p:nvPr/>
        </p:nvSpPr>
        <p:spPr bwMode="auto">
          <a:xfrm>
            <a:off x="4581469" y="3047785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h</a:t>
            </a:r>
            <a:endParaRPr lang="pt-BR" sz="1400" baseline="-25000" dirty="0"/>
          </a:p>
        </p:txBody>
      </p:sp>
      <p:sp>
        <p:nvSpPr>
          <p:cNvPr id="149" name="Rectangle 140"/>
          <p:cNvSpPr>
            <a:spLocks noChangeArrowheads="1"/>
          </p:cNvSpPr>
          <p:nvPr/>
        </p:nvSpPr>
        <p:spPr bwMode="auto">
          <a:xfrm>
            <a:off x="4681757" y="4115504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i</a:t>
            </a:r>
            <a:endParaRPr lang="pt-BR" sz="1400" baseline="-25000" dirty="0"/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8238079" y="3201344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out</a:t>
            </a:r>
            <a:endParaRPr lang="pt-BR" sz="1400" baseline="-25000" dirty="0"/>
          </a:p>
        </p:txBody>
      </p:sp>
      <p:sp>
        <p:nvSpPr>
          <p:cNvPr id="151" name="Oval 111"/>
          <p:cNvSpPr>
            <a:spLocks noChangeArrowheads="1"/>
          </p:cNvSpPr>
          <p:nvPr/>
        </p:nvSpPr>
        <p:spPr bwMode="auto">
          <a:xfrm>
            <a:off x="905040" y="4326853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11"/>
          <p:cNvSpPr>
            <a:spLocks noChangeArrowheads="1"/>
          </p:cNvSpPr>
          <p:nvPr/>
        </p:nvSpPr>
        <p:spPr bwMode="auto">
          <a:xfrm>
            <a:off x="8084846" y="3434780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" name="Conector Reto 152"/>
          <p:cNvCxnSpPr/>
          <p:nvPr/>
        </p:nvCxnSpPr>
        <p:spPr>
          <a:xfrm flipH="1">
            <a:off x="5582637" y="3158671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to 153"/>
          <p:cNvCxnSpPr/>
          <p:nvPr/>
        </p:nvCxnSpPr>
        <p:spPr>
          <a:xfrm flipV="1">
            <a:off x="5580956" y="3046714"/>
            <a:ext cx="0" cy="64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93"/>
          <p:cNvSpPr>
            <a:spLocks noChangeArrowheads="1"/>
          </p:cNvSpPr>
          <p:nvPr/>
        </p:nvSpPr>
        <p:spPr bwMode="auto">
          <a:xfrm>
            <a:off x="634483" y="3664158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P2</a:t>
            </a:r>
            <a:endParaRPr lang="pt-BR" sz="1600" baseline="-25000" dirty="0"/>
          </a:p>
        </p:txBody>
      </p:sp>
      <p:cxnSp>
        <p:nvCxnSpPr>
          <p:cNvPr id="166" name="Conector Reto 165"/>
          <p:cNvCxnSpPr/>
          <p:nvPr/>
        </p:nvCxnSpPr>
        <p:spPr>
          <a:xfrm flipH="1" flipV="1">
            <a:off x="2302931" y="3241020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Line 142"/>
          <p:cNvSpPr>
            <a:spLocks noChangeShapeType="1"/>
          </p:cNvSpPr>
          <p:nvPr/>
        </p:nvSpPr>
        <p:spPr bwMode="auto">
          <a:xfrm>
            <a:off x="6668392" y="2605851"/>
            <a:ext cx="0" cy="136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8" name="Rectangle 180"/>
          <p:cNvSpPr>
            <a:spLocks noChangeArrowheads="1"/>
          </p:cNvSpPr>
          <p:nvPr/>
        </p:nvSpPr>
        <p:spPr bwMode="auto">
          <a:xfrm>
            <a:off x="6878339" y="2443924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P8</a:t>
            </a:r>
            <a:endParaRPr lang="pt-BR" sz="1600" baseline="-25000" dirty="0"/>
          </a:p>
        </p:txBody>
      </p:sp>
      <p:sp>
        <p:nvSpPr>
          <p:cNvPr id="169" name="Rectangle 182"/>
          <p:cNvSpPr>
            <a:spLocks noChangeArrowheads="1"/>
          </p:cNvSpPr>
          <p:nvPr/>
        </p:nvSpPr>
        <p:spPr bwMode="auto">
          <a:xfrm>
            <a:off x="6879526" y="3714124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N9</a:t>
            </a:r>
            <a:endParaRPr lang="pt-BR" sz="1600" baseline="-25000" dirty="0"/>
          </a:p>
        </p:txBody>
      </p:sp>
      <p:grpSp>
        <p:nvGrpSpPr>
          <p:cNvPr id="170" name="Grupo 251"/>
          <p:cNvGrpSpPr/>
          <p:nvPr/>
        </p:nvGrpSpPr>
        <p:grpSpPr>
          <a:xfrm flipH="1" flipV="1">
            <a:off x="6666552" y="1975474"/>
            <a:ext cx="548677" cy="1543307"/>
            <a:chOff x="6008919" y="1222053"/>
            <a:chExt cx="548677" cy="1543307"/>
          </a:xfrm>
        </p:grpSpPr>
        <p:sp>
          <p:nvSpPr>
            <p:cNvPr id="17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7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0" name="Grupo 250"/>
          <p:cNvGrpSpPr/>
          <p:nvPr/>
        </p:nvGrpSpPr>
        <p:grpSpPr>
          <a:xfrm flipH="1">
            <a:off x="6670531" y="3155120"/>
            <a:ext cx="545338" cy="1402459"/>
            <a:chOff x="3860088" y="4278598"/>
            <a:chExt cx="545338" cy="1402459"/>
          </a:xfrm>
        </p:grpSpPr>
        <p:grpSp>
          <p:nvGrpSpPr>
            <p:cNvPr id="181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84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6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7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8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2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3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36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0" name="Oval 111"/>
          <p:cNvSpPr>
            <a:spLocks noChangeArrowheads="1"/>
          </p:cNvSpPr>
          <p:nvPr/>
        </p:nvSpPr>
        <p:spPr bwMode="auto">
          <a:xfrm>
            <a:off x="7346692" y="3371728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1" name="Conector Reto 190"/>
          <p:cNvCxnSpPr/>
          <p:nvPr/>
        </p:nvCxnSpPr>
        <p:spPr>
          <a:xfrm>
            <a:off x="7218302" y="3421360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 193"/>
          <p:cNvSpPr>
            <a:spLocks noChangeArrowheads="1"/>
          </p:cNvSpPr>
          <p:nvPr/>
        </p:nvSpPr>
        <p:spPr bwMode="auto">
          <a:xfrm>
            <a:off x="4353021" y="2454671"/>
            <a:ext cx="539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P5</a:t>
            </a:r>
            <a:endParaRPr lang="pt-BR" sz="1600" baseline="-25000" dirty="0"/>
          </a:p>
        </p:txBody>
      </p:sp>
      <p:sp>
        <p:nvSpPr>
          <p:cNvPr id="194" name="Rectangle 199"/>
          <p:cNvSpPr>
            <a:spLocks noChangeArrowheads="1"/>
          </p:cNvSpPr>
          <p:nvPr/>
        </p:nvSpPr>
        <p:spPr bwMode="auto">
          <a:xfrm>
            <a:off x="4319649" y="3670794"/>
            <a:ext cx="4988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P6</a:t>
            </a:r>
            <a:endParaRPr lang="pt-BR" sz="1600" baseline="-25000" dirty="0"/>
          </a:p>
        </p:txBody>
      </p:sp>
      <p:grpSp>
        <p:nvGrpSpPr>
          <p:cNvPr id="195" name="Grupo 194"/>
          <p:cNvGrpSpPr/>
          <p:nvPr/>
        </p:nvGrpSpPr>
        <p:grpSpPr>
          <a:xfrm flipH="1">
            <a:off x="4077469" y="4095453"/>
            <a:ext cx="545338" cy="1433493"/>
            <a:chOff x="3860088" y="4354801"/>
            <a:chExt cx="545338" cy="1433493"/>
          </a:xfrm>
        </p:grpSpPr>
        <p:grpSp>
          <p:nvGrpSpPr>
            <p:cNvPr id="196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99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0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1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2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3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97" name="Line 117"/>
            <p:cNvSpPr>
              <a:spLocks noChangeShapeType="1"/>
            </p:cNvSpPr>
            <p:nvPr/>
          </p:nvSpPr>
          <p:spPr bwMode="auto">
            <a:xfrm flipH="1">
              <a:off x="3860088" y="4354801"/>
              <a:ext cx="0" cy="50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8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4" name="Grupo 251"/>
          <p:cNvGrpSpPr/>
          <p:nvPr/>
        </p:nvGrpSpPr>
        <p:grpSpPr>
          <a:xfrm flipH="1" flipV="1">
            <a:off x="4075627" y="1975466"/>
            <a:ext cx="548677" cy="1543307"/>
            <a:chOff x="6008919" y="1222053"/>
            <a:chExt cx="548677" cy="1543307"/>
          </a:xfrm>
        </p:grpSpPr>
        <p:sp>
          <p:nvSpPr>
            <p:cNvPr id="205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06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08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9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1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2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3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7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4" name="Rectangle 140"/>
          <p:cNvSpPr>
            <a:spLocks noChangeArrowheads="1"/>
          </p:cNvSpPr>
          <p:nvPr/>
        </p:nvSpPr>
        <p:spPr bwMode="auto">
          <a:xfrm>
            <a:off x="2640327" y="4583937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215" name="Rectangle 140"/>
          <p:cNvSpPr>
            <a:spLocks noChangeArrowheads="1"/>
          </p:cNvSpPr>
          <p:nvPr/>
        </p:nvSpPr>
        <p:spPr bwMode="auto">
          <a:xfrm>
            <a:off x="2407270" y="2983806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c</a:t>
            </a:r>
            <a:endParaRPr lang="pt-BR" sz="1400" baseline="-25000" dirty="0"/>
          </a:p>
        </p:txBody>
      </p:sp>
      <p:sp>
        <p:nvSpPr>
          <p:cNvPr id="216" name="Oval 111"/>
          <p:cNvSpPr>
            <a:spLocks noChangeArrowheads="1"/>
          </p:cNvSpPr>
          <p:nvPr/>
        </p:nvSpPr>
        <p:spPr bwMode="auto">
          <a:xfrm>
            <a:off x="5541338" y="3116209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7" name="Rectangle 193"/>
          <p:cNvSpPr>
            <a:spLocks noChangeArrowheads="1"/>
          </p:cNvSpPr>
          <p:nvPr/>
        </p:nvSpPr>
        <p:spPr bwMode="auto">
          <a:xfrm>
            <a:off x="6884175" y="4679016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N10</a:t>
            </a:r>
            <a:endParaRPr lang="pt-BR" sz="1600" baseline="-25000" dirty="0"/>
          </a:p>
        </p:txBody>
      </p:sp>
      <p:sp>
        <p:nvSpPr>
          <p:cNvPr id="228" name="Forma livre 227"/>
          <p:cNvSpPr/>
          <p:nvPr/>
        </p:nvSpPr>
        <p:spPr>
          <a:xfrm>
            <a:off x="4625340" y="3944659"/>
            <a:ext cx="410018" cy="419523"/>
          </a:xfrm>
          <a:custGeom>
            <a:avLst/>
            <a:gdLst>
              <a:gd name="connsiteX0" fmla="*/ 0 w 220134"/>
              <a:gd name="connsiteY0" fmla="*/ 872067 h 872067"/>
              <a:gd name="connsiteX1" fmla="*/ 220134 w 220134"/>
              <a:gd name="connsiteY1" fmla="*/ 872067 h 872067"/>
              <a:gd name="connsiteX2" fmla="*/ 220134 w 220134"/>
              <a:gd name="connsiteY2" fmla="*/ 0 h 87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134" h="872067">
                <a:moveTo>
                  <a:pt x="0" y="872067"/>
                </a:moveTo>
                <a:lnTo>
                  <a:pt x="220134" y="872067"/>
                </a:lnTo>
                <a:lnTo>
                  <a:pt x="220134" y="0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1" name="Rectangle 140"/>
          <p:cNvSpPr>
            <a:spLocks noChangeArrowheads="1"/>
          </p:cNvSpPr>
          <p:nvPr/>
        </p:nvSpPr>
        <p:spPr bwMode="auto">
          <a:xfrm>
            <a:off x="3391988" y="2963891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e</a:t>
            </a:r>
            <a:endParaRPr lang="pt-BR" sz="1400" baseline="-25000" dirty="0"/>
          </a:p>
        </p:txBody>
      </p:sp>
      <p:cxnSp>
        <p:nvCxnSpPr>
          <p:cNvPr id="232" name="Conector Reto 231"/>
          <p:cNvCxnSpPr/>
          <p:nvPr/>
        </p:nvCxnSpPr>
        <p:spPr>
          <a:xfrm>
            <a:off x="3844455" y="4388256"/>
            <a:ext cx="216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140"/>
          <p:cNvSpPr>
            <a:spLocks noChangeArrowheads="1"/>
          </p:cNvSpPr>
          <p:nvPr/>
        </p:nvSpPr>
        <p:spPr bwMode="auto">
          <a:xfrm>
            <a:off x="5743768" y="2883527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j</a:t>
            </a:r>
            <a:endParaRPr lang="pt-BR" sz="1400" baseline="-25000" dirty="0"/>
          </a:p>
        </p:txBody>
      </p:sp>
      <p:cxnSp>
        <p:nvCxnSpPr>
          <p:cNvPr id="234" name="Conector Reto 233"/>
          <p:cNvCxnSpPr/>
          <p:nvPr/>
        </p:nvCxnSpPr>
        <p:spPr>
          <a:xfrm flipH="1">
            <a:off x="5580686" y="4611233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Grupo 250"/>
          <p:cNvGrpSpPr/>
          <p:nvPr/>
        </p:nvGrpSpPr>
        <p:grpSpPr>
          <a:xfrm flipH="1">
            <a:off x="5038630" y="3139541"/>
            <a:ext cx="545338" cy="1509696"/>
            <a:chOff x="3860088" y="4278598"/>
            <a:chExt cx="545338" cy="1509696"/>
          </a:xfrm>
        </p:grpSpPr>
        <p:grpSp>
          <p:nvGrpSpPr>
            <p:cNvPr id="236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39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0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1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2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3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37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8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53" name="Grupo 250"/>
          <p:cNvGrpSpPr/>
          <p:nvPr/>
        </p:nvGrpSpPr>
        <p:grpSpPr>
          <a:xfrm flipH="1">
            <a:off x="402196" y="4164807"/>
            <a:ext cx="545338" cy="1365757"/>
            <a:chOff x="3860088" y="4422537"/>
            <a:chExt cx="545338" cy="1365757"/>
          </a:xfrm>
        </p:grpSpPr>
        <p:grpSp>
          <p:nvGrpSpPr>
            <p:cNvPr id="254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57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8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9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0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1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55" name="Line 117"/>
            <p:cNvSpPr>
              <a:spLocks noChangeShapeType="1"/>
            </p:cNvSpPr>
            <p:nvPr/>
          </p:nvSpPr>
          <p:spPr bwMode="auto">
            <a:xfrm flipH="1">
              <a:off x="3860088" y="4422537"/>
              <a:ext cx="0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6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63" name="Conector Reto 262"/>
          <p:cNvCxnSpPr/>
          <p:nvPr/>
        </p:nvCxnSpPr>
        <p:spPr>
          <a:xfrm flipH="1">
            <a:off x="398872" y="3830605"/>
            <a:ext cx="6" cy="999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upo 251"/>
          <p:cNvGrpSpPr/>
          <p:nvPr/>
        </p:nvGrpSpPr>
        <p:grpSpPr>
          <a:xfrm flipH="1">
            <a:off x="399210" y="2917587"/>
            <a:ext cx="548677" cy="1543307"/>
            <a:chOff x="6008919" y="1222053"/>
            <a:chExt cx="548677" cy="1543307"/>
          </a:xfrm>
        </p:grpSpPr>
        <p:sp>
          <p:nvSpPr>
            <p:cNvPr id="266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67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69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0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1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2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3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4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8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75" name="Grupo 250"/>
          <p:cNvGrpSpPr/>
          <p:nvPr/>
        </p:nvGrpSpPr>
        <p:grpSpPr>
          <a:xfrm flipH="1">
            <a:off x="1742644" y="4132688"/>
            <a:ext cx="558038" cy="1396266"/>
            <a:chOff x="3847388" y="4392028"/>
            <a:chExt cx="558038" cy="1396266"/>
          </a:xfrm>
        </p:grpSpPr>
        <p:grpSp>
          <p:nvGrpSpPr>
            <p:cNvPr id="276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79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0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1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2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3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77" name="Line 117"/>
            <p:cNvSpPr>
              <a:spLocks noChangeShapeType="1"/>
            </p:cNvSpPr>
            <p:nvPr/>
          </p:nvSpPr>
          <p:spPr bwMode="auto">
            <a:xfrm flipH="1">
              <a:off x="3847388" y="4392028"/>
              <a:ext cx="0" cy="46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8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84" name="Grupo 250"/>
          <p:cNvGrpSpPr/>
          <p:nvPr/>
        </p:nvGrpSpPr>
        <p:grpSpPr>
          <a:xfrm flipH="1">
            <a:off x="2837500" y="4130096"/>
            <a:ext cx="545338" cy="1405791"/>
            <a:chOff x="3860088" y="4382503"/>
            <a:chExt cx="545338" cy="1405791"/>
          </a:xfrm>
        </p:grpSpPr>
        <p:grpSp>
          <p:nvGrpSpPr>
            <p:cNvPr id="28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8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86" name="Line 117"/>
            <p:cNvSpPr>
              <a:spLocks noChangeShapeType="1"/>
            </p:cNvSpPr>
            <p:nvPr/>
          </p:nvSpPr>
          <p:spPr bwMode="auto">
            <a:xfrm flipH="1">
              <a:off x="3860088" y="4382503"/>
              <a:ext cx="0" cy="46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95" name="Grupo 251"/>
          <p:cNvGrpSpPr/>
          <p:nvPr/>
        </p:nvGrpSpPr>
        <p:grpSpPr>
          <a:xfrm flipH="1">
            <a:off x="4075627" y="2910661"/>
            <a:ext cx="548677" cy="1543307"/>
            <a:chOff x="6008919" y="1222053"/>
            <a:chExt cx="548677" cy="1543307"/>
          </a:xfrm>
        </p:grpSpPr>
        <p:sp>
          <p:nvSpPr>
            <p:cNvPr id="296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97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99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0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1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2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3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4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8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305" name="Conector Reto 304"/>
          <p:cNvCxnSpPr/>
          <p:nvPr/>
        </p:nvCxnSpPr>
        <p:spPr>
          <a:xfrm flipH="1">
            <a:off x="4071011" y="3830605"/>
            <a:ext cx="6" cy="999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Forma livre 305"/>
          <p:cNvSpPr/>
          <p:nvPr/>
        </p:nvSpPr>
        <p:spPr>
          <a:xfrm>
            <a:off x="3380509" y="3221182"/>
            <a:ext cx="3068782" cy="2542309"/>
          </a:xfrm>
          <a:custGeom>
            <a:avLst/>
            <a:gdLst>
              <a:gd name="connsiteX0" fmla="*/ 0 w 3048000"/>
              <a:gd name="connsiteY0" fmla="*/ 0 h 2542309"/>
              <a:gd name="connsiteX1" fmla="*/ 256309 w 3048000"/>
              <a:gd name="connsiteY1" fmla="*/ 0 h 2542309"/>
              <a:gd name="connsiteX2" fmla="*/ 256309 w 3048000"/>
              <a:gd name="connsiteY2" fmla="*/ 2542309 h 2542309"/>
              <a:gd name="connsiteX3" fmla="*/ 3048000 w 3048000"/>
              <a:gd name="connsiteY3" fmla="*/ 2542309 h 2542309"/>
              <a:gd name="connsiteX4" fmla="*/ 3041073 w 3048000"/>
              <a:gd name="connsiteY4" fmla="*/ 741218 h 254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2542309">
                <a:moveTo>
                  <a:pt x="0" y="0"/>
                </a:moveTo>
                <a:lnTo>
                  <a:pt x="256309" y="0"/>
                </a:lnTo>
                <a:lnTo>
                  <a:pt x="256309" y="2542309"/>
                </a:lnTo>
                <a:lnTo>
                  <a:pt x="3048000" y="2542309"/>
                </a:lnTo>
                <a:lnTo>
                  <a:pt x="3041073" y="741218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7" name="Conector Reto 306"/>
          <p:cNvCxnSpPr/>
          <p:nvPr/>
        </p:nvCxnSpPr>
        <p:spPr>
          <a:xfrm flipH="1">
            <a:off x="5904918" y="4598533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8" name="Grupo 307"/>
          <p:cNvGrpSpPr/>
          <p:nvPr/>
        </p:nvGrpSpPr>
        <p:grpSpPr>
          <a:xfrm flipH="1">
            <a:off x="6669899" y="4309485"/>
            <a:ext cx="545338" cy="1223943"/>
            <a:chOff x="3860088" y="4564351"/>
            <a:chExt cx="545338" cy="1223943"/>
          </a:xfrm>
        </p:grpSpPr>
        <p:grpSp>
          <p:nvGrpSpPr>
            <p:cNvPr id="309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312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3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4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5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6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10" name="Line 117"/>
            <p:cNvSpPr>
              <a:spLocks noChangeShapeType="1"/>
            </p:cNvSpPr>
            <p:nvPr/>
          </p:nvSpPr>
          <p:spPr bwMode="auto">
            <a:xfrm flipH="1">
              <a:off x="3860088" y="4564351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1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317" name="Conector Reto 316"/>
          <p:cNvCxnSpPr/>
          <p:nvPr/>
        </p:nvCxnSpPr>
        <p:spPr>
          <a:xfrm flipH="1">
            <a:off x="8122157" y="4597898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Conector Reto 317"/>
          <p:cNvCxnSpPr/>
          <p:nvPr/>
        </p:nvCxnSpPr>
        <p:spPr>
          <a:xfrm flipH="1">
            <a:off x="8670797" y="4603613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Forma livre 320"/>
          <p:cNvSpPr/>
          <p:nvPr/>
        </p:nvSpPr>
        <p:spPr>
          <a:xfrm>
            <a:off x="3848100" y="1457325"/>
            <a:ext cx="3535680" cy="2943225"/>
          </a:xfrm>
          <a:custGeom>
            <a:avLst/>
            <a:gdLst>
              <a:gd name="connsiteX0" fmla="*/ 0 w 3535680"/>
              <a:gd name="connsiteY0" fmla="*/ 2613660 h 2613660"/>
              <a:gd name="connsiteX1" fmla="*/ 7620 w 3535680"/>
              <a:gd name="connsiteY1" fmla="*/ 0 h 2613660"/>
              <a:gd name="connsiteX2" fmla="*/ 3535680 w 3535680"/>
              <a:gd name="connsiteY2" fmla="*/ 0 h 2613660"/>
              <a:gd name="connsiteX3" fmla="*/ 3535680 w 3535680"/>
              <a:gd name="connsiteY3" fmla="*/ 1706880 h 2613660"/>
              <a:gd name="connsiteX4" fmla="*/ 3535680 w 3535680"/>
              <a:gd name="connsiteY4" fmla="*/ 1706880 h 2613660"/>
              <a:gd name="connsiteX5" fmla="*/ 3535680 w 3535680"/>
              <a:gd name="connsiteY5" fmla="*/ 1706880 h 261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5680" h="2613660">
                <a:moveTo>
                  <a:pt x="0" y="2613660"/>
                </a:moveTo>
                <a:lnTo>
                  <a:pt x="7620" y="0"/>
                </a:lnTo>
                <a:lnTo>
                  <a:pt x="3535680" y="0"/>
                </a:lnTo>
                <a:lnTo>
                  <a:pt x="3535680" y="1706880"/>
                </a:lnTo>
                <a:lnTo>
                  <a:pt x="3535680" y="1706880"/>
                </a:lnTo>
                <a:lnTo>
                  <a:pt x="3535680" y="1706880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2" name="Conector Reto 321"/>
          <p:cNvCxnSpPr/>
          <p:nvPr/>
        </p:nvCxnSpPr>
        <p:spPr>
          <a:xfrm>
            <a:off x="196380" y="4350156"/>
            <a:ext cx="216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Forma livre 322"/>
          <p:cNvSpPr/>
          <p:nvPr/>
        </p:nvSpPr>
        <p:spPr>
          <a:xfrm>
            <a:off x="200025" y="1457325"/>
            <a:ext cx="3667125" cy="2895600"/>
          </a:xfrm>
          <a:custGeom>
            <a:avLst/>
            <a:gdLst>
              <a:gd name="connsiteX0" fmla="*/ 3667125 w 3667125"/>
              <a:gd name="connsiteY0" fmla="*/ 0 h 2895600"/>
              <a:gd name="connsiteX1" fmla="*/ 0 w 3667125"/>
              <a:gd name="connsiteY1" fmla="*/ 0 h 2895600"/>
              <a:gd name="connsiteX2" fmla="*/ 0 w 3667125"/>
              <a:gd name="connsiteY2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5" h="2895600">
                <a:moveTo>
                  <a:pt x="3667125" y="0"/>
                </a:moveTo>
                <a:lnTo>
                  <a:pt x="0" y="0"/>
                </a:lnTo>
                <a:lnTo>
                  <a:pt x="0" y="2895600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4" name="Rectangle 140"/>
          <p:cNvSpPr>
            <a:spLocks noChangeArrowheads="1"/>
          </p:cNvSpPr>
          <p:nvPr/>
        </p:nvSpPr>
        <p:spPr bwMode="auto">
          <a:xfrm>
            <a:off x="6500254" y="4592257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325" name="Rectangle 140"/>
          <p:cNvSpPr>
            <a:spLocks noChangeArrowheads="1"/>
          </p:cNvSpPr>
          <p:nvPr/>
        </p:nvSpPr>
        <p:spPr bwMode="auto">
          <a:xfrm>
            <a:off x="1272546" y="4114689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b</a:t>
            </a:r>
            <a:endParaRPr lang="pt-BR" sz="1400" baseline="-25000" dirty="0"/>
          </a:p>
        </p:txBody>
      </p:sp>
      <p:sp>
        <p:nvSpPr>
          <p:cNvPr id="326" name="Rectangle 140"/>
          <p:cNvSpPr>
            <a:spLocks noChangeArrowheads="1"/>
          </p:cNvSpPr>
          <p:nvPr/>
        </p:nvSpPr>
        <p:spPr bwMode="auto">
          <a:xfrm>
            <a:off x="7341876" y="3110754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L</a:t>
            </a:r>
            <a:endParaRPr lang="pt-BR" sz="1400" baseline="-25000" dirty="0"/>
          </a:p>
        </p:txBody>
      </p:sp>
      <p:sp>
        <p:nvSpPr>
          <p:cNvPr id="327" name="Rectangle 180"/>
          <p:cNvSpPr>
            <a:spLocks noChangeArrowheads="1"/>
          </p:cNvSpPr>
          <p:nvPr/>
        </p:nvSpPr>
        <p:spPr bwMode="auto">
          <a:xfrm>
            <a:off x="1995871" y="4624554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N3</a:t>
            </a:r>
            <a:endParaRPr lang="pt-BR" sz="1600" baseline="-25000" dirty="0"/>
          </a:p>
        </p:txBody>
      </p:sp>
      <p:sp>
        <p:nvSpPr>
          <p:cNvPr id="328" name="Rectangle 140"/>
          <p:cNvSpPr>
            <a:spLocks noChangeArrowheads="1"/>
          </p:cNvSpPr>
          <p:nvPr/>
        </p:nvSpPr>
        <p:spPr bwMode="auto">
          <a:xfrm>
            <a:off x="2273920" y="4164906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d</a:t>
            </a:r>
            <a:endParaRPr lang="pt-BR" sz="1400" baseline="-25000" dirty="0"/>
          </a:p>
        </p:txBody>
      </p:sp>
      <p:sp>
        <p:nvSpPr>
          <p:cNvPr id="329" name="Rectangle 182"/>
          <p:cNvSpPr>
            <a:spLocks noChangeArrowheads="1"/>
          </p:cNvSpPr>
          <p:nvPr/>
        </p:nvSpPr>
        <p:spPr bwMode="auto">
          <a:xfrm>
            <a:off x="3076564" y="4647574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N5</a:t>
            </a:r>
            <a:endParaRPr lang="pt-BR" sz="1600" baseline="-25000" dirty="0"/>
          </a:p>
        </p:txBody>
      </p:sp>
      <p:sp>
        <p:nvSpPr>
          <p:cNvPr id="330" name="Rectangle 140"/>
          <p:cNvSpPr>
            <a:spLocks noChangeArrowheads="1"/>
          </p:cNvSpPr>
          <p:nvPr/>
        </p:nvSpPr>
        <p:spPr bwMode="auto">
          <a:xfrm>
            <a:off x="3338648" y="4244051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f</a:t>
            </a:r>
            <a:endParaRPr lang="pt-BR" sz="1400" baseline="-25000" dirty="0"/>
          </a:p>
        </p:txBody>
      </p:sp>
      <p:sp>
        <p:nvSpPr>
          <p:cNvPr id="331" name="Rectangle 199"/>
          <p:cNvSpPr>
            <a:spLocks noChangeArrowheads="1"/>
          </p:cNvSpPr>
          <p:nvPr/>
        </p:nvSpPr>
        <p:spPr bwMode="auto">
          <a:xfrm>
            <a:off x="4327269" y="4638534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N6</a:t>
            </a:r>
            <a:endParaRPr lang="pt-BR" sz="1600" baseline="-25000" dirty="0"/>
          </a:p>
        </p:txBody>
      </p:sp>
      <p:sp>
        <p:nvSpPr>
          <p:cNvPr id="332" name="Rectangle 140"/>
          <p:cNvSpPr>
            <a:spLocks noChangeArrowheads="1"/>
          </p:cNvSpPr>
          <p:nvPr/>
        </p:nvSpPr>
        <p:spPr bwMode="auto">
          <a:xfrm>
            <a:off x="7147753" y="4262747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m</a:t>
            </a:r>
            <a:endParaRPr lang="pt-BR" sz="1400" baseline="-25000" dirty="0"/>
          </a:p>
        </p:txBody>
      </p:sp>
      <p:sp>
        <p:nvSpPr>
          <p:cNvPr id="293" name="Rectangle 178"/>
          <p:cNvSpPr>
            <a:spLocks noChangeArrowheads="1"/>
          </p:cNvSpPr>
          <p:nvPr/>
        </p:nvSpPr>
        <p:spPr bwMode="auto">
          <a:xfrm>
            <a:off x="643957" y="5895589"/>
            <a:ext cx="1718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 smtClean="0"/>
              <a:t>Chen - 2012</a:t>
            </a:r>
            <a:endParaRPr lang="pt-BR" sz="2000" b="1" baseline="-25000" dirty="0"/>
          </a:p>
        </p:txBody>
      </p:sp>
      <p:sp>
        <p:nvSpPr>
          <p:cNvPr id="294" name="Rectangle 140"/>
          <p:cNvSpPr>
            <a:spLocks noChangeArrowheads="1"/>
          </p:cNvSpPr>
          <p:nvPr/>
        </p:nvSpPr>
        <p:spPr bwMode="auto">
          <a:xfrm>
            <a:off x="8692099" y="3450057"/>
            <a:ext cx="451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C</a:t>
            </a:r>
            <a:r>
              <a:rPr lang="en-US" sz="1400" b="1" baseline="-25000" dirty="0" smtClean="0"/>
              <a:t>L</a:t>
            </a:r>
            <a:endParaRPr lang="pt-BR" sz="1400" b="1" baseline="-25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178"/>
          <p:cNvSpPr>
            <a:spLocks noChangeArrowheads="1"/>
          </p:cNvSpPr>
          <p:nvPr/>
        </p:nvSpPr>
        <p:spPr bwMode="auto">
          <a:xfrm>
            <a:off x="643957" y="5895589"/>
            <a:ext cx="1718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b="1" dirty="0" smtClean="0"/>
              <a:t>Chen - 2012</a:t>
            </a:r>
            <a:endParaRPr lang="pt-BR" sz="2000" b="1" baseline="-25000" dirty="0"/>
          </a:p>
        </p:txBody>
      </p:sp>
      <p:grpSp>
        <p:nvGrpSpPr>
          <p:cNvPr id="295" name="Grupo 294"/>
          <p:cNvGrpSpPr/>
          <p:nvPr/>
        </p:nvGrpSpPr>
        <p:grpSpPr>
          <a:xfrm>
            <a:off x="136005" y="1415276"/>
            <a:ext cx="9007995" cy="4449173"/>
            <a:chOff x="136005" y="1415276"/>
            <a:chExt cx="9007995" cy="4449173"/>
          </a:xfrm>
        </p:grpSpPr>
        <p:sp>
          <p:nvSpPr>
            <p:cNvPr id="2" name="Rectangle 140"/>
            <p:cNvSpPr>
              <a:spLocks noChangeArrowheads="1"/>
            </p:cNvSpPr>
            <p:nvPr/>
          </p:nvSpPr>
          <p:spPr bwMode="auto">
            <a:xfrm>
              <a:off x="4765754" y="2341490"/>
              <a:ext cx="5152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3" name="Rectangle 178"/>
            <p:cNvSpPr>
              <a:spLocks noChangeArrowheads="1"/>
            </p:cNvSpPr>
            <p:nvPr/>
          </p:nvSpPr>
          <p:spPr bwMode="auto">
            <a:xfrm>
              <a:off x="2906903" y="5495117"/>
              <a:ext cx="5601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SS</a:t>
              </a:r>
              <a:endParaRPr lang="pt-BR" b="1" baseline="-25000" dirty="0"/>
            </a:p>
          </p:txBody>
        </p:sp>
        <p:sp>
          <p:nvSpPr>
            <p:cNvPr id="4" name="Rectangle 179"/>
            <p:cNvSpPr>
              <a:spLocks noChangeArrowheads="1"/>
            </p:cNvSpPr>
            <p:nvPr/>
          </p:nvSpPr>
          <p:spPr bwMode="auto">
            <a:xfrm>
              <a:off x="2013173" y="2442347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P3</a:t>
              </a:r>
              <a:endParaRPr lang="pt-BR" sz="1600" baseline="-25000" dirty="0"/>
            </a:p>
          </p:txBody>
        </p:sp>
        <p:sp>
          <p:nvSpPr>
            <p:cNvPr id="5" name="Rectangle 180"/>
            <p:cNvSpPr>
              <a:spLocks noChangeArrowheads="1"/>
            </p:cNvSpPr>
            <p:nvPr/>
          </p:nvSpPr>
          <p:spPr bwMode="auto">
            <a:xfrm>
              <a:off x="1986346" y="3691104"/>
              <a:ext cx="514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sp>
          <p:nvSpPr>
            <p:cNvPr id="6" name="Rectangle 193"/>
            <p:cNvSpPr>
              <a:spLocks noChangeArrowheads="1"/>
            </p:cNvSpPr>
            <p:nvPr/>
          </p:nvSpPr>
          <p:spPr bwMode="auto">
            <a:xfrm>
              <a:off x="654591" y="2426968"/>
              <a:ext cx="5392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</a:t>
              </a:r>
              <a:endParaRPr lang="pt-BR" sz="1600" baseline="-25000" dirty="0"/>
            </a:p>
          </p:txBody>
        </p:sp>
        <p:sp>
          <p:nvSpPr>
            <p:cNvPr id="7" name="Rectangle 199"/>
            <p:cNvSpPr>
              <a:spLocks noChangeArrowheads="1"/>
            </p:cNvSpPr>
            <p:nvPr/>
          </p:nvSpPr>
          <p:spPr bwMode="auto">
            <a:xfrm>
              <a:off x="622854" y="4651875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</a:t>
              </a:r>
              <a:endParaRPr lang="pt-BR" sz="1600" baseline="-25000" dirty="0"/>
            </a:p>
          </p:txBody>
        </p:sp>
        <p:sp>
          <p:nvSpPr>
            <p:cNvPr id="8" name="Oval 112"/>
            <p:cNvSpPr>
              <a:spLocks noChangeArrowheads="1"/>
            </p:cNvSpPr>
            <p:nvPr/>
          </p:nvSpPr>
          <p:spPr bwMode="auto">
            <a:xfrm>
              <a:off x="3820574" y="1415276"/>
              <a:ext cx="77171" cy="773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" name="Conector reto 13"/>
            <p:cNvCxnSpPr>
              <a:cxnSpLocks noChangeShapeType="1"/>
            </p:cNvCxnSpPr>
            <p:nvPr/>
          </p:nvCxnSpPr>
          <p:spPr bwMode="auto">
            <a:xfrm>
              <a:off x="802102" y="1982332"/>
              <a:ext cx="6516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10" name="Rectangle 182"/>
            <p:cNvSpPr>
              <a:spLocks noChangeArrowheads="1"/>
            </p:cNvSpPr>
            <p:nvPr/>
          </p:nvSpPr>
          <p:spPr bwMode="auto">
            <a:xfrm>
              <a:off x="3076564" y="3656974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N4</a:t>
              </a:r>
              <a:endParaRPr lang="pt-BR" sz="1600" baseline="-25000" dirty="0"/>
            </a:p>
          </p:txBody>
        </p:sp>
        <p:sp>
          <p:nvSpPr>
            <p:cNvPr id="11" name="Rectangle 178"/>
            <p:cNvSpPr>
              <a:spLocks noChangeArrowheads="1"/>
            </p:cNvSpPr>
            <p:nvPr/>
          </p:nvSpPr>
          <p:spPr bwMode="auto">
            <a:xfrm>
              <a:off x="4196782" y="1618864"/>
              <a:ext cx="5757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DD</a:t>
              </a:r>
              <a:endParaRPr lang="pt-BR" b="1" baseline="-25000" dirty="0"/>
            </a:p>
          </p:txBody>
        </p:sp>
        <p:cxnSp>
          <p:nvCxnSpPr>
            <p:cNvPr id="12" name="Conector reto 13"/>
            <p:cNvCxnSpPr>
              <a:cxnSpLocks noChangeShapeType="1"/>
            </p:cNvCxnSpPr>
            <p:nvPr/>
          </p:nvCxnSpPr>
          <p:spPr bwMode="auto">
            <a:xfrm>
              <a:off x="626261" y="5538115"/>
              <a:ext cx="8136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13" name="Line 142"/>
            <p:cNvSpPr>
              <a:spLocks noChangeShapeType="1"/>
            </p:cNvSpPr>
            <p:nvPr/>
          </p:nvSpPr>
          <p:spPr bwMode="auto">
            <a:xfrm>
              <a:off x="2840263" y="2603486"/>
              <a:ext cx="0" cy="122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" name="Grupo 13"/>
            <p:cNvGrpSpPr/>
            <p:nvPr/>
          </p:nvGrpSpPr>
          <p:grpSpPr>
            <a:xfrm>
              <a:off x="8423735" y="3463466"/>
              <a:ext cx="461962" cy="777562"/>
              <a:chOff x="3128881" y="2832511"/>
              <a:chExt cx="461962" cy="777562"/>
            </a:xfrm>
          </p:grpSpPr>
          <p:cxnSp>
            <p:nvCxnSpPr>
              <p:cNvPr id="15" name="Conector Reto 14"/>
              <p:cNvCxnSpPr/>
              <p:nvPr/>
            </p:nvCxnSpPr>
            <p:spPr>
              <a:xfrm flipV="1">
                <a:off x="3128881" y="309016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 flipV="1">
                <a:off x="3133643" y="3152075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373356" y="2832511"/>
                <a:ext cx="0" cy="25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3373356" y="3142073"/>
                <a:ext cx="0" cy="468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Conector Reto 18"/>
            <p:cNvCxnSpPr/>
            <p:nvPr/>
          </p:nvCxnSpPr>
          <p:spPr>
            <a:xfrm>
              <a:off x="8667957" y="4065107"/>
              <a:ext cx="0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11"/>
            <p:cNvSpPr>
              <a:spLocks noChangeArrowheads="1"/>
            </p:cNvSpPr>
            <p:nvPr/>
          </p:nvSpPr>
          <p:spPr bwMode="auto">
            <a:xfrm>
              <a:off x="2265308" y="3203223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upo 251"/>
            <p:cNvGrpSpPr/>
            <p:nvPr/>
          </p:nvGrpSpPr>
          <p:grpSpPr>
            <a:xfrm flipH="1" flipV="1">
              <a:off x="397255" y="1975472"/>
              <a:ext cx="548677" cy="1543307"/>
              <a:chOff x="6008919" y="1222053"/>
              <a:chExt cx="548677" cy="1543307"/>
            </a:xfrm>
          </p:grpSpPr>
          <p:sp>
            <p:nvSpPr>
              <p:cNvPr id="2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1" name="Grupo 250"/>
            <p:cNvGrpSpPr/>
            <p:nvPr/>
          </p:nvGrpSpPr>
          <p:grpSpPr>
            <a:xfrm flipH="1">
              <a:off x="1756174" y="3021764"/>
              <a:ext cx="545338" cy="1509696"/>
              <a:chOff x="3860088" y="4278598"/>
              <a:chExt cx="545338" cy="1509696"/>
            </a:xfrm>
          </p:grpSpPr>
          <p:grpSp>
            <p:nvGrpSpPr>
              <p:cNvPr id="32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3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0" name="Grupo 251"/>
            <p:cNvGrpSpPr/>
            <p:nvPr/>
          </p:nvGrpSpPr>
          <p:grpSpPr>
            <a:xfrm flipH="1" flipV="1">
              <a:off x="1752214" y="1975468"/>
              <a:ext cx="548677" cy="1543307"/>
              <a:chOff x="6008919" y="1222053"/>
              <a:chExt cx="548677" cy="1543307"/>
            </a:xfrm>
          </p:grpSpPr>
          <p:sp>
            <p:nvSpPr>
              <p:cNvPr id="4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4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4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308460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0" name="Grupo 251"/>
            <p:cNvGrpSpPr/>
            <p:nvPr/>
          </p:nvGrpSpPr>
          <p:grpSpPr>
            <a:xfrm flipH="1" flipV="1">
              <a:off x="2832096" y="1975474"/>
              <a:ext cx="548677" cy="1543307"/>
              <a:chOff x="6008919" y="1222053"/>
              <a:chExt cx="548677" cy="1543307"/>
            </a:xfrm>
          </p:grpSpPr>
          <p:sp>
            <p:nvSpPr>
              <p:cNvPr id="5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5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5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0" name="Rectangle 140"/>
            <p:cNvSpPr>
              <a:spLocks noChangeArrowheads="1"/>
            </p:cNvSpPr>
            <p:nvPr/>
          </p:nvSpPr>
          <p:spPr bwMode="auto">
            <a:xfrm>
              <a:off x="166624" y="2337446"/>
              <a:ext cx="5299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61" name="Rectangle 140"/>
            <p:cNvSpPr>
              <a:spLocks noChangeArrowheads="1"/>
            </p:cNvSpPr>
            <p:nvPr/>
          </p:nvSpPr>
          <p:spPr bwMode="auto">
            <a:xfrm>
              <a:off x="1499629" y="2344357"/>
              <a:ext cx="471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62" name="Rectangle 140"/>
            <p:cNvSpPr>
              <a:spLocks noChangeArrowheads="1"/>
            </p:cNvSpPr>
            <p:nvPr/>
          </p:nvSpPr>
          <p:spPr bwMode="auto">
            <a:xfrm>
              <a:off x="1519691" y="4589877"/>
              <a:ext cx="4957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MC</a:t>
              </a:r>
              <a:endParaRPr lang="pt-BR" sz="1400" b="1" baseline="-25000" dirty="0"/>
            </a:p>
          </p:txBody>
        </p:sp>
        <p:sp>
          <p:nvSpPr>
            <p:cNvPr id="63" name="Rectangle 179"/>
            <p:cNvSpPr>
              <a:spLocks noChangeArrowheads="1"/>
            </p:cNvSpPr>
            <p:nvPr/>
          </p:nvSpPr>
          <p:spPr bwMode="auto">
            <a:xfrm>
              <a:off x="3090563" y="2442347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P4</a:t>
              </a:r>
              <a:endParaRPr lang="pt-BR" sz="1600" baseline="-25000" dirty="0"/>
            </a:p>
          </p:txBody>
        </p:sp>
        <p:grpSp>
          <p:nvGrpSpPr>
            <p:cNvPr id="64" name="Grupo 250"/>
            <p:cNvGrpSpPr/>
            <p:nvPr/>
          </p:nvGrpSpPr>
          <p:grpSpPr>
            <a:xfrm flipH="1">
              <a:off x="2836450" y="3021770"/>
              <a:ext cx="545338" cy="1509696"/>
              <a:chOff x="3860088" y="4278598"/>
              <a:chExt cx="545338" cy="1509696"/>
            </a:xfrm>
          </p:grpSpPr>
          <p:grpSp>
            <p:nvGrpSpPr>
              <p:cNvPr id="6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6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66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3" name="Rectangle 179"/>
            <p:cNvSpPr>
              <a:spLocks noChangeArrowheads="1"/>
            </p:cNvSpPr>
            <p:nvPr/>
          </p:nvSpPr>
          <p:spPr bwMode="auto">
            <a:xfrm>
              <a:off x="5253126" y="2442353"/>
              <a:ext cx="6149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P7</a:t>
              </a:r>
              <a:endParaRPr lang="pt-BR" sz="1600" baseline="-25000" dirty="0"/>
            </a:p>
          </p:txBody>
        </p:sp>
        <p:sp>
          <p:nvSpPr>
            <p:cNvPr id="74" name="Rectangle 180"/>
            <p:cNvSpPr>
              <a:spLocks noChangeArrowheads="1"/>
            </p:cNvSpPr>
            <p:nvPr/>
          </p:nvSpPr>
          <p:spPr bwMode="auto">
            <a:xfrm>
              <a:off x="5261449" y="3782550"/>
              <a:ext cx="5837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N7</a:t>
              </a:r>
              <a:endParaRPr lang="pt-BR" sz="1600" baseline="-25000" dirty="0"/>
            </a:p>
          </p:txBody>
        </p:sp>
        <p:sp>
          <p:nvSpPr>
            <p:cNvPr id="75" name="Rectangle 182"/>
            <p:cNvSpPr>
              <a:spLocks noChangeArrowheads="1"/>
            </p:cNvSpPr>
            <p:nvPr/>
          </p:nvSpPr>
          <p:spPr bwMode="auto">
            <a:xfrm>
              <a:off x="5688286" y="3786520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N8</a:t>
              </a:r>
              <a:endParaRPr lang="pt-BR" sz="1600" baseline="-25000" dirty="0"/>
            </a:p>
          </p:txBody>
        </p:sp>
        <p:sp>
          <p:nvSpPr>
            <p:cNvPr id="76" name="Line 142"/>
            <p:cNvSpPr>
              <a:spLocks noChangeShapeType="1"/>
            </p:cNvSpPr>
            <p:nvPr/>
          </p:nvSpPr>
          <p:spPr bwMode="auto">
            <a:xfrm>
              <a:off x="7583257" y="2593157"/>
              <a:ext cx="0" cy="172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Oval 111"/>
            <p:cNvSpPr>
              <a:spLocks noChangeArrowheads="1"/>
            </p:cNvSpPr>
            <p:nvPr/>
          </p:nvSpPr>
          <p:spPr bwMode="auto">
            <a:xfrm>
              <a:off x="3339336" y="3181807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" name="Grupo 251"/>
            <p:cNvGrpSpPr/>
            <p:nvPr/>
          </p:nvGrpSpPr>
          <p:grpSpPr>
            <a:xfrm flipH="1" flipV="1">
              <a:off x="5035728" y="1975457"/>
              <a:ext cx="548677" cy="1075307"/>
              <a:chOff x="6008919" y="1690053"/>
              <a:chExt cx="548677" cy="1075307"/>
            </a:xfrm>
          </p:grpSpPr>
          <p:sp>
            <p:nvSpPr>
              <p:cNvPr id="79" name="Line 60"/>
              <p:cNvSpPr>
                <a:spLocks noChangeShapeType="1"/>
              </p:cNvSpPr>
              <p:nvPr/>
            </p:nvSpPr>
            <p:spPr bwMode="auto">
              <a:xfrm flipV="1">
                <a:off x="6008919" y="1690053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80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8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9636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1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8" name="Rectangle 140"/>
            <p:cNvSpPr>
              <a:spLocks noChangeArrowheads="1"/>
            </p:cNvSpPr>
            <p:nvPr/>
          </p:nvSpPr>
          <p:spPr bwMode="auto">
            <a:xfrm>
              <a:off x="3867942" y="2344652"/>
              <a:ext cx="5055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89" name="Rectangle 180"/>
            <p:cNvSpPr>
              <a:spLocks noChangeArrowheads="1"/>
            </p:cNvSpPr>
            <p:nvPr/>
          </p:nvSpPr>
          <p:spPr bwMode="auto">
            <a:xfrm>
              <a:off x="7826649" y="2443930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P9</a:t>
              </a:r>
              <a:endParaRPr lang="pt-BR" sz="1600" baseline="-25000" dirty="0"/>
            </a:p>
          </p:txBody>
        </p:sp>
        <p:sp>
          <p:nvSpPr>
            <p:cNvPr id="90" name="Rectangle 179"/>
            <p:cNvSpPr>
              <a:spLocks noChangeArrowheads="1"/>
            </p:cNvSpPr>
            <p:nvPr/>
          </p:nvSpPr>
          <p:spPr bwMode="auto">
            <a:xfrm>
              <a:off x="6030806" y="2432828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P7</a:t>
              </a:r>
              <a:endParaRPr lang="pt-BR" sz="1600" baseline="-25000" dirty="0"/>
            </a:p>
          </p:txBody>
        </p:sp>
        <p:grpSp>
          <p:nvGrpSpPr>
            <p:cNvPr id="91" name="Grupo 250"/>
            <p:cNvGrpSpPr/>
            <p:nvPr/>
          </p:nvGrpSpPr>
          <p:grpSpPr>
            <a:xfrm>
              <a:off x="5904499" y="3153389"/>
              <a:ext cx="545338" cy="1509696"/>
              <a:chOff x="3860088" y="4278598"/>
              <a:chExt cx="545338" cy="1509696"/>
            </a:xfrm>
          </p:grpSpPr>
          <p:grpSp>
            <p:nvGrpSpPr>
              <p:cNvPr id="92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9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9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00" name="Conector Reto 99"/>
            <p:cNvCxnSpPr/>
            <p:nvPr/>
          </p:nvCxnSpPr>
          <p:spPr>
            <a:xfrm>
              <a:off x="5875064" y="3161058"/>
              <a:ext cx="7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82"/>
            <p:cNvSpPr>
              <a:spLocks noChangeArrowheads="1"/>
            </p:cNvSpPr>
            <p:nvPr/>
          </p:nvSpPr>
          <p:spPr bwMode="auto">
            <a:xfrm>
              <a:off x="7795665" y="4140850"/>
              <a:ext cx="5854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N11</a:t>
              </a:r>
              <a:endParaRPr lang="pt-BR" sz="1600" baseline="-25000" dirty="0"/>
            </a:p>
          </p:txBody>
        </p:sp>
        <p:grpSp>
          <p:nvGrpSpPr>
            <p:cNvPr id="102" name="Grupo 251"/>
            <p:cNvGrpSpPr/>
            <p:nvPr/>
          </p:nvGrpSpPr>
          <p:grpSpPr>
            <a:xfrm flipH="1" flipV="1">
              <a:off x="7572527" y="1975480"/>
              <a:ext cx="548677" cy="1543307"/>
              <a:chOff x="6008919" y="1222053"/>
              <a:chExt cx="548677" cy="1543307"/>
            </a:xfrm>
          </p:grpSpPr>
          <p:sp>
            <p:nvSpPr>
              <p:cNvPr id="103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4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0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5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12" name="Grupo 250"/>
            <p:cNvGrpSpPr/>
            <p:nvPr/>
          </p:nvGrpSpPr>
          <p:grpSpPr>
            <a:xfrm flipH="1">
              <a:off x="7576506" y="3501836"/>
              <a:ext cx="545338" cy="1509696"/>
              <a:chOff x="3860088" y="4278598"/>
              <a:chExt cx="545338" cy="1509696"/>
            </a:xfrm>
          </p:grpSpPr>
          <p:grpSp>
            <p:nvGrpSpPr>
              <p:cNvPr id="11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1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1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21" name="Conector Reto 120"/>
            <p:cNvCxnSpPr/>
            <p:nvPr/>
          </p:nvCxnSpPr>
          <p:spPr>
            <a:xfrm>
              <a:off x="8120211" y="3472003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Forma livre 121"/>
            <p:cNvSpPr/>
            <p:nvPr/>
          </p:nvSpPr>
          <p:spPr>
            <a:xfrm>
              <a:off x="943114" y="3823855"/>
              <a:ext cx="809486" cy="544908"/>
            </a:xfrm>
            <a:custGeom>
              <a:avLst/>
              <a:gdLst>
                <a:gd name="connsiteX0" fmla="*/ 428625 w 428625"/>
                <a:gd name="connsiteY0" fmla="*/ 0 h 809625"/>
                <a:gd name="connsiteX1" fmla="*/ 428625 w 428625"/>
                <a:gd name="connsiteY1" fmla="*/ 809625 h 809625"/>
                <a:gd name="connsiteX2" fmla="*/ 0 w 428625"/>
                <a:gd name="connsiteY2" fmla="*/ 8096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809625">
                  <a:moveTo>
                    <a:pt x="428625" y="0"/>
                  </a:moveTo>
                  <a:lnTo>
                    <a:pt x="428625" y="809625"/>
                  </a:lnTo>
                  <a:lnTo>
                    <a:pt x="0" y="809625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3" name="Conector Reto 122"/>
            <p:cNvCxnSpPr/>
            <p:nvPr/>
          </p:nvCxnSpPr>
          <p:spPr>
            <a:xfrm>
              <a:off x="7952329" y="1984371"/>
              <a:ext cx="3714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Rectangle 178"/>
            <p:cNvSpPr>
              <a:spLocks noChangeArrowheads="1"/>
            </p:cNvSpPr>
            <p:nvPr/>
          </p:nvSpPr>
          <p:spPr bwMode="auto">
            <a:xfrm>
              <a:off x="7855466" y="1607223"/>
              <a:ext cx="7456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 smtClean="0"/>
                <a:t>V</a:t>
              </a:r>
              <a:r>
                <a:rPr lang="pt-BR" b="1" baseline="-25000" dirty="0" smtClean="0"/>
                <a:t>DD1</a:t>
              </a:r>
              <a:endParaRPr lang="pt-BR" b="1" baseline="-25000" dirty="0"/>
            </a:p>
          </p:txBody>
        </p:sp>
        <p:sp>
          <p:nvSpPr>
            <p:cNvPr id="125" name="Rectangle 140"/>
            <p:cNvSpPr>
              <a:spLocks noChangeArrowheads="1"/>
            </p:cNvSpPr>
            <p:nvPr/>
          </p:nvSpPr>
          <p:spPr bwMode="auto">
            <a:xfrm>
              <a:off x="891546" y="3095514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a</a:t>
              </a:r>
              <a:endParaRPr lang="pt-BR" sz="1400" baseline="-25000" dirty="0"/>
            </a:p>
          </p:txBody>
        </p:sp>
        <p:sp>
          <p:nvSpPr>
            <p:cNvPr id="126" name="Rectangle 140"/>
            <p:cNvSpPr>
              <a:spLocks noChangeArrowheads="1"/>
            </p:cNvSpPr>
            <p:nvPr/>
          </p:nvSpPr>
          <p:spPr bwMode="auto">
            <a:xfrm>
              <a:off x="4581469" y="3047785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h</a:t>
              </a:r>
              <a:endParaRPr lang="pt-BR" sz="1400" baseline="-25000" dirty="0"/>
            </a:p>
          </p:txBody>
        </p:sp>
        <p:sp>
          <p:nvSpPr>
            <p:cNvPr id="127" name="Rectangle 140"/>
            <p:cNvSpPr>
              <a:spLocks noChangeArrowheads="1"/>
            </p:cNvSpPr>
            <p:nvPr/>
          </p:nvSpPr>
          <p:spPr bwMode="auto">
            <a:xfrm>
              <a:off x="4681757" y="4115504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i</a:t>
              </a:r>
              <a:endParaRPr lang="pt-BR" sz="1400" baseline="-25000" dirty="0"/>
            </a:p>
          </p:txBody>
        </p:sp>
        <p:sp>
          <p:nvSpPr>
            <p:cNvPr id="128" name="Rectangle 140"/>
            <p:cNvSpPr>
              <a:spLocks noChangeArrowheads="1"/>
            </p:cNvSpPr>
            <p:nvPr/>
          </p:nvSpPr>
          <p:spPr bwMode="auto">
            <a:xfrm>
              <a:off x="8238079" y="3201344"/>
              <a:ext cx="4476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out</a:t>
              </a:r>
              <a:endParaRPr lang="pt-BR" sz="1400" baseline="-25000" dirty="0"/>
            </a:p>
          </p:txBody>
        </p:sp>
        <p:sp>
          <p:nvSpPr>
            <p:cNvPr id="129" name="Oval 111"/>
            <p:cNvSpPr>
              <a:spLocks noChangeArrowheads="1"/>
            </p:cNvSpPr>
            <p:nvPr/>
          </p:nvSpPr>
          <p:spPr bwMode="auto">
            <a:xfrm>
              <a:off x="905040" y="4326853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11"/>
            <p:cNvSpPr>
              <a:spLocks noChangeArrowheads="1"/>
            </p:cNvSpPr>
            <p:nvPr/>
          </p:nvSpPr>
          <p:spPr bwMode="auto">
            <a:xfrm>
              <a:off x="8084846" y="3434780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31" name="Conector Reto 130"/>
            <p:cNvCxnSpPr/>
            <p:nvPr/>
          </p:nvCxnSpPr>
          <p:spPr>
            <a:xfrm flipH="1">
              <a:off x="5582637" y="3158671"/>
              <a:ext cx="32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to 131"/>
            <p:cNvCxnSpPr/>
            <p:nvPr/>
          </p:nvCxnSpPr>
          <p:spPr>
            <a:xfrm flipV="1">
              <a:off x="5580956" y="3046714"/>
              <a:ext cx="0" cy="64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93"/>
            <p:cNvSpPr>
              <a:spLocks noChangeArrowheads="1"/>
            </p:cNvSpPr>
            <p:nvPr/>
          </p:nvSpPr>
          <p:spPr bwMode="auto">
            <a:xfrm>
              <a:off x="634483" y="3664158"/>
              <a:ext cx="632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P2</a:t>
              </a:r>
              <a:endParaRPr lang="pt-BR" sz="1600" baseline="-25000" dirty="0"/>
            </a:p>
          </p:txBody>
        </p:sp>
        <p:cxnSp>
          <p:nvCxnSpPr>
            <p:cNvPr id="134" name="Conector Reto 133"/>
            <p:cNvCxnSpPr/>
            <p:nvPr/>
          </p:nvCxnSpPr>
          <p:spPr>
            <a:xfrm flipH="1" flipV="1">
              <a:off x="2302931" y="3241020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Line 142"/>
            <p:cNvSpPr>
              <a:spLocks noChangeShapeType="1"/>
            </p:cNvSpPr>
            <p:nvPr/>
          </p:nvSpPr>
          <p:spPr bwMode="auto">
            <a:xfrm>
              <a:off x="6668392" y="2605851"/>
              <a:ext cx="0" cy="136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Rectangle 180"/>
            <p:cNvSpPr>
              <a:spLocks noChangeArrowheads="1"/>
            </p:cNvSpPr>
            <p:nvPr/>
          </p:nvSpPr>
          <p:spPr bwMode="auto">
            <a:xfrm>
              <a:off x="6878339" y="2443924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P8</a:t>
              </a:r>
              <a:endParaRPr lang="pt-BR" sz="1600" baseline="-25000" dirty="0"/>
            </a:p>
          </p:txBody>
        </p:sp>
        <p:sp>
          <p:nvSpPr>
            <p:cNvPr id="137" name="Rectangle 182"/>
            <p:cNvSpPr>
              <a:spLocks noChangeArrowheads="1"/>
            </p:cNvSpPr>
            <p:nvPr/>
          </p:nvSpPr>
          <p:spPr bwMode="auto">
            <a:xfrm>
              <a:off x="6879526" y="3714124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N9</a:t>
              </a:r>
              <a:endParaRPr lang="pt-BR" sz="1600" baseline="-25000" dirty="0"/>
            </a:p>
          </p:txBody>
        </p:sp>
        <p:grpSp>
          <p:nvGrpSpPr>
            <p:cNvPr id="138" name="Grupo 251"/>
            <p:cNvGrpSpPr/>
            <p:nvPr/>
          </p:nvGrpSpPr>
          <p:grpSpPr>
            <a:xfrm flipH="1" flipV="1">
              <a:off x="6666552" y="1975474"/>
              <a:ext cx="548677" cy="1543307"/>
              <a:chOff x="6008919" y="1222053"/>
              <a:chExt cx="548677" cy="1543307"/>
            </a:xfrm>
          </p:grpSpPr>
          <p:sp>
            <p:nvSpPr>
              <p:cNvPr id="139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40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4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8" name="Grupo 250"/>
            <p:cNvGrpSpPr/>
            <p:nvPr/>
          </p:nvGrpSpPr>
          <p:grpSpPr>
            <a:xfrm flipH="1">
              <a:off x="6670531" y="3155120"/>
              <a:ext cx="545338" cy="1402459"/>
              <a:chOff x="3860088" y="4278598"/>
              <a:chExt cx="545338" cy="1402459"/>
            </a:xfrm>
          </p:grpSpPr>
          <p:grpSp>
            <p:nvGrpSpPr>
              <p:cNvPr id="149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5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50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360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7" name="Oval 111"/>
            <p:cNvSpPr>
              <a:spLocks noChangeArrowheads="1"/>
            </p:cNvSpPr>
            <p:nvPr/>
          </p:nvSpPr>
          <p:spPr bwMode="auto">
            <a:xfrm>
              <a:off x="7346692" y="3371728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8" name="Conector Reto 157"/>
            <p:cNvCxnSpPr/>
            <p:nvPr/>
          </p:nvCxnSpPr>
          <p:spPr>
            <a:xfrm>
              <a:off x="7218302" y="3421360"/>
              <a:ext cx="36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93"/>
            <p:cNvSpPr>
              <a:spLocks noChangeArrowheads="1"/>
            </p:cNvSpPr>
            <p:nvPr/>
          </p:nvSpPr>
          <p:spPr bwMode="auto">
            <a:xfrm>
              <a:off x="4353021" y="2454671"/>
              <a:ext cx="5392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P5</a:t>
              </a:r>
              <a:endParaRPr lang="pt-BR" sz="1600" baseline="-25000" dirty="0"/>
            </a:p>
          </p:txBody>
        </p:sp>
        <p:sp>
          <p:nvSpPr>
            <p:cNvPr id="160" name="Rectangle 199"/>
            <p:cNvSpPr>
              <a:spLocks noChangeArrowheads="1"/>
            </p:cNvSpPr>
            <p:nvPr/>
          </p:nvSpPr>
          <p:spPr bwMode="auto">
            <a:xfrm>
              <a:off x="4319649" y="3670794"/>
              <a:ext cx="49885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P6</a:t>
              </a:r>
              <a:endParaRPr lang="pt-BR" sz="1600" baseline="-25000" dirty="0"/>
            </a:p>
          </p:txBody>
        </p:sp>
        <p:grpSp>
          <p:nvGrpSpPr>
            <p:cNvPr id="161" name="Grupo 160"/>
            <p:cNvGrpSpPr/>
            <p:nvPr/>
          </p:nvGrpSpPr>
          <p:grpSpPr>
            <a:xfrm flipH="1">
              <a:off x="4077469" y="4095453"/>
              <a:ext cx="545338" cy="1433493"/>
              <a:chOff x="3860088" y="4354801"/>
              <a:chExt cx="545338" cy="1433493"/>
            </a:xfrm>
          </p:grpSpPr>
          <p:grpSp>
            <p:nvGrpSpPr>
              <p:cNvPr id="162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6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6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354801"/>
                <a:ext cx="0" cy="50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0" name="Grupo 251"/>
            <p:cNvGrpSpPr/>
            <p:nvPr/>
          </p:nvGrpSpPr>
          <p:grpSpPr>
            <a:xfrm flipH="1" flipV="1">
              <a:off x="4075627" y="1975466"/>
              <a:ext cx="548677" cy="1543307"/>
              <a:chOff x="6008919" y="1222053"/>
              <a:chExt cx="548677" cy="1543307"/>
            </a:xfrm>
          </p:grpSpPr>
          <p:sp>
            <p:nvSpPr>
              <p:cNvPr id="17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7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7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0" name="Rectangle 140"/>
            <p:cNvSpPr>
              <a:spLocks noChangeArrowheads="1"/>
            </p:cNvSpPr>
            <p:nvPr/>
          </p:nvSpPr>
          <p:spPr bwMode="auto">
            <a:xfrm>
              <a:off x="2640327" y="4583937"/>
              <a:ext cx="5299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181" name="Rectangle 140"/>
            <p:cNvSpPr>
              <a:spLocks noChangeArrowheads="1"/>
            </p:cNvSpPr>
            <p:nvPr/>
          </p:nvSpPr>
          <p:spPr bwMode="auto">
            <a:xfrm>
              <a:off x="2407270" y="2983806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endParaRPr lang="pt-BR" sz="1400" baseline="-25000" dirty="0"/>
            </a:p>
          </p:txBody>
        </p:sp>
        <p:sp>
          <p:nvSpPr>
            <p:cNvPr id="182" name="Oval 111"/>
            <p:cNvSpPr>
              <a:spLocks noChangeArrowheads="1"/>
            </p:cNvSpPr>
            <p:nvPr/>
          </p:nvSpPr>
          <p:spPr bwMode="auto">
            <a:xfrm>
              <a:off x="5541338" y="3116209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Rectangle 193"/>
            <p:cNvSpPr>
              <a:spLocks noChangeArrowheads="1"/>
            </p:cNvSpPr>
            <p:nvPr/>
          </p:nvSpPr>
          <p:spPr bwMode="auto">
            <a:xfrm>
              <a:off x="6884175" y="4679016"/>
              <a:ext cx="632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N10</a:t>
              </a:r>
              <a:endParaRPr lang="pt-BR" sz="1600" baseline="-25000" dirty="0"/>
            </a:p>
          </p:txBody>
        </p:sp>
        <p:sp>
          <p:nvSpPr>
            <p:cNvPr id="184" name="Forma livre 183"/>
            <p:cNvSpPr/>
            <p:nvPr/>
          </p:nvSpPr>
          <p:spPr>
            <a:xfrm>
              <a:off x="4625340" y="3944659"/>
              <a:ext cx="410018" cy="419523"/>
            </a:xfrm>
            <a:custGeom>
              <a:avLst/>
              <a:gdLst>
                <a:gd name="connsiteX0" fmla="*/ 0 w 220134"/>
                <a:gd name="connsiteY0" fmla="*/ 872067 h 872067"/>
                <a:gd name="connsiteX1" fmla="*/ 220134 w 220134"/>
                <a:gd name="connsiteY1" fmla="*/ 872067 h 872067"/>
                <a:gd name="connsiteX2" fmla="*/ 220134 w 220134"/>
                <a:gd name="connsiteY2" fmla="*/ 0 h 8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134" h="872067">
                  <a:moveTo>
                    <a:pt x="0" y="872067"/>
                  </a:moveTo>
                  <a:lnTo>
                    <a:pt x="220134" y="872067"/>
                  </a:lnTo>
                  <a:lnTo>
                    <a:pt x="220134" y="0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5" name="Rectangle 140"/>
            <p:cNvSpPr>
              <a:spLocks noChangeArrowheads="1"/>
            </p:cNvSpPr>
            <p:nvPr/>
          </p:nvSpPr>
          <p:spPr bwMode="auto">
            <a:xfrm>
              <a:off x="3391988" y="2963891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e</a:t>
              </a:r>
              <a:endParaRPr lang="pt-BR" sz="1400" baseline="-25000" dirty="0"/>
            </a:p>
          </p:txBody>
        </p:sp>
        <p:cxnSp>
          <p:nvCxnSpPr>
            <p:cNvPr id="186" name="Conector Reto 185"/>
            <p:cNvCxnSpPr/>
            <p:nvPr/>
          </p:nvCxnSpPr>
          <p:spPr>
            <a:xfrm>
              <a:off x="3844455" y="4388256"/>
              <a:ext cx="216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Rectangle 140"/>
            <p:cNvSpPr>
              <a:spLocks noChangeArrowheads="1"/>
            </p:cNvSpPr>
            <p:nvPr/>
          </p:nvSpPr>
          <p:spPr bwMode="auto">
            <a:xfrm>
              <a:off x="5743768" y="2883527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j</a:t>
              </a:r>
              <a:endParaRPr lang="pt-BR" sz="1400" baseline="-25000" dirty="0"/>
            </a:p>
          </p:txBody>
        </p:sp>
        <p:cxnSp>
          <p:nvCxnSpPr>
            <p:cNvPr id="188" name="Conector Reto 187"/>
            <p:cNvCxnSpPr/>
            <p:nvPr/>
          </p:nvCxnSpPr>
          <p:spPr>
            <a:xfrm flipH="1">
              <a:off x="5580686" y="4611233"/>
              <a:ext cx="0" cy="936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Grupo 250"/>
            <p:cNvGrpSpPr/>
            <p:nvPr/>
          </p:nvGrpSpPr>
          <p:grpSpPr>
            <a:xfrm flipH="1">
              <a:off x="5038630" y="3139541"/>
              <a:ext cx="545338" cy="1509696"/>
              <a:chOff x="3860088" y="4278598"/>
              <a:chExt cx="545338" cy="1509696"/>
            </a:xfrm>
          </p:grpSpPr>
          <p:grpSp>
            <p:nvGrpSpPr>
              <p:cNvPr id="190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93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4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5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91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2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98" name="Grupo 250"/>
            <p:cNvGrpSpPr/>
            <p:nvPr/>
          </p:nvGrpSpPr>
          <p:grpSpPr>
            <a:xfrm flipH="1">
              <a:off x="402196" y="4164807"/>
              <a:ext cx="545338" cy="1365757"/>
              <a:chOff x="3860088" y="4422537"/>
              <a:chExt cx="545338" cy="1365757"/>
            </a:xfrm>
          </p:grpSpPr>
          <p:grpSp>
            <p:nvGrpSpPr>
              <p:cNvPr id="199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0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00" name="Line 117"/>
              <p:cNvSpPr>
                <a:spLocks noChangeShapeType="1"/>
              </p:cNvSpPr>
              <p:nvPr/>
            </p:nvSpPr>
            <p:spPr bwMode="auto">
              <a:xfrm flipH="1">
                <a:off x="3860088" y="4422537"/>
                <a:ext cx="0" cy="432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207" name="Conector Reto 206"/>
            <p:cNvCxnSpPr/>
            <p:nvPr/>
          </p:nvCxnSpPr>
          <p:spPr>
            <a:xfrm flipH="1">
              <a:off x="398872" y="3830605"/>
              <a:ext cx="6" cy="999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upo 251"/>
            <p:cNvGrpSpPr/>
            <p:nvPr/>
          </p:nvGrpSpPr>
          <p:grpSpPr>
            <a:xfrm flipH="1">
              <a:off x="399210" y="2917587"/>
              <a:ext cx="548299" cy="1543307"/>
              <a:chOff x="6009297" y="1222053"/>
              <a:chExt cx="548299" cy="1543307"/>
            </a:xfrm>
          </p:grpSpPr>
          <p:sp>
            <p:nvSpPr>
              <p:cNvPr id="209" name="Line 60"/>
              <p:cNvSpPr>
                <a:spLocks noChangeShapeType="1"/>
              </p:cNvSpPr>
              <p:nvPr/>
            </p:nvSpPr>
            <p:spPr bwMode="auto">
              <a:xfrm flipV="1">
                <a:off x="6018444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10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1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11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18" name="Grupo 250"/>
            <p:cNvGrpSpPr/>
            <p:nvPr/>
          </p:nvGrpSpPr>
          <p:grpSpPr>
            <a:xfrm flipH="1">
              <a:off x="1742644" y="4132688"/>
              <a:ext cx="558038" cy="1396266"/>
              <a:chOff x="3847388" y="4392028"/>
              <a:chExt cx="558038" cy="1396266"/>
            </a:xfrm>
          </p:grpSpPr>
          <p:grpSp>
            <p:nvGrpSpPr>
              <p:cNvPr id="219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2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20" name="Line 117"/>
              <p:cNvSpPr>
                <a:spLocks noChangeShapeType="1"/>
              </p:cNvSpPr>
              <p:nvPr/>
            </p:nvSpPr>
            <p:spPr bwMode="auto">
              <a:xfrm flipH="1">
                <a:off x="3847388" y="4392028"/>
                <a:ext cx="0" cy="468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27" name="Grupo 250"/>
            <p:cNvGrpSpPr/>
            <p:nvPr/>
          </p:nvGrpSpPr>
          <p:grpSpPr>
            <a:xfrm flipH="1">
              <a:off x="2837500" y="4130096"/>
              <a:ext cx="545338" cy="1405791"/>
              <a:chOff x="3860088" y="4382503"/>
              <a:chExt cx="545338" cy="1405791"/>
            </a:xfrm>
          </p:grpSpPr>
          <p:grpSp>
            <p:nvGrpSpPr>
              <p:cNvPr id="228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31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2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3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29" name="Line 117"/>
              <p:cNvSpPr>
                <a:spLocks noChangeShapeType="1"/>
              </p:cNvSpPr>
              <p:nvPr/>
            </p:nvSpPr>
            <p:spPr bwMode="auto">
              <a:xfrm flipH="1">
                <a:off x="3860088" y="4382503"/>
                <a:ext cx="0" cy="468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0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36" name="Grupo 251"/>
            <p:cNvGrpSpPr/>
            <p:nvPr/>
          </p:nvGrpSpPr>
          <p:grpSpPr>
            <a:xfrm flipH="1">
              <a:off x="4075627" y="2910661"/>
              <a:ext cx="548677" cy="1543307"/>
              <a:chOff x="6008919" y="1222053"/>
              <a:chExt cx="548677" cy="1543307"/>
            </a:xfrm>
          </p:grpSpPr>
          <p:sp>
            <p:nvSpPr>
              <p:cNvPr id="237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38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40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2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5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246" name="Conector Reto 245"/>
            <p:cNvCxnSpPr/>
            <p:nvPr/>
          </p:nvCxnSpPr>
          <p:spPr>
            <a:xfrm flipH="1">
              <a:off x="4071011" y="3830605"/>
              <a:ext cx="6" cy="999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Forma livre 246"/>
            <p:cNvSpPr/>
            <p:nvPr/>
          </p:nvSpPr>
          <p:spPr>
            <a:xfrm>
              <a:off x="3380509" y="3221182"/>
              <a:ext cx="3068782" cy="2542309"/>
            </a:xfrm>
            <a:custGeom>
              <a:avLst/>
              <a:gdLst>
                <a:gd name="connsiteX0" fmla="*/ 0 w 3048000"/>
                <a:gd name="connsiteY0" fmla="*/ 0 h 2542309"/>
                <a:gd name="connsiteX1" fmla="*/ 256309 w 3048000"/>
                <a:gd name="connsiteY1" fmla="*/ 0 h 2542309"/>
                <a:gd name="connsiteX2" fmla="*/ 256309 w 3048000"/>
                <a:gd name="connsiteY2" fmla="*/ 2542309 h 2542309"/>
                <a:gd name="connsiteX3" fmla="*/ 3048000 w 3048000"/>
                <a:gd name="connsiteY3" fmla="*/ 2542309 h 2542309"/>
                <a:gd name="connsiteX4" fmla="*/ 3041073 w 3048000"/>
                <a:gd name="connsiteY4" fmla="*/ 741218 h 254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2542309">
                  <a:moveTo>
                    <a:pt x="0" y="0"/>
                  </a:moveTo>
                  <a:lnTo>
                    <a:pt x="256309" y="0"/>
                  </a:lnTo>
                  <a:lnTo>
                    <a:pt x="256309" y="2542309"/>
                  </a:lnTo>
                  <a:lnTo>
                    <a:pt x="3048000" y="2542309"/>
                  </a:lnTo>
                  <a:lnTo>
                    <a:pt x="3041073" y="741218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8" name="Conector Reto 247"/>
            <p:cNvCxnSpPr/>
            <p:nvPr/>
          </p:nvCxnSpPr>
          <p:spPr>
            <a:xfrm flipH="1">
              <a:off x="5904918" y="4598533"/>
              <a:ext cx="0" cy="936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9" name="Grupo 248"/>
            <p:cNvGrpSpPr/>
            <p:nvPr/>
          </p:nvGrpSpPr>
          <p:grpSpPr>
            <a:xfrm flipH="1">
              <a:off x="6669899" y="4309485"/>
              <a:ext cx="545338" cy="1223943"/>
              <a:chOff x="3860088" y="4564351"/>
              <a:chExt cx="545338" cy="1223943"/>
            </a:xfrm>
          </p:grpSpPr>
          <p:grpSp>
            <p:nvGrpSpPr>
              <p:cNvPr id="250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53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4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5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51" name="Line 117"/>
              <p:cNvSpPr>
                <a:spLocks noChangeShapeType="1"/>
              </p:cNvSpPr>
              <p:nvPr/>
            </p:nvSpPr>
            <p:spPr bwMode="auto">
              <a:xfrm flipH="1">
                <a:off x="3860088" y="4564351"/>
                <a:ext cx="0" cy="288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2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258" name="Conector Reto 257"/>
            <p:cNvCxnSpPr/>
            <p:nvPr/>
          </p:nvCxnSpPr>
          <p:spPr>
            <a:xfrm flipH="1">
              <a:off x="8122157" y="4597898"/>
              <a:ext cx="0" cy="936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ector Reto 258"/>
            <p:cNvCxnSpPr/>
            <p:nvPr/>
          </p:nvCxnSpPr>
          <p:spPr>
            <a:xfrm flipH="1">
              <a:off x="8670797" y="4603613"/>
              <a:ext cx="0" cy="936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Forma livre 259"/>
            <p:cNvSpPr/>
            <p:nvPr/>
          </p:nvSpPr>
          <p:spPr>
            <a:xfrm>
              <a:off x="3848100" y="1457325"/>
              <a:ext cx="3535680" cy="2943225"/>
            </a:xfrm>
            <a:custGeom>
              <a:avLst/>
              <a:gdLst>
                <a:gd name="connsiteX0" fmla="*/ 0 w 3535680"/>
                <a:gd name="connsiteY0" fmla="*/ 2613660 h 2613660"/>
                <a:gd name="connsiteX1" fmla="*/ 7620 w 3535680"/>
                <a:gd name="connsiteY1" fmla="*/ 0 h 2613660"/>
                <a:gd name="connsiteX2" fmla="*/ 3535680 w 3535680"/>
                <a:gd name="connsiteY2" fmla="*/ 0 h 2613660"/>
                <a:gd name="connsiteX3" fmla="*/ 3535680 w 3535680"/>
                <a:gd name="connsiteY3" fmla="*/ 1706880 h 2613660"/>
                <a:gd name="connsiteX4" fmla="*/ 3535680 w 3535680"/>
                <a:gd name="connsiteY4" fmla="*/ 1706880 h 2613660"/>
                <a:gd name="connsiteX5" fmla="*/ 3535680 w 3535680"/>
                <a:gd name="connsiteY5" fmla="*/ 1706880 h 261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680" h="2613660">
                  <a:moveTo>
                    <a:pt x="0" y="2613660"/>
                  </a:moveTo>
                  <a:lnTo>
                    <a:pt x="7620" y="0"/>
                  </a:lnTo>
                  <a:lnTo>
                    <a:pt x="3535680" y="0"/>
                  </a:lnTo>
                  <a:lnTo>
                    <a:pt x="3535680" y="1706880"/>
                  </a:lnTo>
                  <a:lnTo>
                    <a:pt x="3535680" y="1706880"/>
                  </a:lnTo>
                  <a:lnTo>
                    <a:pt x="3535680" y="1706880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1" name="Conector Reto 260"/>
            <p:cNvCxnSpPr/>
            <p:nvPr/>
          </p:nvCxnSpPr>
          <p:spPr>
            <a:xfrm>
              <a:off x="196380" y="4350156"/>
              <a:ext cx="216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Forma livre 261"/>
            <p:cNvSpPr/>
            <p:nvPr/>
          </p:nvSpPr>
          <p:spPr>
            <a:xfrm>
              <a:off x="200025" y="1457325"/>
              <a:ext cx="3667125" cy="2895600"/>
            </a:xfrm>
            <a:custGeom>
              <a:avLst/>
              <a:gdLst>
                <a:gd name="connsiteX0" fmla="*/ 3667125 w 3667125"/>
                <a:gd name="connsiteY0" fmla="*/ 0 h 2895600"/>
                <a:gd name="connsiteX1" fmla="*/ 0 w 3667125"/>
                <a:gd name="connsiteY1" fmla="*/ 0 h 2895600"/>
                <a:gd name="connsiteX2" fmla="*/ 0 w 3667125"/>
                <a:gd name="connsiteY2" fmla="*/ 2895600 h 289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7125" h="2895600">
                  <a:moveTo>
                    <a:pt x="3667125" y="0"/>
                  </a:moveTo>
                  <a:lnTo>
                    <a:pt x="0" y="0"/>
                  </a:lnTo>
                  <a:lnTo>
                    <a:pt x="0" y="2895600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Rectangle 140"/>
            <p:cNvSpPr>
              <a:spLocks noChangeArrowheads="1"/>
            </p:cNvSpPr>
            <p:nvPr/>
          </p:nvSpPr>
          <p:spPr bwMode="auto">
            <a:xfrm>
              <a:off x="6500254" y="4592257"/>
              <a:ext cx="471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264" name="Rectangle 140"/>
            <p:cNvSpPr>
              <a:spLocks noChangeArrowheads="1"/>
            </p:cNvSpPr>
            <p:nvPr/>
          </p:nvSpPr>
          <p:spPr bwMode="auto">
            <a:xfrm>
              <a:off x="1272546" y="4114689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b</a:t>
              </a:r>
              <a:endParaRPr lang="pt-BR" sz="1400" baseline="-25000" dirty="0"/>
            </a:p>
          </p:txBody>
        </p:sp>
        <p:sp>
          <p:nvSpPr>
            <p:cNvPr id="265" name="Rectangle 140"/>
            <p:cNvSpPr>
              <a:spLocks noChangeArrowheads="1"/>
            </p:cNvSpPr>
            <p:nvPr/>
          </p:nvSpPr>
          <p:spPr bwMode="auto">
            <a:xfrm>
              <a:off x="7341876" y="3110754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L</a:t>
              </a:r>
              <a:endParaRPr lang="pt-BR" sz="1400" baseline="-25000" dirty="0"/>
            </a:p>
          </p:txBody>
        </p:sp>
        <p:sp>
          <p:nvSpPr>
            <p:cNvPr id="266" name="Rectangle 180"/>
            <p:cNvSpPr>
              <a:spLocks noChangeArrowheads="1"/>
            </p:cNvSpPr>
            <p:nvPr/>
          </p:nvSpPr>
          <p:spPr bwMode="auto">
            <a:xfrm>
              <a:off x="1995871" y="4624554"/>
              <a:ext cx="514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N3</a:t>
              </a:r>
              <a:endParaRPr lang="pt-BR" sz="1600" baseline="-25000" dirty="0"/>
            </a:p>
          </p:txBody>
        </p:sp>
        <p:sp>
          <p:nvSpPr>
            <p:cNvPr id="267" name="Rectangle 140"/>
            <p:cNvSpPr>
              <a:spLocks noChangeArrowheads="1"/>
            </p:cNvSpPr>
            <p:nvPr/>
          </p:nvSpPr>
          <p:spPr bwMode="auto">
            <a:xfrm>
              <a:off x="2273920" y="4164906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d</a:t>
              </a:r>
              <a:endParaRPr lang="pt-BR" sz="1400" baseline="-25000" dirty="0"/>
            </a:p>
          </p:txBody>
        </p:sp>
        <p:sp>
          <p:nvSpPr>
            <p:cNvPr id="268" name="Rectangle 182"/>
            <p:cNvSpPr>
              <a:spLocks noChangeArrowheads="1"/>
            </p:cNvSpPr>
            <p:nvPr/>
          </p:nvSpPr>
          <p:spPr bwMode="auto">
            <a:xfrm>
              <a:off x="3076564" y="4647574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N5</a:t>
              </a:r>
              <a:endParaRPr lang="pt-BR" sz="1600" baseline="-25000" dirty="0"/>
            </a:p>
          </p:txBody>
        </p:sp>
        <p:sp>
          <p:nvSpPr>
            <p:cNvPr id="269" name="Rectangle 140"/>
            <p:cNvSpPr>
              <a:spLocks noChangeArrowheads="1"/>
            </p:cNvSpPr>
            <p:nvPr/>
          </p:nvSpPr>
          <p:spPr bwMode="auto">
            <a:xfrm>
              <a:off x="3338648" y="4244051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f</a:t>
              </a:r>
              <a:endParaRPr lang="pt-BR" sz="1400" baseline="-25000" dirty="0"/>
            </a:p>
          </p:txBody>
        </p:sp>
        <p:sp>
          <p:nvSpPr>
            <p:cNvPr id="270" name="Rectangle 199"/>
            <p:cNvSpPr>
              <a:spLocks noChangeArrowheads="1"/>
            </p:cNvSpPr>
            <p:nvPr/>
          </p:nvSpPr>
          <p:spPr bwMode="auto">
            <a:xfrm>
              <a:off x="4327269" y="4638534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N6</a:t>
              </a:r>
              <a:endParaRPr lang="pt-BR" sz="1600" baseline="-25000" dirty="0"/>
            </a:p>
          </p:txBody>
        </p:sp>
        <p:sp>
          <p:nvSpPr>
            <p:cNvPr id="271" name="Rectangle 140"/>
            <p:cNvSpPr>
              <a:spLocks noChangeArrowheads="1"/>
            </p:cNvSpPr>
            <p:nvPr/>
          </p:nvSpPr>
          <p:spPr bwMode="auto">
            <a:xfrm>
              <a:off x="7147753" y="4262747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m</a:t>
              </a:r>
              <a:endParaRPr lang="pt-BR" sz="1400" baseline="-25000" dirty="0"/>
            </a:p>
          </p:txBody>
        </p:sp>
        <p:sp>
          <p:nvSpPr>
            <p:cNvPr id="273" name="Rectangle 140"/>
            <p:cNvSpPr>
              <a:spLocks noChangeArrowheads="1"/>
            </p:cNvSpPr>
            <p:nvPr/>
          </p:nvSpPr>
          <p:spPr bwMode="auto">
            <a:xfrm>
              <a:off x="8692099" y="3450057"/>
              <a:ext cx="451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C</a:t>
              </a:r>
              <a:r>
                <a:rPr lang="en-US" sz="1400" b="1" baseline="-25000" dirty="0" smtClean="0"/>
                <a:t>L</a:t>
              </a:r>
              <a:endParaRPr lang="pt-BR" sz="1400" b="1" baseline="-25000" dirty="0"/>
            </a:p>
          </p:txBody>
        </p:sp>
        <p:sp>
          <p:nvSpPr>
            <p:cNvPr id="274" name="Rectangle 193"/>
            <p:cNvSpPr>
              <a:spLocks noChangeArrowheads="1"/>
            </p:cNvSpPr>
            <p:nvPr/>
          </p:nvSpPr>
          <p:spPr bwMode="auto">
            <a:xfrm>
              <a:off x="136005" y="3340316"/>
              <a:ext cx="103556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255n/65n</a:t>
              </a:r>
              <a:endParaRPr lang="pt-BR" sz="1300" dirty="0"/>
            </a:p>
          </p:txBody>
        </p:sp>
        <p:sp>
          <p:nvSpPr>
            <p:cNvPr id="275" name="Rectangle 193"/>
            <p:cNvSpPr>
              <a:spLocks noChangeArrowheads="1"/>
            </p:cNvSpPr>
            <p:nvPr/>
          </p:nvSpPr>
          <p:spPr bwMode="auto">
            <a:xfrm>
              <a:off x="3812657" y="3348783"/>
              <a:ext cx="97841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255n/65n</a:t>
              </a:r>
              <a:endParaRPr lang="pt-BR" sz="1300" dirty="0"/>
            </a:p>
          </p:txBody>
        </p:sp>
        <p:sp>
          <p:nvSpPr>
            <p:cNvPr id="276" name="Rectangle 193"/>
            <p:cNvSpPr>
              <a:spLocks noChangeArrowheads="1"/>
            </p:cNvSpPr>
            <p:nvPr/>
          </p:nvSpPr>
          <p:spPr bwMode="auto">
            <a:xfrm>
              <a:off x="150822" y="2095714"/>
              <a:ext cx="103027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410n/65n</a:t>
              </a:r>
              <a:endParaRPr lang="pt-BR" sz="1300" dirty="0"/>
            </a:p>
          </p:txBody>
        </p:sp>
        <p:sp>
          <p:nvSpPr>
            <p:cNvPr id="277" name="Rectangle 193"/>
            <p:cNvSpPr>
              <a:spLocks noChangeArrowheads="1"/>
            </p:cNvSpPr>
            <p:nvPr/>
          </p:nvSpPr>
          <p:spPr bwMode="auto">
            <a:xfrm>
              <a:off x="3828528" y="2121114"/>
              <a:ext cx="112447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410n/65n</a:t>
              </a:r>
              <a:endParaRPr lang="pt-BR" sz="1300" dirty="0"/>
            </a:p>
          </p:txBody>
        </p:sp>
        <p:sp>
          <p:nvSpPr>
            <p:cNvPr id="278" name="Rectangle 193"/>
            <p:cNvSpPr>
              <a:spLocks noChangeArrowheads="1"/>
            </p:cNvSpPr>
            <p:nvPr/>
          </p:nvSpPr>
          <p:spPr bwMode="auto">
            <a:xfrm>
              <a:off x="151880" y="5050580"/>
              <a:ext cx="95302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200n/65n</a:t>
              </a:r>
              <a:endParaRPr lang="pt-BR" sz="1300" dirty="0"/>
            </a:p>
          </p:txBody>
        </p:sp>
        <p:sp>
          <p:nvSpPr>
            <p:cNvPr id="279" name="Rectangle 193"/>
            <p:cNvSpPr>
              <a:spLocks noChangeArrowheads="1"/>
            </p:cNvSpPr>
            <p:nvPr/>
          </p:nvSpPr>
          <p:spPr bwMode="auto">
            <a:xfrm>
              <a:off x="1516072" y="2104183"/>
              <a:ext cx="1150927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240n/65n</a:t>
              </a:r>
              <a:endParaRPr lang="pt-BR" sz="1300" dirty="0"/>
            </a:p>
          </p:txBody>
        </p:sp>
        <p:sp>
          <p:nvSpPr>
            <p:cNvPr id="280" name="Rectangle 193"/>
            <p:cNvSpPr>
              <a:spLocks noChangeArrowheads="1"/>
            </p:cNvSpPr>
            <p:nvPr/>
          </p:nvSpPr>
          <p:spPr bwMode="auto">
            <a:xfrm>
              <a:off x="4773622" y="2121117"/>
              <a:ext cx="101757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200n/65n</a:t>
              </a:r>
              <a:endParaRPr lang="pt-BR" sz="1300" dirty="0"/>
            </a:p>
          </p:txBody>
        </p:sp>
        <p:sp>
          <p:nvSpPr>
            <p:cNvPr id="281" name="Rectangle 193"/>
            <p:cNvSpPr>
              <a:spLocks noChangeArrowheads="1"/>
            </p:cNvSpPr>
            <p:nvPr/>
          </p:nvSpPr>
          <p:spPr bwMode="auto">
            <a:xfrm>
              <a:off x="1509726" y="3340315"/>
              <a:ext cx="102392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200n/65n</a:t>
              </a:r>
              <a:endParaRPr lang="pt-BR" sz="1300" dirty="0"/>
            </a:p>
          </p:txBody>
        </p:sp>
        <p:sp>
          <p:nvSpPr>
            <p:cNvPr id="282" name="Rectangle 193"/>
            <p:cNvSpPr>
              <a:spLocks noChangeArrowheads="1"/>
            </p:cNvSpPr>
            <p:nvPr/>
          </p:nvSpPr>
          <p:spPr bwMode="auto">
            <a:xfrm>
              <a:off x="1412353" y="5042115"/>
              <a:ext cx="97418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200n/680n</a:t>
              </a:r>
              <a:endParaRPr lang="pt-BR" sz="1300" dirty="0"/>
            </a:p>
          </p:txBody>
        </p:sp>
        <p:sp>
          <p:nvSpPr>
            <p:cNvPr id="284" name="Rectangle 193"/>
            <p:cNvSpPr>
              <a:spLocks noChangeArrowheads="1"/>
            </p:cNvSpPr>
            <p:nvPr/>
          </p:nvSpPr>
          <p:spPr bwMode="auto">
            <a:xfrm>
              <a:off x="2563821" y="2121114"/>
              <a:ext cx="104615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305n/65n  </a:t>
              </a:r>
              <a:r>
                <a:rPr lang="en-US" sz="1200" dirty="0" smtClean="0"/>
                <a:t>  </a:t>
              </a:r>
              <a:endParaRPr lang="pt-BR" sz="1200" dirty="0"/>
            </a:p>
          </p:txBody>
        </p:sp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2580746" y="4018735"/>
              <a:ext cx="100065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290n/65n</a:t>
              </a:r>
              <a:endParaRPr lang="pt-BR" sz="1300" dirty="0"/>
            </a:p>
          </p:txBody>
        </p:sp>
        <p:sp>
          <p:nvSpPr>
            <p:cNvPr id="286" name="Rectangle 193"/>
            <p:cNvSpPr>
              <a:spLocks noChangeArrowheads="1"/>
            </p:cNvSpPr>
            <p:nvPr/>
          </p:nvSpPr>
          <p:spPr bwMode="auto">
            <a:xfrm>
              <a:off x="6417214" y="4170049"/>
              <a:ext cx="93608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290n/65n</a:t>
              </a:r>
              <a:endParaRPr lang="pt-BR" sz="1300" dirty="0"/>
            </a:p>
          </p:txBody>
        </p:sp>
        <p:sp>
          <p:nvSpPr>
            <p:cNvPr id="287" name="Rectangle 193"/>
            <p:cNvSpPr>
              <a:spLocks noChangeArrowheads="1"/>
            </p:cNvSpPr>
            <p:nvPr/>
          </p:nvSpPr>
          <p:spPr bwMode="auto">
            <a:xfrm>
              <a:off x="2623083" y="5042115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1.0u/65n</a:t>
              </a:r>
              <a:endParaRPr lang="pt-BR" sz="1300" dirty="0"/>
            </a:p>
          </p:txBody>
        </p:sp>
        <p:sp>
          <p:nvSpPr>
            <p:cNvPr id="288" name="Rectangle 193"/>
            <p:cNvSpPr>
              <a:spLocks noChangeArrowheads="1"/>
            </p:cNvSpPr>
            <p:nvPr/>
          </p:nvSpPr>
          <p:spPr bwMode="auto">
            <a:xfrm>
              <a:off x="6478592" y="5059048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1.0u/65n</a:t>
              </a:r>
              <a:endParaRPr lang="pt-BR" sz="1300" dirty="0"/>
            </a:p>
          </p:txBody>
        </p:sp>
        <p:sp>
          <p:nvSpPr>
            <p:cNvPr id="289" name="Rectangle 193"/>
            <p:cNvSpPr>
              <a:spLocks noChangeArrowheads="1"/>
            </p:cNvSpPr>
            <p:nvPr/>
          </p:nvSpPr>
          <p:spPr bwMode="auto">
            <a:xfrm>
              <a:off x="6391275" y="2121113"/>
              <a:ext cx="91545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305n/65n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90" name="Rectangle 193"/>
            <p:cNvSpPr>
              <a:spLocks noChangeArrowheads="1"/>
            </p:cNvSpPr>
            <p:nvPr/>
          </p:nvSpPr>
          <p:spPr bwMode="auto">
            <a:xfrm>
              <a:off x="3829590" y="5033645"/>
              <a:ext cx="102816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200n/65n</a:t>
              </a:r>
              <a:endParaRPr lang="pt-BR" sz="1300" dirty="0"/>
            </a:p>
          </p:txBody>
        </p:sp>
        <p:sp>
          <p:nvSpPr>
            <p:cNvPr id="291" name="Rectangle 193"/>
            <p:cNvSpPr>
              <a:spLocks noChangeArrowheads="1"/>
            </p:cNvSpPr>
            <p:nvPr/>
          </p:nvSpPr>
          <p:spPr bwMode="auto">
            <a:xfrm>
              <a:off x="4716467" y="3441914"/>
              <a:ext cx="101652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200n/160n</a:t>
              </a:r>
              <a:endParaRPr lang="pt-BR" sz="1300" dirty="0"/>
            </a:p>
          </p:txBody>
        </p:sp>
        <p:sp>
          <p:nvSpPr>
            <p:cNvPr id="292" name="Rectangle 193"/>
            <p:cNvSpPr>
              <a:spLocks noChangeArrowheads="1"/>
            </p:cNvSpPr>
            <p:nvPr/>
          </p:nvSpPr>
          <p:spPr bwMode="auto">
            <a:xfrm>
              <a:off x="5841481" y="3458847"/>
              <a:ext cx="100699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300n/65n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93" name="Rectangle 193"/>
            <p:cNvSpPr>
              <a:spLocks noChangeArrowheads="1"/>
            </p:cNvSpPr>
            <p:nvPr/>
          </p:nvSpPr>
          <p:spPr bwMode="auto">
            <a:xfrm>
              <a:off x="7299862" y="2121114"/>
              <a:ext cx="1101187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2.49u/65n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94" name="Rectangle 193"/>
            <p:cNvSpPr>
              <a:spLocks noChangeArrowheads="1"/>
            </p:cNvSpPr>
            <p:nvPr/>
          </p:nvSpPr>
          <p:spPr bwMode="auto">
            <a:xfrm>
              <a:off x="7306213" y="4559514"/>
              <a:ext cx="91386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3.51u/65n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0"/>
          <p:cNvSpPr>
            <a:spLocks noChangeArrowheads="1"/>
          </p:cNvSpPr>
          <p:nvPr/>
        </p:nvSpPr>
        <p:spPr bwMode="auto">
          <a:xfrm>
            <a:off x="4107028" y="2341490"/>
            <a:ext cx="515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3" name="Rectangle 178"/>
          <p:cNvSpPr>
            <a:spLocks noChangeArrowheads="1"/>
          </p:cNvSpPr>
          <p:nvPr/>
        </p:nvSpPr>
        <p:spPr bwMode="auto">
          <a:xfrm>
            <a:off x="2906903" y="5495117"/>
            <a:ext cx="560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/>
              <a:t>V</a:t>
            </a:r>
            <a:r>
              <a:rPr lang="pt-BR" b="1" baseline="-25000" dirty="0"/>
              <a:t>SS</a:t>
            </a:r>
            <a:endParaRPr lang="pt-BR" b="1" baseline="-25000" dirty="0"/>
          </a:p>
        </p:txBody>
      </p:sp>
      <p:sp>
        <p:nvSpPr>
          <p:cNvPr id="4" name="Rectangle 179"/>
          <p:cNvSpPr>
            <a:spLocks noChangeArrowheads="1"/>
          </p:cNvSpPr>
          <p:nvPr/>
        </p:nvSpPr>
        <p:spPr bwMode="auto">
          <a:xfrm>
            <a:off x="2013173" y="2442347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P3</a:t>
            </a:r>
            <a:endParaRPr lang="pt-BR" sz="1600" baseline="-250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1986346" y="3691104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N2</a:t>
            </a:r>
            <a:endParaRPr lang="pt-BR" sz="1600" baseline="-25000" dirty="0"/>
          </a:p>
        </p:txBody>
      </p:sp>
      <p:sp>
        <p:nvSpPr>
          <p:cNvPr id="6" name="Rectangle 193"/>
          <p:cNvSpPr>
            <a:spLocks noChangeArrowheads="1"/>
          </p:cNvSpPr>
          <p:nvPr/>
        </p:nvSpPr>
        <p:spPr bwMode="auto">
          <a:xfrm>
            <a:off x="654591" y="2426968"/>
            <a:ext cx="539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P1</a:t>
            </a:r>
            <a:endParaRPr lang="pt-BR" sz="1600" baseline="-25000" dirty="0"/>
          </a:p>
        </p:txBody>
      </p:sp>
      <p:sp>
        <p:nvSpPr>
          <p:cNvPr id="7" name="Rectangle 199"/>
          <p:cNvSpPr>
            <a:spLocks noChangeArrowheads="1"/>
          </p:cNvSpPr>
          <p:nvPr/>
        </p:nvSpPr>
        <p:spPr bwMode="auto">
          <a:xfrm>
            <a:off x="622854" y="465187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</a:t>
            </a:r>
            <a:endParaRPr lang="pt-BR" sz="1600" baseline="-25000" dirty="0"/>
          </a:p>
        </p:txBody>
      </p:sp>
      <p:cxnSp>
        <p:nvCxnSpPr>
          <p:cNvPr id="9" name="Conector reto 13"/>
          <p:cNvCxnSpPr>
            <a:cxnSpLocks noChangeShapeType="1"/>
          </p:cNvCxnSpPr>
          <p:nvPr/>
        </p:nvCxnSpPr>
        <p:spPr bwMode="auto">
          <a:xfrm>
            <a:off x="687802" y="1982332"/>
            <a:ext cx="6300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10" name="Rectangle 182"/>
          <p:cNvSpPr>
            <a:spLocks noChangeArrowheads="1"/>
          </p:cNvSpPr>
          <p:nvPr/>
        </p:nvSpPr>
        <p:spPr bwMode="auto">
          <a:xfrm>
            <a:off x="3076564" y="3656974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N4</a:t>
            </a:r>
            <a:endParaRPr lang="pt-BR" sz="1600" baseline="-25000" dirty="0"/>
          </a:p>
        </p:txBody>
      </p:sp>
      <p:sp>
        <p:nvSpPr>
          <p:cNvPr id="11" name="Rectangle 178"/>
          <p:cNvSpPr>
            <a:spLocks noChangeArrowheads="1"/>
          </p:cNvSpPr>
          <p:nvPr/>
        </p:nvSpPr>
        <p:spPr bwMode="auto">
          <a:xfrm>
            <a:off x="3240049" y="1584997"/>
            <a:ext cx="575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/>
              <a:t>V</a:t>
            </a:r>
            <a:r>
              <a:rPr lang="pt-BR" b="1" baseline="-25000" dirty="0"/>
              <a:t>DD</a:t>
            </a:r>
            <a:endParaRPr lang="pt-BR" b="1" baseline="-25000" dirty="0"/>
          </a:p>
        </p:txBody>
      </p:sp>
      <p:cxnSp>
        <p:nvCxnSpPr>
          <p:cNvPr id="12" name="Conector reto 13"/>
          <p:cNvCxnSpPr>
            <a:cxnSpLocks noChangeShapeType="1"/>
          </p:cNvCxnSpPr>
          <p:nvPr/>
        </p:nvCxnSpPr>
        <p:spPr bwMode="auto">
          <a:xfrm>
            <a:off x="626261" y="5538115"/>
            <a:ext cx="8136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13" name="Line 142"/>
          <p:cNvSpPr>
            <a:spLocks noChangeShapeType="1"/>
          </p:cNvSpPr>
          <p:nvPr/>
        </p:nvSpPr>
        <p:spPr bwMode="auto">
          <a:xfrm>
            <a:off x="2840263" y="2603486"/>
            <a:ext cx="0" cy="1224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4" name="Grupo 13"/>
          <p:cNvGrpSpPr/>
          <p:nvPr/>
        </p:nvGrpSpPr>
        <p:grpSpPr>
          <a:xfrm>
            <a:off x="8118923" y="3463466"/>
            <a:ext cx="461962" cy="777562"/>
            <a:chOff x="3128881" y="2832511"/>
            <a:chExt cx="461962" cy="777562"/>
          </a:xfrm>
        </p:grpSpPr>
        <p:cxnSp>
          <p:nvCxnSpPr>
            <p:cNvPr id="15" name="Conector Reto 14"/>
            <p:cNvCxnSpPr/>
            <p:nvPr/>
          </p:nvCxnSpPr>
          <p:spPr>
            <a:xfrm flipV="1">
              <a:off x="3128881" y="309016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 flipV="1">
              <a:off x="3133643" y="3152075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373356" y="2832511"/>
              <a:ext cx="0" cy="25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3373356" y="3142073"/>
              <a:ext cx="0" cy="46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Conector Reto 18"/>
          <p:cNvCxnSpPr/>
          <p:nvPr/>
        </p:nvCxnSpPr>
        <p:spPr>
          <a:xfrm>
            <a:off x="8363145" y="4065107"/>
            <a:ext cx="0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11"/>
          <p:cNvSpPr>
            <a:spLocks noChangeArrowheads="1"/>
          </p:cNvSpPr>
          <p:nvPr/>
        </p:nvSpPr>
        <p:spPr bwMode="auto">
          <a:xfrm>
            <a:off x="2265308" y="3203223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" name="Grupo 251"/>
          <p:cNvGrpSpPr/>
          <p:nvPr/>
        </p:nvGrpSpPr>
        <p:grpSpPr>
          <a:xfrm flipH="1" flipV="1">
            <a:off x="405277" y="1975472"/>
            <a:ext cx="548677" cy="1543307"/>
            <a:chOff x="6008919" y="1222053"/>
            <a:chExt cx="548677" cy="1543307"/>
          </a:xfrm>
        </p:grpSpPr>
        <p:sp>
          <p:nvSpPr>
            <p:cNvPr id="22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3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5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" name="Grupo 250"/>
          <p:cNvGrpSpPr/>
          <p:nvPr/>
        </p:nvGrpSpPr>
        <p:grpSpPr>
          <a:xfrm flipH="1">
            <a:off x="1756174" y="3021764"/>
            <a:ext cx="545338" cy="1509696"/>
            <a:chOff x="3860088" y="4278598"/>
            <a:chExt cx="545338" cy="1509696"/>
          </a:xfrm>
        </p:grpSpPr>
        <p:grpSp>
          <p:nvGrpSpPr>
            <p:cNvPr id="3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3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3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0" name="Grupo 251"/>
          <p:cNvGrpSpPr/>
          <p:nvPr/>
        </p:nvGrpSpPr>
        <p:grpSpPr>
          <a:xfrm flipH="1" flipV="1">
            <a:off x="1760236" y="1975468"/>
            <a:ext cx="548677" cy="1543307"/>
            <a:chOff x="6008919" y="1222053"/>
            <a:chExt cx="548677" cy="1543307"/>
          </a:xfrm>
        </p:grpSpPr>
        <p:sp>
          <p:nvSpPr>
            <p:cNvPr id="4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4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4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0" name="Grupo 251"/>
          <p:cNvGrpSpPr/>
          <p:nvPr/>
        </p:nvGrpSpPr>
        <p:grpSpPr>
          <a:xfrm flipH="1" flipV="1">
            <a:off x="2828085" y="1975474"/>
            <a:ext cx="548677" cy="1543307"/>
            <a:chOff x="6008919" y="1222053"/>
            <a:chExt cx="548677" cy="1543307"/>
          </a:xfrm>
        </p:grpSpPr>
        <p:sp>
          <p:nvSpPr>
            <p:cNvPr id="5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5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5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0" name="Rectangle 140"/>
          <p:cNvSpPr>
            <a:spLocks noChangeArrowheads="1"/>
          </p:cNvSpPr>
          <p:nvPr/>
        </p:nvSpPr>
        <p:spPr bwMode="auto">
          <a:xfrm>
            <a:off x="166624" y="2337446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61" name="Rectangle 140"/>
          <p:cNvSpPr>
            <a:spLocks noChangeArrowheads="1"/>
          </p:cNvSpPr>
          <p:nvPr/>
        </p:nvSpPr>
        <p:spPr bwMode="auto">
          <a:xfrm>
            <a:off x="1499629" y="2344357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62" name="Rectangle 140"/>
          <p:cNvSpPr>
            <a:spLocks noChangeArrowheads="1"/>
          </p:cNvSpPr>
          <p:nvPr/>
        </p:nvSpPr>
        <p:spPr bwMode="auto">
          <a:xfrm>
            <a:off x="1519691" y="4589877"/>
            <a:ext cx="495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MC</a:t>
            </a:r>
            <a:endParaRPr lang="pt-BR" sz="1400" b="1" baseline="-25000" dirty="0"/>
          </a:p>
        </p:txBody>
      </p:sp>
      <p:sp>
        <p:nvSpPr>
          <p:cNvPr id="63" name="Rectangle 179"/>
          <p:cNvSpPr>
            <a:spLocks noChangeArrowheads="1"/>
          </p:cNvSpPr>
          <p:nvPr/>
        </p:nvSpPr>
        <p:spPr bwMode="auto">
          <a:xfrm>
            <a:off x="3090563" y="2442347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P4</a:t>
            </a:r>
            <a:endParaRPr lang="pt-BR" sz="1600" baseline="-25000" dirty="0"/>
          </a:p>
        </p:txBody>
      </p:sp>
      <p:grpSp>
        <p:nvGrpSpPr>
          <p:cNvPr id="64" name="Grupo 250"/>
          <p:cNvGrpSpPr/>
          <p:nvPr/>
        </p:nvGrpSpPr>
        <p:grpSpPr>
          <a:xfrm flipH="1">
            <a:off x="2836450" y="3021770"/>
            <a:ext cx="545338" cy="1509696"/>
            <a:chOff x="3860088" y="4278598"/>
            <a:chExt cx="545338" cy="1509696"/>
          </a:xfrm>
        </p:grpSpPr>
        <p:grpSp>
          <p:nvGrpSpPr>
            <p:cNvPr id="6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6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6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3" name="Rectangle 179"/>
          <p:cNvSpPr>
            <a:spLocks noChangeArrowheads="1"/>
          </p:cNvSpPr>
          <p:nvPr/>
        </p:nvSpPr>
        <p:spPr bwMode="auto">
          <a:xfrm>
            <a:off x="4516497" y="2442353"/>
            <a:ext cx="614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sp>
        <p:nvSpPr>
          <p:cNvPr id="74" name="Rectangle 180"/>
          <p:cNvSpPr>
            <a:spLocks noChangeArrowheads="1"/>
          </p:cNvSpPr>
          <p:nvPr/>
        </p:nvSpPr>
        <p:spPr bwMode="auto">
          <a:xfrm>
            <a:off x="4524820" y="3782550"/>
            <a:ext cx="583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N7</a:t>
            </a:r>
            <a:endParaRPr lang="pt-BR" sz="1600" baseline="-25000" dirty="0"/>
          </a:p>
        </p:txBody>
      </p:sp>
      <p:sp>
        <p:nvSpPr>
          <p:cNvPr id="75" name="Rectangle 182"/>
          <p:cNvSpPr>
            <a:spLocks noChangeArrowheads="1"/>
          </p:cNvSpPr>
          <p:nvPr/>
        </p:nvSpPr>
        <p:spPr bwMode="auto">
          <a:xfrm>
            <a:off x="4951657" y="3786520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N8</a:t>
            </a:r>
            <a:endParaRPr lang="pt-BR" sz="1600" baseline="-25000" dirty="0"/>
          </a:p>
        </p:txBody>
      </p:sp>
      <p:sp>
        <p:nvSpPr>
          <p:cNvPr id="76" name="Line 142"/>
          <p:cNvSpPr>
            <a:spLocks noChangeShapeType="1"/>
          </p:cNvSpPr>
          <p:nvPr/>
        </p:nvSpPr>
        <p:spPr bwMode="auto">
          <a:xfrm>
            <a:off x="7278445" y="2593157"/>
            <a:ext cx="0" cy="172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" name="Oval 111"/>
          <p:cNvSpPr>
            <a:spLocks noChangeArrowheads="1"/>
          </p:cNvSpPr>
          <p:nvPr/>
        </p:nvSpPr>
        <p:spPr bwMode="auto">
          <a:xfrm>
            <a:off x="3339336" y="3181807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" name="Grupo 251"/>
          <p:cNvGrpSpPr/>
          <p:nvPr/>
        </p:nvGrpSpPr>
        <p:grpSpPr>
          <a:xfrm flipH="1" flipV="1">
            <a:off x="4295088" y="1975457"/>
            <a:ext cx="548677" cy="1075307"/>
            <a:chOff x="6008919" y="1690053"/>
            <a:chExt cx="548677" cy="1075307"/>
          </a:xfrm>
        </p:grpSpPr>
        <p:sp>
          <p:nvSpPr>
            <p:cNvPr id="79" name="Line 60"/>
            <p:cNvSpPr>
              <a:spLocks noChangeShapeType="1"/>
            </p:cNvSpPr>
            <p:nvPr/>
          </p:nvSpPr>
          <p:spPr bwMode="auto">
            <a:xfrm flipV="1">
              <a:off x="6008919" y="169005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80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8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9" name="Rectangle 180"/>
          <p:cNvSpPr>
            <a:spLocks noChangeArrowheads="1"/>
          </p:cNvSpPr>
          <p:nvPr/>
        </p:nvSpPr>
        <p:spPr bwMode="auto">
          <a:xfrm>
            <a:off x="7521837" y="2443930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P9</a:t>
            </a:r>
            <a:endParaRPr lang="pt-BR" sz="1600" baseline="-25000" dirty="0"/>
          </a:p>
        </p:txBody>
      </p:sp>
      <p:sp>
        <p:nvSpPr>
          <p:cNvPr id="90" name="Rectangle 179"/>
          <p:cNvSpPr>
            <a:spLocks noChangeArrowheads="1"/>
          </p:cNvSpPr>
          <p:nvPr/>
        </p:nvSpPr>
        <p:spPr bwMode="auto">
          <a:xfrm>
            <a:off x="5294177" y="2432828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grpSp>
        <p:nvGrpSpPr>
          <p:cNvPr id="91" name="Grupo 250"/>
          <p:cNvGrpSpPr/>
          <p:nvPr/>
        </p:nvGrpSpPr>
        <p:grpSpPr>
          <a:xfrm>
            <a:off x="5167870" y="3153389"/>
            <a:ext cx="545338" cy="1509696"/>
            <a:chOff x="3860088" y="4278598"/>
            <a:chExt cx="545338" cy="1509696"/>
          </a:xfrm>
        </p:grpSpPr>
        <p:grpSp>
          <p:nvGrpSpPr>
            <p:cNvPr id="9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9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3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00" name="Conector Reto 99"/>
          <p:cNvCxnSpPr/>
          <p:nvPr/>
        </p:nvCxnSpPr>
        <p:spPr>
          <a:xfrm>
            <a:off x="5138435" y="3156602"/>
            <a:ext cx="7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82"/>
          <p:cNvSpPr>
            <a:spLocks noChangeArrowheads="1"/>
          </p:cNvSpPr>
          <p:nvPr/>
        </p:nvSpPr>
        <p:spPr bwMode="auto">
          <a:xfrm>
            <a:off x="7490853" y="4140850"/>
            <a:ext cx="58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N11</a:t>
            </a:r>
            <a:endParaRPr lang="pt-BR" sz="1600" baseline="-25000" dirty="0"/>
          </a:p>
        </p:txBody>
      </p:sp>
      <p:grpSp>
        <p:nvGrpSpPr>
          <p:cNvPr id="102" name="Grupo 251"/>
          <p:cNvGrpSpPr/>
          <p:nvPr/>
        </p:nvGrpSpPr>
        <p:grpSpPr>
          <a:xfrm flipH="1" flipV="1">
            <a:off x="7267715" y="1975480"/>
            <a:ext cx="548677" cy="1543307"/>
            <a:chOff x="6008919" y="1222053"/>
            <a:chExt cx="548677" cy="1543307"/>
          </a:xfrm>
        </p:grpSpPr>
        <p:sp>
          <p:nvSpPr>
            <p:cNvPr id="103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4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06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7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8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9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0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1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5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2" name="Grupo 250"/>
          <p:cNvGrpSpPr/>
          <p:nvPr/>
        </p:nvGrpSpPr>
        <p:grpSpPr>
          <a:xfrm flipH="1">
            <a:off x="7271694" y="3501836"/>
            <a:ext cx="545338" cy="1509696"/>
            <a:chOff x="3860088" y="4278598"/>
            <a:chExt cx="545338" cy="1509696"/>
          </a:xfrm>
        </p:grpSpPr>
        <p:grpSp>
          <p:nvGrpSpPr>
            <p:cNvPr id="11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1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1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21" name="Conector Reto 120"/>
          <p:cNvCxnSpPr/>
          <p:nvPr/>
        </p:nvCxnSpPr>
        <p:spPr>
          <a:xfrm>
            <a:off x="7815399" y="3472003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Forma livre 121"/>
          <p:cNvSpPr/>
          <p:nvPr/>
        </p:nvSpPr>
        <p:spPr>
          <a:xfrm>
            <a:off x="943114" y="3823855"/>
            <a:ext cx="809486" cy="544908"/>
          </a:xfrm>
          <a:custGeom>
            <a:avLst/>
            <a:gdLst>
              <a:gd name="connsiteX0" fmla="*/ 428625 w 428625"/>
              <a:gd name="connsiteY0" fmla="*/ 0 h 809625"/>
              <a:gd name="connsiteX1" fmla="*/ 428625 w 428625"/>
              <a:gd name="connsiteY1" fmla="*/ 809625 h 809625"/>
              <a:gd name="connsiteX2" fmla="*/ 0 w 428625"/>
              <a:gd name="connsiteY2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809625">
                <a:moveTo>
                  <a:pt x="428625" y="0"/>
                </a:moveTo>
                <a:lnTo>
                  <a:pt x="428625" y="809625"/>
                </a:lnTo>
                <a:lnTo>
                  <a:pt x="0" y="809625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Conector Reto 122"/>
          <p:cNvCxnSpPr/>
          <p:nvPr/>
        </p:nvCxnSpPr>
        <p:spPr>
          <a:xfrm>
            <a:off x="7647517" y="1984371"/>
            <a:ext cx="3714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78"/>
          <p:cNvSpPr>
            <a:spLocks noChangeArrowheads="1"/>
          </p:cNvSpPr>
          <p:nvPr/>
        </p:nvSpPr>
        <p:spPr bwMode="auto">
          <a:xfrm>
            <a:off x="7550654" y="1607223"/>
            <a:ext cx="74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 smtClean="0"/>
              <a:t>V</a:t>
            </a:r>
            <a:r>
              <a:rPr lang="pt-BR" b="1" baseline="-25000" dirty="0" smtClean="0"/>
              <a:t>DD1</a:t>
            </a:r>
            <a:endParaRPr lang="pt-BR" b="1" baseline="-25000" dirty="0"/>
          </a:p>
        </p:txBody>
      </p:sp>
      <p:sp>
        <p:nvSpPr>
          <p:cNvPr id="125" name="Rectangle 140"/>
          <p:cNvSpPr>
            <a:spLocks noChangeArrowheads="1"/>
          </p:cNvSpPr>
          <p:nvPr/>
        </p:nvSpPr>
        <p:spPr bwMode="auto">
          <a:xfrm>
            <a:off x="891546" y="3095514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a</a:t>
            </a:r>
            <a:endParaRPr lang="pt-BR" sz="1400" baseline="-25000" dirty="0"/>
          </a:p>
        </p:txBody>
      </p:sp>
      <p:sp>
        <p:nvSpPr>
          <p:cNvPr id="128" name="Rectangle 140"/>
          <p:cNvSpPr>
            <a:spLocks noChangeArrowheads="1"/>
          </p:cNvSpPr>
          <p:nvPr/>
        </p:nvSpPr>
        <p:spPr bwMode="auto">
          <a:xfrm>
            <a:off x="7933267" y="3201344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out</a:t>
            </a:r>
            <a:endParaRPr lang="pt-BR" sz="1400" baseline="-25000" dirty="0"/>
          </a:p>
        </p:txBody>
      </p:sp>
      <p:sp>
        <p:nvSpPr>
          <p:cNvPr id="129" name="Oval 111"/>
          <p:cNvSpPr>
            <a:spLocks noChangeArrowheads="1"/>
          </p:cNvSpPr>
          <p:nvPr/>
        </p:nvSpPr>
        <p:spPr bwMode="auto">
          <a:xfrm>
            <a:off x="905040" y="4326853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Oval 111"/>
          <p:cNvSpPr>
            <a:spLocks noChangeArrowheads="1"/>
          </p:cNvSpPr>
          <p:nvPr/>
        </p:nvSpPr>
        <p:spPr bwMode="auto">
          <a:xfrm>
            <a:off x="7780034" y="3434780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1" name="Conector Reto 130"/>
          <p:cNvCxnSpPr/>
          <p:nvPr/>
        </p:nvCxnSpPr>
        <p:spPr>
          <a:xfrm flipH="1">
            <a:off x="4846008" y="3158671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/>
          <p:cNvCxnSpPr/>
          <p:nvPr/>
        </p:nvCxnSpPr>
        <p:spPr>
          <a:xfrm flipV="1">
            <a:off x="4844327" y="3046714"/>
            <a:ext cx="0" cy="64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93"/>
          <p:cNvSpPr>
            <a:spLocks noChangeArrowheads="1"/>
          </p:cNvSpPr>
          <p:nvPr/>
        </p:nvSpPr>
        <p:spPr bwMode="auto">
          <a:xfrm>
            <a:off x="634483" y="3664158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P2</a:t>
            </a:r>
            <a:endParaRPr lang="pt-BR" sz="1600" baseline="-25000" dirty="0"/>
          </a:p>
        </p:txBody>
      </p:sp>
      <p:cxnSp>
        <p:nvCxnSpPr>
          <p:cNvPr id="134" name="Conector Reto 133"/>
          <p:cNvCxnSpPr/>
          <p:nvPr/>
        </p:nvCxnSpPr>
        <p:spPr>
          <a:xfrm flipH="1" flipV="1">
            <a:off x="2302931" y="3241020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Line 142"/>
          <p:cNvSpPr>
            <a:spLocks noChangeShapeType="1"/>
          </p:cNvSpPr>
          <p:nvPr/>
        </p:nvSpPr>
        <p:spPr bwMode="auto">
          <a:xfrm>
            <a:off x="5931763" y="2605851"/>
            <a:ext cx="0" cy="136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6" name="Rectangle 180"/>
          <p:cNvSpPr>
            <a:spLocks noChangeArrowheads="1"/>
          </p:cNvSpPr>
          <p:nvPr/>
        </p:nvSpPr>
        <p:spPr bwMode="auto">
          <a:xfrm>
            <a:off x="6167111" y="2443924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P8</a:t>
            </a:r>
            <a:endParaRPr lang="pt-BR" sz="1600" baseline="-25000" dirty="0"/>
          </a:p>
        </p:txBody>
      </p:sp>
      <p:sp>
        <p:nvSpPr>
          <p:cNvPr id="137" name="Rectangle 182"/>
          <p:cNvSpPr>
            <a:spLocks noChangeArrowheads="1"/>
          </p:cNvSpPr>
          <p:nvPr/>
        </p:nvSpPr>
        <p:spPr bwMode="auto">
          <a:xfrm>
            <a:off x="6159831" y="3773393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N9</a:t>
            </a:r>
            <a:endParaRPr lang="pt-BR" sz="1600" baseline="-25000" dirty="0"/>
          </a:p>
        </p:txBody>
      </p:sp>
      <p:grpSp>
        <p:nvGrpSpPr>
          <p:cNvPr id="138" name="Grupo 251"/>
          <p:cNvGrpSpPr/>
          <p:nvPr/>
        </p:nvGrpSpPr>
        <p:grpSpPr>
          <a:xfrm flipH="1" flipV="1">
            <a:off x="5929923" y="1975474"/>
            <a:ext cx="548677" cy="1543307"/>
            <a:chOff x="6008919" y="1222053"/>
            <a:chExt cx="548677" cy="1543307"/>
          </a:xfrm>
        </p:grpSpPr>
        <p:sp>
          <p:nvSpPr>
            <p:cNvPr id="139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0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4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5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6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1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8" name="Grupo 250"/>
          <p:cNvGrpSpPr/>
          <p:nvPr/>
        </p:nvGrpSpPr>
        <p:grpSpPr>
          <a:xfrm flipH="1">
            <a:off x="5933902" y="3155120"/>
            <a:ext cx="545338" cy="1402459"/>
            <a:chOff x="3860088" y="4278598"/>
            <a:chExt cx="545338" cy="1402459"/>
          </a:xfrm>
        </p:grpSpPr>
        <p:grpSp>
          <p:nvGrpSpPr>
            <p:cNvPr id="149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52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3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0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1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36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7" name="Oval 111"/>
          <p:cNvSpPr>
            <a:spLocks noChangeArrowheads="1"/>
          </p:cNvSpPr>
          <p:nvPr/>
        </p:nvSpPr>
        <p:spPr bwMode="auto">
          <a:xfrm>
            <a:off x="6660865" y="3371728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8" name="Conector Reto 157"/>
          <p:cNvCxnSpPr/>
          <p:nvPr/>
        </p:nvCxnSpPr>
        <p:spPr>
          <a:xfrm>
            <a:off x="6481673" y="3421360"/>
            <a:ext cx="7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40"/>
          <p:cNvSpPr>
            <a:spLocks noChangeArrowheads="1"/>
          </p:cNvSpPr>
          <p:nvPr/>
        </p:nvSpPr>
        <p:spPr bwMode="auto">
          <a:xfrm>
            <a:off x="2640327" y="4583937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81" name="Rectangle 140"/>
          <p:cNvSpPr>
            <a:spLocks noChangeArrowheads="1"/>
          </p:cNvSpPr>
          <p:nvPr/>
        </p:nvSpPr>
        <p:spPr bwMode="auto">
          <a:xfrm>
            <a:off x="2407270" y="2983806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c</a:t>
            </a:r>
            <a:endParaRPr lang="pt-BR" sz="1400" baseline="-25000" dirty="0"/>
          </a:p>
        </p:txBody>
      </p:sp>
      <p:sp>
        <p:nvSpPr>
          <p:cNvPr id="182" name="Oval 111"/>
          <p:cNvSpPr>
            <a:spLocks noChangeArrowheads="1"/>
          </p:cNvSpPr>
          <p:nvPr/>
        </p:nvSpPr>
        <p:spPr bwMode="auto">
          <a:xfrm>
            <a:off x="4804709" y="3116209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Rectangle 193"/>
          <p:cNvSpPr>
            <a:spLocks noChangeArrowheads="1"/>
          </p:cNvSpPr>
          <p:nvPr/>
        </p:nvSpPr>
        <p:spPr bwMode="auto">
          <a:xfrm>
            <a:off x="6189881" y="4679016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N10</a:t>
            </a:r>
            <a:endParaRPr lang="pt-BR" sz="1600" baseline="-25000" dirty="0"/>
          </a:p>
        </p:txBody>
      </p:sp>
      <p:sp>
        <p:nvSpPr>
          <p:cNvPr id="185" name="Rectangle 140"/>
          <p:cNvSpPr>
            <a:spLocks noChangeArrowheads="1"/>
          </p:cNvSpPr>
          <p:nvPr/>
        </p:nvSpPr>
        <p:spPr bwMode="auto">
          <a:xfrm>
            <a:off x="3391988" y="2963891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e</a:t>
            </a:r>
            <a:endParaRPr lang="pt-BR" sz="1400" baseline="-25000" dirty="0"/>
          </a:p>
        </p:txBody>
      </p:sp>
      <p:sp>
        <p:nvSpPr>
          <p:cNvPr id="187" name="Rectangle 140"/>
          <p:cNvSpPr>
            <a:spLocks noChangeArrowheads="1"/>
          </p:cNvSpPr>
          <p:nvPr/>
        </p:nvSpPr>
        <p:spPr bwMode="auto">
          <a:xfrm>
            <a:off x="5007139" y="2883527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j</a:t>
            </a:r>
            <a:endParaRPr lang="pt-BR" sz="1400" baseline="-25000" dirty="0"/>
          </a:p>
        </p:txBody>
      </p:sp>
      <p:cxnSp>
        <p:nvCxnSpPr>
          <p:cNvPr id="188" name="Conector Reto 187"/>
          <p:cNvCxnSpPr/>
          <p:nvPr/>
        </p:nvCxnSpPr>
        <p:spPr>
          <a:xfrm flipH="1">
            <a:off x="4848068" y="4611233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9" name="Grupo 250"/>
          <p:cNvGrpSpPr/>
          <p:nvPr/>
        </p:nvGrpSpPr>
        <p:grpSpPr>
          <a:xfrm flipH="1">
            <a:off x="4302001" y="3139541"/>
            <a:ext cx="545338" cy="1509696"/>
            <a:chOff x="3860088" y="4278598"/>
            <a:chExt cx="545338" cy="1509696"/>
          </a:xfrm>
        </p:grpSpPr>
        <p:grpSp>
          <p:nvGrpSpPr>
            <p:cNvPr id="190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93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4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6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7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91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8" name="Grupo 250"/>
          <p:cNvGrpSpPr/>
          <p:nvPr/>
        </p:nvGrpSpPr>
        <p:grpSpPr>
          <a:xfrm flipH="1">
            <a:off x="398185" y="4164807"/>
            <a:ext cx="545338" cy="1365757"/>
            <a:chOff x="3860088" y="4422537"/>
            <a:chExt cx="545338" cy="1365757"/>
          </a:xfrm>
        </p:grpSpPr>
        <p:grpSp>
          <p:nvGrpSpPr>
            <p:cNvPr id="199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02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3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6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0" name="Line 117"/>
            <p:cNvSpPr>
              <a:spLocks noChangeShapeType="1"/>
            </p:cNvSpPr>
            <p:nvPr/>
          </p:nvSpPr>
          <p:spPr bwMode="auto">
            <a:xfrm flipH="1">
              <a:off x="3860088" y="4422537"/>
              <a:ext cx="0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07" name="Conector Reto 206"/>
          <p:cNvCxnSpPr/>
          <p:nvPr/>
        </p:nvCxnSpPr>
        <p:spPr>
          <a:xfrm flipH="1">
            <a:off x="398872" y="3830605"/>
            <a:ext cx="6" cy="999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o 251"/>
          <p:cNvGrpSpPr/>
          <p:nvPr/>
        </p:nvGrpSpPr>
        <p:grpSpPr>
          <a:xfrm flipH="1">
            <a:off x="399210" y="2917587"/>
            <a:ext cx="548677" cy="1543307"/>
            <a:chOff x="6008919" y="1222053"/>
            <a:chExt cx="548677" cy="1543307"/>
          </a:xfrm>
        </p:grpSpPr>
        <p:sp>
          <p:nvSpPr>
            <p:cNvPr id="209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10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1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3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4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6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1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8" name="Grupo 250"/>
          <p:cNvGrpSpPr/>
          <p:nvPr/>
        </p:nvGrpSpPr>
        <p:grpSpPr>
          <a:xfrm flipH="1">
            <a:off x="1746655" y="4132688"/>
            <a:ext cx="558038" cy="1396266"/>
            <a:chOff x="3847388" y="4392028"/>
            <a:chExt cx="558038" cy="1396266"/>
          </a:xfrm>
        </p:grpSpPr>
        <p:grpSp>
          <p:nvGrpSpPr>
            <p:cNvPr id="219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22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3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4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0" name="Line 117"/>
            <p:cNvSpPr>
              <a:spLocks noChangeShapeType="1"/>
            </p:cNvSpPr>
            <p:nvPr/>
          </p:nvSpPr>
          <p:spPr bwMode="auto">
            <a:xfrm flipH="1">
              <a:off x="3847388" y="4392028"/>
              <a:ext cx="0" cy="46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1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7" name="Grupo 250"/>
          <p:cNvGrpSpPr/>
          <p:nvPr/>
        </p:nvGrpSpPr>
        <p:grpSpPr>
          <a:xfrm flipH="1">
            <a:off x="2837500" y="4130096"/>
            <a:ext cx="545338" cy="1405791"/>
            <a:chOff x="3860088" y="4382503"/>
            <a:chExt cx="545338" cy="1405791"/>
          </a:xfrm>
        </p:grpSpPr>
        <p:grpSp>
          <p:nvGrpSpPr>
            <p:cNvPr id="228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31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2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3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4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5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9" name="Line 117"/>
            <p:cNvSpPr>
              <a:spLocks noChangeShapeType="1"/>
            </p:cNvSpPr>
            <p:nvPr/>
          </p:nvSpPr>
          <p:spPr bwMode="auto">
            <a:xfrm flipH="1">
              <a:off x="3860088" y="4382503"/>
              <a:ext cx="0" cy="46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0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47" name="Forma livre 246"/>
          <p:cNvSpPr/>
          <p:nvPr/>
        </p:nvSpPr>
        <p:spPr>
          <a:xfrm>
            <a:off x="3380509" y="3221182"/>
            <a:ext cx="2334491" cy="2542309"/>
          </a:xfrm>
          <a:custGeom>
            <a:avLst/>
            <a:gdLst>
              <a:gd name="connsiteX0" fmla="*/ 0 w 3048000"/>
              <a:gd name="connsiteY0" fmla="*/ 0 h 2542309"/>
              <a:gd name="connsiteX1" fmla="*/ 256309 w 3048000"/>
              <a:gd name="connsiteY1" fmla="*/ 0 h 2542309"/>
              <a:gd name="connsiteX2" fmla="*/ 256309 w 3048000"/>
              <a:gd name="connsiteY2" fmla="*/ 2542309 h 2542309"/>
              <a:gd name="connsiteX3" fmla="*/ 3048000 w 3048000"/>
              <a:gd name="connsiteY3" fmla="*/ 2542309 h 2542309"/>
              <a:gd name="connsiteX4" fmla="*/ 3041073 w 3048000"/>
              <a:gd name="connsiteY4" fmla="*/ 741218 h 254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2542309">
                <a:moveTo>
                  <a:pt x="0" y="0"/>
                </a:moveTo>
                <a:lnTo>
                  <a:pt x="256309" y="0"/>
                </a:lnTo>
                <a:lnTo>
                  <a:pt x="256309" y="2542309"/>
                </a:lnTo>
                <a:lnTo>
                  <a:pt x="3048000" y="2542309"/>
                </a:lnTo>
                <a:lnTo>
                  <a:pt x="3041073" y="741218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8" name="Conector Reto 247"/>
          <p:cNvCxnSpPr/>
          <p:nvPr/>
        </p:nvCxnSpPr>
        <p:spPr>
          <a:xfrm flipH="1">
            <a:off x="5167684" y="4598533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upo 248"/>
          <p:cNvGrpSpPr/>
          <p:nvPr/>
        </p:nvGrpSpPr>
        <p:grpSpPr>
          <a:xfrm flipH="1">
            <a:off x="5931348" y="4305003"/>
            <a:ext cx="545338" cy="1223943"/>
            <a:chOff x="3860088" y="4564351"/>
            <a:chExt cx="545338" cy="1223943"/>
          </a:xfrm>
        </p:grpSpPr>
        <p:grpSp>
          <p:nvGrpSpPr>
            <p:cNvPr id="250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53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4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5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6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7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51" name="Line 117"/>
            <p:cNvSpPr>
              <a:spLocks noChangeShapeType="1"/>
            </p:cNvSpPr>
            <p:nvPr/>
          </p:nvSpPr>
          <p:spPr bwMode="auto">
            <a:xfrm flipH="1">
              <a:off x="3860088" y="4564351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2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58" name="Conector Reto 257"/>
          <p:cNvCxnSpPr/>
          <p:nvPr/>
        </p:nvCxnSpPr>
        <p:spPr>
          <a:xfrm flipH="1">
            <a:off x="7817345" y="4597898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Conector Reto 258"/>
          <p:cNvCxnSpPr/>
          <p:nvPr/>
        </p:nvCxnSpPr>
        <p:spPr>
          <a:xfrm flipH="1">
            <a:off x="8365985" y="4603613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ector Reto 260"/>
          <p:cNvCxnSpPr/>
          <p:nvPr/>
        </p:nvCxnSpPr>
        <p:spPr>
          <a:xfrm>
            <a:off x="196380" y="4350156"/>
            <a:ext cx="216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Forma livre 261"/>
          <p:cNvSpPr/>
          <p:nvPr/>
        </p:nvSpPr>
        <p:spPr>
          <a:xfrm>
            <a:off x="200025" y="1457325"/>
            <a:ext cx="3667125" cy="2895600"/>
          </a:xfrm>
          <a:custGeom>
            <a:avLst/>
            <a:gdLst>
              <a:gd name="connsiteX0" fmla="*/ 3667125 w 3667125"/>
              <a:gd name="connsiteY0" fmla="*/ 0 h 2895600"/>
              <a:gd name="connsiteX1" fmla="*/ 0 w 3667125"/>
              <a:gd name="connsiteY1" fmla="*/ 0 h 2895600"/>
              <a:gd name="connsiteX2" fmla="*/ 0 w 3667125"/>
              <a:gd name="connsiteY2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5" h="2895600">
                <a:moveTo>
                  <a:pt x="3667125" y="0"/>
                </a:moveTo>
                <a:lnTo>
                  <a:pt x="0" y="0"/>
                </a:lnTo>
                <a:lnTo>
                  <a:pt x="0" y="2895600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3" name="Rectangle 140"/>
          <p:cNvSpPr>
            <a:spLocks noChangeArrowheads="1"/>
          </p:cNvSpPr>
          <p:nvPr/>
        </p:nvSpPr>
        <p:spPr bwMode="auto">
          <a:xfrm>
            <a:off x="5763625" y="4570485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264" name="Rectangle 140"/>
          <p:cNvSpPr>
            <a:spLocks noChangeArrowheads="1"/>
          </p:cNvSpPr>
          <p:nvPr/>
        </p:nvSpPr>
        <p:spPr bwMode="auto">
          <a:xfrm>
            <a:off x="1272546" y="4114689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b</a:t>
            </a:r>
            <a:endParaRPr lang="pt-BR" sz="1400" baseline="-25000" dirty="0"/>
          </a:p>
        </p:txBody>
      </p:sp>
      <p:sp>
        <p:nvSpPr>
          <p:cNvPr id="265" name="Rectangle 140"/>
          <p:cNvSpPr>
            <a:spLocks noChangeArrowheads="1"/>
          </p:cNvSpPr>
          <p:nvPr/>
        </p:nvSpPr>
        <p:spPr bwMode="auto">
          <a:xfrm>
            <a:off x="6791521" y="3148854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L</a:t>
            </a:r>
            <a:endParaRPr lang="pt-BR" sz="1400" baseline="-25000" dirty="0"/>
          </a:p>
        </p:txBody>
      </p:sp>
      <p:sp>
        <p:nvSpPr>
          <p:cNvPr id="266" name="Rectangle 180"/>
          <p:cNvSpPr>
            <a:spLocks noChangeArrowheads="1"/>
          </p:cNvSpPr>
          <p:nvPr/>
        </p:nvSpPr>
        <p:spPr bwMode="auto">
          <a:xfrm>
            <a:off x="1995871" y="4624554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N3</a:t>
            </a:r>
            <a:endParaRPr lang="pt-BR" sz="1600" baseline="-25000" dirty="0"/>
          </a:p>
        </p:txBody>
      </p:sp>
      <p:sp>
        <p:nvSpPr>
          <p:cNvPr id="267" name="Rectangle 140"/>
          <p:cNvSpPr>
            <a:spLocks noChangeArrowheads="1"/>
          </p:cNvSpPr>
          <p:nvPr/>
        </p:nvSpPr>
        <p:spPr bwMode="auto">
          <a:xfrm>
            <a:off x="2273920" y="4164906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d</a:t>
            </a:r>
            <a:endParaRPr lang="pt-BR" sz="1400" baseline="-25000" dirty="0"/>
          </a:p>
        </p:txBody>
      </p:sp>
      <p:sp>
        <p:nvSpPr>
          <p:cNvPr id="268" name="Rectangle 182"/>
          <p:cNvSpPr>
            <a:spLocks noChangeArrowheads="1"/>
          </p:cNvSpPr>
          <p:nvPr/>
        </p:nvSpPr>
        <p:spPr bwMode="auto">
          <a:xfrm>
            <a:off x="3076564" y="4647574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N5</a:t>
            </a:r>
            <a:endParaRPr lang="pt-BR" sz="1600" baseline="-25000" dirty="0"/>
          </a:p>
        </p:txBody>
      </p:sp>
      <p:sp>
        <p:nvSpPr>
          <p:cNvPr id="269" name="Rectangle 140"/>
          <p:cNvSpPr>
            <a:spLocks noChangeArrowheads="1"/>
          </p:cNvSpPr>
          <p:nvPr/>
        </p:nvSpPr>
        <p:spPr bwMode="auto">
          <a:xfrm>
            <a:off x="3338648" y="4244051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f</a:t>
            </a:r>
            <a:endParaRPr lang="pt-BR" sz="1400" baseline="-25000" dirty="0"/>
          </a:p>
        </p:txBody>
      </p:sp>
      <p:sp>
        <p:nvSpPr>
          <p:cNvPr id="271" name="Rectangle 140"/>
          <p:cNvSpPr>
            <a:spLocks noChangeArrowheads="1"/>
          </p:cNvSpPr>
          <p:nvPr/>
        </p:nvSpPr>
        <p:spPr bwMode="auto">
          <a:xfrm>
            <a:off x="6439093" y="4262747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m</a:t>
            </a:r>
            <a:endParaRPr lang="pt-BR" sz="1400" baseline="-25000" dirty="0"/>
          </a:p>
        </p:txBody>
      </p:sp>
      <p:sp>
        <p:nvSpPr>
          <p:cNvPr id="272" name="Forma livre 271"/>
          <p:cNvSpPr/>
          <p:nvPr/>
        </p:nvSpPr>
        <p:spPr>
          <a:xfrm>
            <a:off x="3843868" y="1456267"/>
            <a:ext cx="2853266" cy="1955800"/>
          </a:xfrm>
          <a:custGeom>
            <a:avLst/>
            <a:gdLst>
              <a:gd name="connsiteX0" fmla="*/ 0 w 3598333"/>
              <a:gd name="connsiteY0" fmla="*/ 0 h 1955800"/>
              <a:gd name="connsiteX1" fmla="*/ 3589866 w 3598333"/>
              <a:gd name="connsiteY1" fmla="*/ 0 h 1955800"/>
              <a:gd name="connsiteX2" fmla="*/ 3598333 w 3598333"/>
              <a:gd name="connsiteY2" fmla="*/ 195580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333" h="1955800">
                <a:moveTo>
                  <a:pt x="0" y="0"/>
                </a:moveTo>
                <a:lnTo>
                  <a:pt x="3589866" y="0"/>
                </a:lnTo>
                <a:cubicBezTo>
                  <a:pt x="3592688" y="651933"/>
                  <a:pt x="3595511" y="1303867"/>
                  <a:pt x="3598333" y="1955800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3" name="Forma livre 272"/>
          <p:cNvSpPr/>
          <p:nvPr/>
        </p:nvSpPr>
        <p:spPr>
          <a:xfrm>
            <a:off x="1286933" y="1608667"/>
            <a:ext cx="3115734" cy="2734734"/>
          </a:xfrm>
          <a:custGeom>
            <a:avLst/>
            <a:gdLst>
              <a:gd name="connsiteX0" fmla="*/ 0 w 3115734"/>
              <a:gd name="connsiteY0" fmla="*/ 2751666 h 2751666"/>
              <a:gd name="connsiteX1" fmla="*/ 8467 w 3115734"/>
              <a:gd name="connsiteY1" fmla="*/ 0 h 2751666"/>
              <a:gd name="connsiteX2" fmla="*/ 2819400 w 3115734"/>
              <a:gd name="connsiteY2" fmla="*/ 0 h 2751666"/>
              <a:gd name="connsiteX3" fmla="*/ 2819400 w 3115734"/>
              <a:gd name="connsiteY3" fmla="*/ 2353733 h 2751666"/>
              <a:gd name="connsiteX4" fmla="*/ 3115734 w 3115734"/>
              <a:gd name="connsiteY4" fmla="*/ 2353733 h 275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734" h="2751666">
                <a:moveTo>
                  <a:pt x="0" y="2751666"/>
                </a:moveTo>
                <a:cubicBezTo>
                  <a:pt x="2822" y="1834444"/>
                  <a:pt x="5645" y="917222"/>
                  <a:pt x="8467" y="0"/>
                </a:cubicBezTo>
                <a:lnTo>
                  <a:pt x="2819400" y="0"/>
                </a:lnTo>
                <a:lnTo>
                  <a:pt x="2819400" y="2353733"/>
                </a:lnTo>
                <a:lnTo>
                  <a:pt x="3115734" y="2353733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75" name="Conector Reto 274"/>
          <p:cNvCxnSpPr/>
          <p:nvPr/>
        </p:nvCxnSpPr>
        <p:spPr>
          <a:xfrm>
            <a:off x="1283432" y="4067187"/>
            <a:ext cx="1083" cy="3143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140"/>
          <p:cNvSpPr>
            <a:spLocks noChangeArrowheads="1"/>
          </p:cNvSpPr>
          <p:nvPr/>
        </p:nvSpPr>
        <p:spPr bwMode="auto">
          <a:xfrm>
            <a:off x="8362798" y="3429245"/>
            <a:ext cx="3811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C</a:t>
            </a:r>
            <a:r>
              <a:rPr lang="en-US" sz="1400" b="1" baseline="-25000" dirty="0" smtClean="0"/>
              <a:t>L</a:t>
            </a:r>
            <a:endParaRPr lang="pt-BR" sz="1400" b="1" baseline="-25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0"/>
          <p:cNvSpPr>
            <a:spLocks noChangeArrowheads="1"/>
          </p:cNvSpPr>
          <p:nvPr/>
        </p:nvSpPr>
        <p:spPr bwMode="auto">
          <a:xfrm>
            <a:off x="4107028" y="2341490"/>
            <a:ext cx="515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3" name="Rectangle 178"/>
          <p:cNvSpPr>
            <a:spLocks noChangeArrowheads="1"/>
          </p:cNvSpPr>
          <p:nvPr/>
        </p:nvSpPr>
        <p:spPr bwMode="auto">
          <a:xfrm>
            <a:off x="2906903" y="5495117"/>
            <a:ext cx="5601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/>
              <a:t>V</a:t>
            </a:r>
            <a:r>
              <a:rPr lang="pt-BR" b="1" baseline="-25000" dirty="0"/>
              <a:t>SS</a:t>
            </a:r>
            <a:endParaRPr lang="pt-BR" b="1" baseline="-25000" dirty="0"/>
          </a:p>
        </p:txBody>
      </p:sp>
      <p:sp>
        <p:nvSpPr>
          <p:cNvPr id="4" name="Rectangle 179"/>
          <p:cNvSpPr>
            <a:spLocks noChangeArrowheads="1"/>
          </p:cNvSpPr>
          <p:nvPr/>
        </p:nvSpPr>
        <p:spPr bwMode="auto">
          <a:xfrm>
            <a:off x="2013173" y="2324571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P3</a:t>
            </a:r>
            <a:endParaRPr lang="pt-BR" sz="1600" baseline="-25000" dirty="0"/>
          </a:p>
        </p:txBody>
      </p:sp>
      <p:sp>
        <p:nvSpPr>
          <p:cNvPr id="5" name="Rectangle 180"/>
          <p:cNvSpPr>
            <a:spLocks noChangeArrowheads="1"/>
          </p:cNvSpPr>
          <p:nvPr/>
        </p:nvSpPr>
        <p:spPr bwMode="auto">
          <a:xfrm>
            <a:off x="2034837" y="3126532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N2</a:t>
            </a:r>
            <a:endParaRPr lang="pt-BR" sz="1600" baseline="-25000" dirty="0"/>
          </a:p>
        </p:txBody>
      </p:sp>
      <p:sp>
        <p:nvSpPr>
          <p:cNvPr id="6" name="Rectangle 193"/>
          <p:cNvSpPr>
            <a:spLocks noChangeArrowheads="1"/>
          </p:cNvSpPr>
          <p:nvPr/>
        </p:nvSpPr>
        <p:spPr bwMode="auto">
          <a:xfrm>
            <a:off x="654591" y="2426968"/>
            <a:ext cx="539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P1</a:t>
            </a:r>
            <a:endParaRPr lang="pt-BR" sz="1600" baseline="-25000" dirty="0"/>
          </a:p>
        </p:txBody>
      </p:sp>
      <p:sp>
        <p:nvSpPr>
          <p:cNvPr id="7" name="Rectangle 199"/>
          <p:cNvSpPr>
            <a:spLocks noChangeArrowheads="1"/>
          </p:cNvSpPr>
          <p:nvPr/>
        </p:nvSpPr>
        <p:spPr bwMode="auto">
          <a:xfrm>
            <a:off x="622854" y="465187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</a:t>
            </a:r>
            <a:endParaRPr lang="pt-BR" sz="1600" baseline="-25000" dirty="0"/>
          </a:p>
        </p:txBody>
      </p:sp>
      <p:cxnSp>
        <p:nvCxnSpPr>
          <p:cNvPr id="8" name="Conector reto 13"/>
          <p:cNvCxnSpPr>
            <a:cxnSpLocks noChangeShapeType="1"/>
          </p:cNvCxnSpPr>
          <p:nvPr/>
        </p:nvCxnSpPr>
        <p:spPr bwMode="auto">
          <a:xfrm>
            <a:off x="687802" y="1982332"/>
            <a:ext cx="6300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9" name="Rectangle 182"/>
          <p:cNvSpPr>
            <a:spLocks noChangeArrowheads="1"/>
          </p:cNvSpPr>
          <p:nvPr/>
        </p:nvSpPr>
        <p:spPr bwMode="auto">
          <a:xfrm>
            <a:off x="3076564" y="3656974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N4</a:t>
            </a:r>
            <a:endParaRPr lang="pt-BR" sz="1600" baseline="-25000" dirty="0"/>
          </a:p>
        </p:txBody>
      </p:sp>
      <p:sp>
        <p:nvSpPr>
          <p:cNvPr id="10" name="Rectangle 178"/>
          <p:cNvSpPr>
            <a:spLocks noChangeArrowheads="1"/>
          </p:cNvSpPr>
          <p:nvPr/>
        </p:nvSpPr>
        <p:spPr bwMode="auto">
          <a:xfrm>
            <a:off x="3240049" y="1584997"/>
            <a:ext cx="5757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/>
              <a:t>V</a:t>
            </a:r>
            <a:r>
              <a:rPr lang="pt-BR" b="1" baseline="-25000" dirty="0"/>
              <a:t>DD</a:t>
            </a:r>
            <a:endParaRPr lang="pt-BR" b="1" baseline="-25000" dirty="0"/>
          </a:p>
        </p:txBody>
      </p:sp>
      <p:cxnSp>
        <p:nvCxnSpPr>
          <p:cNvPr id="11" name="Conector reto 13"/>
          <p:cNvCxnSpPr>
            <a:cxnSpLocks noChangeShapeType="1"/>
          </p:cNvCxnSpPr>
          <p:nvPr/>
        </p:nvCxnSpPr>
        <p:spPr bwMode="auto">
          <a:xfrm>
            <a:off x="626261" y="5538115"/>
            <a:ext cx="8136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12" name="Line 142"/>
          <p:cNvSpPr>
            <a:spLocks noChangeShapeType="1"/>
          </p:cNvSpPr>
          <p:nvPr/>
        </p:nvSpPr>
        <p:spPr bwMode="auto">
          <a:xfrm>
            <a:off x="2840263" y="2603486"/>
            <a:ext cx="0" cy="1224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3" name="Grupo 12"/>
          <p:cNvGrpSpPr/>
          <p:nvPr/>
        </p:nvGrpSpPr>
        <p:grpSpPr>
          <a:xfrm>
            <a:off x="8118923" y="3463466"/>
            <a:ext cx="461962" cy="777562"/>
            <a:chOff x="3128881" y="2832511"/>
            <a:chExt cx="461962" cy="777562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3128881" y="309016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/>
            <p:cNvCxnSpPr/>
            <p:nvPr/>
          </p:nvCxnSpPr>
          <p:spPr>
            <a:xfrm flipV="1">
              <a:off x="3133643" y="3152075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/>
            <p:cNvCxnSpPr/>
            <p:nvPr/>
          </p:nvCxnSpPr>
          <p:spPr>
            <a:xfrm>
              <a:off x="3373356" y="2832511"/>
              <a:ext cx="0" cy="25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>
              <a:off x="3373356" y="3142073"/>
              <a:ext cx="0" cy="46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Conector Reto 17"/>
          <p:cNvCxnSpPr/>
          <p:nvPr/>
        </p:nvCxnSpPr>
        <p:spPr>
          <a:xfrm>
            <a:off x="8363145" y="4065107"/>
            <a:ext cx="0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11"/>
          <p:cNvSpPr>
            <a:spLocks noChangeArrowheads="1"/>
          </p:cNvSpPr>
          <p:nvPr/>
        </p:nvSpPr>
        <p:spPr bwMode="auto">
          <a:xfrm>
            <a:off x="2272236" y="2849895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" name="Grupo 251"/>
          <p:cNvGrpSpPr/>
          <p:nvPr/>
        </p:nvGrpSpPr>
        <p:grpSpPr>
          <a:xfrm flipH="1" flipV="1">
            <a:off x="405277" y="1975472"/>
            <a:ext cx="548677" cy="1543307"/>
            <a:chOff x="6008919" y="1222053"/>
            <a:chExt cx="548677" cy="1543307"/>
          </a:xfrm>
        </p:grpSpPr>
        <p:sp>
          <p:nvSpPr>
            <p:cNvPr id="2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0" name="Grupo 250"/>
          <p:cNvGrpSpPr/>
          <p:nvPr/>
        </p:nvGrpSpPr>
        <p:grpSpPr>
          <a:xfrm flipH="1">
            <a:off x="1766334" y="2755500"/>
            <a:ext cx="545338" cy="1004458"/>
            <a:chOff x="3860088" y="4532598"/>
            <a:chExt cx="545338" cy="1004458"/>
          </a:xfrm>
        </p:grpSpPr>
        <p:grpSp>
          <p:nvGrpSpPr>
            <p:cNvPr id="31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34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2" name="Line 117"/>
            <p:cNvSpPr>
              <a:spLocks noChangeShapeType="1"/>
            </p:cNvSpPr>
            <p:nvPr/>
          </p:nvSpPr>
          <p:spPr bwMode="auto">
            <a:xfrm flipH="1">
              <a:off x="3860088" y="4532598"/>
              <a:ext cx="0" cy="32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141"/>
            <p:cNvSpPr>
              <a:spLocks noChangeShapeType="1"/>
            </p:cNvSpPr>
            <p:nvPr/>
          </p:nvSpPr>
          <p:spPr bwMode="auto">
            <a:xfrm>
              <a:off x="3860088" y="5321056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9" name="Grupo 251"/>
          <p:cNvGrpSpPr/>
          <p:nvPr/>
        </p:nvGrpSpPr>
        <p:grpSpPr>
          <a:xfrm flipH="1" flipV="1">
            <a:off x="1763167" y="1983935"/>
            <a:ext cx="548677" cy="1028769"/>
            <a:chOff x="6008919" y="1618053"/>
            <a:chExt cx="548677" cy="1028769"/>
          </a:xfrm>
        </p:grpSpPr>
        <p:sp>
          <p:nvSpPr>
            <p:cNvPr id="40" name="Line 60"/>
            <p:cNvSpPr>
              <a:spLocks noChangeShapeType="1"/>
            </p:cNvSpPr>
            <p:nvPr/>
          </p:nvSpPr>
          <p:spPr bwMode="auto">
            <a:xfrm flipV="1">
              <a:off x="6008919" y="1618053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4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4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5"/>
            <p:cNvSpPr>
              <a:spLocks noChangeShapeType="1"/>
            </p:cNvSpPr>
            <p:nvPr/>
          </p:nvSpPr>
          <p:spPr bwMode="auto">
            <a:xfrm flipH="1">
              <a:off x="6009297" y="2358822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9" name="Grupo 251"/>
          <p:cNvGrpSpPr/>
          <p:nvPr/>
        </p:nvGrpSpPr>
        <p:grpSpPr>
          <a:xfrm flipH="1" flipV="1">
            <a:off x="2830713" y="1975474"/>
            <a:ext cx="548677" cy="1219307"/>
            <a:chOff x="6008919" y="1546053"/>
            <a:chExt cx="548677" cy="1219307"/>
          </a:xfrm>
        </p:grpSpPr>
        <p:sp>
          <p:nvSpPr>
            <p:cNvPr id="50" name="Line 60"/>
            <p:cNvSpPr>
              <a:spLocks noChangeShapeType="1"/>
            </p:cNvSpPr>
            <p:nvPr/>
          </p:nvSpPr>
          <p:spPr bwMode="auto">
            <a:xfrm flipV="1">
              <a:off x="6008919" y="1546053"/>
              <a:ext cx="0" cy="36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5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9" name="Rectangle 140"/>
          <p:cNvSpPr>
            <a:spLocks noChangeArrowheads="1"/>
          </p:cNvSpPr>
          <p:nvPr/>
        </p:nvSpPr>
        <p:spPr bwMode="auto">
          <a:xfrm>
            <a:off x="166624" y="2337446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60" name="Rectangle 140"/>
          <p:cNvSpPr>
            <a:spLocks noChangeArrowheads="1"/>
          </p:cNvSpPr>
          <p:nvPr/>
        </p:nvSpPr>
        <p:spPr bwMode="auto">
          <a:xfrm>
            <a:off x="1555048" y="2209276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61" name="Rectangle 140"/>
          <p:cNvSpPr>
            <a:spLocks noChangeArrowheads="1"/>
          </p:cNvSpPr>
          <p:nvPr/>
        </p:nvSpPr>
        <p:spPr bwMode="auto">
          <a:xfrm>
            <a:off x="1519691" y="4589877"/>
            <a:ext cx="495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MC</a:t>
            </a:r>
            <a:endParaRPr lang="pt-BR" sz="1400" b="1" baseline="-25000" dirty="0"/>
          </a:p>
        </p:txBody>
      </p:sp>
      <p:sp>
        <p:nvSpPr>
          <p:cNvPr id="62" name="Rectangle 179"/>
          <p:cNvSpPr>
            <a:spLocks noChangeArrowheads="1"/>
          </p:cNvSpPr>
          <p:nvPr/>
        </p:nvSpPr>
        <p:spPr bwMode="auto">
          <a:xfrm>
            <a:off x="3090563" y="2442347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P4</a:t>
            </a:r>
            <a:endParaRPr lang="pt-BR" sz="1600" baseline="-25000" dirty="0"/>
          </a:p>
        </p:txBody>
      </p:sp>
      <p:grpSp>
        <p:nvGrpSpPr>
          <p:cNvPr id="63" name="Grupo 250"/>
          <p:cNvGrpSpPr/>
          <p:nvPr/>
        </p:nvGrpSpPr>
        <p:grpSpPr>
          <a:xfrm flipH="1">
            <a:off x="2836450" y="3200474"/>
            <a:ext cx="545338" cy="1330992"/>
            <a:chOff x="3860088" y="4457302"/>
            <a:chExt cx="545338" cy="1330992"/>
          </a:xfrm>
        </p:grpSpPr>
        <p:grpSp>
          <p:nvGrpSpPr>
            <p:cNvPr id="64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67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5" name="Line 117"/>
            <p:cNvSpPr>
              <a:spLocks noChangeShapeType="1"/>
            </p:cNvSpPr>
            <p:nvPr/>
          </p:nvSpPr>
          <p:spPr bwMode="auto">
            <a:xfrm flipH="1">
              <a:off x="3860088" y="4457302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2" name="Rectangle 179"/>
          <p:cNvSpPr>
            <a:spLocks noChangeArrowheads="1"/>
          </p:cNvSpPr>
          <p:nvPr/>
        </p:nvSpPr>
        <p:spPr bwMode="auto">
          <a:xfrm>
            <a:off x="4516497" y="2442353"/>
            <a:ext cx="614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sp>
        <p:nvSpPr>
          <p:cNvPr id="73" name="Rectangle 180"/>
          <p:cNvSpPr>
            <a:spLocks noChangeArrowheads="1"/>
          </p:cNvSpPr>
          <p:nvPr/>
        </p:nvSpPr>
        <p:spPr bwMode="auto">
          <a:xfrm>
            <a:off x="4524820" y="3782550"/>
            <a:ext cx="583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N7</a:t>
            </a:r>
            <a:endParaRPr lang="pt-BR" sz="1600" baseline="-25000" dirty="0"/>
          </a:p>
        </p:txBody>
      </p:sp>
      <p:sp>
        <p:nvSpPr>
          <p:cNvPr id="74" name="Rectangle 182"/>
          <p:cNvSpPr>
            <a:spLocks noChangeArrowheads="1"/>
          </p:cNvSpPr>
          <p:nvPr/>
        </p:nvSpPr>
        <p:spPr bwMode="auto">
          <a:xfrm>
            <a:off x="4951657" y="3786520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N8</a:t>
            </a:r>
            <a:endParaRPr lang="pt-BR" sz="1600" baseline="-25000" dirty="0"/>
          </a:p>
        </p:txBody>
      </p:sp>
      <p:sp>
        <p:nvSpPr>
          <p:cNvPr id="75" name="Line 142"/>
          <p:cNvSpPr>
            <a:spLocks noChangeShapeType="1"/>
          </p:cNvSpPr>
          <p:nvPr/>
        </p:nvSpPr>
        <p:spPr bwMode="auto">
          <a:xfrm>
            <a:off x="7278445" y="2593157"/>
            <a:ext cx="0" cy="172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" name="Oval 111"/>
          <p:cNvSpPr>
            <a:spLocks noChangeArrowheads="1"/>
          </p:cNvSpPr>
          <p:nvPr/>
        </p:nvSpPr>
        <p:spPr bwMode="auto">
          <a:xfrm>
            <a:off x="3339336" y="3181807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" name="Grupo 251"/>
          <p:cNvGrpSpPr/>
          <p:nvPr/>
        </p:nvGrpSpPr>
        <p:grpSpPr>
          <a:xfrm flipH="1" flipV="1">
            <a:off x="4295088" y="1975457"/>
            <a:ext cx="548677" cy="1183307"/>
            <a:chOff x="6008919" y="1582053"/>
            <a:chExt cx="548677" cy="1183307"/>
          </a:xfrm>
        </p:grpSpPr>
        <p:sp>
          <p:nvSpPr>
            <p:cNvPr id="78" name="Line 60"/>
            <p:cNvSpPr>
              <a:spLocks noChangeShapeType="1"/>
            </p:cNvSpPr>
            <p:nvPr/>
          </p:nvSpPr>
          <p:spPr bwMode="auto">
            <a:xfrm flipV="1">
              <a:off x="6008919" y="1582053"/>
              <a:ext cx="0" cy="32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9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81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7" name="Rectangle 180"/>
          <p:cNvSpPr>
            <a:spLocks noChangeArrowheads="1"/>
          </p:cNvSpPr>
          <p:nvPr/>
        </p:nvSpPr>
        <p:spPr bwMode="auto">
          <a:xfrm>
            <a:off x="7521837" y="2443930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P9</a:t>
            </a:r>
            <a:endParaRPr lang="pt-BR" sz="1600" baseline="-25000" dirty="0"/>
          </a:p>
        </p:txBody>
      </p:sp>
      <p:sp>
        <p:nvSpPr>
          <p:cNvPr id="88" name="Rectangle 179"/>
          <p:cNvSpPr>
            <a:spLocks noChangeArrowheads="1"/>
          </p:cNvSpPr>
          <p:nvPr/>
        </p:nvSpPr>
        <p:spPr bwMode="auto">
          <a:xfrm>
            <a:off x="5294177" y="2432828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grpSp>
        <p:nvGrpSpPr>
          <p:cNvPr id="89" name="Grupo 250"/>
          <p:cNvGrpSpPr/>
          <p:nvPr/>
        </p:nvGrpSpPr>
        <p:grpSpPr>
          <a:xfrm>
            <a:off x="5167870" y="3153389"/>
            <a:ext cx="545338" cy="1509696"/>
            <a:chOff x="3860088" y="4278598"/>
            <a:chExt cx="545338" cy="1509696"/>
          </a:xfrm>
        </p:grpSpPr>
        <p:grpSp>
          <p:nvGrpSpPr>
            <p:cNvPr id="90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93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5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6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7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1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98" name="Conector Reto 97"/>
          <p:cNvCxnSpPr/>
          <p:nvPr/>
        </p:nvCxnSpPr>
        <p:spPr>
          <a:xfrm>
            <a:off x="5138435" y="3166127"/>
            <a:ext cx="7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182"/>
          <p:cNvSpPr>
            <a:spLocks noChangeArrowheads="1"/>
          </p:cNvSpPr>
          <p:nvPr/>
        </p:nvSpPr>
        <p:spPr bwMode="auto">
          <a:xfrm>
            <a:off x="7490853" y="4140850"/>
            <a:ext cx="5854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N11</a:t>
            </a:r>
            <a:endParaRPr lang="pt-BR" sz="1600" baseline="-25000" dirty="0"/>
          </a:p>
        </p:txBody>
      </p:sp>
      <p:grpSp>
        <p:nvGrpSpPr>
          <p:cNvPr id="100" name="Grupo 251"/>
          <p:cNvGrpSpPr/>
          <p:nvPr/>
        </p:nvGrpSpPr>
        <p:grpSpPr>
          <a:xfrm flipH="1" flipV="1">
            <a:off x="7267715" y="1975480"/>
            <a:ext cx="548677" cy="1543307"/>
            <a:chOff x="6008919" y="1222053"/>
            <a:chExt cx="548677" cy="1543307"/>
          </a:xfrm>
        </p:grpSpPr>
        <p:sp>
          <p:nvSpPr>
            <p:cNvPr id="10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0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0" name="Grupo 250"/>
          <p:cNvGrpSpPr/>
          <p:nvPr/>
        </p:nvGrpSpPr>
        <p:grpSpPr>
          <a:xfrm flipH="1">
            <a:off x="7271694" y="3501836"/>
            <a:ext cx="545338" cy="1509696"/>
            <a:chOff x="3860088" y="4278598"/>
            <a:chExt cx="545338" cy="1509696"/>
          </a:xfrm>
        </p:grpSpPr>
        <p:grpSp>
          <p:nvGrpSpPr>
            <p:cNvPr id="111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14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5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6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7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8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12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3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19" name="Conector Reto 118"/>
          <p:cNvCxnSpPr/>
          <p:nvPr/>
        </p:nvCxnSpPr>
        <p:spPr>
          <a:xfrm>
            <a:off x="7815399" y="3472003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/>
          <p:cNvCxnSpPr/>
          <p:nvPr/>
        </p:nvCxnSpPr>
        <p:spPr>
          <a:xfrm>
            <a:off x="7647517" y="1984371"/>
            <a:ext cx="3714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78"/>
          <p:cNvSpPr>
            <a:spLocks noChangeArrowheads="1"/>
          </p:cNvSpPr>
          <p:nvPr/>
        </p:nvSpPr>
        <p:spPr bwMode="auto">
          <a:xfrm>
            <a:off x="7550654" y="1607223"/>
            <a:ext cx="745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 smtClean="0"/>
              <a:t>V</a:t>
            </a:r>
            <a:r>
              <a:rPr lang="pt-BR" b="1" baseline="-25000" dirty="0" smtClean="0"/>
              <a:t>DD1</a:t>
            </a:r>
            <a:endParaRPr lang="pt-BR" b="1" baseline="-25000" dirty="0"/>
          </a:p>
        </p:txBody>
      </p:sp>
      <p:sp>
        <p:nvSpPr>
          <p:cNvPr id="123" name="Rectangle 140"/>
          <p:cNvSpPr>
            <a:spLocks noChangeArrowheads="1"/>
          </p:cNvSpPr>
          <p:nvPr/>
        </p:nvSpPr>
        <p:spPr bwMode="auto">
          <a:xfrm>
            <a:off x="891546" y="3095514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a</a:t>
            </a:r>
            <a:endParaRPr lang="pt-BR" sz="1400" baseline="-25000" dirty="0"/>
          </a:p>
        </p:txBody>
      </p:sp>
      <p:sp>
        <p:nvSpPr>
          <p:cNvPr id="124" name="Rectangle 140"/>
          <p:cNvSpPr>
            <a:spLocks noChangeArrowheads="1"/>
          </p:cNvSpPr>
          <p:nvPr/>
        </p:nvSpPr>
        <p:spPr bwMode="auto">
          <a:xfrm>
            <a:off x="7933267" y="3201344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err="1" smtClean="0"/>
              <a:t>sai</a:t>
            </a:r>
            <a:endParaRPr lang="pt-BR" sz="1400" baseline="-25000" dirty="0"/>
          </a:p>
        </p:txBody>
      </p:sp>
      <p:sp>
        <p:nvSpPr>
          <p:cNvPr id="125" name="Oval 111"/>
          <p:cNvSpPr>
            <a:spLocks noChangeArrowheads="1"/>
          </p:cNvSpPr>
          <p:nvPr/>
        </p:nvSpPr>
        <p:spPr bwMode="auto">
          <a:xfrm>
            <a:off x="905040" y="4299141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Oval 111"/>
          <p:cNvSpPr>
            <a:spLocks noChangeArrowheads="1"/>
          </p:cNvSpPr>
          <p:nvPr/>
        </p:nvSpPr>
        <p:spPr bwMode="auto">
          <a:xfrm>
            <a:off x="7780034" y="3434780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7" name="Conector Reto 126"/>
          <p:cNvCxnSpPr/>
          <p:nvPr/>
        </p:nvCxnSpPr>
        <p:spPr>
          <a:xfrm flipH="1">
            <a:off x="4846008" y="3158671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93"/>
          <p:cNvSpPr>
            <a:spLocks noChangeArrowheads="1"/>
          </p:cNvSpPr>
          <p:nvPr/>
        </p:nvSpPr>
        <p:spPr bwMode="auto">
          <a:xfrm>
            <a:off x="634483" y="3664158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P2</a:t>
            </a:r>
            <a:endParaRPr lang="pt-BR" sz="1600" baseline="-25000" dirty="0"/>
          </a:p>
        </p:txBody>
      </p:sp>
      <p:cxnSp>
        <p:nvCxnSpPr>
          <p:cNvPr id="130" name="Conector Reto 129"/>
          <p:cNvCxnSpPr/>
          <p:nvPr/>
        </p:nvCxnSpPr>
        <p:spPr>
          <a:xfrm flipH="1" flipV="1">
            <a:off x="2302931" y="2890500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Line 142"/>
          <p:cNvSpPr>
            <a:spLocks noChangeShapeType="1"/>
          </p:cNvSpPr>
          <p:nvPr/>
        </p:nvSpPr>
        <p:spPr bwMode="auto">
          <a:xfrm>
            <a:off x="5931763" y="2605851"/>
            <a:ext cx="0" cy="136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2" name="Rectangle 180"/>
          <p:cNvSpPr>
            <a:spLocks noChangeArrowheads="1"/>
          </p:cNvSpPr>
          <p:nvPr/>
        </p:nvSpPr>
        <p:spPr bwMode="auto">
          <a:xfrm>
            <a:off x="6167111" y="2443924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P8</a:t>
            </a:r>
            <a:endParaRPr lang="pt-BR" sz="1600" baseline="-25000" dirty="0"/>
          </a:p>
        </p:txBody>
      </p:sp>
      <p:sp>
        <p:nvSpPr>
          <p:cNvPr id="133" name="Rectangle 182"/>
          <p:cNvSpPr>
            <a:spLocks noChangeArrowheads="1"/>
          </p:cNvSpPr>
          <p:nvPr/>
        </p:nvSpPr>
        <p:spPr bwMode="auto">
          <a:xfrm>
            <a:off x="6159831" y="3773393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N9</a:t>
            </a:r>
            <a:endParaRPr lang="pt-BR" sz="1600" baseline="-25000" dirty="0"/>
          </a:p>
        </p:txBody>
      </p:sp>
      <p:grpSp>
        <p:nvGrpSpPr>
          <p:cNvPr id="134" name="Grupo 251"/>
          <p:cNvGrpSpPr/>
          <p:nvPr/>
        </p:nvGrpSpPr>
        <p:grpSpPr>
          <a:xfrm flipH="1" flipV="1">
            <a:off x="5929923" y="1975474"/>
            <a:ext cx="548677" cy="1543307"/>
            <a:chOff x="6008919" y="1222053"/>
            <a:chExt cx="548677" cy="1543307"/>
          </a:xfrm>
        </p:grpSpPr>
        <p:sp>
          <p:nvSpPr>
            <p:cNvPr id="135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6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38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9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0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1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2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7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4" name="Grupo 250"/>
          <p:cNvGrpSpPr/>
          <p:nvPr/>
        </p:nvGrpSpPr>
        <p:grpSpPr>
          <a:xfrm flipH="1">
            <a:off x="5933902" y="3155120"/>
            <a:ext cx="545338" cy="1402459"/>
            <a:chOff x="3860088" y="4278598"/>
            <a:chExt cx="545338" cy="1402459"/>
          </a:xfrm>
        </p:grpSpPr>
        <p:grpSp>
          <p:nvGrpSpPr>
            <p:cNvPr id="14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4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46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36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3" name="Oval 111"/>
          <p:cNvSpPr>
            <a:spLocks noChangeArrowheads="1"/>
          </p:cNvSpPr>
          <p:nvPr/>
        </p:nvSpPr>
        <p:spPr bwMode="auto">
          <a:xfrm>
            <a:off x="6660865" y="3371728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4" name="Conector Reto 153"/>
          <p:cNvCxnSpPr/>
          <p:nvPr/>
        </p:nvCxnSpPr>
        <p:spPr>
          <a:xfrm>
            <a:off x="6481673" y="3421360"/>
            <a:ext cx="7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40"/>
          <p:cNvSpPr>
            <a:spLocks noChangeArrowheads="1"/>
          </p:cNvSpPr>
          <p:nvPr/>
        </p:nvSpPr>
        <p:spPr bwMode="auto">
          <a:xfrm>
            <a:off x="2640327" y="4583937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56" name="Rectangle 140"/>
          <p:cNvSpPr>
            <a:spLocks noChangeArrowheads="1"/>
          </p:cNvSpPr>
          <p:nvPr/>
        </p:nvSpPr>
        <p:spPr bwMode="auto">
          <a:xfrm>
            <a:off x="2407270" y="280367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c</a:t>
            </a:r>
            <a:endParaRPr lang="pt-BR" sz="1400" baseline="-25000" dirty="0"/>
          </a:p>
        </p:txBody>
      </p:sp>
      <p:sp>
        <p:nvSpPr>
          <p:cNvPr id="157" name="Oval 111"/>
          <p:cNvSpPr>
            <a:spLocks noChangeArrowheads="1"/>
          </p:cNvSpPr>
          <p:nvPr/>
        </p:nvSpPr>
        <p:spPr bwMode="auto">
          <a:xfrm>
            <a:off x="4804709" y="3116209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Rectangle 193"/>
          <p:cNvSpPr>
            <a:spLocks noChangeArrowheads="1"/>
          </p:cNvSpPr>
          <p:nvPr/>
        </p:nvSpPr>
        <p:spPr bwMode="auto">
          <a:xfrm>
            <a:off x="6189881" y="4679016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N10</a:t>
            </a:r>
            <a:endParaRPr lang="pt-BR" sz="1600" baseline="-25000" dirty="0"/>
          </a:p>
        </p:txBody>
      </p:sp>
      <p:sp>
        <p:nvSpPr>
          <p:cNvPr id="159" name="Rectangle 140"/>
          <p:cNvSpPr>
            <a:spLocks noChangeArrowheads="1"/>
          </p:cNvSpPr>
          <p:nvPr/>
        </p:nvSpPr>
        <p:spPr bwMode="auto">
          <a:xfrm>
            <a:off x="3391988" y="2963891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e</a:t>
            </a:r>
            <a:endParaRPr lang="pt-BR" sz="1400" baseline="-25000" dirty="0"/>
          </a:p>
        </p:txBody>
      </p:sp>
      <p:sp>
        <p:nvSpPr>
          <p:cNvPr id="160" name="Rectangle 140"/>
          <p:cNvSpPr>
            <a:spLocks noChangeArrowheads="1"/>
          </p:cNvSpPr>
          <p:nvPr/>
        </p:nvSpPr>
        <p:spPr bwMode="auto">
          <a:xfrm>
            <a:off x="5007139" y="2883527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j</a:t>
            </a:r>
            <a:endParaRPr lang="pt-BR" sz="1400" baseline="-25000" dirty="0"/>
          </a:p>
        </p:txBody>
      </p:sp>
      <p:grpSp>
        <p:nvGrpSpPr>
          <p:cNvPr id="162" name="Grupo 250"/>
          <p:cNvGrpSpPr/>
          <p:nvPr/>
        </p:nvGrpSpPr>
        <p:grpSpPr>
          <a:xfrm flipH="1">
            <a:off x="4299373" y="3139541"/>
            <a:ext cx="545338" cy="1509696"/>
            <a:chOff x="3860088" y="4278598"/>
            <a:chExt cx="545338" cy="1509696"/>
          </a:xfrm>
        </p:grpSpPr>
        <p:grpSp>
          <p:nvGrpSpPr>
            <p:cNvPr id="16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6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6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71" name="Grupo 250"/>
          <p:cNvGrpSpPr/>
          <p:nvPr/>
        </p:nvGrpSpPr>
        <p:grpSpPr>
          <a:xfrm flipH="1">
            <a:off x="398185" y="4164807"/>
            <a:ext cx="545338" cy="1365757"/>
            <a:chOff x="3860088" y="4422537"/>
            <a:chExt cx="545338" cy="1365757"/>
          </a:xfrm>
        </p:grpSpPr>
        <p:grpSp>
          <p:nvGrpSpPr>
            <p:cNvPr id="17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7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73" name="Line 117"/>
            <p:cNvSpPr>
              <a:spLocks noChangeShapeType="1"/>
            </p:cNvSpPr>
            <p:nvPr/>
          </p:nvSpPr>
          <p:spPr bwMode="auto">
            <a:xfrm flipH="1">
              <a:off x="3860088" y="4422537"/>
              <a:ext cx="0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80" name="Conector Reto 179"/>
          <p:cNvCxnSpPr/>
          <p:nvPr/>
        </p:nvCxnSpPr>
        <p:spPr>
          <a:xfrm flipH="1">
            <a:off x="398872" y="3830605"/>
            <a:ext cx="6" cy="999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upo 251"/>
          <p:cNvGrpSpPr/>
          <p:nvPr/>
        </p:nvGrpSpPr>
        <p:grpSpPr>
          <a:xfrm flipH="1">
            <a:off x="399210" y="2917587"/>
            <a:ext cx="548677" cy="1543307"/>
            <a:chOff x="6008919" y="1222053"/>
            <a:chExt cx="548677" cy="1543307"/>
          </a:xfrm>
        </p:grpSpPr>
        <p:sp>
          <p:nvSpPr>
            <p:cNvPr id="182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83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85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6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7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8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9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0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1" name="Grupo 250"/>
          <p:cNvGrpSpPr/>
          <p:nvPr/>
        </p:nvGrpSpPr>
        <p:grpSpPr>
          <a:xfrm flipH="1">
            <a:off x="1757047" y="4558760"/>
            <a:ext cx="554574" cy="971829"/>
            <a:chOff x="3850852" y="4565228"/>
            <a:chExt cx="554574" cy="971829"/>
          </a:xfrm>
        </p:grpSpPr>
        <p:grpSp>
          <p:nvGrpSpPr>
            <p:cNvPr id="19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9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93" name="Line 117"/>
            <p:cNvSpPr>
              <a:spLocks noChangeShapeType="1"/>
            </p:cNvSpPr>
            <p:nvPr/>
          </p:nvSpPr>
          <p:spPr bwMode="auto">
            <a:xfrm flipH="1">
              <a:off x="3850852" y="4565228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0" name="Grupo 250"/>
          <p:cNvGrpSpPr/>
          <p:nvPr/>
        </p:nvGrpSpPr>
        <p:grpSpPr>
          <a:xfrm flipH="1">
            <a:off x="2837500" y="4130096"/>
            <a:ext cx="545338" cy="1405791"/>
            <a:chOff x="3860088" y="4382503"/>
            <a:chExt cx="545338" cy="1405791"/>
          </a:xfrm>
        </p:grpSpPr>
        <p:grpSp>
          <p:nvGrpSpPr>
            <p:cNvPr id="201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04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6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7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8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2" name="Line 117"/>
            <p:cNvSpPr>
              <a:spLocks noChangeShapeType="1"/>
            </p:cNvSpPr>
            <p:nvPr/>
          </p:nvSpPr>
          <p:spPr bwMode="auto">
            <a:xfrm flipH="1">
              <a:off x="3860088" y="4382503"/>
              <a:ext cx="0" cy="46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3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09" name="Forma livre 208"/>
          <p:cNvSpPr/>
          <p:nvPr/>
        </p:nvSpPr>
        <p:spPr>
          <a:xfrm>
            <a:off x="3380509" y="3221182"/>
            <a:ext cx="2334491" cy="2542309"/>
          </a:xfrm>
          <a:custGeom>
            <a:avLst/>
            <a:gdLst>
              <a:gd name="connsiteX0" fmla="*/ 0 w 3048000"/>
              <a:gd name="connsiteY0" fmla="*/ 0 h 2542309"/>
              <a:gd name="connsiteX1" fmla="*/ 256309 w 3048000"/>
              <a:gd name="connsiteY1" fmla="*/ 0 h 2542309"/>
              <a:gd name="connsiteX2" fmla="*/ 256309 w 3048000"/>
              <a:gd name="connsiteY2" fmla="*/ 2542309 h 2542309"/>
              <a:gd name="connsiteX3" fmla="*/ 3048000 w 3048000"/>
              <a:gd name="connsiteY3" fmla="*/ 2542309 h 2542309"/>
              <a:gd name="connsiteX4" fmla="*/ 3041073 w 3048000"/>
              <a:gd name="connsiteY4" fmla="*/ 741218 h 2542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2542309">
                <a:moveTo>
                  <a:pt x="0" y="0"/>
                </a:moveTo>
                <a:lnTo>
                  <a:pt x="256309" y="0"/>
                </a:lnTo>
                <a:lnTo>
                  <a:pt x="256309" y="2542309"/>
                </a:lnTo>
                <a:lnTo>
                  <a:pt x="3048000" y="2542309"/>
                </a:lnTo>
                <a:lnTo>
                  <a:pt x="3041073" y="741218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0" name="Conector Reto 209"/>
          <p:cNvCxnSpPr/>
          <p:nvPr/>
        </p:nvCxnSpPr>
        <p:spPr>
          <a:xfrm flipH="1">
            <a:off x="5167684" y="4598533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upo 210"/>
          <p:cNvGrpSpPr/>
          <p:nvPr/>
        </p:nvGrpSpPr>
        <p:grpSpPr>
          <a:xfrm flipH="1">
            <a:off x="5934976" y="4305003"/>
            <a:ext cx="545338" cy="1223943"/>
            <a:chOff x="3860088" y="4564351"/>
            <a:chExt cx="545338" cy="1223943"/>
          </a:xfrm>
        </p:grpSpPr>
        <p:grpSp>
          <p:nvGrpSpPr>
            <p:cNvPr id="21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1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13" name="Line 117"/>
            <p:cNvSpPr>
              <a:spLocks noChangeShapeType="1"/>
            </p:cNvSpPr>
            <p:nvPr/>
          </p:nvSpPr>
          <p:spPr bwMode="auto">
            <a:xfrm flipH="1">
              <a:off x="3860088" y="4564351"/>
              <a:ext cx="0" cy="28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20" name="Conector Reto 219"/>
          <p:cNvCxnSpPr/>
          <p:nvPr/>
        </p:nvCxnSpPr>
        <p:spPr>
          <a:xfrm flipH="1">
            <a:off x="7817345" y="4597898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to 220"/>
          <p:cNvCxnSpPr/>
          <p:nvPr/>
        </p:nvCxnSpPr>
        <p:spPr>
          <a:xfrm flipH="1">
            <a:off x="8365985" y="4603613"/>
            <a:ext cx="0" cy="93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>
            <a:off x="196380" y="4350156"/>
            <a:ext cx="216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orma livre 222"/>
          <p:cNvSpPr/>
          <p:nvPr/>
        </p:nvSpPr>
        <p:spPr>
          <a:xfrm>
            <a:off x="200025" y="1457325"/>
            <a:ext cx="3667125" cy="2895600"/>
          </a:xfrm>
          <a:custGeom>
            <a:avLst/>
            <a:gdLst>
              <a:gd name="connsiteX0" fmla="*/ 3667125 w 3667125"/>
              <a:gd name="connsiteY0" fmla="*/ 0 h 2895600"/>
              <a:gd name="connsiteX1" fmla="*/ 0 w 3667125"/>
              <a:gd name="connsiteY1" fmla="*/ 0 h 2895600"/>
              <a:gd name="connsiteX2" fmla="*/ 0 w 3667125"/>
              <a:gd name="connsiteY2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67125" h="2895600">
                <a:moveTo>
                  <a:pt x="3667125" y="0"/>
                </a:moveTo>
                <a:lnTo>
                  <a:pt x="0" y="0"/>
                </a:lnTo>
                <a:lnTo>
                  <a:pt x="0" y="2895600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4" name="Rectangle 140"/>
          <p:cNvSpPr>
            <a:spLocks noChangeArrowheads="1"/>
          </p:cNvSpPr>
          <p:nvPr/>
        </p:nvSpPr>
        <p:spPr bwMode="auto">
          <a:xfrm>
            <a:off x="5763625" y="4592257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225" name="Rectangle 140"/>
          <p:cNvSpPr>
            <a:spLocks noChangeArrowheads="1"/>
          </p:cNvSpPr>
          <p:nvPr/>
        </p:nvSpPr>
        <p:spPr bwMode="auto">
          <a:xfrm>
            <a:off x="1272546" y="4114689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b</a:t>
            </a:r>
            <a:endParaRPr lang="pt-BR" sz="1400" baseline="-25000" dirty="0"/>
          </a:p>
        </p:txBody>
      </p:sp>
      <p:sp>
        <p:nvSpPr>
          <p:cNvPr id="226" name="Rectangle 140"/>
          <p:cNvSpPr>
            <a:spLocks noChangeArrowheads="1"/>
          </p:cNvSpPr>
          <p:nvPr/>
        </p:nvSpPr>
        <p:spPr bwMode="auto">
          <a:xfrm>
            <a:off x="6791521" y="3148854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L</a:t>
            </a:r>
            <a:endParaRPr lang="pt-BR" sz="1400" baseline="-25000" dirty="0"/>
          </a:p>
        </p:txBody>
      </p:sp>
      <p:sp>
        <p:nvSpPr>
          <p:cNvPr id="227" name="Rectangle 180"/>
          <p:cNvSpPr>
            <a:spLocks noChangeArrowheads="1"/>
          </p:cNvSpPr>
          <p:nvPr/>
        </p:nvSpPr>
        <p:spPr bwMode="auto">
          <a:xfrm>
            <a:off x="1968156" y="4957061"/>
            <a:ext cx="6191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N3a</a:t>
            </a:r>
            <a:endParaRPr lang="pt-BR" sz="1600" baseline="-25000" dirty="0"/>
          </a:p>
        </p:txBody>
      </p:sp>
      <p:sp>
        <p:nvSpPr>
          <p:cNvPr id="228" name="Rectangle 140"/>
          <p:cNvSpPr>
            <a:spLocks noChangeArrowheads="1"/>
          </p:cNvSpPr>
          <p:nvPr/>
        </p:nvSpPr>
        <p:spPr bwMode="auto">
          <a:xfrm>
            <a:off x="2284311" y="3569161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d</a:t>
            </a:r>
            <a:endParaRPr lang="pt-BR" sz="1400" baseline="-25000" dirty="0"/>
          </a:p>
        </p:txBody>
      </p:sp>
      <p:sp>
        <p:nvSpPr>
          <p:cNvPr id="229" name="Rectangle 182"/>
          <p:cNvSpPr>
            <a:spLocks noChangeArrowheads="1"/>
          </p:cNvSpPr>
          <p:nvPr/>
        </p:nvSpPr>
        <p:spPr bwMode="auto">
          <a:xfrm>
            <a:off x="3076564" y="4647574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N5</a:t>
            </a:r>
            <a:endParaRPr lang="pt-BR" sz="1600" baseline="-25000" dirty="0"/>
          </a:p>
        </p:txBody>
      </p:sp>
      <p:sp>
        <p:nvSpPr>
          <p:cNvPr id="230" name="Rectangle 140"/>
          <p:cNvSpPr>
            <a:spLocks noChangeArrowheads="1"/>
          </p:cNvSpPr>
          <p:nvPr/>
        </p:nvSpPr>
        <p:spPr bwMode="auto">
          <a:xfrm>
            <a:off x="3338648" y="4244051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f</a:t>
            </a:r>
            <a:endParaRPr lang="pt-BR" sz="1400" baseline="-25000" dirty="0"/>
          </a:p>
        </p:txBody>
      </p:sp>
      <p:sp>
        <p:nvSpPr>
          <p:cNvPr id="231" name="Rectangle 140"/>
          <p:cNvSpPr>
            <a:spLocks noChangeArrowheads="1"/>
          </p:cNvSpPr>
          <p:nvPr/>
        </p:nvSpPr>
        <p:spPr bwMode="auto">
          <a:xfrm>
            <a:off x="6439093" y="4262747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m</a:t>
            </a:r>
            <a:endParaRPr lang="pt-BR" sz="1400" baseline="-25000" dirty="0"/>
          </a:p>
        </p:txBody>
      </p:sp>
      <p:sp>
        <p:nvSpPr>
          <p:cNvPr id="232" name="Forma livre 231"/>
          <p:cNvSpPr/>
          <p:nvPr/>
        </p:nvSpPr>
        <p:spPr>
          <a:xfrm>
            <a:off x="3843868" y="1456267"/>
            <a:ext cx="2853266" cy="1955800"/>
          </a:xfrm>
          <a:custGeom>
            <a:avLst/>
            <a:gdLst>
              <a:gd name="connsiteX0" fmla="*/ 0 w 3598333"/>
              <a:gd name="connsiteY0" fmla="*/ 0 h 1955800"/>
              <a:gd name="connsiteX1" fmla="*/ 3589866 w 3598333"/>
              <a:gd name="connsiteY1" fmla="*/ 0 h 1955800"/>
              <a:gd name="connsiteX2" fmla="*/ 3598333 w 3598333"/>
              <a:gd name="connsiteY2" fmla="*/ 1955800 h 195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8333" h="1955800">
                <a:moveTo>
                  <a:pt x="0" y="0"/>
                </a:moveTo>
                <a:lnTo>
                  <a:pt x="3589866" y="0"/>
                </a:lnTo>
                <a:cubicBezTo>
                  <a:pt x="3592688" y="651933"/>
                  <a:pt x="3595511" y="1303867"/>
                  <a:pt x="3598333" y="1955800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Forma livre 232"/>
          <p:cNvSpPr/>
          <p:nvPr/>
        </p:nvSpPr>
        <p:spPr>
          <a:xfrm>
            <a:off x="1286933" y="1608667"/>
            <a:ext cx="3115734" cy="2734734"/>
          </a:xfrm>
          <a:custGeom>
            <a:avLst/>
            <a:gdLst>
              <a:gd name="connsiteX0" fmla="*/ 0 w 3115734"/>
              <a:gd name="connsiteY0" fmla="*/ 2751666 h 2751666"/>
              <a:gd name="connsiteX1" fmla="*/ 8467 w 3115734"/>
              <a:gd name="connsiteY1" fmla="*/ 0 h 2751666"/>
              <a:gd name="connsiteX2" fmla="*/ 2819400 w 3115734"/>
              <a:gd name="connsiteY2" fmla="*/ 0 h 2751666"/>
              <a:gd name="connsiteX3" fmla="*/ 2819400 w 3115734"/>
              <a:gd name="connsiteY3" fmla="*/ 2353733 h 2751666"/>
              <a:gd name="connsiteX4" fmla="*/ 3115734 w 3115734"/>
              <a:gd name="connsiteY4" fmla="*/ 2353733 h 275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734" h="2751666">
                <a:moveTo>
                  <a:pt x="0" y="2751666"/>
                </a:moveTo>
                <a:cubicBezTo>
                  <a:pt x="2822" y="1834444"/>
                  <a:pt x="5645" y="917222"/>
                  <a:pt x="8467" y="0"/>
                </a:cubicBezTo>
                <a:lnTo>
                  <a:pt x="2819400" y="0"/>
                </a:lnTo>
                <a:lnTo>
                  <a:pt x="2819400" y="2353733"/>
                </a:lnTo>
                <a:lnTo>
                  <a:pt x="3115734" y="2353733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5" name="Rectangle 140"/>
          <p:cNvSpPr>
            <a:spLocks noChangeArrowheads="1"/>
          </p:cNvSpPr>
          <p:nvPr/>
        </p:nvSpPr>
        <p:spPr bwMode="auto">
          <a:xfrm>
            <a:off x="8343748" y="3438770"/>
            <a:ext cx="3811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C</a:t>
            </a:r>
            <a:r>
              <a:rPr lang="en-US" sz="1400" b="1" baseline="-25000" dirty="0" smtClean="0"/>
              <a:t>L</a:t>
            </a:r>
            <a:endParaRPr lang="pt-BR" sz="1400" b="1" baseline="-25000" dirty="0"/>
          </a:p>
        </p:txBody>
      </p:sp>
      <p:grpSp>
        <p:nvGrpSpPr>
          <p:cNvPr id="236" name="Grupo 250"/>
          <p:cNvGrpSpPr/>
          <p:nvPr/>
        </p:nvGrpSpPr>
        <p:grpSpPr>
          <a:xfrm flipH="1">
            <a:off x="1766334" y="3572918"/>
            <a:ext cx="545338" cy="1004458"/>
            <a:chOff x="3860088" y="4532598"/>
            <a:chExt cx="545338" cy="1004458"/>
          </a:xfrm>
        </p:grpSpPr>
        <p:grpSp>
          <p:nvGrpSpPr>
            <p:cNvPr id="237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40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1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2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3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4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38" name="Line 117"/>
            <p:cNvSpPr>
              <a:spLocks noChangeShapeType="1"/>
            </p:cNvSpPr>
            <p:nvPr/>
          </p:nvSpPr>
          <p:spPr bwMode="auto">
            <a:xfrm flipH="1">
              <a:off x="3860088" y="4532598"/>
              <a:ext cx="0" cy="32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9" name="Line 141"/>
            <p:cNvSpPr>
              <a:spLocks noChangeShapeType="1"/>
            </p:cNvSpPr>
            <p:nvPr/>
          </p:nvSpPr>
          <p:spPr bwMode="auto">
            <a:xfrm>
              <a:off x="3860088" y="5321056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46" name="Conector Reto 245"/>
          <p:cNvCxnSpPr/>
          <p:nvPr/>
        </p:nvCxnSpPr>
        <p:spPr>
          <a:xfrm flipV="1">
            <a:off x="930189" y="4337851"/>
            <a:ext cx="36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to 250"/>
          <p:cNvCxnSpPr/>
          <p:nvPr/>
        </p:nvCxnSpPr>
        <p:spPr>
          <a:xfrm flipH="1" flipV="1">
            <a:off x="1285009" y="3312084"/>
            <a:ext cx="48478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140"/>
          <p:cNvSpPr>
            <a:spLocks noChangeArrowheads="1"/>
          </p:cNvSpPr>
          <p:nvPr/>
        </p:nvSpPr>
        <p:spPr bwMode="auto">
          <a:xfrm>
            <a:off x="1496167" y="3857967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254" name="Rectangle 180"/>
          <p:cNvSpPr>
            <a:spLocks noChangeArrowheads="1"/>
          </p:cNvSpPr>
          <p:nvPr/>
        </p:nvSpPr>
        <p:spPr bwMode="auto">
          <a:xfrm>
            <a:off x="2016647" y="3952606"/>
            <a:ext cx="61918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N3</a:t>
            </a:r>
            <a:endParaRPr lang="pt-BR" sz="1600" baseline="-25000" dirty="0"/>
          </a:p>
        </p:txBody>
      </p:sp>
      <p:sp>
        <p:nvSpPr>
          <p:cNvPr id="255" name="Rectangle 140"/>
          <p:cNvSpPr>
            <a:spLocks noChangeArrowheads="1"/>
          </p:cNvSpPr>
          <p:nvPr/>
        </p:nvSpPr>
        <p:spPr bwMode="auto">
          <a:xfrm>
            <a:off x="2263527" y="4487023"/>
            <a:ext cx="3688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d1</a:t>
            </a:r>
            <a:endParaRPr lang="pt-BR" sz="1400" baseline="-25000" dirty="0"/>
          </a:p>
        </p:txBody>
      </p:sp>
      <p:grpSp>
        <p:nvGrpSpPr>
          <p:cNvPr id="256" name="Grupo 250"/>
          <p:cNvGrpSpPr/>
          <p:nvPr/>
        </p:nvGrpSpPr>
        <p:grpSpPr>
          <a:xfrm flipH="1">
            <a:off x="4300540" y="4175816"/>
            <a:ext cx="545338" cy="1370554"/>
            <a:chOff x="3860088" y="4382503"/>
            <a:chExt cx="545338" cy="1370554"/>
          </a:xfrm>
        </p:grpSpPr>
        <p:grpSp>
          <p:nvGrpSpPr>
            <p:cNvPr id="257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60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1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2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3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4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58" name="Line 117"/>
            <p:cNvSpPr>
              <a:spLocks noChangeShapeType="1"/>
            </p:cNvSpPr>
            <p:nvPr/>
          </p:nvSpPr>
          <p:spPr bwMode="auto">
            <a:xfrm flipH="1">
              <a:off x="3860088" y="4382503"/>
              <a:ext cx="0" cy="46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9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65" name="Rectangle 180"/>
          <p:cNvSpPr>
            <a:spLocks noChangeArrowheads="1"/>
          </p:cNvSpPr>
          <p:nvPr/>
        </p:nvSpPr>
        <p:spPr bwMode="auto">
          <a:xfrm>
            <a:off x="4532440" y="4704570"/>
            <a:ext cx="6415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N7a</a:t>
            </a:r>
            <a:endParaRPr lang="pt-BR" sz="1600" baseline="-25000" dirty="0"/>
          </a:p>
        </p:txBody>
      </p:sp>
      <p:sp>
        <p:nvSpPr>
          <p:cNvPr id="266" name="Rectangle 140"/>
          <p:cNvSpPr>
            <a:spLocks noChangeArrowheads="1"/>
          </p:cNvSpPr>
          <p:nvPr/>
        </p:nvSpPr>
        <p:spPr bwMode="auto">
          <a:xfrm>
            <a:off x="4626139" y="4293227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i</a:t>
            </a:r>
            <a:endParaRPr lang="pt-BR" sz="1400" baseline="-25000" dirty="0"/>
          </a:p>
        </p:txBody>
      </p:sp>
      <p:sp>
        <p:nvSpPr>
          <p:cNvPr id="267" name="Rectangle 140"/>
          <p:cNvSpPr>
            <a:spLocks noChangeArrowheads="1"/>
          </p:cNvSpPr>
          <p:nvPr/>
        </p:nvSpPr>
        <p:spPr bwMode="auto">
          <a:xfrm>
            <a:off x="4091788" y="4589390"/>
            <a:ext cx="515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upo 276"/>
          <p:cNvGrpSpPr/>
          <p:nvPr/>
        </p:nvGrpSpPr>
        <p:grpSpPr>
          <a:xfrm>
            <a:off x="127080" y="1456267"/>
            <a:ext cx="8635181" cy="4408182"/>
            <a:chOff x="127080" y="1456267"/>
            <a:chExt cx="8635181" cy="4408182"/>
          </a:xfrm>
        </p:grpSpPr>
        <p:sp>
          <p:nvSpPr>
            <p:cNvPr id="2" name="Rectangle 140"/>
            <p:cNvSpPr>
              <a:spLocks noChangeArrowheads="1"/>
            </p:cNvSpPr>
            <p:nvPr/>
          </p:nvSpPr>
          <p:spPr bwMode="auto">
            <a:xfrm>
              <a:off x="4107028" y="2341490"/>
              <a:ext cx="5152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3" name="Rectangle 178"/>
            <p:cNvSpPr>
              <a:spLocks noChangeArrowheads="1"/>
            </p:cNvSpPr>
            <p:nvPr/>
          </p:nvSpPr>
          <p:spPr bwMode="auto">
            <a:xfrm>
              <a:off x="2906903" y="5495117"/>
              <a:ext cx="5601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SS</a:t>
              </a:r>
              <a:endParaRPr lang="pt-BR" b="1" baseline="-25000" dirty="0"/>
            </a:p>
          </p:txBody>
        </p:sp>
        <p:sp>
          <p:nvSpPr>
            <p:cNvPr id="4" name="Rectangle 179"/>
            <p:cNvSpPr>
              <a:spLocks noChangeArrowheads="1"/>
            </p:cNvSpPr>
            <p:nvPr/>
          </p:nvSpPr>
          <p:spPr bwMode="auto">
            <a:xfrm>
              <a:off x="2013173" y="2324571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P3</a:t>
              </a:r>
              <a:endParaRPr lang="pt-BR" sz="1600" baseline="-25000" dirty="0"/>
            </a:p>
          </p:txBody>
        </p:sp>
        <p:sp>
          <p:nvSpPr>
            <p:cNvPr id="5" name="Rectangle 180"/>
            <p:cNvSpPr>
              <a:spLocks noChangeArrowheads="1"/>
            </p:cNvSpPr>
            <p:nvPr/>
          </p:nvSpPr>
          <p:spPr bwMode="auto">
            <a:xfrm>
              <a:off x="2034837" y="3126532"/>
              <a:ext cx="514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sp>
          <p:nvSpPr>
            <p:cNvPr id="6" name="Rectangle 193"/>
            <p:cNvSpPr>
              <a:spLocks noChangeArrowheads="1"/>
            </p:cNvSpPr>
            <p:nvPr/>
          </p:nvSpPr>
          <p:spPr bwMode="auto">
            <a:xfrm>
              <a:off x="654591" y="2426968"/>
              <a:ext cx="5392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</a:t>
              </a:r>
              <a:endParaRPr lang="pt-BR" sz="1600" baseline="-25000" dirty="0"/>
            </a:p>
          </p:txBody>
        </p:sp>
        <p:sp>
          <p:nvSpPr>
            <p:cNvPr id="7" name="Rectangle 199"/>
            <p:cNvSpPr>
              <a:spLocks noChangeArrowheads="1"/>
            </p:cNvSpPr>
            <p:nvPr/>
          </p:nvSpPr>
          <p:spPr bwMode="auto">
            <a:xfrm>
              <a:off x="622854" y="4651875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</a:t>
              </a:r>
              <a:endParaRPr lang="pt-BR" sz="1600" baseline="-25000" dirty="0"/>
            </a:p>
          </p:txBody>
        </p:sp>
        <p:cxnSp>
          <p:nvCxnSpPr>
            <p:cNvPr id="8" name="Conector reto 13"/>
            <p:cNvCxnSpPr>
              <a:cxnSpLocks noChangeShapeType="1"/>
            </p:cNvCxnSpPr>
            <p:nvPr/>
          </p:nvCxnSpPr>
          <p:spPr bwMode="auto">
            <a:xfrm>
              <a:off x="687802" y="1982332"/>
              <a:ext cx="5904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9" name="Rectangle 182"/>
            <p:cNvSpPr>
              <a:spLocks noChangeArrowheads="1"/>
            </p:cNvSpPr>
            <p:nvPr/>
          </p:nvSpPr>
          <p:spPr bwMode="auto">
            <a:xfrm>
              <a:off x="3076564" y="3656974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N4</a:t>
              </a:r>
              <a:endParaRPr lang="pt-BR" sz="1600" baseline="-25000" dirty="0"/>
            </a:p>
          </p:txBody>
        </p:sp>
        <p:sp>
          <p:nvSpPr>
            <p:cNvPr id="10" name="Rectangle 178"/>
            <p:cNvSpPr>
              <a:spLocks noChangeArrowheads="1"/>
            </p:cNvSpPr>
            <p:nvPr/>
          </p:nvSpPr>
          <p:spPr bwMode="auto">
            <a:xfrm>
              <a:off x="3240049" y="1584997"/>
              <a:ext cx="5757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DD</a:t>
              </a:r>
              <a:endParaRPr lang="pt-BR" b="1" baseline="-25000" dirty="0"/>
            </a:p>
          </p:txBody>
        </p:sp>
        <p:cxnSp>
          <p:nvCxnSpPr>
            <p:cNvPr id="11" name="Conector reto 13"/>
            <p:cNvCxnSpPr>
              <a:cxnSpLocks noChangeShapeType="1"/>
            </p:cNvCxnSpPr>
            <p:nvPr/>
          </p:nvCxnSpPr>
          <p:spPr bwMode="auto">
            <a:xfrm>
              <a:off x="626261" y="5538115"/>
              <a:ext cx="8136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12" name="Line 142"/>
            <p:cNvSpPr>
              <a:spLocks noChangeShapeType="1"/>
            </p:cNvSpPr>
            <p:nvPr/>
          </p:nvSpPr>
          <p:spPr bwMode="auto">
            <a:xfrm>
              <a:off x="2840263" y="2603486"/>
              <a:ext cx="0" cy="122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" name="Grupo 12"/>
            <p:cNvGrpSpPr/>
            <p:nvPr/>
          </p:nvGrpSpPr>
          <p:grpSpPr>
            <a:xfrm>
              <a:off x="8118923" y="3463466"/>
              <a:ext cx="461962" cy="777562"/>
              <a:chOff x="3128881" y="2832511"/>
              <a:chExt cx="461962" cy="777562"/>
            </a:xfrm>
          </p:grpSpPr>
          <p:cxnSp>
            <p:nvCxnSpPr>
              <p:cNvPr id="14" name="Conector Reto 13"/>
              <p:cNvCxnSpPr/>
              <p:nvPr/>
            </p:nvCxnSpPr>
            <p:spPr>
              <a:xfrm flipV="1">
                <a:off x="3128881" y="309016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/>
              <p:cNvCxnSpPr/>
              <p:nvPr/>
            </p:nvCxnSpPr>
            <p:spPr>
              <a:xfrm flipV="1">
                <a:off x="3133643" y="3152075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to 15"/>
              <p:cNvCxnSpPr/>
              <p:nvPr/>
            </p:nvCxnSpPr>
            <p:spPr>
              <a:xfrm>
                <a:off x="3373356" y="2832511"/>
                <a:ext cx="0" cy="25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>
                <a:off x="3373356" y="3142073"/>
                <a:ext cx="0" cy="468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ector Reto 17"/>
            <p:cNvCxnSpPr/>
            <p:nvPr/>
          </p:nvCxnSpPr>
          <p:spPr>
            <a:xfrm>
              <a:off x="8363145" y="4065107"/>
              <a:ext cx="0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11"/>
            <p:cNvSpPr>
              <a:spLocks noChangeArrowheads="1"/>
            </p:cNvSpPr>
            <p:nvPr/>
          </p:nvSpPr>
          <p:spPr bwMode="auto">
            <a:xfrm>
              <a:off x="2272236" y="2849895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" name="Grupo 251"/>
            <p:cNvGrpSpPr/>
            <p:nvPr/>
          </p:nvGrpSpPr>
          <p:grpSpPr>
            <a:xfrm flipH="1" flipV="1">
              <a:off x="405277" y="1975472"/>
              <a:ext cx="548677" cy="1543307"/>
              <a:chOff x="6008919" y="1222053"/>
              <a:chExt cx="548677" cy="1543307"/>
            </a:xfrm>
          </p:grpSpPr>
          <p:sp>
            <p:nvSpPr>
              <p:cNvPr id="2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0" name="Grupo 250"/>
            <p:cNvGrpSpPr/>
            <p:nvPr/>
          </p:nvGrpSpPr>
          <p:grpSpPr>
            <a:xfrm flipH="1">
              <a:off x="1766334" y="2755500"/>
              <a:ext cx="545338" cy="1004458"/>
              <a:chOff x="3860088" y="4532598"/>
              <a:chExt cx="545338" cy="1004458"/>
            </a:xfrm>
          </p:grpSpPr>
          <p:grpSp>
            <p:nvGrpSpPr>
              <p:cNvPr id="31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34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2" name="Line 117"/>
              <p:cNvSpPr>
                <a:spLocks noChangeShapeType="1"/>
              </p:cNvSpPr>
              <p:nvPr/>
            </p:nvSpPr>
            <p:spPr bwMode="auto">
              <a:xfrm flipH="1">
                <a:off x="3860088" y="4532598"/>
                <a:ext cx="0" cy="32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Line 141"/>
              <p:cNvSpPr>
                <a:spLocks noChangeShapeType="1"/>
              </p:cNvSpPr>
              <p:nvPr/>
            </p:nvSpPr>
            <p:spPr bwMode="auto">
              <a:xfrm>
                <a:off x="3860088" y="5321056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9" name="Grupo 251"/>
            <p:cNvGrpSpPr/>
            <p:nvPr/>
          </p:nvGrpSpPr>
          <p:grpSpPr>
            <a:xfrm flipH="1" flipV="1">
              <a:off x="1763167" y="1983935"/>
              <a:ext cx="548677" cy="1028769"/>
              <a:chOff x="6008919" y="1618053"/>
              <a:chExt cx="548677" cy="1028769"/>
            </a:xfrm>
          </p:grpSpPr>
          <p:sp>
            <p:nvSpPr>
              <p:cNvPr id="40" name="Line 60"/>
              <p:cNvSpPr>
                <a:spLocks noChangeShapeType="1"/>
              </p:cNvSpPr>
              <p:nvPr/>
            </p:nvSpPr>
            <p:spPr bwMode="auto">
              <a:xfrm flipV="1">
                <a:off x="6008919" y="1618053"/>
                <a:ext cx="0" cy="288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41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4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2" name="Line 65"/>
              <p:cNvSpPr>
                <a:spLocks noChangeShapeType="1"/>
              </p:cNvSpPr>
              <p:nvPr/>
            </p:nvSpPr>
            <p:spPr bwMode="auto">
              <a:xfrm flipH="1">
                <a:off x="6009297" y="2358822"/>
                <a:ext cx="0" cy="288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9" name="Grupo 251"/>
            <p:cNvGrpSpPr/>
            <p:nvPr/>
          </p:nvGrpSpPr>
          <p:grpSpPr>
            <a:xfrm flipH="1" flipV="1">
              <a:off x="2830713" y="1975474"/>
              <a:ext cx="548677" cy="1219307"/>
              <a:chOff x="6008919" y="1546053"/>
              <a:chExt cx="548677" cy="1219307"/>
            </a:xfrm>
          </p:grpSpPr>
          <p:sp>
            <p:nvSpPr>
              <p:cNvPr id="50" name="Line 60"/>
              <p:cNvSpPr>
                <a:spLocks noChangeShapeType="1"/>
              </p:cNvSpPr>
              <p:nvPr/>
            </p:nvSpPr>
            <p:spPr bwMode="auto">
              <a:xfrm flipV="1">
                <a:off x="6008919" y="1546053"/>
                <a:ext cx="0" cy="360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51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5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9" name="Rectangle 140"/>
            <p:cNvSpPr>
              <a:spLocks noChangeArrowheads="1"/>
            </p:cNvSpPr>
            <p:nvPr/>
          </p:nvSpPr>
          <p:spPr bwMode="auto">
            <a:xfrm>
              <a:off x="166624" y="2337446"/>
              <a:ext cx="5299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60" name="Rectangle 140"/>
            <p:cNvSpPr>
              <a:spLocks noChangeArrowheads="1"/>
            </p:cNvSpPr>
            <p:nvPr/>
          </p:nvSpPr>
          <p:spPr bwMode="auto">
            <a:xfrm>
              <a:off x="1555048" y="2209276"/>
              <a:ext cx="471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61" name="Rectangle 140"/>
            <p:cNvSpPr>
              <a:spLocks noChangeArrowheads="1"/>
            </p:cNvSpPr>
            <p:nvPr/>
          </p:nvSpPr>
          <p:spPr bwMode="auto">
            <a:xfrm>
              <a:off x="1519691" y="4785825"/>
              <a:ext cx="4957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MC</a:t>
              </a:r>
              <a:endParaRPr lang="pt-BR" sz="1400" b="1" baseline="-25000" dirty="0"/>
            </a:p>
          </p:txBody>
        </p:sp>
        <p:sp>
          <p:nvSpPr>
            <p:cNvPr id="62" name="Rectangle 179"/>
            <p:cNvSpPr>
              <a:spLocks noChangeArrowheads="1"/>
            </p:cNvSpPr>
            <p:nvPr/>
          </p:nvSpPr>
          <p:spPr bwMode="auto">
            <a:xfrm>
              <a:off x="3090563" y="2442347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P4</a:t>
              </a:r>
              <a:endParaRPr lang="pt-BR" sz="1600" baseline="-25000" dirty="0"/>
            </a:p>
          </p:txBody>
        </p:sp>
        <p:grpSp>
          <p:nvGrpSpPr>
            <p:cNvPr id="63" name="Grupo 250"/>
            <p:cNvGrpSpPr/>
            <p:nvPr/>
          </p:nvGrpSpPr>
          <p:grpSpPr>
            <a:xfrm flipH="1">
              <a:off x="2836450" y="3200474"/>
              <a:ext cx="545338" cy="1330992"/>
              <a:chOff x="3860088" y="4457302"/>
              <a:chExt cx="545338" cy="1330992"/>
            </a:xfrm>
          </p:grpSpPr>
          <p:grpSp>
            <p:nvGrpSpPr>
              <p:cNvPr id="64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6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65" name="Line 117"/>
              <p:cNvSpPr>
                <a:spLocks noChangeShapeType="1"/>
              </p:cNvSpPr>
              <p:nvPr/>
            </p:nvSpPr>
            <p:spPr bwMode="auto">
              <a:xfrm flipH="1">
                <a:off x="3860088" y="4457302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2" name="Rectangle 179"/>
            <p:cNvSpPr>
              <a:spLocks noChangeArrowheads="1"/>
            </p:cNvSpPr>
            <p:nvPr/>
          </p:nvSpPr>
          <p:spPr bwMode="auto">
            <a:xfrm>
              <a:off x="4516497" y="2442353"/>
              <a:ext cx="6149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P7</a:t>
              </a:r>
              <a:endParaRPr lang="pt-BR" sz="1600" baseline="-25000" dirty="0"/>
            </a:p>
          </p:txBody>
        </p:sp>
        <p:sp>
          <p:nvSpPr>
            <p:cNvPr id="73" name="Rectangle 180"/>
            <p:cNvSpPr>
              <a:spLocks noChangeArrowheads="1"/>
            </p:cNvSpPr>
            <p:nvPr/>
          </p:nvSpPr>
          <p:spPr bwMode="auto">
            <a:xfrm>
              <a:off x="4524820" y="3782550"/>
              <a:ext cx="5837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N7</a:t>
              </a:r>
              <a:endParaRPr lang="pt-BR" sz="1600" baseline="-25000" dirty="0"/>
            </a:p>
          </p:txBody>
        </p:sp>
        <p:sp>
          <p:nvSpPr>
            <p:cNvPr id="74" name="Rectangle 182"/>
            <p:cNvSpPr>
              <a:spLocks noChangeArrowheads="1"/>
            </p:cNvSpPr>
            <p:nvPr/>
          </p:nvSpPr>
          <p:spPr bwMode="auto">
            <a:xfrm>
              <a:off x="4951657" y="3786520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N8</a:t>
              </a:r>
              <a:endParaRPr lang="pt-BR" sz="1600" baseline="-25000" dirty="0"/>
            </a:p>
          </p:txBody>
        </p:sp>
        <p:sp>
          <p:nvSpPr>
            <p:cNvPr id="75" name="Line 142"/>
            <p:cNvSpPr>
              <a:spLocks noChangeShapeType="1"/>
            </p:cNvSpPr>
            <p:nvPr/>
          </p:nvSpPr>
          <p:spPr bwMode="auto">
            <a:xfrm>
              <a:off x="7278445" y="2593157"/>
              <a:ext cx="0" cy="172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Oval 111"/>
            <p:cNvSpPr>
              <a:spLocks noChangeArrowheads="1"/>
            </p:cNvSpPr>
            <p:nvPr/>
          </p:nvSpPr>
          <p:spPr bwMode="auto">
            <a:xfrm>
              <a:off x="3339336" y="3181807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7" name="Grupo 251"/>
            <p:cNvGrpSpPr/>
            <p:nvPr/>
          </p:nvGrpSpPr>
          <p:grpSpPr>
            <a:xfrm flipH="1" flipV="1">
              <a:off x="4295088" y="1975457"/>
              <a:ext cx="548677" cy="1183307"/>
              <a:chOff x="6008919" y="1582053"/>
              <a:chExt cx="548677" cy="1183307"/>
            </a:xfrm>
          </p:grpSpPr>
          <p:sp>
            <p:nvSpPr>
              <p:cNvPr id="78" name="Line 60"/>
              <p:cNvSpPr>
                <a:spLocks noChangeShapeType="1"/>
              </p:cNvSpPr>
              <p:nvPr/>
            </p:nvSpPr>
            <p:spPr bwMode="auto">
              <a:xfrm flipV="1">
                <a:off x="6008919" y="1582053"/>
                <a:ext cx="0" cy="32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79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81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3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6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7" name="Rectangle 180"/>
            <p:cNvSpPr>
              <a:spLocks noChangeArrowheads="1"/>
            </p:cNvSpPr>
            <p:nvPr/>
          </p:nvSpPr>
          <p:spPr bwMode="auto">
            <a:xfrm>
              <a:off x="7521837" y="2443930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P9</a:t>
              </a:r>
              <a:endParaRPr lang="pt-BR" sz="1600" baseline="-25000" dirty="0"/>
            </a:p>
          </p:txBody>
        </p:sp>
        <p:grpSp>
          <p:nvGrpSpPr>
            <p:cNvPr id="89" name="Grupo 250"/>
            <p:cNvGrpSpPr/>
            <p:nvPr/>
          </p:nvGrpSpPr>
          <p:grpSpPr>
            <a:xfrm>
              <a:off x="5167870" y="3153389"/>
              <a:ext cx="545338" cy="1509696"/>
              <a:chOff x="3860088" y="4278598"/>
              <a:chExt cx="545338" cy="1509696"/>
            </a:xfrm>
          </p:grpSpPr>
          <p:grpSp>
            <p:nvGrpSpPr>
              <p:cNvPr id="90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93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" name="Line 83"/>
                <p:cNvSpPr>
                  <a:spLocks noChangeShapeType="1"/>
                </p:cNvSpPr>
                <p:nvPr/>
              </p:nvSpPr>
              <p:spPr bwMode="auto">
                <a:xfrm>
                  <a:off x="3003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91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98" name="Conector Reto 97"/>
            <p:cNvCxnSpPr/>
            <p:nvPr/>
          </p:nvCxnSpPr>
          <p:spPr>
            <a:xfrm>
              <a:off x="5138435" y="3164766"/>
              <a:ext cx="7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182"/>
            <p:cNvSpPr>
              <a:spLocks noChangeArrowheads="1"/>
            </p:cNvSpPr>
            <p:nvPr/>
          </p:nvSpPr>
          <p:spPr bwMode="auto">
            <a:xfrm>
              <a:off x="7490853" y="4140850"/>
              <a:ext cx="58541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N11</a:t>
              </a:r>
              <a:endParaRPr lang="pt-BR" sz="1600" baseline="-25000" dirty="0"/>
            </a:p>
          </p:txBody>
        </p:sp>
        <p:grpSp>
          <p:nvGrpSpPr>
            <p:cNvPr id="100" name="Grupo 251"/>
            <p:cNvGrpSpPr/>
            <p:nvPr/>
          </p:nvGrpSpPr>
          <p:grpSpPr>
            <a:xfrm flipH="1" flipV="1">
              <a:off x="7267715" y="1975480"/>
              <a:ext cx="548677" cy="1543307"/>
              <a:chOff x="6008919" y="1222053"/>
              <a:chExt cx="548677" cy="1543307"/>
            </a:xfrm>
          </p:grpSpPr>
          <p:sp>
            <p:nvSpPr>
              <p:cNvPr id="10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0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10" name="Grupo 250"/>
            <p:cNvGrpSpPr/>
            <p:nvPr/>
          </p:nvGrpSpPr>
          <p:grpSpPr>
            <a:xfrm flipH="1">
              <a:off x="7271694" y="3501836"/>
              <a:ext cx="545338" cy="1509696"/>
              <a:chOff x="3860088" y="4278598"/>
              <a:chExt cx="545338" cy="1509696"/>
            </a:xfrm>
          </p:grpSpPr>
          <p:grpSp>
            <p:nvGrpSpPr>
              <p:cNvPr id="111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14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5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6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12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19" name="Conector Reto 118"/>
            <p:cNvCxnSpPr/>
            <p:nvPr/>
          </p:nvCxnSpPr>
          <p:spPr>
            <a:xfrm>
              <a:off x="7815399" y="3472003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to 119"/>
            <p:cNvCxnSpPr/>
            <p:nvPr/>
          </p:nvCxnSpPr>
          <p:spPr>
            <a:xfrm>
              <a:off x="7647517" y="1984371"/>
              <a:ext cx="3714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78"/>
            <p:cNvSpPr>
              <a:spLocks noChangeArrowheads="1"/>
            </p:cNvSpPr>
            <p:nvPr/>
          </p:nvSpPr>
          <p:spPr bwMode="auto">
            <a:xfrm>
              <a:off x="7550654" y="1607223"/>
              <a:ext cx="7456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 smtClean="0"/>
                <a:t>V</a:t>
              </a:r>
              <a:r>
                <a:rPr lang="pt-BR" b="1" baseline="-25000" dirty="0" smtClean="0"/>
                <a:t>DD1</a:t>
              </a:r>
              <a:endParaRPr lang="pt-BR" b="1" baseline="-25000" dirty="0"/>
            </a:p>
          </p:txBody>
        </p:sp>
        <p:sp>
          <p:nvSpPr>
            <p:cNvPr id="122" name="Rectangle 140"/>
            <p:cNvSpPr>
              <a:spLocks noChangeArrowheads="1"/>
            </p:cNvSpPr>
            <p:nvPr/>
          </p:nvSpPr>
          <p:spPr bwMode="auto">
            <a:xfrm>
              <a:off x="891546" y="3095514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a</a:t>
              </a:r>
              <a:endParaRPr lang="pt-BR" sz="1400" baseline="-25000" dirty="0"/>
            </a:p>
          </p:txBody>
        </p:sp>
        <p:sp>
          <p:nvSpPr>
            <p:cNvPr id="123" name="Rectangle 140"/>
            <p:cNvSpPr>
              <a:spLocks noChangeArrowheads="1"/>
            </p:cNvSpPr>
            <p:nvPr/>
          </p:nvSpPr>
          <p:spPr bwMode="auto">
            <a:xfrm>
              <a:off x="7952317" y="3134669"/>
              <a:ext cx="63923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600" dirty="0" smtClean="0"/>
                <a:t>out</a:t>
              </a:r>
              <a:endParaRPr lang="pt-BR" sz="1600" baseline="-25000" dirty="0"/>
            </a:p>
          </p:txBody>
        </p:sp>
        <p:sp>
          <p:nvSpPr>
            <p:cNvPr id="124" name="Oval 111"/>
            <p:cNvSpPr>
              <a:spLocks noChangeArrowheads="1"/>
            </p:cNvSpPr>
            <p:nvPr/>
          </p:nvSpPr>
          <p:spPr bwMode="auto">
            <a:xfrm>
              <a:off x="905040" y="4299141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11"/>
            <p:cNvSpPr>
              <a:spLocks noChangeArrowheads="1"/>
            </p:cNvSpPr>
            <p:nvPr/>
          </p:nvSpPr>
          <p:spPr bwMode="auto">
            <a:xfrm>
              <a:off x="7780034" y="3434780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6" name="Conector Reto 125"/>
            <p:cNvCxnSpPr/>
            <p:nvPr/>
          </p:nvCxnSpPr>
          <p:spPr>
            <a:xfrm flipH="1">
              <a:off x="4846008" y="3158671"/>
              <a:ext cx="32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93"/>
            <p:cNvSpPr>
              <a:spLocks noChangeArrowheads="1"/>
            </p:cNvSpPr>
            <p:nvPr/>
          </p:nvSpPr>
          <p:spPr bwMode="auto">
            <a:xfrm>
              <a:off x="634483" y="3664158"/>
              <a:ext cx="632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P2</a:t>
              </a:r>
              <a:endParaRPr lang="pt-BR" sz="1600" baseline="-25000" dirty="0"/>
            </a:p>
          </p:txBody>
        </p:sp>
        <p:cxnSp>
          <p:nvCxnSpPr>
            <p:cNvPr id="128" name="Conector Reto 127"/>
            <p:cNvCxnSpPr/>
            <p:nvPr/>
          </p:nvCxnSpPr>
          <p:spPr>
            <a:xfrm flipH="1" flipV="1">
              <a:off x="2302931" y="2890500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Line 142"/>
            <p:cNvSpPr>
              <a:spLocks noChangeShapeType="1"/>
            </p:cNvSpPr>
            <p:nvPr/>
          </p:nvSpPr>
          <p:spPr bwMode="auto">
            <a:xfrm>
              <a:off x="5931763" y="2605851"/>
              <a:ext cx="0" cy="136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0" name="Rectangle 180"/>
            <p:cNvSpPr>
              <a:spLocks noChangeArrowheads="1"/>
            </p:cNvSpPr>
            <p:nvPr/>
          </p:nvSpPr>
          <p:spPr bwMode="auto">
            <a:xfrm>
              <a:off x="6167111" y="2443924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P8</a:t>
              </a:r>
              <a:endParaRPr lang="pt-BR" sz="1600" baseline="-25000" dirty="0"/>
            </a:p>
          </p:txBody>
        </p:sp>
        <p:sp>
          <p:nvSpPr>
            <p:cNvPr id="131" name="Rectangle 182"/>
            <p:cNvSpPr>
              <a:spLocks noChangeArrowheads="1"/>
            </p:cNvSpPr>
            <p:nvPr/>
          </p:nvSpPr>
          <p:spPr bwMode="auto">
            <a:xfrm>
              <a:off x="6159831" y="3773393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N9</a:t>
              </a:r>
              <a:endParaRPr lang="pt-BR" sz="1600" baseline="-25000" dirty="0"/>
            </a:p>
          </p:txBody>
        </p:sp>
        <p:grpSp>
          <p:nvGrpSpPr>
            <p:cNvPr id="132" name="Grupo 251"/>
            <p:cNvGrpSpPr/>
            <p:nvPr/>
          </p:nvGrpSpPr>
          <p:grpSpPr>
            <a:xfrm flipH="1" flipV="1">
              <a:off x="5929923" y="1975474"/>
              <a:ext cx="548677" cy="1543307"/>
              <a:chOff x="6008919" y="1222053"/>
              <a:chExt cx="548677" cy="1543307"/>
            </a:xfrm>
          </p:grpSpPr>
          <p:sp>
            <p:nvSpPr>
              <p:cNvPr id="133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34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3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8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5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2" name="Grupo 250"/>
            <p:cNvGrpSpPr/>
            <p:nvPr/>
          </p:nvGrpSpPr>
          <p:grpSpPr>
            <a:xfrm flipH="1">
              <a:off x="5933902" y="3155120"/>
              <a:ext cx="545338" cy="1402459"/>
              <a:chOff x="3860088" y="4278598"/>
              <a:chExt cx="545338" cy="1402459"/>
            </a:xfrm>
          </p:grpSpPr>
          <p:grpSp>
            <p:nvGrpSpPr>
              <p:cNvPr id="14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4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4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360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51" name="Oval 111"/>
            <p:cNvSpPr>
              <a:spLocks noChangeArrowheads="1"/>
            </p:cNvSpPr>
            <p:nvPr/>
          </p:nvSpPr>
          <p:spPr bwMode="auto">
            <a:xfrm>
              <a:off x="6660865" y="3371728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2" name="Conector Reto 151"/>
            <p:cNvCxnSpPr/>
            <p:nvPr/>
          </p:nvCxnSpPr>
          <p:spPr>
            <a:xfrm>
              <a:off x="6481673" y="3421360"/>
              <a:ext cx="79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40"/>
            <p:cNvSpPr>
              <a:spLocks noChangeArrowheads="1"/>
            </p:cNvSpPr>
            <p:nvPr/>
          </p:nvSpPr>
          <p:spPr bwMode="auto">
            <a:xfrm>
              <a:off x="2640327" y="4583937"/>
              <a:ext cx="5299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154" name="Rectangle 140"/>
            <p:cNvSpPr>
              <a:spLocks noChangeArrowheads="1"/>
            </p:cNvSpPr>
            <p:nvPr/>
          </p:nvSpPr>
          <p:spPr bwMode="auto">
            <a:xfrm>
              <a:off x="2407270" y="2803678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endParaRPr lang="pt-BR" sz="1400" baseline="-25000" dirty="0"/>
            </a:p>
          </p:txBody>
        </p:sp>
        <p:sp>
          <p:nvSpPr>
            <p:cNvPr id="155" name="Oval 111"/>
            <p:cNvSpPr>
              <a:spLocks noChangeArrowheads="1"/>
            </p:cNvSpPr>
            <p:nvPr/>
          </p:nvSpPr>
          <p:spPr bwMode="auto">
            <a:xfrm>
              <a:off x="4804709" y="3116209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Rectangle 193"/>
            <p:cNvSpPr>
              <a:spLocks noChangeArrowheads="1"/>
            </p:cNvSpPr>
            <p:nvPr/>
          </p:nvSpPr>
          <p:spPr bwMode="auto">
            <a:xfrm>
              <a:off x="6189881" y="4679016"/>
              <a:ext cx="632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N10</a:t>
              </a:r>
              <a:endParaRPr lang="pt-BR" sz="1600" baseline="-25000" dirty="0"/>
            </a:p>
          </p:txBody>
        </p:sp>
        <p:sp>
          <p:nvSpPr>
            <p:cNvPr id="157" name="Rectangle 140"/>
            <p:cNvSpPr>
              <a:spLocks noChangeArrowheads="1"/>
            </p:cNvSpPr>
            <p:nvPr/>
          </p:nvSpPr>
          <p:spPr bwMode="auto">
            <a:xfrm>
              <a:off x="3391988" y="2963891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e</a:t>
              </a:r>
              <a:endParaRPr lang="pt-BR" sz="1400" baseline="-25000" dirty="0"/>
            </a:p>
          </p:txBody>
        </p:sp>
        <p:sp>
          <p:nvSpPr>
            <p:cNvPr id="158" name="Rectangle 140"/>
            <p:cNvSpPr>
              <a:spLocks noChangeArrowheads="1"/>
            </p:cNvSpPr>
            <p:nvPr/>
          </p:nvSpPr>
          <p:spPr bwMode="auto">
            <a:xfrm>
              <a:off x="5007139" y="2883527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j</a:t>
              </a:r>
              <a:endParaRPr lang="pt-BR" sz="1400" baseline="-25000" dirty="0"/>
            </a:p>
          </p:txBody>
        </p:sp>
        <p:grpSp>
          <p:nvGrpSpPr>
            <p:cNvPr id="159" name="Grupo 250"/>
            <p:cNvGrpSpPr/>
            <p:nvPr/>
          </p:nvGrpSpPr>
          <p:grpSpPr>
            <a:xfrm flipH="1">
              <a:off x="4299373" y="3139541"/>
              <a:ext cx="545338" cy="1509696"/>
              <a:chOff x="3860088" y="4278598"/>
              <a:chExt cx="545338" cy="1509696"/>
            </a:xfrm>
          </p:grpSpPr>
          <p:grpSp>
            <p:nvGrpSpPr>
              <p:cNvPr id="160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63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4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5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61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2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68" name="Grupo 250"/>
            <p:cNvGrpSpPr/>
            <p:nvPr/>
          </p:nvGrpSpPr>
          <p:grpSpPr>
            <a:xfrm flipH="1">
              <a:off x="398185" y="4164807"/>
              <a:ext cx="545338" cy="1365757"/>
              <a:chOff x="3860088" y="4422537"/>
              <a:chExt cx="545338" cy="1365757"/>
            </a:xfrm>
          </p:grpSpPr>
          <p:grpSp>
            <p:nvGrpSpPr>
              <p:cNvPr id="169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7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70" name="Line 117"/>
              <p:cNvSpPr>
                <a:spLocks noChangeShapeType="1"/>
              </p:cNvSpPr>
              <p:nvPr/>
            </p:nvSpPr>
            <p:spPr bwMode="auto">
              <a:xfrm flipH="1">
                <a:off x="3860088" y="4422537"/>
                <a:ext cx="0" cy="432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77" name="Conector Reto 176"/>
            <p:cNvCxnSpPr/>
            <p:nvPr/>
          </p:nvCxnSpPr>
          <p:spPr>
            <a:xfrm flipH="1">
              <a:off x="398872" y="3830605"/>
              <a:ext cx="6" cy="999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o 251"/>
            <p:cNvGrpSpPr/>
            <p:nvPr/>
          </p:nvGrpSpPr>
          <p:grpSpPr>
            <a:xfrm flipH="1">
              <a:off x="399210" y="2917587"/>
              <a:ext cx="550038" cy="1543307"/>
              <a:chOff x="6007558" y="1222053"/>
              <a:chExt cx="550038" cy="1543307"/>
            </a:xfrm>
          </p:grpSpPr>
          <p:sp>
            <p:nvSpPr>
              <p:cNvPr id="179" name="Line 60"/>
              <p:cNvSpPr>
                <a:spLocks noChangeShapeType="1"/>
              </p:cNvSpPr>
              <p:nvPr/>
            </p:nvSpPr>
            <p:spPr bwMode="auto">
              <a:xfrm flipV="1">
                <a:off x="6007558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0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8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1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88" name="Grupo 250"/>
            <p:cNvGrpSpPr/>
            <p:nvPr/>
          </p:nvGrpSpPr>
          <p:grpSpPr>
            <a:xfrm flipH="1">
              <a:off x="1757047" y="4558760"/>
              <a:ext cx="554574" cy="971829"/>
              <a:chOff x="3850852" y="4565228"/>
              <a:chExt cx="554574" cy="971829"/>
            </a:xfrm>
          </p:grpSpPr>
          <p:grpSp>
            <p:nvGrpSpPr>
              <p:cNvPr id="189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9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90" name="Line 117"/>
              <p:cNvSpPr>
                <a:spLocks noChangeShapeType="1"/>
              </p:cNvSpPr>
              <p:nvPr/>
            </p:nvSpPr>
            <p:spPr bwMode="auto">
              <a:xfrm flipH="1">
                <a:off x="3850852" y="4565228"/>
                <a:ext cx="0" cy="288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97" name="Grupo 250"/>
            <p:cNvGrpSpPr/>
            <p:nvPr/>
          </p:nvGrpSpPr>
          <p:grpSpPr>
            <a:xfrm flipH="1">
              <a:off x="2837500" y="4130096"/>
              <a:ext cx="545338" cy="1405791"/>
              <a:chOff x="3860088" y="4382503"/>
              <a:chExt cx="545338" cy="1405791"/>
            </a:xfrm>
          </p:grpSpPr>
          <p:grpSp>
            <p:nvGrpSpPr>
              <p:cNvPr id="198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01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2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3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99" name="Line 117"/>
              <p:cNvSpPr>
                <a:spLocks noChangeShapeType="1"/>
              </p:cNvSpPr>
              <p:nvPr/>
            </p:nvSpPr>
            <p:spPr bwMode="auto">
              <a:xfrm flipH="1">
                <a:off x="3860088" y="4382503"/>
                <a:ext cx="0" cy="468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0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6" name="Forma livre 205"/>
            <p:cNvSpPr/>
            <p:nvPr/>
          </p:nvSpPr>
          <p:spPr>
            <a:xfrm>
              <a:off x="3380509" y="3221182"/>
              <a:ext cx="2334491" cy="2542309"/>
            </a:xfrm>
            <a:custGeom>
              <a:avLst/>
              <a:gdLst>
                <a:gd name="connsiteX0" fmla="*/ 0 w 3048000"/>
                <a:gd name="connsiteY0" fmla="*/ 0 h 2542309"/>
                <a:gd name="connsiteX1" fmla="*/ 256309 w 3048000"/>
                <a:gd name="connsiteY1" fmla="*/ 0 h 2542309"/>
                <a:gd name="connsiteX2" fmla="*/ 256309 w 3048000"/>
                <a:gd name="connsiteY2" fmla="*/ 2542309 h 2542309"/>
                <a:gd name="connsiteX3" fmla="*/ 3048000 w 3048000"/>
                <a:gd name="connsiteY3" fmla="*/ 2542309 h 2542309"/>
                <a:gd name="connsiteX4" fmla="*/ 3041073 w 3048000"/>
                <a:gd name="connsiteY4" fmla="*/ 741218 h 2542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0" h="2542309">
                  <a:moveTo>
                    <a:pt x="0" y="0"/>
                  </a:moveTo>
                  <a:lnTo>
                    <a:pt x="256309" y="0"/>
                  </a:lnTo>
                  <a:lnTo>
                    <a:pt x="256309" y="2542309"/>
                  </a:lnTo>
                  <a:lnTo>
                    <a:pt x="3048000" y="2542309"/>
                  </a:lnTo>
                  <a:lnTo>
                    <a:pt x="3041073" y="741218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7" name="Conector Reto 206"/>
            <p:cNvCxnSpPr/>
            <p:nvPr/>
          </p:nvCxnSpPr>
          <p:spPr>
            <a:xfrm flipH="1">
              <a:off x="5167684" y="4598533"/>
              <a:ext cx="0" cy="936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8" name="Grupo 207"/>
            <p:cNvGrpSpPr/>
            <p:nvPr/>
          </p:nvGrpSpPr>
          <p:grpSpPr>
            <a:xfrm flipH="1">
              <a:off x="5934976" y="4305003"/>
              <a:ext cx="545338" cy="1223943"/>
              <a:chOff x="3860088" y="4564351"/>
              <a:chExt cx="545338" cy="1223943"/>
            </a:xfrm>
          </p:grpSpPr>
          <p:grpSp>
            <p:nvGrpSpPr>
              <p:cNvPr id="209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1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10" name="Line 117"/>
              <p:cNvSpPr>
                <a:spLocks noChangeShapeType="1"/>
              </p:cNvSpPr>
              <p:nvPr/>
            </p:nvSpPr>
            <p:spPr bwMode="auto">
              <a:xfrm flipH="1">
                <a:off x="3860088" y="4564351"/>
                <a:ext cx="0" cy="288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217" name="Conector Reto 216"/>
            <p:cNvCxnSpPr/>
            <p:nvPr/>
          </p:nvCxnSpPr>
          <p:spPr>
            <a:xfrm flipH="1">
              <a:off x="7817345" y="4597898"/>
              <a:ext cx="0" cy="936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ector Reto 217"/>
            <p:cNvCxnSpPr/>
            <p:nvPr/>
          </p:nvCxnSpPr>
          <p:spPr>
            <a:xfrm flipH="1">
              <a:off x="8365985" y="4603613"/>
              <a:ext cx="0" cy="936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ector Reto 218"/>
            <p:cNvCxnSpPr/>
            <p:nvPr/>
          </p:nvCxnSpPr>
          <p:spPr>
            <a:xfrm>
              <a:off x="196380" y="4350156"/>
              <a:ext cx="216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Forma livre 219"/>
            <p:cNvSpPr/>
            <p:nvPr/>
          </p:nvSpPr>
          <p:spPr>
            <a:xfrm>
              <a:off x="200025" y="1457325"/>
              <a:ext cx="3667125" cy="2895600"/>
            </a:xfrm>
            <a:custGeom>
              <a:avLst/>
              <a:gdLst>
                <a:gd name="connsiteX0" fmla="*/ 3667125 w 3667125"/>
                <a:gd name="connsiteY0" fmla="*/ 0 h 2895600"/>
                <a:gd name="connsiteX1" fmla="*/ 0 w 3667125"/>
                <a:gd name="connsiteY1" fmla="*/ 0 h 2895600"/>
                <a:gd name="connsiteX2" fmla="*/ 0 w 3667125"/>
                <a:gd name="connsiteY2" fmla="*/ 2895600 h 289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7125" h="2895600">
                  <a:moveTo>
                    <a:pt x="3667125" y="0"/>
                  </a:moveTo>
                  <a:lnTo>
                    <a:pt x="0" y="0"/>
                  </a:lnTo>
                  <a:lnTo>
                    <a:pt x="0" y="2895600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Rectangle 140"/>
            <p:cNvSpPr>
              <a:spLocks noChangeArrowheads="1"/>
            </p:cNvSpPr>
            <p:nvPr/>
          </p:nvSpPr>
          <p:spPr bwMode="auto">
            <a:xfrm>
              <a:off x="5763625" y="4592257"/>
              <a:ext cx="471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222" name="Rectangle 140"/>
            <p:cNvSpPr>
              <a:spLocks noChangeArrowheads="1"/>
            </p:cNvSpPr>
            <p:nvPr/>
          </p:nvSpPr>
          <p:spPr bwMode="auto">
            <a:xfrm>
              <a:off x="1272546" y="4114689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b</a:t>
              </a:r>
              <a:endParaRPr lang="pt-BR" sz="1400" baseline="-25000" dirty="0"/>
            </a:p>
          </p:txBody>
        </p:sp>
        <p:sp>
          <p:nvSpPr>
            <p:cNvPr id="223" name="Rectangle 140"/>
            <p:cNvSpPr>
              <a:spLocks noChangeArrowheads="1"/>
            </p:cNvSpPr>
            <p:nvPr/>
          </p:nvSpPr>
          <p:spPr bwMode="auto">
            <a:xfrm>
              <a:off x="6791521" y="3148854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L</a:t>
              </a:r>
              <a:endParaRPr lang="pt-BR" sz="1400" baseline="-25000" dirty="0"/>
            </a:p>
          </p:txBody>
        </p:sp>
        <p:sp>
          <p:nvSpPr>
            <p:cNvPr id="224" name="Rectangle 180"/>
            <p:cNvSpPr>
              <a:spLocks noChangeArrowheads="1"/>
            </p:cNvSpPr>
            <p:nvPr/>
          </p:nvSpPr>
          <p:spPr bwMode="auto">
            <a:xfrm>
              <a:off x="1968156" y="4957061"/>
              <a:ext cx="6191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N3a</a:t>
              </a:r>
              <a:endParaRPr lang="pt-BR" sz="1600" baseline="-25000" dirty="0"/>
            </a:p>
          </p:txBody>
        </p:sp>
        <p:sp>
          <p:nvSpPr>
            <p:cNvPr id="225" name="Rectangle 140"/>
            <p:cNvSpPr>
              <a:spLocks noChangeArrowheads="1"/>
            </p:cNvSpPr>
            <p:nvPr/>
          </p:nvSpPr>
          <p:spPr bwMode="auto">
            <a:xfrm>
              <a:off x="2284311" y="3569161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d</a:t>
              </a:r>
              <a:endParaRPr lang="pt-BR" sz="1400" baseline="-25000" dirty="0"/>
            </a:p>
          </p:txBody>
        </p:sp>
        <p:sp>
          <p:nvSpPr>
            <p:cNvPr id="226" name="Rectangle 182"/>
            <p:cNvSpPr>
              <a:spLocks noChangeArrowheads="1"/>
            </p:cNvSpPr>
            <p:nvPr/>
          </p:nvSpPr>
          <p:spPr bwMode="auto">
            <a:xfrm>
              <a:off x="3076564" y="4647574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N5</a:t>
              </a:r>
              <a:endParaRPr lang="pt-BR" sz="1600" baseline="-25000" dirty="0"/>
            </a:p>
          </p:txBody>
        </p:sp>
        <p:sp>
          <p:nvSpPr>
            <p:cNvPr id="227" name="Rectangle 140"/>
            <p:cNvSpPr>
              <a:spLocks noChangeArrowheads="1"/>
            </p:cNvSpPr>
            <p:nvPr/>
          </p:nvSpPr>
          <p:spPr bwMode="auto">
            <a:xfrm>
              <a:off x="3338648" y="4244051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f</a:t>
              </a:r>
              <a:endParaRPr lang="pt-BR" sz="1400" baseline="-25000" dirty="0"/>
            </a:p>
          </p:txBody>
        </p:sp>
        <p:sp>
          <p:nvSpPr>
            <p:cNvPr id="228" name="Rectangle 140"/>
            <p:cNvSpPr>
              <a:spLocks noChangeArrowheads="1"/>
            </p:cNvSpPr>
            <p:nvPr/>
          </p:nvSpPr>
          <p:spPr bwMode="auto">
            <a:xfrm>
              <a:off x="6439093" y="4262747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m</a:t>
              </a:r>
              <a:endParaRPr lang="pt-BR" sz="1400" baseline="-25000" dirty="0"/>
            </a:p>
          </p:txBody>
        </p:sp>
        <p:sp>
          <p:nvSpPr>
            <p:cNvPr id="229" name="Forma livre 228"/>
            <p:cNvSpPr/>
            <p:nvPr/>
          </p:nvSpPr>
          <p:spPr>
            <a:xfrm>
              <a:off x="3843868" y="1456267"/>
              <a:ext cx="2853266" cy="1955800"/>
            </a:xfrm>
            <a:custGeom>
              <a:avLst/>
              <a:gdLst>
                <a:gd name="connsiteX0" fmla="*/ 0 w 3598333"/>
                <a:gd name="connsiteY0" fmla="*/ 0 h 1955800"/>
                <a:gd name="connsiteX1" fmla="*/ 3589866 w 3598333"/>
                <a:gd name="connsiteY1" fmla="*/ 0 h 1955800"/>
                <a:gd name="connsiteX2" fmla="*/ 3598333 w 3598333"/>
                <a:gd name="connsiteY2" fmla="*/ 1955800 h 195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8333" h="1955800">
                  <a:moveTo>
                    <a:pt x="0" y="0"/>
                  </a:moveTo>
                  <a:lnTo>
                    <a:pt x="3589866" y="0"/>
                  </a:lnTo>
                  <a:cubicBezTo>
                    <a:pt x="3592688" y="651933"/>
                    <a:pt x="3595511" y="1303867"/>
                    <a:pt x="3598333" y="1955800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Forma livre 229"/>
            <p:cNvSpPr/>
            <p:nvPr/>
          </p:nvSpPr>
          <p:spPr>
            <a:xfrm>
              <a:off x="1286933" y="1608667"/>
              <a:ext cx="3115734" cy="2734734"/>
            </a:xfrm>
            <a:custGeom>
              <a:avLst/>
              <a:gdLst>
                <a:gd name="connsiteX0" fmla="*/ 0 w 3115734"/>
                <a:gd name="connsiteY0" fmla="*/ 2751666 h 2751666"/>
                <a:gd name="connsiteX1" fmla="*/ 8467 w 3115734"/>
                <a:gd name="connsiteY1" fmla="*/ 0 h 2751666"/>
                <a:gd name="connsiteX2" fmla="*/ 2819400 w 3115734"/>
                <a:gd name="connsiteY2" fmla="*/ 0 h 2751666"/>
                <a:gd name="connsiteX3" fmla="*/ 2819400 w 3115734"/>
                <a:gd name="connsiteY3" fmla="*/ 2353733 h 2751666"/>
                <a:gd name="connsiteX4" fmla="*/ 3115734 w 3115734"/>
                <a:gd name="connsiteY4" fmla="*/ 2353733 h 275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5734" h="2751666">
                  <a:moveTo>
                    <a:pt x="0" y="2751666"/>
                  </a:moveTo>
                  <a:cubicBezTo>
                    <a:pt x="2822" y="1834444"/>
                    <a:pt x="5645" y="917222"/>
                    <a:pt x="8467" y="0"/>
                  </a:cubicBezTo>
                  <a:lnTo>
                    <a:pt x="2819400" y="0"/>
                  </a:lnTo>
                  <a:lnTo>
                    <a:pt x="2819400" y="2353733"/>
                  </a:lnTo>
                  <a:lnTo>
                    <a:pt x="3115734" y="2353733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140"/>
            <p:cNvSpPr>
              <a:spLocks noChangeArrowheads="1"/>
            </p:cNvSpPr>
            <p:nvPr/>
          </p:nvSpPr>
          <p:spPr bwMode="auto">
            <a:xfrm>
              <a:off x="8343748" y="3438770"/>
              <a:ext cx="3811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C</a:t>
              </a:r>
              <a:r>
                <a:rPr lang="en-US" sz="1400" b="1" baseline="-25000" dirty="0" smtClean="0"/>
                <a:t>L</a:t>
              </a:r>
              <a:endParaRPr lang="pt-BR" sz="1400" b="1" baseline="-25000" dirty="0"/>
            </a:p>
          </p:txBody>
        </p:sp>
        <p:grpSp>
          <p:nvGrpSpPr>
            <p:cNvPr id="232" name="Grupo 250"/>
            <p:cNvGrpSpPr/>
            <p:nvPr/>
          </p:nvGrpSpPr>
          <p:grpSpPr>
            <a:xfrm flipH="1">
              <a:off x="1766334" y="3572918"/>
              <a:ext cx="545338" cy="1004458"/>
              <a:chOff x="3860088" y="4532598"/>
              <a:chExt cx="545338" cy="1004458"/>
            </a:xfrm>
          </p:grpSpPr>
          <p:grpSp>
            <p:nvGrpSpPr>
              <p:cNvPr id="23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3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3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532598"/>
                <a:ext cx="0" cy="32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5" name="Line 141"/>
              <p:cNvSpPr>
                <a:spLocks noChangeShapeType="1"/>
              </p:cNvSpPr>
              <p:nvPr/>
            </p:nvSpPr>
            <p:spPr bwMode="auto">
              <a:xfrm>
                <a:off x="3860088" y="5321056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241" name="Conector Reto 240"/>
            <p:cNvCxnSpPr/>
            <p:nvPr/>
          </p:nvCxnSpPr>
          <p:spPr>
            <a:xfrm flipV="1">
              <a:off x="930189" y="4337851"/>
              <a:ext cx="36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ector Reto 241"/>
            <p:cNvCxnSpPr/>
            <p:nvPr/>
          </p:nvCxnSpPr>
          <p:spPr>
            <a:xfrm flipH="1" flipV="1">
              <a:off x="1285009" y="3313989"/>
              <a:ext cx="48478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Rectangle 140"/>
            <p:cNvSpPr>
              <a:spLocks noChangeArrowheads="1"/>
            </p:cNvSpPr>
            <p:nvPr/>
          </p:nvSpPr>
          <p:spPr bwMode="auto">
            <a:xfrm>
              <a:off x="1496167" y="3857967"/>
              <a:ext cx="471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244" name="Rectangle 180"/>
            <p:cNvSpPr>
              <a:spLocks noChangeArrowheads="1"/>
            </p:cNvSpPr>
            <p:nvPr/>
          </p:nvSpPr>
          <p:spPr bwMode="auto">
            <a:xfrm>
              <a:off x="2016647" y="3952606"/>
              <a:ext cx="6191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N3</a:t>
              </a:r>
              <a:endParaRPr lang="pt-BR" sz="1600" baseline="-25000" dirty="0"/>
            </a:p>
          </p:txBody>
        </p:sp>
        <p:sp>
          <p:nvSpPr>
            <p:cNvPr id="245" name="Rectangle 140"/>
            <p:cNvSpPr>
              <a:spLocks noChangeArrowheads="1"/>
            </p:cNvSpPr>
            <p:nvPr/>
          </p:nvSpPr>
          <p:spPr bwMode="auto">
            <a:xfrm>
              <a:off x="2263527" y="4487023"/>
              <a:ext cx="3688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d1</a:t>
              </a:r>
              <a:endParaRPr lang="pt-BR" sz="1400" baseline="-25000" dirty="0"/>
            </a:p>
          </p:txBody>
        </p:sp>
        <p:grpSp>
          <p:nvGrpSpPr>
            <p:cNvPr id="246" name="Grupo 250"/>
            <p:cNvGrpSpPr/>
            <p:nvPr/>
          </p:nvGrpSpPr>
          <p:grpSpPr>
            <a:xfrm flipH="1">
              <a:off x="4300540" y="4175816"/>
              <a:ext cx="545338" cy="1370554"/>
              <a:chOff x="3860088" y="4382503"/>
              <a:chExt cx="545338" cy="1370554"/>
            </a:xfrm>
          </p:grpSpPr>
          <p:grpSp>
            <p:nvGrpSpPr>
              <p:cNvPr id="247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5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1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2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48" name="Line 117"/>
              <p:cNvSpPr>
                <a:spLocks noChangeShapeType="1"/>
              </p:cNvSpPr>
              <p:nvPr/>
            </p:nvSpPr>
            <p:spPr bwMode="auto">
              <a:xfrm flipH="1">
                <a:off x="3860088" y="4382503"/>
                <a:ext cx="0" cy="468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9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32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55" name="Rectangle 180"/>
            <p:cNvSpPr>
              <a:spLocks noChangeArrowheads="1"/>
            </p:cNvSpPr>
            <p:nvPr/>
          </p:nvSpPr>
          <p:spPr bwMode="auto">
            <a:xfrm>
              <a:off x="4532440" y="4704570"/>
              <a:ext cx="64154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N7a</a:t>
              </a:r>
              <a:endParaRPr lang="pt-BR" sz="1600" baseline="-25000" dirty="0"/>
            </a:p>
          </p:txBody>
        </p:sp>
        <p:sp>
          <p:nvSpPr>
            <p:cNvPr id="256" name="Rectangle 140"/>
            <p:cNvSpPr>
              <a:spLocks noChangeArrowheads="1"/>
            </p:cNvSpPr>
            <p:nvPr/>
          </p:nvSpPr>
          <p:spPr bwMode="auto">
            <a:xfrm>
              <a:off x="4626139" y="4293227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i</a:t>
              </a:r>
              <a:endParaRPr lang="pt-BR" sz="1400" baseline="-25000" dirty="0"/>
            </a:p>
          </p:txBody>
        </p:sp>
        <p:sp>
          <p:nvSpPr>
            <p:cNvPr id="257" name="Rectangle 140"/>
            <p:cNvSpPr>
              <a:spLocks noChangeArrowheads="1"/>
            </p:cNvSpPr>
            <p:nvPr/>
          </p:nvSpPr>
          <p:spPr bwMode="auto">
            <a:xfrm>
              <a:off x="4091788" y="4589390"/>
              <a:ext cx="5152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258" name="Rectangle 193"/>
            <p:cNvSpPr>
              <a:spLocks noChangeArrowheads="1"/>
            </p:cNvSpPr>
            <p:nvPr/>
          </p:nvSpPr>
          <p:spPr bwMode="auto">
            <a:xfrm>
              <a:off x="127080" y="2099344"/>
              <a:ext cx="89738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0.95u/65n </a:t>
              </a:r>
              <a:r>
                <a:rPr lang="en-US" sz="1200" dirty="0" smtClean="0"/>
                <a:t>   </a:t>
              </a:r>
              <a:endParaRPr lang="pt-BR" sz="1200" dirty="0"/>
            </a:p>
          </p:txBody>
        </p:sp>
        <p:sp>
          <p:nvSpPr>
            <p:cNvPr id="259" name="Rectangle 193"/>
            <p:cNvSpPr>
              <a:spLocks noChangeArrowheads="1"/>
            </p:cNvSpPr>
            <p:nvPr/>
          </p:nvSpPr>
          <p:spPr bwMode="auto">
            <a:xfrm>
              <a:off x="146071" y="3351201"/>
              <a:ext cx="89532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305n/65n </a:t>
              </a:r>
              <a:r>
                <a:rPr lang="en-US" sz="1200" dirty="0" smtClean="0"/>
                <a:t>   </a:t>
              </a:r>
              <a:endParaRPr lang="pt-BR" sz="1200" dirty="0"/>
            </a:p>
          </p:txBody>
        </p:sp>
        <p:sp>
          <p:nvSpPr>
            <p:cNvPr id="260" name="Rectangle 193"/>
            <p:cNvSpPr>
              <a:spLocks noChangeArrowheads="1"/>
            </p:cNvSpPr>
            <p:nvPr/>
          </p:nvSpPr>
          <p:spPr bwMode="auto">
            <a:xfrm>
              <a:off x="1503521" y="2012257"/>
              <a:ext cx="101954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380n/65n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61" name="Rectangle 193"/>
            <p:cNvSpPr>
              <a:spLocks noChangeArrowheads="1"/>
            </p:cNvSpPr>
            <p:nvPr/>
          </p:nvSpPr>
          <p:spPr bwMode="auto">
            <a:xfrm>
              <a:off x="6959600" y="2125951"/>
              <a:ext cx="94494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3.03u/65n </a:t>
              </a:r>
              <a:r>
                <a:rPr lang="en-US" sz="1200" dirty="0" smtClean="0"/>
                <a:t>   </a:t>
              </a:r>
              <a:endParaRPr lang="pt-BR" sz="1200" dirty="0"/>
            </a:p>
          </p:txBody>
        </p:sp>
        <p:sp>
          <p:nvSpPr>
            <p:cNvPr id="262" name="Rectangle 193"/>
            <p:cNvSpPr>
              <a:spLocks noChangeArrowheads="1"/>
            </p:cNvSpPr>
            <p:nvPr/>
          </p:nvSpPr>
          <p:spPr bwMode="auto">
            <a:xfrm>
              <a:off x="4029007" y="2121113"/>
              <a:ext cx="102558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345n/65n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63" name="Rectangle 193"/>
            <p:cNvSpPr>
              <a:spLocks noChangeArrowheads="1"/>
            </p:cNvSpPr>
            <p:nvPr/>
          </p:nvSpPr>
          <p:spPr bwMode="auto">
            <a:xfrm>
              <a:off x="5655733" y="2121113"/>
              <a:ext cx="953407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555n/65n</a:t>
              </a:r>
              <a:endParaRPr lang="pt-BR" sz="1300" dirty="0"/>
            </a:p>
          </p:txBody>
        </p:sp>
        <p:sp>
          <p:nvSpPr>
            <p:cNvPr id="264" name="Rectangle 193"/>
            <p:cNvSpPr>
              <a:spLocks noChangeArrowheads="1"/>
            </p:cNvSpPr>
            <p:nvPr/>
          </p:nvSpPr>
          <p:spPr bwMode="auto">
            <a:xfrm>
              <a:off x="2580117" y="2121112"/>
              <a:ext cx="100974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555n/65n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65" name="Rectangle 193"/>
            <p:cNvSpPr>
              <a:spLocks noChangeArrowheads="1"/>
            </p:cNvSpPr>
            <p:nvPr/>
          </p:nvSpPr>
          <p:spPr bwMode="auto">
            <a:xfrm>
              <a:off x="6977101" y="4526858"/>
              <a:ext cx="98156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2.97u/65n  </a:t>
              </a:r>
              <a:r>
                <a:rPr lang="en-US" sz="1200" dirty="0" smtClean="0"/>
                <a:t>  </a:t>
              </a:r>
              <a:endParaRPr lang="pt-BR" sz="1200" dirty="0"/>
            </a:p>
          </p:txBody>
        </p:sp>
        <p:sp>
          <p:nvSpPr>
            <p:cNvPr id="266" name="Rectangle 193"/>
            <p:cNvSpPr>
              <a:spLocks noChangeArrowheads="1"/>
            </p:cNvSpPr>
            <p:nvPr/>
          </p:nvSpPr>
          <p:spPr bwMode="auto">
            <a:xfrm>
              <a:off x="141717" y="5082026"/>
              <a:ext cx="95894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220n/65n </a:t>
              </a:r>
              <a:r>
                <a:rPr lang="en-US" sz="1200" dirty="0" smtClean="0"/>
                <a:t>   </a:t>
              </a:r>
              <a:endParaRPr lang="pt-BR" sz="1200" dirty="0"/>
            </a:p>
          </p:txBody>
        </p:sp>
        <p:sp>
          <p:nvSpPr>
            <p:cNvPr id="267" name="Rectangle 193"/>
            <p:cNvSpPr>
              <a:spLocks noChangeArrowheads="1"/>
            </p:cNvSpPr>
            <p:nvPr/>
          </p:nvSpPr>
          <p:spPr bwMode="auto">
            <a:xfrm>
              <a:off x="1490628" y="3529989"/>
              <a:ext cx="98163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275n/65n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68" name="Rectangle 193"/>
            <p:cNvSpPr>
              <a:spLocks noChangeArrowheads="1"/>
            </p:cNvSpPr>
            <p:nvPr/>
          </p:nvSpPr>
          <p:spPr bwMode="auto">
            <a:xfrm>
              <a:off x="1506352" y="4335533"/>
              <a:ext cx="99131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275n/65n</a:t>
              </a:r>
              <a:endParaRPr lang="pt-BR" sz="1300" dirty="0"/>
            </a:p>
          </p:txBody>
        </p:sp>
        <p:sp>
          <p:nvSpPr>
            <p:cNvPr id="269" name="Rectangle 193"/>
            <p:cNvSpPr>
              <a:spLocks noChangeArrowheads="1"/>
            </p:cNvSpPr>
            <p:nvPr/>
          </p:nvSpPr>
          <p:spPr bwMode="auto">
            <a:xfrm>
              <a:off x="1468447" y="5277973"/>
              <a:ext cx="99535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3.79u/65n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70" name="Rectangle 193"/>
            <p:cNvSpPr>
              <a:spLocks noChangeArrowheads="1"/>
            </p:cNvSpPr>
            <p:nvPr/>
          </p:nvSpPr>
          <p:spPr bwMode="auto">
            <a:xfrm>
              <a:off x="2575573" y="4041617"/>
              <a:ext cx="100582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425n/65n   </a:t>
              </a:r>
              <a:r>
                <a:rPr lang="en-US" sz="1200" dirty="0" smtClean="0"/>
                <a:t> </a:t>
              </a:r>
              <a:endParaRPr lang="pt-BR" sz="1200" dirty="0"/>
            </a:p>
          </p:txBody>
        </p:sp>
        <p:sp>
          <p:nvSpPr>
            <p:cNvPr id="271" name="Rectangle 193"/>
            <p:cNvSpPr>
              <a:spLocks noChangeArrowheads="1"/>
            </p:cNvSpPr>
            <p:nvPr/>
          </p:nvSpPr>
          <p:spPr bwMode="auto">
            <a:xfrm>
              <a:off x="2560280" y="5082030"/>
              <a:ext cx="96185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1.29u/65n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72" name="Rectangle 193"/>
            <p:cNvSpPr>
              <a:spLocks noChangeArrowheads="1"/>
            </p:cNvSpPr>
            <p:nvPr/>
          </p:nvSpPr>
          <p:spPr bwMode="auto">
            <a:xfrm>
              <a:off x="4028648" y="5117103"/>
              <a:ext cx="92435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715n/65n </a:t>
              </a:r>
              <a:endParaRPr lang="pt-BR" sz="1300" dirty="0"/>
            </a:p>
          </p:txBody>
        </p:sp>
        <p:sp>
          <p:nvSpPr>
            <p:cNvPr id="273" name="Rectangle 193"/>
            <p:cNvSpPr>
              <a:spLocks noChangeArrowheads="1"/>
            </p:cNvSpPr>
            <p:nvPr/>
          </p:nvSpPr>
          <p:spPr bwMode="auto">
            <a:xfrm>
              <a:off x="4029010" y="3470941"/>
              <a:ext cx="89012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325n/65n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74" name="Rectangle 193"/>
            <p:cNvSpPr>
              <a:spLocks noChangeArrowheads="1"/>
            </p:cNvSpPr>
            <p:nvPr/>
          </p:nvSpPr>
          <p:spPr bwMode="auto">
            <a:xfrm>
              <a:off x="5675584" y="4194016"/>
              <a:ext cx="108928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00" dirty="0" smtClean="0"/>
                <a:t>425n/65n  </a:t>
              </a:r>
              <a:r>
                <a:rPr lang="en-US" sz="1200" dirty="0" smtClean="0"/>
                <a:t>  </a:t>
              </a:r>
              <a:endParaRPr lang="pt-BR" sz="1200" dirty="0"/>
            </a:p>
          </p:txBody>
        </p:sp>
        <p:sp>
          <p:nvSpPr>
            <p:cNvPr id="275" name="Rectangle 193"/>
            <p:cNvSpPr>
              <a:spLocks noChangeArrowheads="1"/>
            </p:cNvSpPr>
            <p:nvPr/>
          </p:nvSpPr>
          <p:spPr bwMode="auto">
            <a:xfrm>
              <a:off x="5643359" y="5060258"/>
              <a:ext cx="96063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1.29u/65n </a:t>
              </a:r>
              <a:endParaRPr lang="pt-BR" sz="1300" dirty="0"/>
            </a:p>
          </p:txBody>
        </p:sp>
        <p:sp>
          <p:nvSpPr>
            <p:cNvPr id="276" name="Rectangle 193"/>
            <p:cNvSpPr>
              <a:spLocks noChangeArrowheads="1"/>
            </p:cNvSpPr>
            <p:nvPr/>
          </p:nvSpPr>
          <p:spPr bwMode="auto">
            <a:xfrm>
              <a:off x="5136934" y="3481827"/>
              <a:ext cx="84083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200" dirty="0" smtClean="0"/>
                <a:t>350n/65n    </a:t>
              </a:r>
              <a:endParaRPr lang="pt-BR" sz="1200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0"/>
          <p:cNvSpPr>
            <a:spLocks noChangeArrowheads="1"/>
          </p:cNvSpPr>
          <p:nvPr/>
        </p:nvSpPr>
        <p:spPr bwMode="auto">
          <a:xfrm>
            <a:off x="2119953" y="2436167"/>
            <a:ext cx="515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4584102" y="5037344"/>
            <a:ext cx="438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SS</a:t>
            </a:r>
            <a:endParaRPr lang="pt-BR" sz="1600" baseline="-25000" dirty="0"/>
          </a:p>
        </p:txBody>
      </p:sp>
      <p:sp>
        <p:nvSpPr>
          <p:cNvPr id="5" name="Rectangle 179"/>
          <p:cNvSpPr>
            <a:spLocks noChangeArrowheads="1"/>
          </p:cNvSpPr>
          <p:nvPr/>
        </p:nvSpPr>
        <p:spPr bwMode="auto">
          <a:xfrm>
            <a:off x="1638922" y="2543951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P2</a:t>
            </a:r>
            <a:endParaRPr lang="pt-BR" sz="1600" baseline="-25000" dirty="0"/>
          </a:p>
        </p:txBody>
      </p:sp>
      <p:sp>
        <p:nvSpPr>
          <p:cNvPr id="6" name="Rectangle 180"/>
          <p:cNvSpPr>
            <a:spLocks noChangeArrowheads="1"/>
          </p:cNvSpPr>
          <p:nvPr/>
        </p:nvSpPr>
        <p:spPr bwMode="auto">
          <a:xfrm>
            <a:off x="1617539" y="4202753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N2</a:t>
            </a:r>
            <a:endParaRPr lang="pt-BR" sz="1600" baseline="-25000" dirty="0"/>
          </a:p>
        </p:txBody>
      </p:sp>
      <p:sp>
        <p:nvSpPr>
          <p:cNvPr id="7" name="Rectangle 193"/>
          <p:cNvSpPr>
            <a:spLocks noChangeArrowheads="1"/>
          </p:cNvSpPr>
          <p:nvPr/>
        </p:nvSpPr>
        <p:spPr bwMode="auto">
          <a:xfrm>
            <a:off x="654591" y="2528572"/>
            <a:ext cx="539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P1</a:t>
            </a:r>
            <a:endParaRPr lang="pt-BR" sz="1600" baseline="-25000" dirty="0"/>
          </a:p>
        </p:txBody>
      </p:sp>
      <p:sp>
        <p:nvSpPr>
          <p:cNvPr id="8" name="Rectangle 199"/>
          <p:cNvSpPr>
            <a:spLocks noChangeArrowheads="1"/>
          </p:cNvSpPr>
          <p:nvPr/>
        </p:nvSpPr>
        <p:spPr bwMode="auto">
          <a:xfrm>
            <a:off x="746679" y="420422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</a:t>
            </a:r>
            <a:endParaRPr lang="pt-BR" sz="1600" baseline="-25000" dirty="0"/>
          </a:p>
        </p:txBody>
      </p:sp>
      <p:sp>
        <p:nvSpPr>
          <p:cNvPr id="9" name="Oval 112"/>
          <p:cNvSpPr>
            <a:spLocks noChangeArrowheads="1"/>
          </p:cNvSpPr>
          <p:nvPr/>
        </p:nvSpPr>
        <p:spPr bwMode="auto">
          <a:xfrm>
            <a:off x="7305698" y="3561597"/>
            <a:ext cx="77171" cy="773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Conector reto 13"/>
          <p:cNvCxnSpPr>
            <a:cxnSpLocks noChangeShapeType="1"/>
          </p:cNvCxnSpPr>
          <p:nvPr/>
        </p:nvCxnSpPr>
        <p:spPr bwMode="auto">
          <a:xfrm>
            <a:off x="802102" y="2083936"/>
            <a:ext cx="6516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11" name="Rectangle 182"/>
          <p:cNvSpPr>
            <a:spLocks noChangeArrowheads="1"/>
          </p:cNvSpPr>
          <p:nvPr/>
        </p:nvSpPr>
        <p:spPr bwMode="auto">
          <a:xfrm>
            <a:off x="2458473" y="419039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N3</a:t>
            </a:r>
            <a:endParaRPr lang="pt-BR" sz="1600" baseline="-25000" dirty="0"/>
          </a:p>
        </p:txBody>
      </p:sp>
      <p:sp>
        <p:nvSpPr>
          <p:cNvPr id="12" name="Rectangle 178"/>
          <p:cNvSpPr>
            <a:spLocks noChangeArrowheads="1"/>
          </p:cNvSpPr>
          <p:nvPr/>
        </p:nvSpPr>
        <p:spPr bwMode="auto">
          <a:xfrm>
            <a:off x="3920557" y="1749043"/>
            <a:ext cx="57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DD</a:t>
            </a:r>
            <a:endParaRPr lang="pt-BR" sz="1600" baseline="-25000" dirty="0"/>
          </a:p>
        </p:txBody>
      </p:sp>
      <p:cxnSp>
        <p:nvCxnSpPr>
          <p:cNvPr id="13" name="Conector reto 13"/>
          <p:cNvCxnSpPr>
            <a:cxnSpLocks noChangeShapeType="1"/>
          </p:cNvCxnSpPr>
          <p:nvPr/>
        </p:nvCxnSpPr>
        <p:spPr bwMode="auto">
          <a:xfrm>
            <a:off x="736332" y="5063963"/>
            <a:ext cx="8136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14" name="Line 142"/>
          <p:cNvSpPr>
            <a:spLocks noChangeShapeType="1"/>
          </p:cNvSpPr>
          <p:nvPr/>
        </p:nvSpPr>
        <p:spPr bwMode="auto">
          <a:xfrm>
            <a:off x="2237412" y="3540767"/>
            <a:ext cx="0" cy="82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5" name="Grupo 14"/>
          <p:cNvGrpSpPr/>
          <p:nvPr/>
        </p:nvGrpSpPr>
        <p:grpSpPr>
          <a:xfrm>
            <a:off x="8550740" y="3565070"/>
            <a:ext cx="461962" cy="777562"/>
            <a:chOff x="3128881" y="2832511"/>
            <a:chExt cx="461962" cy="777562"/>
          </a:xfrm>
        </p:grpSpPr>
        <p:cxnSp>
          <p:nvCxnSpPr>
            <p:cNvPr id="16" name="Conector Reto 15"/>
            <p:cNvCxnSpPr/>
            <p:nvPr/>
          </p:nvCxnSpPr>
          <p:spPr>
            <a:xfrm flipV="1">
              <a:off x="3128881" y="309016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3133643" y="3152075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/>
            <p:cNvCxnSpPr/>
            <p:nvPr/>
          </p:nvCxnSpPr>
          <p:spPr>
            <a:xfrm>
              <a:off x="3373356" y="2832511"/>
              <a:ext cx="0" cy="25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>
              <a:off x="3373356" y="3142073"/>
              <a:ext cx="0" cy="46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Conector Reto 19"/>
          <p:cNvCxnSpPr/>
          <p:nvPr/>
        </p:nvCxnSpPr>
        <p:spPr>
          <a:xfrm>
            <a:off x="8794962" y="4166711"/>
            <a:ext cx="0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1"/>
          <p:cNvSpPr>
            <a:spLocks noChangeArrowheads="1"/>
          </p:cNvSpPr>
          <p:nvPr/>
        </p:nvSpPr>
        <p:spPr bwMode="auto">
          <a:xfrm>
            <a:off x="1891661" y="3491130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upo 250"/>
          <p:cNvGrpSpPr/>
          <p:nvPr/>
        </p:nvGrpSpPr>
        <p:grpSpPr>
          <a:xfrm flipH="1">
            <a:off x="407351" y="3555189"/>
            <a:ext cx="545338" cy="1509696"/>
            <a:chOff x="3860088" y="4278598"/>
            <a:chExt cx="545338" cy="1509696"/>
          </a:xfrm>
        </p:grpSpPr>
        <p:grpSp>
          <p:nvGrpSpPr>
            <p:cNvPr id="2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" name="Grupo 251"/>
          <p:cNvGrpSpPr/>
          <p:nvPr/>
        </p:nvGrpSpPr>
        <p:grpSpPr>
          <a:xfrm flipH="1" flipV="1">
            <a:off x="411839" y="2077076"/>
            <a:ext cx="548677" cy="1543307"/>
            <a:chOff x="6008919" y="1222053"/>
            <a:chExt cx="548677" cy="1543307"/>
          </a:xfrm>
        </p:grpSpPr>
        <p:sp>
          <p:nvSpPr>
            <p:cNvPr id="32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3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35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" name="Grupo 250"/>
          <p:cNvGrpSpPr/>
          <p:nvPr/>
        </p:nvGrpSpPr>
        <p:grpSpPr>
          <a:xfrm flipH="1">
            <a:off x="1381923" y="3555185"/>
            <a:ext cx="545338" cy="1509696"/>
            <a:chOff x="3860088" y="4278598"/>
            <a:chExt cx="545338" cy="1509696"/>
          </a:xfrm>
        </p:grpSpPr>
        <p:grpSp>
          <p:nvGrpSpPr>
            <p:cNvPr id="4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4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3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0" name="Grupo 251"/>
          <p:cNvGrpSpPr/>
          <p:nvPr/>
        </p:nvGrpSpPr>
        <p:grpSpPr>
          <a:xfrm flipH="1" flipV="1">
            <a:off x="1383387" y="2077072"/>
            <a:ext cx="548677" cy="1543307"/>
            <a:chOff x="6008919" y="1222053"/>
            <a:chExt cx="548677" cy="1543307"/>
          </a:xfrm>
        </p:grpSpPr>
        <p:sp>
          <p:nvSpPr>
            <p:cNvPr id="5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5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5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0" name="Grupo 251"/>
          <p:cNvGrpSpPr/>
          <p:nvPr/>
        </p:nvGrpSpPr>
        <p:grpSpPr>
          <a:xfrm flipH="1" flipV="1">
            <a:off x="2226446" y="2077078"/>
            <a:ext cx="548677" cy="1543307"/>
            <a:chOff x="6008919" y="1222053"/>
            <a:chExt cx="548677" cy="1543307"/>
          </a:xfrm>
        </p:grpSpPr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6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0" name="Rectangle 140"/>
          <p:cNvSpPr>
            <a:spLocks noChangeArrowheads="1"/>
          </p:cNvSpPr>
          <p:nvPr/>
        </p:nvSpPr>
        <p:spPr bwMode="auto">
          <a:xfrm>
            <a:off x="191255" y="4103904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71" name="Rectangle 140"/>
          <p:cNvSpPr>
            <a:spLocks noChangeArrowheads="1"/>
          </p:cNvSpPr>
          <p:nvPr/>
        </p:nvSpPr>
        <p:spPr bwMode="auto">
          <a:xfrm>
            <a:off x="1222362" y="4110832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72" name="Rectangle 140"/>
          <p:cNvSpPr>
            <a:spLocks noChangeArrowheads="1"/>
          </p:cNvSpPr>
          <p:nvPr/>
        </p:nvSpPr>
        <p:spPr bwMode="auto">
          <a:xfrm>
            <a:off x="3329093" y="4096506"/>
            <a:ext cx="495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MC</a:t>
            </a:r>
            <a:endParaRPr lang="pt-BR" sz="1400" b="1" baseline="-25000" dirty="0"/>
          </a:p>
        </p:txBody>
      </p:sp>
      <p:sp>
        <p:nvSpPr>
          <p:cNvPr id="73" name="Rectangle 179"/>
          <p:cNvSpPr>
            <a:spLocks noChangeArrowheads="1"/>
          </p:cNvSpPr>
          <p:nvPr/>
        </p:nvSpPr>
        <p:spPr bwMode="auto">
          <a:xfrm>
            <a:off x="2472472" y="2543951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P3</a:t>
            </a:r>
            <a:endParaRPr lang="pt-BR" sz="1600" baseline="-25000" dirty="0"/>
          </a:p>
        </p:txBody>
      </p:sp>
      <p:grpSp>
        <p:nvGrpSpPr>
          <p:cNvPr id="74" name="Grupo 250"/>
          <p:cNvGrpSpPr/>
          <p:nvPr/>
        </p:nvGrpSpPr>
        <p:grpSpPr>
          <a:xfrm flipH="1">
            <a:off x="2234446" y="3555191"/>
            <a:ext cx="545338" cy="1509696"/>
            <a:chOff x="3860088" y="4278598"/>
            <a:chExt cx="545338" cy="1509696"/>
          </a:xfrm>
        </p:grpSpPr>
        <p:grpSp>
          <p:nvGrpSpPr>
            <p:cNvPr id="7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7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6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3" name="Rectangle 140"/>
          <p:cNvSpPr>
            <a:spLocks noChangeArrowheads="1"/>
          </p:cNvSpPr>
          <p:nvPr/>
        </p:nvSpPr>
        <p:spPr bwMode="auto">
          <a:xfrm>
            <a:off x="6605087" y="2436173"/>
            <a:ext cx="451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84" name="Rectangle 179"/>
          <p:cNvSpPr>
            <a:spLocks noChangeArrowheads="1"/>
          </p:cNvSpPr>
          <p:nvPr/>
        </p:nvSpPr>
        <p:spPr bwMode="auto">
          <a:xfrm>
            <a:off x="6297108" y="2543957"/>
            <a:ext cx="614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P6</a:t>
            </a:r>
            <a:endParaRPr lang="pt-BR" sz="1600" baseline="-25000" dirty="0"/>
          </a:p>
        </p:txBody>
      </p:sp>
      <p:sp>
        <p:nvSpPr>
          <p:cNvPr id="85" name="Rectangle 180"/>
          <p:cNvSpPr>
            <a:spLocks noChangeArrowheads="1"/>
          </p:cNvSpPr>
          <p:nvPr/>
        </p:nvSpPr>
        <p:spPr bwMode="auto">
          <a:xfrm>
            <a:off x="6328291" y="4186431"/>
            <a:ext cx="583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N6</a:t>
            </a:r>
            <a:endParaRPr lang="pt-BR" sz="1600" baseline="-25000" dirty="0"/>
          </a:p>
        </p:txBody>
      </p:sp>
      <p:sp>
        <p:nvSpPr>
          <p:cNvPr id="86" name="Rectangle 182"/>
          <p:cNvSpPr>
            <a:spLocks noChangeArrowheads="1"/>
          </p:cNvSpPr>
          <p:nvPr/>
        </p:nvSpPr>
        <p:spPr bwMode="auto">
          <a:xfrm>
            <a:off x="7040476" y="421580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N7</a:t>
            </a:r>
            <a:endParaRPr lang="pt-BR" sz="1600" baseline="-25000" dirty="0"/>
          </a:p>
        </p:txBody>
      </p:sp>
      <p:sp>
        <p:nvSpPr>
          <p:cNvPr id="88" name="Oval 111"/>
          <p:cNvSpPr>
            <a:spLocks noChangeArrowheads="1"/>
          </p:cNvSpPr>
          <p:nvPr/>
        </p:nvSpPr>
        <p:spPr bwMode="auto">
          <a:xfrm>
            <a:off x="2737289" y="3509910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9" name="Grupo 251"/>
          <p:cNvGrpSpPr/>
          <p:nvPr/>
        </p:nvGrpSpPr>
        <p:grpSpPr>
          <a:xfrm flipH="1" flipV="1">
            <a:off x="6098559" y="2077061"/>
            <a:ext cx="548677" cy="1075307"/>
            <a:chOff x="6008919" y="1690053"/>
            <a:chExt cx="548677" cy="1075307"/>
          </a:xfrm>
        </p:grpSpPr>
        <p:sp>
          <p:nvSpPr>
            <p:cNvPr id="90" name="Line 60"/>
            <p:cNvSpPr>
              <a:spLocks noChangeShapeType="1"/>
            </p:cNvSpPr>
            <p:nvPr/>
          </p:nvSpPr>
          <p:spPr bwMode="auto">
            <a:xfrm flipV="1">
              <a:off x="6008919" y="169005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9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9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9" name="Grupo 251"/>
          <p:cNvGrpSpPr/>
          <p:nvPr/>
        </p:nvGrpSpPr>
        <p:grpSpPr>
          <a:xfrm flipH="1" flipV="1">
            <a:off x="6788107" y="2077084"/>
            <a:ext cx="548677" cy="1543307"/>
            <a:chOff x="6008919" y="1222053"/>
            <a:chExt cx="548677" cy="1543307"/>
          </a:xfrm>
        </p:grpSpPr>
        <p:sp>
          <p:nvSpPr>
            <p:cNvPr id="100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0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9" name="Rectangle 140"/>
          <p:cNvSpPr>
            <a:spLocks noChangeArrowheads="1"/>
          </p:cNvSpPr>
          <p:nvPr/>
        </p:nvSpPr>
        <p:spPr bwMode="auto">
          <a:xfrm>
            <a:off x="5869282" y="4131908"/>
            <a:ext cx="505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10" name="Rectangle 180"/>
          <p:cNvSpPr>
            <a:spLocks noChangeArrowheads="1"/>
          </p:cNvSpPr>
          <p:nvPr/>
        </p:nvSpPr>
        <p:spPr bwMode="auto">
          <a:xfrm>
            <a:off x="7953654" y="2545534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p8</a:t>
            </a:r>
            <a:endParaRPr lang="pt-BR" sz="1600" baseline="-25000" dirty="0"/>
          </a:p>
        </p:txBody>
      </p:sp>
      <p:sp>
        <p:nvSpPr>
          <p:cNvPr id="111" name="Rectangle 179"/>
          <p:cNvSpPr>
            <a:spLocks noChangeArrowheads="1"/>
          </p:cNvSpPr>
          <p:nvPr/>
        </p:nvSpPr>
        <p:spPr bwMode="auto">
          <a:xfrm>
            <a:off x="7013002" y="2542897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grpSp>
        <p:nvGrpSpPr>
          <p:cNvPr id="112" name="Grupo 250"/>
          <p:cNvGrpSpPr/>
          <p:nvPr/>
        </p:nvGrpSpPr>
        <p:grpSpPr>
          <a:xfrm flipH="1">
            <a:off x="6791239" y="3555197"/>
            <a:ext cx="545338" cy="1509696"/>
            <a:chOff x="3860088" y="4278598"/>
            <a:chExt cx="545338" cy="1509696"/>
          </a:xfrm>
        </p:grpSpPr>
        <p:grpSp>
          <p:nvGrpSpPr>
            <p:cNvPr id="11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1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1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21" name="Conector Reto 120"/>
          <p:cNvCxnSpPr>
            <a:stCxn id="97" idx="1"/>
          </p:cNvCxnSpPr>
          <p:nvPr/>
        </p:nvCxnSpPr>
        <p:spPr>
          <a:xfrm>
            <a:off x="6098559" y="2702488"/>
            <a:ext cx="0" cy="39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/>
          <p:cNvCxnSpPr/>
          <p:nvPr/>
        </p:nvCxnSpPr>
        <p:spPr>
          <a:xfrm>
            <a:off x="5208356" y="3628351"/>
            <a:ext cx="53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82"/>
          <p:cNvSpPr>
            <a:spLocks noChangeArrowheads="1"/>
          </p:cNvSpPr>
          <p:nvPr/>
        </p:nvSpPr>
        <p:spPr bwMode="auto">
          <a:xfrm>
            <a:off x="8014110" y="424755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N8</a:t>
            </a:r>
            <a:endParaRPr lang="pt-BR" sz="1600" baseline="-25000" dirty="0"/>
          </a:p>
        </p:txBody>
      </p:sp>
      <p:grpSp>
        <p:nvGrpSpPr>
          <p:cNvPr id="124" name="Grupo 251"/>
          <p:cNvGrpSpPr/>
          <p:nvPr/>
        </p:nvGrpSpPr>
        <p:grpSpPr>
          <a:xfrm flipH="1" flipV="1">
            <a:off x="7699532" y="2077084"/>
            <a:ext cx="548677" cy="1543307"/>
            <a:chOff x="6008919" y="1222053"/>
            <a:chExt cx="548677" cy="1543307"/>
          </a:xfrm>
        </p:grpSpPr>
        <p:sp>
          <p:nvSpPr>
            <p:cNvPr id="125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6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28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9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0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1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7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4" name="Grupo 250"/>
          <p:cNvGrpSpPr/>
          <p:nvPr/>
        </p:nvGrpSpPr>
        <p:grpSpPr>
          <a:xfrm flipH="1">
            <a:off x="7703511" y="3555197"/>
            <a:ext cx="545338" cy="1509696"/>
            <a:chOff x="3860088" y="4278598"/>
            <a:chExt cx="545338" cy="1509696"/>
          </a:xfrm>
        </p:grpSpPr>
        <p:grpSp>
          <p:nvGrpSpPr>
            <p:cNvPr id="13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3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36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43" name="Conector Reto 142"/>
          <p:cNvCxnSpPr/>
          <p:nvPr/>
        </p:nvCxnSpPr>
        <p:spPr>
          <a:xfrm>
            <a:off x="8247216" y="3573607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0"/>
          <p:cNvSpPr>
            <a:spLocks noChangeArrowheads="1"/>
          </p:cNvSpPr>
          <p:nvPr/>
        </p:nvSpPr>
        <p:spPr bwMode="auto">
          <a:xfrm>
            <a:off x="8439149" y="3881856"/>
            <a:ext cx="451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CL</a:t>
            </a:r>
            <a:endParaRPr lang="pt-BR" sz="1400" b="1" baseline="-25000" dirty="0"/>
          </a:p>
        </p:txBody>
      </p:sp>
      <p:sp>
        <p:nvSpPr>
          <p:cNvPr id="145" name="Forma livre 144"/>
          <p:cNvSpPr/>
          <p:nvPr/>
        </p:nvSpPr>
        <p:spPr>
          <a:xfrm>
            <a:off x="943114" y="2705100"/>
            <a:ext cx="445419" cy="927100"/>
          </a:xfrm>
          <a:custGeom>
            <a:avLst/>
            <a:gdLst>
              <a:gd name="connsiteX0" fmla="*/ 428625 w 428625"/>
              <a:gd name="connsiteY0" fmla="*/ 0 h 809625"/>
              <a:gd name="connsiteX1" fmla="*/ 428625 w 428625"/>
              <a:gd name="connsiteY1" fmla="*/ 809625 h 809625"/>
              <a:gd name="connsiteX2" fmla="*/ 0 w 428625"/>
              <a:gd name="connsiteY2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809625">
                <a:moveTo>
                  <a:pt x="428625" y="0"/>
                </a:moveTo>
                <a:lnTo>
                  <a:pt x="428625" y="809625"/>
                </a:lnTo>
                <a:lnTo>
                  <a:pt x="0" y="809625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Conector Reto 145"/>
          <p:cNvCxnSpPr/>
          <p:nvPr/>
        </p:nvCxnSpPr>
        <p:spPr>
          <a:xfrm>
            <a:off x="8079334" y="2085975"/>
            <a:ext cx="3714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78"/>
          <p:cNvSpPr>
            <a:spLocks noChangeArrowheads="1"/>
          </p:cNvSpPr>
          <p:nvPr/>
        </p:nvSpPr>
        <p:spPr bwMode="auto">
          <a:xfrm>
            <a:off x="7965515" y="1765977"/>
            <a:ext cx="57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V</a:t>
            </a:r>
            <a:r>
              <a:rPr lang="pt-BR" sz="1600" baseline="-25000" dirty="0" smtClean="0"/>
              <a:t>DD1</a:t>
            </a:r>
            <a:endParaRPr lang="pt-BR" sz="1600" baseline="-25000" dirty="0"/>
          </a:p>
        </p:txBody>
      </p:sp>
      <p:sp>
        <p:nvSpPr>
          <p:cNvPr id="148" name="Rectangle 140"/>
          <p:cNvSpPr>
            <a:spLocks noChangeArrowheads="1"/>
          </p:cNvSpPr>
          <p:nvPr/>
        </p:nvSpPr>
        <p:spPr bwMode="auto">
          <a:xfrm>
            <a:off x="1026569" y="334951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a</a:t>
            </a:r>
            <a:endParaRPr lang="pt-BR" sz="1400" baseline="-25000" dirty="0"/>
          </a:p>
        </p:txBody>
      </p:sp>
      <p:sp>
        <p:nvSpPr>
          <p:cNvPr id="149" name="Rectangle 140"/>
          <p:cNvSpPr>
            <a:spLocks noChangeArrowheads="1"/>
          </p:cNvSpPr>
          <p:nvPr/>
        </p:nvSpPr>
        <p:spPr bwMode="auto">
          <a:xfrm>
            <a:off x="2005507" y="3289299"/>
            <a:ext cx="304800" cy="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b</a:t>
            </a:r>
            <a:endParaRPr lang="pt-BR" sz="1400" baseline="-25000" dirty="0"/>
          </a:p>
        </p:txBody>
      </p:sp>
      <p:sp>
        <p:nvSpPr>
          <p:cNvPr id="150" name="Rectangle 140"/>
          <p:cNvSpPr>
            <a:spLocks noChangeArrowheads="1"/>
          </p:cNvSpPr>
          <p:nvPr/>
        </p:nvSpPr>
        <p:spPr bwMode="auto">
          <a:xfrm>
            <a:off x="6646531" y="3355129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f</a:t>
            </a:r>
            <a:endParaRPr lang="pt-BR" sz="1400" baseline="-25000" dirty="0"/>
          </a:p>
        </p:txBody>
      </p:sp>
      <p:sp>
        <p:nvSpPr>
          <p:cNvPr id="151" name="Rectangle 140"/>
          <p:cNvSpPr>
            <a:spLocks noChangeArrowheads="1"/>
          </p:cNvSpPr>
          <p:nvPr/>
        </p:nvSpPr>
        <p:spPr bwMode="auto">
          <a:xfrm>
            <a:off x="7393677" y="355331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g</a:t>
            </a:r>
            <a:endParaRPr lang="pt-BR" sz="1400" baseline="-25000" dirty="0"/>
          </a:p>
        </p:txBody>
      </p:sp>
      <p:sp>
        <p:nvSpPr>
          <p:cNvPr id="152" name="Rectangle 140"/>
          <p:cNvSpPr>
            <a:spLocks noChangeArrowheads="1"/>
          </p:cNvSpPr>
          <p:nvPr/>
        </p:nvSpPr>
        <p:spPr bwMode="auto">
          <a:xfrm>
            <a:off x="8365084" y="3302948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out</a:t>
            </a:r>
            <a:endParaRPr lang="pt-BR" sz="1400" baseline="-25000" dirty="0"/>
          </a:p>
        </p:txBody>
      </p:sp>
      <p:sp>
        <p:nvSpPr>
          <p:cNvPr id="153" name="Oval 111"/>
          <p:cNvSpPr>
            <a:spLocks noChangeArrowheads="1"/>
          </p:cNvSpPr>
          <p:nvPr/>
        </p:nvSpPr>
        <p:spPr bwMode="auto">
          <a:xfrm>
            <a:off x="913506" y="3590374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111"/>
          <p:cNvSpPr>
            <a:spLocks noChangeArrowheads="1"/>
          </p:cNvSpPr>
          <p:nvPr/>
        </p:nvSpPr>
        <p:spPr bwMode="auto">
          <a:xfrm>
            <a:off x="8211851" y="3539576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5" name="Conector Reto 154"/>
          <p:cNvCxnSpPr/>
          <p:nvPr/>
        </p:nvCxnSpPr>
        <p:spPr>
          <a:xfrm flipH="1">
            <a:off x="5901334" y="4370958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to 155"/>
          <p:cNvCxnSpPr/>
          <p:nvPr/>
        </p:nvCxnSpPr>
        <p:spPr>
          <a:xfrm flipV="1">
            <a:off x="6647798" y="3148318"/>
            <a:ext cx="0" cy="64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93"/>
          <p:cNvSpPr>
            <a:spLocks noChangeArrowheads="1"/>
          </p:cNvSpPr>
          <p:nvPr/>
        </p:nvSpPr>
        <p:spPr bwMode="auto">
          <a:xfrm>
            <a:off x="2813587" y="4179570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N3a</a:t>
            </a:r>
            <a:endParaRPr lang="pt-BR" sz="1600" baseline="-25000" dirty="0"/>
          </a:p>
        </p:txBody>
      </p:sp>
      <p:cxnSp>
        <p:nvCxnSpPr>
          <p:cNvPr id="168" name="Conector Reto 167"/>
          <p:cNvCxnSpPr/>
          <p:nvPr/>
        </p:nvCxnSpPr>
        <p:spPr>
          <a:xfrm flipH="1" flipV="1">
            <a:off x="1913440" y="3530601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/>
          <p:cNvCxnSpPr/>
          <p:nvPr/>
        </p:nvCxnSpPr>
        <p:spPr>
          <a:xfrm>
            <a:off x="7334271" y="3601506"/>
            <a:ext cx="3714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Forma livre 193"/>
          <p:cNvSpPr/>
          <p:nvPr/>
        </p:nvSpPr>
        <p:spPr>
          <a:xfrm>
            <a:off x="397932" y="1727197"/>
            <a:ext cx="7162801" cy="1871133"/>
          </a:xfrm>
          <a:custGeom>
            <a:avLst/>
            <a:gdLst>
              <a:gd name="connsiteX0" fmla="*/ 7001934 w 7001934"/>
              <a:gd name="connsiteY0" fmla="*/ 1871133 h 1871133"/>
              <a:gd name="connsiteX1" fmla="*/ 7001934 w 7001934"/>
              <a:gd name="connsiteY1" fmla="*/ 0 h 1871133"/>
              <a:gd name="connsiteX2" fmla="*/ 0 w 7001934"/>
              <a:gd name="connsiteY2" fmla="*/ 0 h 1871133"/>
              <a:gd name="connsiteX3" fmla="*/ 8467 w 7001934"/>
              <a:gd name="connsiteY3" fmla="*/ 982133 h 187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01934" h="1871133">
                <a:moveTo>
                  <a:pt x="7001934" y="1871133"/>
                </a:moveTo>
                <a:lnTo>
                  <a:pt x="7001934" y="0"/>
                </a:lnTo>
                <a:lnTo>
                  <a:pt x="0" y="0"/>
                </a:lnTo>
                <a:cubicBezTo>
                  <a:pt x="2822" y="327378"/>
                  <a:pt x="5645" y="654755"/>
                  <a:pt x="8467" y="982133"/>
                </a:cubicBez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Rectangle 193"/>
          <p:cNvSpPr>
            <a:spLocks noChangeArrowheads="1"/>
          </p:cNvSpPr>
          <p:nvPr/>
        </p:nvSpPr>
        <p:spPr bwMode="auto">
          <a:xfrm>
            <a:off x="4885778" y="2528566"/>
            <a:ext cx="5392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P5</a:t>
            </a:r>
            <a:endParaRPr lang="pt-BR" sz="1600" baseline="-25000" dirty="0"/>
          </a:p>
        </p:txBody>
      </p:sp>
      <p:sp>
        <p:nvSpPr>
          <p:cNvPr id="196" name="Rectangle 199"/>
          <p:cNvSpPr>
            <a:spLocks noChangeArrowheads="1"/>
          </p:cNvSpPr>
          <p:nvPr/>
        </p:nvSpPr>
        <p:spPr bwMode="auto">
          <a:xfrm>
            <a:off x="5039442" y="420421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N5</a:t>
            </a:r>
            <a:endParaRPr lang="pt-BR" sz="1600" baseline="-25000" dirty="0"/>
          </a:p>
        </p:txBody>
      </p:sp>
      <p:grpSp>
        <p:nvGrpSpPr>
          <p:cNvPr id="197" name="Grupo 196"/>
          <p:cNvGrpSpPr/>
          <p:nvPr/>
        </p:nvGrpSpPr>
        <p:grpSpPr>
          <a:xfrm flipH="1">
            <a:off x="4793251" y="3631386"/>
            <a:ext cx="545338" cy="1433493"/>
            <a:chOff x="3860088" y="4354801"/>
            <a:chExt cx="545338" cy="1433493"/>
          </a:xfrm>
        </p:grpSpPr>
        <p:grpSp>
          <p:nvGrpSpPr>
            <p:cNvPr id="198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01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2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3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99" name="Line 117"/>
            <p:cNvSpPr>
              <a:spLocks noChangeShapeType="1"/>
            </p:cNvSpPr>
            <p:nvPr/>
          </p:nvSpPr>
          <p:spPr bwMode="auto">
            <a:xfrm flipH="1">
              <a:off x="3860088" y="4354801"/>
              <a:ext cx="0" cy="50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0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06" name="Grupo 251"/>
          <p:cNvGrpSpPr/>
          <p:nvPr/>
        </p:nvGrpSpPr>
        <p:grpSpPr>
          <a:xfrm flipH="1" flipV="1">
            <a:off x="4670734" y="2077070"/>
            <a:ext cx="548677" cy="1543307"/>
            <a:chOff x="6008919" y="1222053"/>
            <a:chExt cx="548677" cy="1543307"/>
          </a:xfrm>
        </p:grpSpPr>
        <p:sp>
          <p:nvSpPr>
            <p:cNvPr id="207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08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10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1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2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3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4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9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6" name="Rectangle 140"/>
          <p:cNvSpPr>
            <a:spLocks noChangeArrowheads="1"/>
          </p:cNvSpPr>
          <p:nvPr/>
        </p:nvSpPr>
        <p:spPr bwMode="auto">
          <a:xfrm>
            <a:off x="4598709" y="4103898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217" name="Rectangle 140"/>
          <p:cNvSpPr>
            <a:spLocks noChangeArrowheads="1"/>
          </p:cNvSpPr>
          <p:nvPr/>
        </p:nvSpPr>
        <p:spPr bwMode="auto">
          <a:xfrm>
            <a:off x="2760834" y="3571185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c</a:t>
            </a:r>
            <a:endParaRPr lang="pt-BR" sz="1400" baseline="-25000" dirty="0"/>
          </a:p>
        </p:txBody>
      </p:sp>
      <p:sp>
        <p:nvSpPr>
          <p:cNvPr id="218" name="Oval 111"/>
          <p:cNvSpPr>
            <a:spLocks noChangeArrowheads="1"/>
          </p:cNvSpPr>
          <p:nvPr/>
        </p:nvSpPr>
        <p:spPr bwMode="auto">
          <a:xfrm>
            <a:off x="5299406" y="3590368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19" name="Grupo 251"/>
          <p:cNvGrpSpPr/>
          <p:nvPr/>
        </p:nvGrpSpPr>
        <p:grpSpPr>
          <a:xfrm flipV="1">
            <a:off x="5458159" y="2093998"/>
            <a:ext cx="548677" cy="1543307"/>
            <a:chOff x="6008919" y="1222053"/>
            <a:chExt cx="548677" cy="1543307"/>
          </a:xfrm>
        </p:grpSpPr>
        <p:sp>
          <p:nvSpPr>
            <p:cNvPr id="220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2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2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2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9" name="Rectangle 193"/>
          <p:cNvSpPr>
            <a:spLocks noChangeArrowheads="1"/>
          </p:cNvSpPr>
          <p:nvPr/>
        </p:nvSpPr>
        <p:spPr bwMode="auto">
          <a:xfrm>
            <a:off x="5245224" y="2528564"/>
            <a:ext cx="6323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P5a</a:t>
            </a:r>
            <a:endParaRPr lang="pt-BR" sz="1600" baseline="-25000" dirty="0"/>
          </a:p>
        </p:txBody>
      </p:sp>
      <p:sp>
        <p:nvSpPr>
          <p:cNvPr id="231" name="Forma livre 230"/>
          <p:cNvSpPr/>
          <p:nvPr/>
        </p:nvSpPr>
        <p:spPr>
          <a:xfrm>
            <a:off x="5719910" y="3062663"/>
            <a:ext cx="379307" cy="567267"/>
          </a:xfrm>
          <a:custGeom>
            <a:avLst/>
            <a:gdLst>
              <a:gd name="connsiteX0" fmla="*/ 381000 w 381000"/>
              <a:gd name="connsiteY0" fmla="*/ 0 h 567267"/>
              <a:gd name="connsiteX1" fmla="*/ 381000 w 381000"/>
              <a:gd name="connsiteY1" fmla="*/ 567267 h 567267"/>
              <a:gd name="connsiteX2" fmla="*/ 0 w 381000"/>
              <a:gd name="connsiteY2" fmla="*/ 567267 h 567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567267">
                <a:moveTo>
                  <a:pt x="381000" y="0"/>
                </a:moveTo>
                <a:lnTo>
                  <a:pt x="381000" y="567267"/>
                </a:lnTo>
                <a:lnTo>
                  <a:pt x="0" y="567267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3" name="Rectangle 140"/>
          <p:cNvSpPr>
            <a:spLocks noChangeArrowheads="1"/>
          </p:cNvSpPr>
          <p:nvPr/>
        </p:nvSpPr>
        <p:spPr bwMode="auto">
          <a:xfrm>
            <a:off x="5678030" y="3370295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e</a:t>
            </a:r>
            <a:endParaRPr lang="pt-BR" sz="1400" baseline="-25000" dirty="0"/>
          </a:p>
        </p:txBody>
      </p:sp>
      <p:cxnSp>
        <p:nvCxnSpPr>
          <p:cNvPr id="234" name="Conector Reto 233"/>
          <p:cNvCxnSpPr/>
          <p:nvPr/>
        </p:nvCxnSpPr>
        <p:spPr>
          <a:xfrm>
            <a:off x="6656970" y="3589143"/>
            <a:ext cx="1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142"/>
          <p:cNvSpPr>
            <a:spLocks noChangeShapeType="1"/>
          </p:cNvSpPr>
          <p:nvPr/>
        </p:nvSpPr>
        <p:spPr bwMode="auto">
          <a:xfrm>
            <a:off x="7703480" y="2694762"/>
            <a:ext cx="3311" cy="167721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9" name="Line 142"/>
          <p:cNvSpPr>
            <a:spLocks noChangeShapeType="1"/>
          </p:cNvSpPr>
          <p:nvPr/>
        </p:nvSpPr>
        <p:spPr bwMode="auto">
          <a:xfrm>
            <a:off x="3800187" y="2686289"/>
            <a:ext cx="3311" cy="167721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70" name="Rectangle 180"/>
          <p:cNvSpPr>
            <a:spLocks noChangeArrowheads="1"/>
          </p:cNvSpPr>
          <p:nvPr/>
        </p:nvSpPr>
        <p:spPr bwMode="auto">
          <a:xfrm>
            <a:off x="4016484" y="2537062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P4</a:t>
            </a:r>
            <a:endParaRPr lang="pt-BR" sz="1600" baseline="-25000" dirty="0"/>
          </a:p>
        </p:txBody>
      </p:sp>
      <p:sp>
        <p:nvSpPr>
          <p:cNvPr id="171" name="Rectangle 182"/>
          <p:cNvSpPr>
            <a:spLocks noChangeArrowheads="1"/>
          </p:cNvSpPr>
          <p:nvPr/>
        </p:nvSpPr>
        <p:spPr bwMode="auto">
          <a:xfrm>
            <a:off x="4017671" y="4239079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N4</a:t>
            </a:r>
            <a:endParaRPr lang="pt-BR" sz="1600" baseline="-25000" dirty="0"/>
          </a:p>
        </p:txBody>
      </p:sp>
      <p:grpSp>
        <p:nvGrpSpPr>
          <p:cNvPr id="172" name="Grupo 251"/>
          <p:cNvGrpSpPr/>
          <p:nvPr/>
        </p:nvGrpSpPr>
        <p:grpSpPr>
          <a:xfrm flipH="1" flipV="1">
            <a:off x="3804697" y="2068612"/>
            <a:ext cx="548677" cy="1543307"/>
            <a:chOff x="6008919" y="1222053"/>
            <a:chExt cx="548677" cy="1543307"/>
          </a:xfrm>
        </p:grpSpPr>
        <p:sp>
          <p:nvSpPr>
            <p:cNvPr id="173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74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76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7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8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9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0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1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82" name="Grupo 250"/>
          <p:cNvGrpSpPr/>
          <p:nvPr/>
        </p:nvGrpSpPr>
        <p:grpSpPr>
          <a:xfrm flipH="1">
            <a:off x="3808676" y="3546725"/>
            <a:ext cx="545338" cy="1509696"/>
            <a:chOff x="3860088" y="4278598"/>
            <a:chExt cx="545338" cy="1509696"/>
          </a:xfrm>
        </p:grpSpPr>
        <p:grpSp>
          <p:nvGrpSpPr>
            <p:cNvPr id="18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8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92" name="Oval 111"/>
          <p:cNvSpPr>
            <a:spLocks noChangeArrowheads="1"/>
          </p:cNvSpPr>
          <p:nvPr/>
        </p:nvSpPr>
        <p:spPr bwMode="auto">
          <a:xfrm>
            <a:off x="4313387" y="3541661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3" name="Conector Reto 192"/>
          <p:cNvCxnSpPr/>
          <p:nvPr/>
        </p:nvCxnSpPr>
        <p:spPr>
          <a:xfrm flipV="1">
            <a:off x="4353060" y="3581402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140"/>
          <p:cNvSpPr>
            <a:spLocks noChangeArrowheads="1"/>
          </p:cNvSpPr>
          <p:nvPr/>
        </p:nvSpPr>
        <p:spPr bwMode="auto">
          <a:xfrm>
            <a:off x="4325903" y="3315755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d</a:t>
            </a:r>
            <a:endParaRPr lang="pt-BR" sz="1400" baseline="-25000" dirty="0"/>
          </a:p>
        </p:txBody>
      </p:sp>
      <p:cxnSp>
        <p:nvCxnSpPr>
          <p:cNvPr id="236" name="Conector Reto 235"/>
          <p:cNvCxnSpPr/>
          <p:nvPr/>
        </p:nvCxnSpPr>
        <p:spPr>
          <a:xfrm flipH="1">
            <a:off x="6793960" y="3584121"/>
            <a:ext cx="0" cy="789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7" name="Grupo 250"/>
          <p:cNvGrpSpPr/>
          <p:nvPr/>
        </p:nvGrpSpPr>
        <p:grpSpPr>
          <a:xfrm flipH="1">
            <a:off x="6102447" y="3562130"/>
            <a:ext cx="545338" cy="1509696"/>
            <a:chOff x="3860088" y="4278598"/>
            <a:chExt cx="545338" cy="1509696"/>
          </a:xfrm>
        </p:grpSpPr>
        <p:grpSp>
          <p:nvGrpSpPr>
            <p:cNvPr id="238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41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2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3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4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5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39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0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6" name="Grupo 250"/>
          <p:cNvGrpSpPr/>
          <p:nvPr/>
        </p:nvGrpSpPr>
        <p:grpSpPr>
          <a:xfrm>
            <a:off x="3047256" y="3555191"/>
            <a:ext cx="545338" cy="1509696"/>
            <a:chOff x="3860088" y="4278598"/>
            <a:chExt cx="545338" cy="1509696"/>
          </a:xfrm>
        </p:grpSpPr>
        <p:grpSp>
          <p:nvGrpSpPr>
            <p:cNvPr id="247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50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1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2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3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4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48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9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56" name="Conector Reto 255"/>
          <p:cNvCxnSpPr/>
          <p:nvPr/>
        </p:nvCxnSpPr>
        <p:spPr>
          <a:xfrm flipH="1">
            <a:off x="2760133" y="3555191"/>
            <a:ext cx="104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Reto 261"/>
          <p:cNvCxnSpPr/>
          <p:nvPr/>
        </p:nvCxnSpPr>
        <p:spPr>
          <a:xfrm>
            <a:off x="4679201" y="2702497"/>
            <a:ext cx="0" cy="8873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Line 142"/>
          <p:cNvSpPr>
            <a:spLocks noChangeShapeType="1"/>
          </p:cNvSpPr>
          <p:nvPr/>
        </p:nvSpPr>
        <p:spPr bwMode="auto">
          <a:xfrm>
            <a:off x="5993214" y="1721095"/>
            <a:ext cx="0" cy="100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64" name="Rectangle 178"/>
          <p:cNvSpPr>
            <a:spLocks noChangeArrowheads="1"/>
          </p:cNvSpPr>
          <p:nvPr/>
        </p:nvSpPr>
        <p:spPr bwMode="auto">
          <a:xfrm>
            <a:off x="493673" y="5345261"/>
            <a:ext cx="13033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err="1" smtClean="0"/>
              <a:t>Pellerano</a:t>
            </a:r>
            <a:endParaRPr lang="pt-BR" sz="2000" baseline="-25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178"/>
          <p:cNvSpPr>
            <a:spLocks noChangeArrowheads="1"/>
          </p:cNvSpPr>
          <p:nvPr/>
        </p:nvSpPr>
        <p:spPr bwMode="auto">
          <a:xfrm>
            <a:off x="493673" y="5345261"/>
            <a:ext cx="13033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000" dirty="0" err="1" smtClean="0"/>
              <a:t>Pellerano</a:t>
            </a:r>
            <a:endParaRPr lang="pt-BR" sz="2000" baseline="-25000" dirty="0"/>
          </a:p>
        </p:txBody>
      </p:sp>
      <p:grpSp>
        <p:nvGrpSpPr>
          <p:cNvPr id="266" name="Grupo 265"/>
          <p:cNvGrpSpPr/>
          <p:nvPr/>
        </p:nvGrpSpPr>
        <p:grpSpPr>
          <a:xfrm>
            <a:off x="157171" y="1721095"/>
            <a:ext cx="8855531" cy="3685581"/>
            <a:chOff x="157171" y="1721095"/>
            <a:chExt cx="8855531" cy="3685581"/>
          </a:xfrm>
        </p:grpSpPr>
        <p:sp>
          <p:nvSpPr>
            <p:cNvPr id="3" name="Rectangle 140"/>
            <p:cNvSpPr>
              <a:spLocks noChangeArrowheads="1"/>
            </p:cNvSpPr>
            <p:nvPr/>
          </p:nvSpPr>
          <p:spPr bwMode="auto">
            <a:xfrm>
              <a:off x="2119953" y="2436167"/>
              <a:ext cx="5152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4" name="Rectangle 178"/>
            <p:cNvSpPr>
              <a:spLocks noChangeArrowheads="1"/>
            </p:cNvSpPr>
            <p:nvPr/>
          </p:nvSpPr>
          <p:spPr bwMode="auto">
            <a:xfrm>
              <a:off x="4584102" y="5037344"/>
              <a:ext cx="5593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SS</a:t>
              </a:r>
              <a:endParaRPr lang="pt-BR" b="1" baseline="-25000" dirty="0"/>
            </a:p>
          </p:txBody>
        </p:sp>
        <p:sp>
          <p:nvSpPr>
            <p:cNvPr id="5" name="Rectangle 179"/>
            <p:cNvSpPr>
              <a:spLocks noChangeArrowheads="1"/>
            </p:cNvSpPr>
            <p:nvPr/>
          </p:nvSpPr>
          <p:spPr bwMode="auto">
            <a:xfrm>
              <a:off x="1638922" y="2543951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P2</a:t>
              </a:r>
              <a:endParaRPr lang="pt-BR" sz="1600" baseline="-25000" dirty="0"/>
            </a:p>
          </p:txBody>
        </p:sp>
        <p:sp>
          <p:nvSpPr>
            <p:cNvPr id="6" name="Rectangle 180"/>
            <p:cNvSpPr>
              <a:spLocks noChangeArrowheads="1"/>
            </p:cNvSpPr>
            <p:nvPr/>
          </p:nvSpPr>
          <p:spPr bwMode="auto">
            <a:xfrm>
              <a:off x="1617539" y="4202753"/>
              <a:ext cx="514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sp>
          <p:nvSpPr>
            <p:cNvPr id="7" name="Rectangle 193"/>
            <p:cNvSpPr>
              <a:spLocks noChangeArrowheads="1"/>
            </p:cNvSpPr>
            <p:nvPr/>
          </p:nvSpPr>
          <p:spPr bwMode="auto">
            <a:xfrm>
              <a:off x="654591" y="2528572"/>
              <a:ext cx="5392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</a:t>
              </a:r>
              <a:endParaRPr lang="pt-BR" sz="1600" baseline="-25000" dirty="0"/>
            </a:p>
          </p:txBody>
        </p:sp>
        <p:sp>
          <p:nvSpPr>
            <p:cNvPr id="8" name="Rectangle 199"/>
            <p:cNvSpPr>
              <a:spLocks noChangeArrowheads="1"/>
            </p:cNvSpPr>
            <p:nvPr/>
          </p:nvSpPr>
          <p:spPr bwMode="auto">
            <a:xfrm>
              <a:off x="746679" y="4204221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</a:t>
              </a:r>
              <a:endParaRPr lang="pt-BR" sz="1600" baseline="-25000" dirty="0"/>
            </a:p>
          </p:txBody>
        </p:sp>
        <p:sp>
          <p:nvSpPr>
            <p:cNvPr id="9" name="Oval 112"/>
            <p:cNvSpPr>
              <a:spLocks noChangeArrowheads="1"/>
            </p:cNvSpPr>
            <p:nvPr/>
          </p:nvSpPr>
          <p:spPr bwMode="auto">
            <a:xfrm>
              <a:off x="7305698" y="3561597"/>
              <a:ext cx="77171" cy="773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0" name="Conector reto 13"/>
            <p:cNvCxnSpPr>
              <a:cxnSpLocks noChangeShapeType="1"/>
            </p:cNvCxnSpPr>
            <p:nvPr/>
          </p:nvCxnSpPr>
          <p:spPr bwMode="auto">
            <a:xfrm>
              <a:off x="887827" y="2083936"/>
              <a:ext cx="6516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11" name="Rectangle 182"/>
            <p:cNvSpPr>
              <a:spLocks noChangeArrowheads="1"/>
            </p:cNvSpPr>
            <p:nvPr/>
          </p:nvSpPr>
          <p:spPr bwMode="auto">
            <a:xfrm>
              <a:off x="2458473" y="4190395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N3</a:t>
              </a:r>
              <a:endParaRPr lang="pt-BR" sz="1600" baseline="-25000" dirty="0"/>
            </a:p>
          </p:txBody>
        </p:sp>
        <p:sp>
          <p:nvSpPr>
            <p:cNvPr id="12" name="Rectangle 178"/>
            <p:cNvSpPr>
              <a:spLocks noChangeArrowheads="1"/>
            </p:cNvSpPr>
            <p:nvPr/>
          </p:nvSpPr>
          <p:spPr bwMode="auto">
            <a:xfrm>
              <a:off x="3920557" y="1749043"/>
              <a:ext cx="5757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DD</a:t>
              </a:r>
              <a:endParaRPr lang="pt-BR" b="1" baseline="-25000" dirty="0"/>
            </a:p>
          </p:txBody>
        </p:sp>
        <p:cxnSp>
          <p:nvCxnSpPr>
            <p:cNvPr id="13" name="Conector reto 13"/>
            <p:cNvCxnSpPr>
              <a:cxnSpLocks noChangeShapeType="1"/>
            </p:cNvCxnSpPr>
            <p:nvPr/>
          </p:nvCxnSpPr>
          <p:spPr bwMode="auto">
            <a:xfrm>
              <a:off x="736332" y="5063963"/>
              <a:ext cx="8136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14" name="Line 142"/>
            <p:cNvSpPr>
              <a:spLocks noChangeShapeType="1"/>
            </p:cNvSpPr>
            <p:nvPr/>
          </p:nvSpPr>
          <p:spPr bwMode="auto">
            <a:xfrm>
              <a:off x="2237412" y="3540767"/>
              <a:ext cx="0" cy="82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" name="Grupo 14"/>
            <p:cNvGrpSpPr/>
            <p:nvPr/>
          </p:nvGrpSpPr>
          <p:grpSpPr>
            <a:xfrm>
              <a:off x="8550740" y="3565070"/>
              <a:ext cx="461962" cy="777562"/>
              <a:chOff x="3128881" y="2832511"/>
              <a:chExt cx="461962" cy="777562"/>
            </a:xfrm>
          </p:grpSpPr>
          <p:cxnSp>
            <p:nvCxnSpPr>
              <p:cNvPr id="16" name="Conector Reto 15"/>
              <p:cNvCxnSpPr/>
              <p:nvPr/>
            </p:nvCxnSpPr>
            <p:spPr>
              <a:xfrm flipV="1">
                <a:off x="3128881" y="309016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 flipV="1">
                <a:off x="3133643" y="3152075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3373356" y="2832511"/>
                <a:ext cx="0" cy="25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3373356" y="3142073"/>
                <a:ext cx="0" cy="468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to 19"/>
            <p:cNvCxnSpPr/>
            <p:nvPr/>
          </p:nvCxnSpPr>
          <p:spPr>
            <a:xfrm>
              <a:off x="8794962" y="4166711"/>
              <a:ext cx="0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111"/>
            <p:cNvSpPr>
              <a:spLocks noChangeArrowheads="1"/>
            </p:cNvSpPr>
            <p:nvPr/>
          </p:nvSpPr>
          <p:spPr bwMode="auto">
            <a:xfrm>
              <a:off x="1891661" y="3491130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2" name="Grupo 250"/>
            <p:cNvGrpSpPr/>
            <p:nvPr/>
          </p:nvGrpSpPr>
          <p:grpSpPr>
            <a:xfrm flipH="1">
              <a:off x="407351" y="3555189"/>
              <a:ext cx="545338" cy="1509696"/>
              <a:chOff x="3860088" y="4278598"/>
              <a:chExt cx="545338" cy="1509696"/>
            </a:xfrm>
          </p:grpSpPr>
          <p:grpSp>
            <p:nvGrpSpPr>
              <p:cNvPr id="2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1" name="Grupo 251"/>
            <p:cNvGrpSpPr/>
            <p:nvPr/>
          </p:nvGrpSpPr>
          <p:grpSpPr>
            <a:xfrm flipH="1" flipV="1">
              <a:off x="411839" y="2077076"/>
              <a:ext cx="548677" cy="1543307"/>
              <a:chOff x="6008919" y="1222053"/>
              <a:chExt cx="548677" cy="1543307"/>
            </a:xfrm>
          </p:grpSpPr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1" name="Grupo 250"/>
            <p:cNvGrpSpPr/>
            <p:nvPr/>
          </p:nvGrpSpPr>
          <p:grpSpPr>
            <a:xfrm flipH="1">
              <a:off x="1381923" y="3555185"/>
              <a:ext cx="545338" cy="1509696"/>
              <a:chOff x="3860088" y="4278598"/>
              <a:chExt cx="545338" cy="1509696"/>
            </a:xfrm>
          </p:grpSpPr>
          <p:grpSp>
            <p:nvGrpSpPr>
              <p:cNvPr id="42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0" name="Grupo 251"/>
            <p:cNvGrpSpPr/>
            <p:nvPr/>
          </p:nvGrpSpPr>
          <p:grpSpPr>
            <a:xfrm flipH="1" flipV="1">
              <a:off x="1383387" y="2077072"/>
              <a:ext cx="548677" cy="1543307"/>
              <a:chOff x="6008919" y="1222053"/>
              <a:chExt cx="548677" cy="1543307"/>
            </a:xfrm>
          </p:grpSpPr>
          <p:sp>
            <p:nvSpPr>
              <p:cNvPr id="5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5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5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0" name="Grupo 251"/>
            <p:cNvGrpSpPr/>
            <p:nvPr/>
          </p:nvGrpSpPr>
          <p:grpSpPr>
            <a:xfrm flipH="1" flipV="1">
              <a:off x="2226446" y="2077078"/>
              <a:ext cx="548677" cy="1543307"/>
              <a:chOff x="6008919" y="1222053"/>
              <a:chExt cx="548677" cy="1543307"/>
            </a:xfrm>
          </p:grpSpPr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6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6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70" name="Rectangle 140"/>
            <p:cNvSpPr>
              <a:spLocks noChangeArrowheads="1"/>
            </p:cNvSpPr>
            <p:nvPr/>
          </p:nvSpPr>
          <p:spPr bwMode="auto">
            <a:xfrm>
              <a:off x="191255" y="4103904"/>
              <a:ext cx="5299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71" name="Rectangle 140"/>
            <p:cNvSpPr>
              <a:spLocks noChangeArrowheads="1"/>
            </p:cNvSpPr>
            <p:nvPr/>
          </p:nvSpPr>
          <p:spPr bwMode="auto">
            <a:xfrm>
              <a:off x="1222362" y="4110832"/>
              <a:ext cx="471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72" name="Rectangle 140"/>
            <p:cNvSpPr>
              <a:spLocks noChangeArrowheads="1"/>
            </p:cNvSpPr>
            <p:nvPr/>
          </p:nvSpPr>
          <p:spPr bwMode="auto">
            <a:xfrm>
              <a:off x="3329093" y="4096506"/>
              <a:ext cx="4957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MC</a:t>
              </a:r>
              <a:endParaRPr lang="pt-BR" sz="1400" b="1" baseline="-25000" dirty="0"/>
            </a:p>
          </p:txBody>
        </p:sp>
        <p:sp>
          <p:nvSpPr>
            <p:cNvPr id="73" name="Rectangle 179"/>
            <p:cNvSpPr>
              <a:spLocks noChangeArrowheads="1"/>
            </p:cNvSpPr>
            <p:nvPr/>
          </p:nvSpPr>
          <p:spPr bwMode="auto">
            <a:xfrm>
              <a:off x="2472472" y="2543951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P3</a:t>
              </a:r>
              <a:endParaRPr lang="pt-BR" sz="1600" baseline="-25000" dirty="0"/>
            </a:p>
          </p:txBody>
        </p:sp>
        <p:grpSp>
          <p:nvGrpSpPr>
            <p:cNvPr id="74" name="Grupo 250"/>
            <p:cNvGrpSpPr/>
            <p:nvPr/>
          </p:nvGrpSpPr>
          <p:grpSpPr>
            <a:xfrm flipH="1">
              <a:off x="2234446" y="3555191"/>
              <a:ext cx="545338" cy="1509696"/>
              <a:chOff x="3860088" y="4278598"/>
              <a:chExt cx="545338" cy="1509696"/>
            </a:xfrm>
          </p:grpSpPr>
          <p:grpSp>
            <p:nvGrpSpPr>
              <p:cNvPr id="7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7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76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7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3" name="Rectangle 140"/>
            <p:cNvSpPr>
              <a:spLocks noChangeArrowheads="1"/>
            </p:cNvSpPr>
            <p:nvPr/>
          </p:nvSpPr>
          <p:spPr bwMode="auto">
            <a:xfrm>
              <a:off x="6605087" y="2436173"/>
              <a:ext cx="451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84" name="Rectangle 179"/>
            <p:cNvSpPr>
              <a:spLocks noChangeArrowheads="1"/>
            </p:cNvSpPr>
            <p:nvPr/>
          </p:nvSpPr>
          <p:spPr bwMode="auto">
            <a:xfrm>
              <a:off x="6297108" y="2543957"/>
              <a:ext cx="6149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P6</a:t>
              </a:r>
              <a:endParaRPr lang="pt-BR" sz="1600" baseline="-25000" dirty="0"/>
            </a:p>
          </p:txBody>
        </p:sp>
        <p:sp>
          <p:nvSpPr>
            <p:cNvPr id="85" name="Rectangle 180"/>
            <p:cNvSpPr>
              <a:spLocks noChangeArrowheads="1"/>
            </p:cNvSpPr>
            <p:nvPr/>
          </p:nvSpPr>
          <p:spPr bwMode="auto">
            <a:xfrm>
              <a:off x="6328291" y="4186431"/>
              <a:ext cx="5837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N6</a:t>
              </a:r>
              <a:endParaRPr lang="pt-BR" sz="1600" baseline="-25000" dirty="0"/>
            </a:p>
          </p:txBody>
        </p:sp>
        <p:sp>
          <p:nvSpPr>
            <p:cNvPr id="86" name="Rectangle 182"/>
            <p:cNvSpPr>
              <a:spLocks noChangeArrowheads="1"/>
            </p:cNvSpPr>
            <p:nvPr/>
          </p:nvSpPr>
          <p:spPr bwMode="auto">
            <a:xfrm>
              <a:off x="7040476" y="4215801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N7</a:t>
              </a:r>
              <a:endParaRPr lang="pt-BR" sz="1600" baseline="-25000" dirty="0"/>
            </a:p>
          </p:txBody>
        </p:sp>
        <p:sp>
          <p:nvSpPr>
            <p:cNvPr id="87" name="Oval 111"/>
            <p:cNvSpPr>
              <a:spLocks noChangeArrowheads="1"/>
            </p:cNvSpPr>
            <p:nvPr/>
          </p:nvSpPr>
          <p:spPr bwMode="auto">
            <a:xfrm>
              <a:off x="2737289" y="3509910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" name="Grupo 251"/>
            <p:cNvGrpSpPr/>
            <p:nvPr/>
          </p:nvGrpSpPr>
          <p:grpSpPr>
            <a:xfrm flipH="1" flipV="1">
              <a:off x="6098559" y="2077061"/>
              <a:ext cx="548677" cy="1075307"/>
              <a:chOff x="6008919" y="1690053"/>
              <a:chExt cx="548677" cy="1075307"/>
            </a:xfrm>
          </p:grpSpPr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 flipV="1">
                <a:off x="6008919" y="1690053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90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9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1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8" name="Grupo 251"/>
            <p:cNvGrpSpPr/>
            <p:nvPr/>
          </p:nvGrpSpPr>
          <p:grpSpPr>
            <a:xfrm flipH="1" flipV="1">
              <a:off x="6788107" y="2077084"/>
              <a:ext cx="548677" cy="1543307"/>
              <a:chOff x="6008919" y="1222053"/>
              <a:chExt cx="548677" cy="1543307"/>
            </a:xfrm>
          </p:grpSpPr>
          <p:sp>
            <p:nvSpPr>
              <p:cNvPr id="99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0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0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1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08" name="Rectangle 140"/>
            <p:cNvSpPr>
              <a:spLocks noChangeArrowheads="1"/>
            </p:cNvSpPr>
            <p:nvPr/>
          </p:nvSpPr>
          <p:spPr bwMode="auto">
            <a:xfrm>
              <a:off x="5869282" y="4131908"/>
              <a:ext cx="5055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109" name="Rectangle 180"/>
            <p:cNvSpPr>
              <a:spLocks noChangeArrowheads="1"/>
            </p:cNvSpPr>
            <p:nvPr/>
          </p:nvSpPr>
          <p:spPr bwMode="auto">
            <a:xfrm>
              <a:off x="7953654" y="2545534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p8</a:t>
              </a:r>
              <a:endParaRPr lang="pt-BR" sz="1600" baseline="-25000" dirty="0"/>
            </a:p>
          </p:txBody>
        </p:sp>
        <p:sp>
          <p:nvSpPr>
            <p:cNvPr id="110" name="Rectangle 179"/>
            <p:cNvSpPr>
              <a:spLocks noChangeArrowheads="1"/>
            </p:cNvSpPr>
            <p:nvPr/>
          </p:nvSpPr>
          <p:spPr bwMode="auto">
            <a:xfrm>
              <a:off x="7013002" y="2542897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P7</a:t>
              </a:r>
              <a:endParaRPr lang="pt-BR" sz="1600" baseline="-25000" dirty="0"/>
            </a:p>
          </p:txBody>
        </p:sp>
        <p:grpSp>
          <p:nvGrpSpPr>
            <p:cNvPr id="111" name="Grupo 250"/>
            <p:cNvGrpSpPr/>
            <p:nvPr/>
          </p:nvGrpSpPr>
          <p:grpSpPr>
            <a:xfrm flipH="1">
              <a:off x="6791239" y="3555197"/>
              <a:ext cx="545338" cy="1509696"/>
              <a:chOff x="3860088" y="4278598"/>
              <a:chExt cx="545338" cy="1509696"/>
            </a:xfrm>
          </p:grpSpPr>
          <p:grpSp>
            <p:nvGrpSpPr>
              <p:cNvPr id="112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1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1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20" name="Conector Reto 119"/>
            <p:cNvCxnSpPr>
              <a:stCxn id="96" idx="1"/>
            </p:cNvCxnSpPr>
            <p:nvPr/>
          </p:nvCxnSpPr>
          <p:spPr>
            <a:xfrm>
              <a:off x="6098559" y="2702488"/>
              <a:ext cx="0" cy="396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Reto 120"/>
            <p:cNvCxnSpPr/>
            <p:nvPr/>
          </p:nvCxnSpPr>
          <p:spPr>
            <a:xfrm>
              <a:off x="5208356" y="3628351"/>
              <a:ext cx="5364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82"/>
            <p:cNvSpPr>
              <a:spLocks noChangeArrowheads="1"/>
            </p:cNvSpPr>
            <p:nvPr/>
          </p:nvSpPr>
          <p:spPr bwMode="auto">
            <a:xfrm>
              <a:off x="8014110" y="4247551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N8</a:t>
              </a:r>
              <a:endParaRPr lang="pt-BR" sz="1600" baseline="-25000" dirty="0"/>
            </a:p>
          </p:txBody>
        </p:sp>
        <p:grpSp>
          <p:nvGrpSpPr>
            <p:cNvPr id="123" name="Grupo 251"/>
            <p:cNvGrpSpPr/>
            <p:nvPr/>
          </p:nvGrpSpPr>
          <p:grpSpPr>
            <a:xfrm flipH="1" flipV="1">
              <a:off x="7699532" y="2077084"/>
              <a:ext cx="548677" cy="1543307"/>
              <a:chOff x="6008919" y="1222053"/>
              <a:chExt cx="548677" cy="1543307"/>
            </a:xfrm>
          </p:grpSpPr>
          <p:sp>
            <p:nvSpPr>
              <p:cNvPr id="124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25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2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6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3" name="Grupo 250"/>
            <p:cNvGrpSpPr/>
            <p:nvPr/>
          </p:nvGrpSpPr>
          <p:grpSpPr>
            <a:xfrm flipH="1">
              <a:off x="7703511" y="3555197"/>
              <a:ext cx="545338" cy="1509696"/>
              <a:chOff x="3860088" y="4278598"/>
              <a:chExt cx="545338" cy="1509696"/>
            </a:xfrm>
          </p:grpSpPr>
          <p:grpSp>
            <p:nvGrpSpPr>
              <p:cNvPr id="134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3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35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6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42" name="Conector Reto 141"/>
            <p:cNvCxnSpPr/>
            <p:nvPr/>
          </p:nvCxnSpPr>
          <p:spPr>
            <a:xfrm>
              <a:off x="8247216" y="3573607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140"/>
            <p:cNvSpPr>
              <a:spLocks noChangeArrowheads="1"/>
            </p:cNvSpPr>
            <p:nvPr/>
          </p:nvSpPr>
          <p:spPr bwMode="auto">
            <a:xfrm>
              <a:off x="8439149" y="3881856"/>
              <a:ext cx="451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CL</a:t>
              </a:r>
              <a:endParaRPr lang="pt-BR" sz="1400" b="1" baseline="-25000" dirty="0"/>
            </a:p>
          </p:txBody>
        </p:sp>
        <p:sp>
          <p:nvSpPr>
            <p:cNvPr id="144" name="Forma livre 143"/>
            <p:cNvSpPr/>
            <p:nvPr/>
          </p:nvSpPr>
          <p:spPr>
            <a:xfrm>
              <a:off x="943114" y="2705100"/>
              <a:ext cx="445419" cy="927100"/>
            </a:xfrm>
            <a:custGeom>
              <a:avLst/>
              <a:gdLst>
                <a:gd name="connsiteX0" fmla="*/ 428625 w 428625"/>
                <a:gd name="connsiteY0" fmla="*/ 0 h 809625"/>
                <a:gd name="connsiteX1" fmla="*/ 428625 w 428625"/>
                <a:gd name="connsiteY1" fmla="*/ 809625 h 809625"/>
                <a:gd name="connsiteX2" fmla="*/ 0 w 428625"/>
                <a:gd name="connsiteY2" fmla="*/ 8096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809625">
                  <a:moveTo>
                    <a:pt x="428625" y="0"/>
                  </a:moveTo>
                  <a:lnTo>
                    <a:pt x="428625" y="809625"/>
                  </a:lnTo>
                  <a:lnTo>
                    <a:pt x="0" y="809625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5" name="Conector Reto 144"/>
            <p:cNvCxnSpPr/>
            <p:nvPr/>
          </p:nvCxnSpPr>
          <p:spPr>
            <a:xfrm>
              <a:off x="8079334" y="2085975"/>
              <a:ext cx="3714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78"/>
            <p:cNvSpPr>
              <a:spLocks noChangeArrowheads="1"/>
            </p:cNvSpPr>
            <p:nvPr/>
          </p:nvSpPr>
          <p:spPr bwMode="auto">
            <a:xfrm>
              <a:off x="7965515" y="1746927"/>
              <a:ext cx="6641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 smtClean="0"/>
                <a:t>V</a:t>
              </a:r>
              <a:r>
                <a:rPr lang="pt-BR" b="1" baseline="-25000" dirty="0" smtClean="0"/>
                <a:t>DD1</a:t>
              </a:r>
              <a:endParaRPr lang="pt-BR" b="1" baseline="-25000" dirty="0"/>
            </a:p>
          </p:txBody>
        </p:sp>
        <p:sp>
          <p:nvSpPr>
            <p:cNvPr id="147" name="Rectangle 140"/>
            <p:cNvSpPr>
              <a:spLocks noChangeArrowheads="1"/>
            </p:cNvSpPr>
            <p:nvPr/>
          </p:nvSpPr>
          <p:spPr bwMode="auto">
            <a:xfrm>
              <a:off x="1026569" y="3349518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a</a:t>
              </a:r>
              <a:endParaRPr lang="pt-BR" sz="1400" baseline="-25000" dirty="0"/>
            </a:p>
          </p:txBody>
        </p:sp>
        <p:sp>
          <p:nvSpPr>
            <p:cNvPr id="148" name="Rectangle 140"/>
            <p:cNvSpPr>
              <a:spLocks noChangeArrowheads="1"/>
            </p:cNvSpPr>
            <p:nvPr/>
          </p:nvSpPr>
          <p:spPr bwMode="auto">
            <a:xfrm>
              <a:off x="2005507" y="3289299"/>
              <a:ext cx="304800" cy="31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b</a:t>
              </a:r>
              <a:endParaRPr lang="pt-BR" sz="1400" baseline="-25000" dirty="0"/>
            </a:p>
          </p:txBody>
        </p:sp>
        <p:sp>
          <p:nvSpPr>
            <p:cNvPr id="149" name="Rectangle 140"/>
            <p:cNvSpPr>
              <a:spLocks noChangeArrowheads="1"/>
            </p:cNvSpPr>
            <p:nvPr/>
          </p:nvSpPr>
          <p:spPr bwMode="auto">
            <a:xfrm>
              <a:off x="6646531" y="3355129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f</a:t>
              </a:r>
              <a:endParaRPr lang="pt-BR" sz="1400" baseline="-25000" dirty="0"/>
            </a:p>
          </p:txBody>
        </p:sp>
        <p:sp>
          <p:nvSpPr>
            <p:cNvPr id="150" name="Rectangle 140"/>
            <p:cNvSpPr>
              <a:spLocks noChangeArrowheads="1"/>
            </p:cNvSpPr>
            <p:nvPr/>
          </p:nvSpPr>
          <p:spPr bwMode="auto">
            <a:xfrm>
              <a:off x="7393677" y="3553318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g</a:t>
              </a:r>
              <a:endParaRPr lang="pt-BR" sz="1400" baseline="-25000" dirty="0"/>
            </a:p>
          </p:txBody>
        </p:sp>
        <p:sp>
          <p:nvSpPr>
            <p:cNvPr id="151" name="Rectangle 140"/>
            <p:cNvSpPr>
              <a:spLocks noChangeArrowheads="1"/>
            </p:cNvSpPr>
            <p:nvPr/>
          </p:nvSpPr>
          <p:spPr bwMode="auto">
            <a:xfrm>
              <a:off x="8365084" y="3302948"/>
              <a:ext cx="4476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out</a:t>
              </a:r>
              <a:endParaRPr lang="pt-BR" sz="1400" baseline="-25000" dirty="0"/>
            </a:p>
          </p:txBody>
        </p:sp>
        <p:sp>
          <p:nvSpPr>
            <p:cNvPr id="152" name="Oval 111"/>
            <p:cNvSpPr>
              <a:spLocks noChangeArrowheads="1"/>
            </p:cNvSpPr>
            <p:nvPr/>
          </p:nvSpPr>
          <p:spPr bwMode="auto">
            <a:xfrm>
              <a:off x="913506" y="3590374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Oval 111"/>
            <p:cNvSpPr>
              <a:spLocks noChangeArrowheads="1"/>
            </p:cNvSpPr>
            <p:nvPr/>
          </p:nvSpPr>
          <p:spPr bwMode="auto">
            <a:xfrm>
              <a:off x="8211851" y="3539576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54" name="Conector Reto 153"/>
            <p:cNvCxnSpPr/>
            <p:nvPr/>
          </p:nvCxnSpPr>
          <p:spPr>
            <a:xfrm flipH="1">
              <a:off x="5901334" y="4370958"/>
              <a:ext cx="32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ector Reto 154"/>
            <p:cNvCxnSpPr/>
            <p:nvPr/>
          </p:nvCxnSpPr>
          <p:spPr>
            <a:xfrm flipV="1">
              <a:off x="6647798" y="3148318"/>
              <a:ext cx="0" cy="64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Rectangle 193"/>
            <p:cNvSpPr>
              <a:spLocks noChangeArrowheads="1"/>
            </p:cNvSpPr>
            <p:nvPr/>
          </p:nvSpPr>
          <p:spPr bwMode="auto">
            <a:xfrm>
              <a:off x="2813587" y="4179570"/>
              <a:ext cx="632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N3a</a:t>
              </a:r>
              <a:endParaRPr lang="pt-BR" sz="1600" baseline="-25000" dirty="0"/>
            </a:p>
          </p:txBody>
        </p:sp>
        <p:cxnSp>
          <p:nvCxnSpPr>
            <p:cNvPr id="157" name="Conector Reto 156"/>
            <p:cNvCxnSpPr/>
            <p:nvPr/>
          </p:nvCxnSpPr>
          <p:spPr>
            <a:xfrm flipH="1" flipV="1">
              <a:off x="1913440" y="3530601"/>
              <a:ext cx="32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to 157"/>
            <p:cNvCxnSpPr/>
            <p:nvPr/>
          </p:nvCxnSpPr>
          <p:spPr>
            <a:xfrm>
              <a:off x="7334271" y="3601506"/>
              <a:ext cx="3714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Forma livre 158"/>
            <p:cNvSpPr/>
            <p:nvPr/>
          </p:nvSpPr>
          <p:spPr>
            <a:xfrm>
              <a:off x="397932" y="1727197"/>
              <a:ext cx="7162801" cy="1871133"/>
            </a:xfrm>
            <a:custGeom>
              <a:avLst/>
              <a:gdLst>
                <a:gd name="connsiteX0" fmla="*/ 7001934 w 7001934"/>
                <a:gd name="connsiteY0" fmla="*/ 1871133 h 1871133"/>
                <a:gd name="connsiteX1" fmla="*/ 7001934 w 7001934"/>
                <a:gd name="connsiteY1" fmla="*/ 0 h 1871133"/>
                <a:gd name="connsiteX2" fmla="*/ 0 w 7001934"/>
                <a:gd name="connsiteY2" fmla="*/ 0 h 1871133"/>
                <a:gd name="connsiteX3" fmla="*/ 8467 w 7001934"/>
                <a:gd name="connsiteY3" fmla="*/ 982133 h 187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01934" h="1871133">
                  <a:moveTo>
                    <a:pt x="7001934" y="1871133"/>
                  </a:moveTo>
                  <a:lnTo>
                    <a:pt x="7001934" y="0"/>
                  </a:lnTo>
                  <a:lnTo>
                    <a:pt x="0" y="0"/>
                  </a:lnTo>
                  <a:cubicBezTo>
                    <a:pt x="2822" y="327378"/>
                    <a:pt x="5645" y="654755"/>
                    <a:pt x="8467" y="982133"/>
                  </a:cubicBez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0" name="Rectangle 193"/>
            <p:cNvSpPr>
              <a:spLocks noChangeArrowheads="1"/>
            </p:cNvSpPr>
            <p:nvPr/>
          </p:nvSpPr>
          <p:spPr bwMode="auto">
            <a:xfrm>
              <a:off x="4885778" y="2528566"/>
              <a:ext cx="53920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P5</a:t>
              </a:r>
              <a:endParaRPr lang="pt-BR" sz="1600" baseline="-25000" dirty="0"/>
            </a:p>
          </p:txBody>
        </p:sp>
        <p:sp>
          <p:nvSpPr>
            <p:cNvPr id="161" name="Rectangle 199"/>
            <p:cNvSpPr>
              <a:spLocks noChangeArrowheads="1"/>
            </p:cNvSpPr>
            <p:nvPr/>
          </p:nvSpPr>
          <p:spPr bwMode="auto">
            <a:xfrm>
              <a:off x="5039442" y="4204215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N5</a:t>
              </a:r>
              <a:endParaRPr lang="pt-BR" sz="1600" baseline="-25000" dirty="0"/>
            </a:p>
          </p:txBody>
        </p:sp>
        <p:grpSp>
          <p:nvGrpSpPr>
            <p:cNvPr id="162" name="Grupo 161"/>
            <p:cNvGrpSpPr/>
            <p:nvPr/>
          </p:nvGrpSpPr>
          <p:grpSpPr>
            <a:xfrm flipH="1">
              <a:off x="4793251" y="3631386"/>
              <a:ext cx="545338" cy="1433493"/>
              <a:chOff x="3860088" y="4354801"/>
              <a:chExt cx="545338" cy="1433493"/>
            </a:xfrm>
          </p:grpSpPr>
          <p:grpSp>
            <p:nvGrpSpPr>
              <p:cNvPr id="16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6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6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354801"/>
                <a:ext cx="0" cy="50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1" name="Grupo 251"/>
            <p:cNvGrpSpPr/>
            <p:nvPr/>
          </p:nvGrpSpPr>
          <p:grpSpPr>
            <a:xfrm flipH="1" flipV="1">
              <a:off x="4670734" y="2077070"/>
              <a:ext cx="548677" cy="1543307"/>
              <a:chOff x="6008919" y="1222053"/>
              <a:chExt cx="548677" cy="1543307"/>
            </a:xfrm>
          </p:grpSpPr>
          <p:sp>
            <p:nvSpPr>
              <p:cNvPr id="17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7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7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1" name="Rectangle 140"/>
            <p:cNvSpPr>
              <a:spLocks noChangeArrowheads="1"/>
            </p:cNvSpPr>
            <p:nvPr/>
          </p:nvSpPr>
          <p:spPr bwMode="auto">
            <a:xfrm>
              <a:off x="4598709" y="4103898"/>
              <a:ext cx="5299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182" name="Rectangle 140"/>
            <p:cNvSpPr>
              <a:spLocks noChangeArrowheads="1"/>
            </p:cNvSpPr>
            <p:nvPr/>
          </p:nvSpPr>
          <p:spPr bwMode="auto">
            <a:xfrm>
              <a:off x="2760834" y="3571185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endParaRPr lang="pt-BR" sz="1400" baseline="-25000" dirty="0"/>
            </a:p>
          </p:txBody>
        </p:sp>
        <p:sp>
          <p:nvSpPr>
            <p:cNvPr id="183" name="Oval 111"/>
            <p:cNvSpPr>
              <a:spLocks noChangeArrowheads="1"/>
            </p:cNvSpPr>
            <p:nvPr/>
          </p:nvSpPr>
          <p:spPr bwMode="auto">
            <a:xfrm>
              <a:off x="5299406" y="3590368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4" name="Grupo 251"/>
            <p:cNvGrpSpPr/>
            <p:nvPr/>
          </p:nvGrpSpPr>
          <p:grpSpPr>
            <a:xfrm flipV="1">
              <a:off x="5458159" y="2093998"/>
              <a:ext cx="548677" cy="1543307"/>
              <a:chOff x="6008919" y="1222053"/>
              <a:chExt cx="548677" cy="1543307"/>
            </a:xfrm>
          </p:grpSpPr>
          <p:sp>
            <p:nvSpPr>
              <p:cNvPr id="185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8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308460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87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94" name="Rectangle 193"/>
            <p:cNvSpPr>
              <a:spLocks noChangeArrowheads="1"/>
            </p:cNvSpPr>
            <p:nvPr/>
          </p:nvSpPr>
          <p:spPr bwMode="auto">
            <a:xfrm>
              <a:off x="5226174" y="2519039"/>
              <a:ext cx="63234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P5a</a:t>
              </a:r>
              <a:endParaRPr lang="pt-BR" sz="1600" baseline="-25000" dirty="0"/>
            </a:p>
          </p:txBody>
        </p:sp>
        <p:sp>
          <p:nvSpPr>
            <p:cNvPr id="195" name="Forma livre 194"/>
            <p:cNvSpPr/>
            <p:nvPr/>
          </p:nvSpPr>
          <p:spPr>
            <a:xfrm>
              <a:off x="5719910" y="3062663"/>
              <a:ext cx="379307" cy="567267"/>
            </a:xfrm>
            <a:custGeom>
              <a:avLst/>
              <a:gdLst>
                <a:gd name="connsiteX0" fmla="*/ 381000 w 381000"/>
                <a:gd name="connsiteY0" fmla="*/ 0 h 567267"/>
                <a:gd name="connsiteX1" fmla="*/ 381000 w 381000"/>
                <a:gd name="connsiteY1" fmla="*/ 567267 h 567267"/>
                <a:gd name="connsiteX2" fmla="*/ 0 w 381000"/>
                <a:gd name="connsiteY2" fmla="*/ 567267 h 567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567267">
                  <a:moveTo>
                    <a:pt x="381000" y="0"/>
                  </a:moveTo>
                  <a:lnTo>
                    <a:pt x="381000" y="567267"/>
                  </a:lnTo>
                  <a:lnTo>
                    <a:pt x="0" y="567267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Rectangle 140"/>
            <p:cNvSpPr>
              <a:spLocks noChangeArrowheads="1"/>
            </p:cNvSpPr>
            <p:nvPr/>
          </p:nvSpPr>
          <p:spPr bwMode="auto">
            <a:xfrm>
              <a:off x="5678030" y="3370295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e</a:t>
              </a:r>
              <a:endParaRPr lang="pt-BR" sz="1400" baseline="-25000" dirty="0"/>
            </a:p>
          </p:txBody>
        </p:sp>
        <p:cxnSp>
          <p:nvCxnSpPr>
            <p:cNvPr id="197" name="Conector Reto 196"/>
            <p:cNvCxnSpPr/>
            <p:nvPr/>
          </p:nvCxnSpPr>
          <p:spPr>
            <a:xfrm>
              <a:off x="6656970" y="3589143"/>
              <a:ext cx="14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Line 142"/>
            <p:cNvSpPr>
              <a:spLocks noChangeShapeType="1"/>
            </p:cNvSpPr>
            <p:nvPr/>
          </p:nvSpPr>
          <p:spPr bwMode="auto">
            <a:xfrm>
              <a:off x="7703480" y="2694762"/>
              <a:ext cx="3311" cy="16772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9" name="Line 142"/>
            <p:cNvSpPr>
              <a:spLocks noChangeShapeType="1"/>
            </p:cNvSpPr>
            <p:nvPr/>
          </p:nvSpPr>
          <p:spPr bwMode="auto">
            <a:xfrm>
              <a:off x="3800187" y="2686289"/>
              <a:ext cx="3311" cy="16772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0" name="Rectangle 180"/>
            <p:cNvSpPr>
              <a:spLocks noChangeArrowheads="1"/>
            </p:cNvSpPr>
            <p:nvPr/>
          </p:nvSpPr>
          <p:spPr bwMode="auto">
            <a:xfrm>
              <a:off x="4016484" y="2537062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P4</a:t>
              </a:r>
              <a:endParaRPr lang="pt-BR" sz="1600" baseline="-25000" dirty="0"/>
            </a:p>
          </p:txBody>
        </p:sp>
        <p:sp>
          <p:nvSpPr>
            <p:cNvPr id="201" name="Rectangle 182"/>
            <p:cNvSpPr>
              <a:spLocks noChangeArrowheads="1"/>
            </p:cNvSpPr>
            <p:nvPr/>
          </p:nvSpPr>
          <p:spPr bwMode="auto">
            <a:xfrm>
              <a:off x="4017671" y="4239079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N4</a:t>
              </a:r>
              <a:endParaRPr lang="pt-BR" sz="1600" baseline="-25000" dirty="0"/>
            </a:p>
          </p:txBody>
        </p:sp>
        <p:grpSp>
          <p:nvGrpSpPr>
            <p:cNvPr id="202" name="Grupo 251"/>
            <p:cNvGrpSpPr/>
            <p:nvPr/>
          </p:nvGrpSpPr>
          <p:grpSpPr>
            <a:xfrm flipH="1" flipV="1">
              <a:off x="3804697" y="2068612"/>
              <a:ext cx="548677" cy="1543307"/>
              <a:chOff x="6008919" y="1222053"/>
              <a:chExt cx="548677" cy="1543307"/>
            </a:xfrm>
          </p:grpSpPr>
          <p:sp>
            <p:nvSpPr>
              <p:cNvPr id="203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04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0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5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12" name="Grupo 250"/>
            <p:cNvGrpSpPr/>
            <p:nvPr/>
          </p:nvGrpSpPr>
          <p:grpSpPr>
            <a:xfrm flipH="1">
              <a:off x="3808676" y="3546725"/>
              <a:ext cx="545338" cy="1509696"/>
              <a:chOff x="3860088" y="4278598"/>
              <a:chExt cx="545338" cy="1509696"/>
            </a:xfrm>
          </p:grpSpPr>
          <p:grpSp>
            <p:nvGrpSpPr>
              <p:cNvPr id="21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1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1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21" name="Oval 111"/>
            <p:cNvSpPr>
              <a:spLocks noChangeArrowheads="1"/>
            </p:cNvSpPr>
            <p:nvPr/>
          </p:nvSpPr>
          <p:spPr bwMode="auto">
            <a:xfrm>
              <a:off x="4313387" y="3541661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22" name="Conector Reto 221"/>
            <p:cNvCxnSpPr/>
            <p:nvPr/>
          </p:nvCxnSpPr>
          <p:spPr>
            <a:xfrm flipV="1">
              <a:off x="4353060" y="3581402"/>
              <a:ext cx="32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Rectangle 140"/>
            <p:cNvSpPr>
              <a:spLocks noChangeArrowheads="1"/>
            </p:cNvSpPr>
            <p:nvPr/>
          </p:nvSpPr>
          <p:spPr bwMode="auto">
            <a:xfrm>
              <a:off x="4325903" y="3315755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d</a:t>
              </a:r>
              <a:endParaRPr lang="pt-BR" sz="1400" baseline="-25000" dirty="0"/>
            </a:p>
          </p:txBody>
        </p:sp>
        <p:cxnSp>
          <p:nvCxnSpPr>
            <p:cNvPr id="224" name="Conector Reto 223"/>
            <p:cNvCxnSpPr/>
            <p:nvPr/>
          </p:nvCxnSpPr>
          <p:spPr>
            <a:xfrm flipH="1">
              <a:off x="6793960" y="3584121"/>
              <a:ext cx="0" cy="789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" name="Grupo 250"/>
            <p:cNvGrpSpPr/>
            <p:nvPr/>
          </p:nvGrpSpPr>
          <p:grpSpPr>
            <a:xfrm flipH="1">
              <a:off x="6102447" y="3562130"/>
              <a:ext cx="545338" cy="1509696"/>
              <a:chOff x="3860088" y="4278598"/>
              <a:chExt cx="545338" cy="1509696"/>
            </a:xfrm>
          </p:grpSpPr>
          <p:grpSp>
            <p:nvGrpSpPr>
              <p:cNvPr id="226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29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0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1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27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8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34" name="Grupo 250"/>
            <p:cNvGrpSpPr/>
            <p:nvPr/>
          </p:nvGrpSpPr>
          <p:grpSpPr>
            <a:xfrm>
              <a:off x="3047256" y="3555191"/>
              <a:ext cx="545338" cy="1509696"/>
              <a:chOff x="3860088" y="4278598"/>
              <a:chExt cx="545338" cy="1509696"/>
            </a:xfrm>
          </p:grpSpPr>
          <p:grpSp>
            <p:nvGrpSpPr>
              <p:cNvPr id="23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3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9" name="Line 83"/>
                <p:cNvSpPr>
                  <a:spLocks noChangeShapeType="1"/>
                </p:cNvSpPr>
                <p:nvPr/>
              </p:nvSpPr>
              <p:spPr bwMode="auto">
                <a:xfrm>
                  <a:off x="2998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36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7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243" name="Conector Reto 242"/>
            <p:cNvCxnSpPr/>
            <p:nvPr/>
          </p:nvCxnSpPr>
          <p:spPr>
            <a:xfrm flipH="1">
              <a:off x="2760133" y="3555191"/>
              <a:ext cx="1044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 Reto 243"/>
            <p:cNvCxnSpPr/>
            <p:nvPr/>
          </p:nvCxnSpPr>
          <p:spPr>
            <a:xfrm>
              <a:off x="4679201" y="2702497"/>
              <a:ext cx="0" cy="8873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Line 142"/>
            <p:cNvSpPr>
              <a:spLocks noChangeShapeType="1"/>
            </p:cNvSpPr>
            <p:nvPr/>
          </p:nvSpPr>
          <p:spPr bwMode="auto">
            <a:xfrm>
              <a:off x="6002739" y="1721095"/>
              <a:ext cx="0" cy="100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7" name="Rectangle 193"/>
            <p:cNvSpPr>
              <a:spLocks noChangeArrowheads="1"/>
            </p:cNvSpPr>
            <p:nvPr/>
          </p:nvSpPr>
          <p:spPr bwMode="auto">
            <a:xfrm>
              <a:off x="157171" y="2914411"/>
              <a:ext cx="95498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290n/65n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48" name="Rectangle 193"/>
            <p:cNvSpPr>
              <a:spLocks noChangeArrowheads="1"/>
            </p:cNvSpPr>
            <p:nvPr/>
          </p:nvSpPr>
          <p:spPr bwMode="auto">
            <a:xfrm>
              <a:off x="167601" y="4597614"/>
              <a:ext cx="91552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285n/65n </a:t>
              </a:r>
              <a:r>
                <a:rPr lang="en-US" sz="1200" dirty="0" smtClean="0"/>
                <a:t>   </a:t>
              </a:r>
              <a:endParaRPr lang="pt-BR" sz="1200" dirty="0"/>
            </a:p>
          </p:txBody>
        </p:sp>
        <p:sp>
          <p:nvSpPr>
            <p:cNvPr id="249" name="Rectangle 193"/>
            <p:cNvSpPr>
              <a:spLocks noChangeArrowheads="1"/>
            </p:cNvSpPr>
            <p:nvPr/>
          </p:nvSpPr>
          <p:spPr bwMode="auto">
            <a:xfrm>
              <a:off x="1142326" y="2225889"/>
              <a:ext cx="91144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425n/65n    </a:t>
              </a:r>
              <a:endParaRPr lang="pt-BR" sz="1300" dirty="0"/>
            </a:p>
          </p:txBody>
        </p:sp>
        <p:sp>
          <p:nvSpPr>
            <p:cNvPr id="250" name="Rectangle 193"/>
            <p:cNvSpPr>
              <a:spLocks noChangeArrowheads="1"/>
            </p:cNvSpPr>
            <p:nvPr/>
          </p:nvSpPr>
          <p:spPr bwMode="auto">
            <a:xfrm>
              <a:off x="1144140" y="4588089"/>
              <a:ext cx="93321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440n/65n </a:t>
              </a:r>
              <a:r>
                <a:rPr lang="en-US" sz="1200" dirty="0" smtClean="0"/>
                <a:t>   </a:t>
              </a:r>
              <a:endParaRPr lang="pt-BR" sz="1200" dirty="0"/>
            </a:p>
          </p:txBody>
        </p:sp>
        <p:sp>
          <p:nvSpPr>
            <p:cNvPr id="251" name="Rectangle 193"/>
            <p:cNvSpPr>
              <a:spLocks noChangeArrowheads="1"/>
            </p:cNvSpPr>
            <p:nvPr/>
          </p:nvSpPr>
          <p:spPr bwMode="auto">
            <a:xfrm>
              <a:off x="2016360" y="2216364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2.2u/65n </a:t>
              </a:r>
              <a:r>
                <a:rPr lang="en-US" sz="1200" dirty="0" smtClean="0"/>
                <a:t>   </a:t>
              </a:r>
              <a:endParaRPr lang="pt-BR" sz="1200" dirty="0"/>
            </a:p>
          </p:txBody>
        </p:sp>
        <p:sp>
          <p:nvSpPr>
            <p:cNvPr id="252" name="Rectangle 193"/>
            <p:cNvSpPr>
              <a:spLocks noChangeArrowheads="1"/>
            </p:cNvSpPr>
            <p:nvPr/>
          </p:nvSpPr>
          <p:spPr bwMode="auto">
            <a:xfrm>
              <a:off x="1950138" y="4578564"/>
              <a:ext cx="94001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1.74u/65n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53" name="Rectangle 193"/>
            <p:cNvSpPr>
              <a:spLocks noChangeArrowheads="1"/>
            </p:cNvSpPr>
            <p:nvPr/>
          </p:nvSpPr>
          <p:spPr bwMode="auto">
            <a:xfrm>
              <a:off x="2974302" y="4608953"/>
              <a:ext cx="91189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1.74u/65n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54" name="Rectangle 193"/>
            <p:cNvSpPr>
              <a:spLocks noChangeArrowheads="1"/>
            </p:cNvSpPr>
            <p:nvPr/>
          </p:nvSpPr>
          <p:spPr bwMode="auto">
            <a:xfrm>
              <a:off x="3516086" y="2197314"/>
              <a:ext cx="92679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0.93u/65n </a:t>
              </a:r>
              <a:r>
                <a:rPr lang="en-US" sz="1200" dirty="0" smtClean="0"/>
                <a:t>   </a:t>
              </a:r>
              <a:endParaRPr lang="pt-BR" sz="1200" dirty="0"/>
            </a:p>
          </p:txBody>
        </p:sp>
        <p:sp>
          <p:nvSpPr>
            <p:cNvPr id="255" name="Rectangle 193"/>
            <p:cNvSpPr>
              <a:spLocks noChangeArrowheads="1"/>
            </p:cNvSpPr>
            <p:nvPr/>
          </p:nvSpPr>
          <p:spPr bwMode="auto">
            <a:xfrm>
              <a:off x="3671896" y="4610314"/>
              <a:ext cx="9763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200n/65n </a:t>
              </a:r>
              <a:r>
                <a:rPr lang="en-US" sz="1300" dirty="0" smtClean="0"/>
                <a:t>   </a:t>
              </a:r>
              <a:endParaRPr lang="pt-BR" sz="1300" dirty="0"/>
            </a:p>
          </p:txBody>
        </p:sp>
        <p:sp>
          <p:nvSpPr>
            <p:cNvPr id="256" name="Rectangle 193"/>
            <p:cNvSpPr>
              <a:spLocks noChangeArrowheads="1"/>
            </p:cNvSpPr>
            <p:nvPr/>
          </p:nvSpPr>
          <p:spPr bwMode="auto">
            <a:xfrm>
              <a:off x="4408949" y="2206839"/>
              <a:ext cx="101213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290n/65n   </a:t>
              </a:r>
              <a:r>
                <a:rPr lang="en-US" sz="1200" dirty="0" smtClean="0"/>
                <a:t> </a:t>
              </a:r>
              <a:endParaRPr lang="pt-BR" sz="1200" dirty="0"/>
            </a:p>
          </p:txBody>
        </p:sp>
        <p:sp>
          <p:nvSpPr>
            <p:cNvPr id="257" name="Rectangle 193"/>
            <p:cNvSpPr>
              <a:spLocks noChangeArrowheads="1"/>
            </p:cNvSpPr>
            <p:nvPr/>
          </p:nvSpPr>
          <p:spPr bwMode="auto">
            <a:xfrm>
              <a:off x="5394559" y="2962489"/>
              <a:ext cx="106248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290n/65n</a:t>
              </a:r>
              <a:r>
                <a:rPr lang="en-US" sz="1300" dirty="0" smtClean="0"/>
                <a:t>    </a:t>
              </a:r>
              <a:endParaRPr lang="pt-BR" sz="1300" dirty="0"/>
            </a:p>
          </p:txBody>
        </p:sp>
        <p:sp>
          <p:nvSpPr>
            <p:cNvPr id="258" name="Rectangle 193"/>
            <p:cNvSpPr>
              <a:spLocks noChangeArrowheads="1"/>
            </p:cNvSpPr>
            <p:nvPr/>
          </p:nvSpPr>
          <p:spPr bwMode="auto">
            <a:xfrm>
              <a:off x="4526424" y="4559514"/>
              <a:ext cx="95090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285n/65n    </a:t>
              </a:r>
              <a:endParaRPr lang="pt-BR" sz="1300" dirty="0"/>
            </a:p>
          </p:txBody>
        </p:sp>
        <p:sp>
          <p:nvSpPr>
            <p:cNvPr id="259" name="Rectangle 193"/>
            <p:cNvSpPr>
              <a:spLocks noChangeArrowheads="1"/>
            </p:cNvSpPr>
            <p:nvPr/>
          </p:nvSpPr>
          <p:spPr bwMode="auto">
            <a:xfrm>
              <a:off x="5646057" y="4591264"/>
              <a:ext cx="90094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440n/65n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60" name="Rectangle 193"/>
            <p:cNvSpPr>
              <a:spLocks noChangeArrowheads="1"/>
            </p:cNvSpPr>
            <p:nvPr/>
          </p:nvSpPr>
          <p:spPr bwMode="auto">
            <a:xfrm>
              <a:off x="5923424" y="2216364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425n/65n</a:t>
              </a:r>
              <a:r>
                <a:rPr lang="en-US" sz="1200" dirty="0" smtClean="0"/>
                <a:t>    </a:t>
              </a:r>
              <a:endParaRPr lang="pt-BR" sz="1200" dirty="0"/>
            </a:p>
          </p:txBody>
        </p:sp>
        <p:sp>
          <p:nvSpPr>
            <p:cNvPr id="261" name="Rectangle 193"/>
            <p:cNvSpPr>
              <a:spLocks noChangeArrowheads="1"/>
            </p:cNvSpPr>
            <p:nvPr/>
          </p:nvSpPr>
          <p:spPr bwMode="auto">
            <a:xfrm>
              <a:off x="6569762" y="4632539"/>
              <a:ext cx="1037537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1.74u/65n</a:t>
              </a:r>
              <a:r>
                <a:rPr lang="en-US" sz="1200" spc="-100" dirty="0" smtClean="0"/>
                <a:t>   </a:t>
              </a:r>
              <a:r>
                <a:rPr lang="en-US" sz="1200" dirty="0" smtClean="0"/>
                <a:t> </a:t>
              </a:r>
              <a:endParaRPr lang="pt-BR" sz="1200" dirty="0"/>
            </a:p>
          </p:txBody>
        </p:sp>
        <p:sp>
          <p:nvSpPr>
            <p:cNvPr id="262" name="Rectangle 193"/>
            <p:cNvSpPr>
              <a:spLocks noChangeArrowheads="1"/>
            </p:cNvSpPr>
            <p:nvPr/>
          </p:nvSpPr>
          <p:spPr bwMode="auto">
            <a:xfrm>
              <a:off x="6613760" y="2216364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2.2u/65n </a:t>
              </a:r>
              <a:r>
                <a:rPr lang="en-US" sz="1300" dirty="0" smtClean="0"/>
                <a:t>   </a:t>
              </a:r>
              <a:endParaRPr lang="pt-BR" sz="1300" dirty="0"/>
            </a:p>
          </p:txBody>
        </p:sp>
        <p:sp>
          <p:nvSpPr>
            <p:cNvPr id="263" name="Rectangle 193"/>
            <p:cNvSpPr>
              <a:spLocks noChangeArrowheads="1"/>
            </p:cNvSpPr>
            <p:nvPr/>
          </p:nvSpPr>
          <p:spPr bwMode="auto">
            <a:xfrm>
              <a:off x="7483709" y="2187789"/>
              <a:ext cx="100533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3.69u/65n</a:t>
              </a:r>
              <a:r>
                <a:rPr lang="en-US" sz="1200" spc="-100" dirty="0" smtClean="0"/>
                <a:t> </a:t>
              </a:r>
              <a:r>
                <a:rPr lang="en-US" sz="1200" dirty="0" smtClean="0"/>
                <a:t>   </a:t>
              </a:r>
              <a:endParaRPr lang="pt-BR" sz="1200" dirty="0"/>
            </a:p>
          </p:txBody>
        </p:sp>
        <p:sp>
          <p:nvSpPr>
            <p:cNvPr id="264" name="Rectangle 193"/>
            <p:cNvSpPr>
              <a:spLocks noChangeArrowheads="1"/>
            </p:cNvSpPr>
            <p:nvPr/>
          </p:nvSpPr>
          <p:spPr bwMode="auto">
            <a:xfrm>
              <a:off x="7419302" y="4581739"/>
              <a:ext cx="904640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2.31u/65n  </a:t>
              </a:r>
              <a:r>
                <a:rPr lang="en-US" sz="1200" dirty="0" smtClean="0"/>
                <a:t>  </a:t>
              </a:r>
              <a:endParaRPr lang="pt-BR" sz="12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Rectangle 178"/>
          <p:cNvSpPr>
            <a:spLocks noChangeArrowheads="1"/>
          </p:cNvSpPr>
          <p:nvPr/>
        </p:nvSpPr>
        <p:spPr bwMode="auto">
          <a:xfrm>
            <a:off x="4977765" y="359410"/>
            <a:ext cx="49974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DD</a:t>
            </a:r>
            <a:endParaRPr lang="pt-BR" sz="1600" baseline="-25000" dirty="0"/>
          </a:p>
        </p:txBody>
      </p:sp>
      <p:grpSp>
        <p:nvGrpSpPr>
          <p:cNvPr id="520" name="Grupo 519"/>
          <p:cNvGrpSpPr/>
          <p:nvPr/>
        </p:nvGrpSpPr>
        <p:grpSpPr>
          <a:xfrm>
            <a:off x="1134745" y="680085"/>
            <a:ext cx="7514590" cy="5765800"/>
            <a:chOff x="1787" y="1071"/>
            <a:chExt cx="11834" cy="9080"/>
          </a:xfrm>
        </p:grpSpPr>
        <p:sp>
          <p:nvSpPr>
            <p:cNvPr id="4" name="Rectangle 178"/>
            <p:cNvSpPr>
              <a:spLocks noChangeArrowheads="1"/>
            </p:cNvSpPr>
            <p:nvPr/>
          </p:nvSpPr>
          <p:spPr bwMode="auto">
            <a:xfrm>
              <a:off x="9909" y="5797"/>
              <a:ext cx="70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SS</a:t>
              </a:r>
              <a:endParaRPr lang="pt-BR" sz="1600" baseline="-25000" dirty="0"/>
            </a:p>
          </p:txBody>
        </p:sp>
        <p:sp>
          <p:nvSpPr>
            <p:cNvPr id="7" name="Rectangle 193"/>
            <p:cNvSpPr>
              <a:spLocks noChangeArrowheads="1"/>
            </p:cNvSpPr>
            <p:nvPr/>
          </p:nvSpPr>
          <p:spPr bwMode="auto">
            <a:xfrm>
              <a:off x="2497" y="1697"/>
              <a:ext cx="832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</a:t>
              </a:r>
              <a:endParaRPr lang="pt-BR" sz="1600" baseline="-25000" dirty="0"/>
            </a:p>
          </p:txBody>
        </p:sp>
        <p:sp>
          <p:nvSpPr>
            <p:cNvPr id="8" name="Rectangle 199"/>
            <p:cNvSpPr>
              <a:spLocks noChangeArrowheads="1"/>
            </p:cNvSpPr>
            <p:nvPr/>
          </p:nvSpPr>
          <p:spPr bwMode="auto">
            <a:xfrm>
              <a:off x="2441" y="3645"/>
              <a:ext cx="100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N1a</a:t>
              </a:r>
              <a:endParaRPr lang="pt-BR" sz="1600" baseline="-25000" dirty="0"/>
            </a:p>
          </p:txBody>
        </p:sp>
        <p:sp>
          <p:nvSpPr>
            <p:cNvPr id="9" name="Oval 112"/>
            <p:cNvSpPr>
              <a:spLocks noChangeArrowheads="1"/>
            </p:cNvSpPr>
            <p:nvPr/>
          </p:nvSpPr>
          <p:spPr bwMode="auto">
            <a:xfrm>
              <a:off x="12726" y="3562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cxnSp>
          <p:nvCxnSpPr>
            <p:cNvPr id="10" name="Conector reto 13"/>
            <p:cNvCxnSpPr>
              <a:cxnSpLocks noChangeShapeType="1"/>
            </p:cNvCxnSpPr>
            <p:nvPr/>
          </p:nvCxnSpPr>
          <p:spPr bwMode="auto">
            <a:xfrm>
              <a:off x="2667" y="1083"/>
              <a:ext cx="10501" cy="1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</p:spPr>
        </p:cxnSp>
        <p:sp>
          <p:nvSpPr>
            <p:cNvPr id="11" name="Rectangle 182"/>
            <p:cNvSpPr>
              <a:spLocks noChangeArrowheads="1"/>
            </p:cNvSpPr>
            <p:nvPr/>
          </p:nvSpPr>
          <p:spPr bwMode="auto">
            <a:xfrm>
              <a:off x="5615" y="3904"/>
              <a:ext cx="81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N4</a:t>
              </a:r>
              <a:endParaRPr lang="pt-BR" sz="1600" baseline="-25000" dirty="0"/>
            </a:p>
          </p:txBody>
        </p:sp>
        <p:grpSp>
          <p:nvGrpSpPr>
            <p:cNvPr id="22" name="Grupo 250"/>
            <p:cNvGrpSpPr/>
            <p:nvPr/>
          </p:nvGrpSpPr>
          <p:grpSpPr>
            <a:xfrm rot="0" flipH="1">
              <a:off x="2127" y="2842"/>
              <a:ext cx="745" cy="2017"/>
              <a:chOff x="3860088" y="4278598"/>
              <a:chExt cx="545338" cy="1509696"/>
            </a:xfrm>
          </p:grpSpPr>
          <p:grpSp>
            <p:nvGrpSpPr>
              <p:cNvPr id="2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7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31" name="Grupo 251"/>
            <p:cNvGrpSpPr/>
            <p:nvPr/>
          </p:nvGrpSpPr>
          <p:grpSpPr>
            <a:xfrm rot="0" flipH="1" flipV="1">
              <a:off x="2120" y="1083"/>
              <a:ext cx="750" cy="2062"/>
              <a:chOff x="6008919" y="1222053"/>
              <a:chExt cx="548677" cy="1543307"/>
            </a:xfrm>
          </p:grpSpPr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3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3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70" name="Rectangle 140"/>
            <p:cNvSpPr>
              <a:spLocks noChangeArrowheads="1"/>
            </p:cNvSpPr>
            <p:nvPr/>
          </p:nvSpPr>
          <p:spPr bwMode="auto">
            <a:xfrm>
              <a:off x="1787" y="1488"/>
              <a:ext cx="72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72" name="Rectangle 140"/>
            <p:cNvSpPr>
              <a:spLocks noChangeArrowheads="1"/>
            </p:cNvSpPr>
            <p:nvPr/>
          </p:nvSpPr>
          <p:spPr bwMode="auto">
            <a:xfrm>
              <a:off x="8407" y="4934"/>
              <a:ext cx="74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MC</a:t>
              </a:r>
              <a:endParaRPr lang="pt-BR" sz="1400" b="1" baseline="-25000" dirty="0"/>
            </a:p>
          </p:txBody>
        </p:sp>
        <p:sp>
          <p:nvSpPr>
            <p:cNvPr id="73" name="Rectangle 179"/>
            <p:cNvSpPr>
              <a:spLocks noChangeArrowheads="1"/>
            </p:cNvSpPr>
            <p:nvPr/>
          </p:nvSpPr>
          <p:spPr bwMode="auto">
            <a:xfrm>
              <a:off x="5615" y="1667"/>
              <a:ext cx="86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P3</a:t>
              </a:r>
              <a:endParaRPr lang="pt-BR" sz="1600" baseline="-25000" dirty="0"/>
            </a:p>
          </p:txBody>
        </p:sp>
        <p:sp>
          <p:nvSpPr>
            <p:cNvPr id="83" name="Rectangle 140"/>
            <p:cNvSpPr>
              <a:spLocks noChangeArrowheads="1"/>
            </p:cNvSpPr>
            <p:nvPr/>
          </p:nvSpPr>
          <p:spPr bwMode="auto">
            <a:xfrm>
              <a:off x="11663" y="1501"/>
              <a:ext cx="90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altLang="en-US" sz="1400" b="1" baseline="-25000" dirty="0" err="1" smtClean="0"/>
            </a:p>
          </p:txBody>
        </p:sp>
        <p:sp>
          <p:nvSpPr>
            <p:cNvPr id="84" name="Rectangle 179"/>
            <p:cNvSpPr>
              <a:spLocks noChangeArrowheads="1"/>
            </p:cNvSpPr>
            <p:nvPr/>
          </p:nvSpPr>
          <p:spPr bwMode="auto">
            <a:xfrm>
              <a:off x="9035" y="1661"/>
              <a:ext cx="84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P4</a:t>
              </a:r>
              <a:endParaRPr lang="pt-BR" sz="1600" baseline="-25000" dirty="0"/>
            </a:p>
          </p:txBody>
        </p:sp>
        <p:sp>
          <p:nvSpPr>
            <p:cNvPr id="85" name="Rectangle 180"/>
            <p:cNvSpPr>
              <a:spLocks noChangeArrowheads="1"/>
            </p:cNvSpPr>
            <p:nvPr/>
          </p:nvSpPr>
          <p:spPr bwMode="auto">
            <a:xfrm>
              <a:off x="9883" y="4535"/>
              <a:ext cx="93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N6</a:t>
              </a:r>
              <a:endParaRPr lang="pt-BR" sz="1600" baseline="-25000" dirty="0"/>
            </a:p>
          </p:txBody>
        </p:sp>
        <p:sp>
          <p:nvSpPr>
            <p:cNvPr id="86" name="Rectangle 182"/>
            <p:cNvSpPr>
              <a:spLocks noChangeArrowheads="1"/>
            </p:cNvSpPr>
            <p:nvPr/>
          </p:nvSpPr>
          <p:spPr bwMode="auto">
            <a:xfrm>
              <a:off x="12335" y="3886"/>
              <a:ext cx="88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N8</a:t>
              </a:r>
              <a:endParaRPr lang="pt-BR" sz="1600" baseline="-25000" dirty="0"/>
            </a:p>
          </p:txBody>
        </p:sp>
        <p:grpSp>
          <p:nvGrpSpPr>
            <p:cNvPr id="89" name="Grupo 251"/>
            <p:cNvGrpSpPr/>
            <p:nvPr/>
          </p:nvGrpSpPr>
          <p:grpSpPr>
            <a:xfrm rot="0" flipH="1" flipV="1">
              <a:off x="10715" y="1083"/>
              <a:ext cx="751" cy="1655"/>
              <a:chOff x="6008187" y="1526924"/>
              <a:chExt cx="549409" cy="1238436"/>
            </a:xfrm>
          </p:grpSpPr>
          <p:sp>
            <p:nvSpPr>
              <p:cNvPr id="90" name="Line 60"/>
              <p:cNvSpPr>
                <a:spLocks noChangeShapeType="1"/>
              </p:cNvSpPr>
              <p:nvPr/>
            </p:nvSpPr>
            <p:spPr bwMode="auto">
              <a:xfrm flipV="1">
                <a:off x="6008187" y="1526924"/>
                <a:ext cx="1463" cy="3793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91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9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92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99" name="Grupo 251"/>
            <p:cNvGrpSpPr/>
            <p:nvPr/>
          </p:nvGrpSpPr>
          <p:grpSpPr>
            <a:xfrm rot="0" flipH="1" flipV="1">
              <a:off x="12020" y="2220"/>
              <a:ext cx="757" cy="1617"/>
              <a:chOff x="6003798" y="1547629"/>
              <a:chExt cx="553798" cy="1210247"/>
            </a:xfrm>
          </p:grpSpPr>
          <p:sp>
            <p:nvSpPr>
              <p:cNvPr id="100" name="Line 60"/>
              <p:cNvSpPr>
                <a:spLocks noChangeShapeType="1"/>
              </p:cNvSpPr>
              <p:nvPr/>
            </p:nvSpPr>
            <p:spPr bwMode="auto">
              <a:xfrm flipV="1">
                <a:off x="6003798" y="1547629"/>
                <a:ext cx="5853" cy="36674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101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0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0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0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0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0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0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102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1876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109" name="Rectangle 140"/>
            <p:cNvSpPr>
              <a:spLocks noChangeArrowheads="1"/>
            </p:cNvSpPr>
            <p:nvPr/>
          </p:nvSpPr>
          <p:spPr bwMode="auto">
            <a:xfrm>
              <a:off x="10406" y="1460"/>
              <a:ext cx="69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111" name="Rectangle 179"/>
            <p:cNvSpPr>
              <a:spLocks noChangeArrowheads="1"/>
            </p:cNvSpPr>
            <p:nvPr/>
          </p:nvSpPr>
          <p:spPr bwMode="auto">
            <a:xfrm>
              <a:off x="12339" y="1705"/>
              <a:ext cx="92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P6a</a:t>
              </a:r>
              <a:endParaRPr lang="pt-BR" sz="1600" baseline="-25000" dirty="0"/>
            </a:p>
          </p:txBody>
        </p:sp>
        <p:grpSp>
          <p:nvGrpSpPr>
            <p:cNvPr id="112" name="Grupo 250"/>
            <p:cNvGrpSpPr/>
            <p:nvPr/>
          </p:nvGrpSpPr>
          <p:grpSpPr>
            <a:xfrm rot="0" flipH="1">
              <a:off x="12025" y="3835"/>
              <a:ext cx="745" cy="1248"/>
              <a:chOff x="3860088" y="4853819"/>
              <a:chExt cx="545338" cy="934475"/>
            </a:xfrm>
          </p:grpSpPr>
          <p:grpSp>
            <p:nvGrpSpPr>
              <p:cNvPr id="11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1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1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1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1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2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1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122" name="Conector Reto 121"/>
            <p:cNvCxnSpPr/>
            <p:nvPr/>
          </p:nvCxnSpPr>
          <p:spPr>
            <a:xfrm flipV="1">
              <a:off x="9483" y="3049"/>
              <a:ext cx="1237" cy="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78"/>
            <p:cNvSpPr>
              <a:spLocks noChangeArrowheads="1"/>
            </p:cNvSpPr>
            <p:nvPr/>
          </p:nvSpPr>
          <p:spPr bwMode="auto">
            <a:xfrm>
              <a:off x="3326" y="6607"/>
              <a:ext cx="1006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V</a:t>
              </a:r>
              <a:r>
                <a:rPr lang="pt-BR" sz="1600" baseline="-25000" dirty="0" smtClean="0"/>
                <a:t>DD1</a:t>
              </a:r>
              <a:endParaRPr lang="pt-BR" sz="1600" baseline="-25000" dirty="0"/>
            </a:p>
          </p:txBody>
        </p:sp>
        <p:sp>
          <p:nvSpPr>
            <p:cNvPr id="148" name="Rectangle 140"/>
            <p:cNvSpPr>
              <a:spLocks noChangeArrowheads="1"/>
            </p:cNvSpPr>
            <p:nvPr/>
          </p:nvSpPr>
          <p:spPr bwMode="auto">
            <a:xfrm>
              <a:off x="3031" y="2662"/>
              <a:ext cx="6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altLang="en-US" sz="1400" dirty="0" smtClean="0"/>
                <a:t>b0</a:t>
              </a:r>
              <a:endParaRPr lang="pt-BR" altLang="en-US" sz="1400" dirty="0" smtClean="0"/>
            </a:p>
          </p:txBody>
        </p:sp>
        <p:sp>
          <p:nvSpPr>
            <p:cNvPr id="150" name="Rectangle 140"/>
            <p:cNvSpPr>
              <a:spLocks noChangeArrowheads="1"/>
            </p:cNvSpPr>
            <p:nvPr/>
          </p:nvSpPr>
          <p:spPr bwMode="auto">
            <a:xfrm>
              <a:off x="11907" y="2555"/>
              <a:ext cx="60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c1</a:t>
              </a:r>
              <a:endParaRPr lang="pt-BR" sz="1400" dirty="0"/>
            </a:p>
          </p:txBody>
        </p:sp>
        <p:sp>
          <p:nvSpPr>
            <p:cNvPr id="151" name="Rectangle 140"/>
            <p:cNvSpPr>
              <a:spLocks noChangeArrowheads="1"/>
            </p:cNvSpPr>
            <p:nvPr/>
          </p:nvSpPr>
          <p:spPr bwMode="auto">
            <a:xfrm>
              <a:off x="12726" y="2263"/>
              <a:ext cx="75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a1x</a:t>
              </a:r>
              <a:endParaRPr lang="pt-BR" sz="1400" dirty="0"/>
            </a:p>
          </p:txBody>
        </p:sp>
        <p:sp>
          <p:nvSpPr>
            <p:cNvPr id="153" name="Oval 111"/>
            <p:cNvSpPr>
              <a:spLocks noChangeArrowheads="1"/>
            </p:cNvSpPr>
            <p:nvPr/>
          </p:nvSpPr>
          <p:spPr bwMode="auto">
            <a:xfrm>
              <a:off x="2818" y="2995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cxnSp>
          <p:nvCxnSpPr>
            <p:cNvPr id="155" name="Conector Reto 154"/>
            <p:cNvCxnSpPr/>
            <p:nvPr/>
          </p:nvCxnSpPr>
          <p:spPr>
            <a:xfrm flipH="1">
              <a:off x="10654" y="4148"/>
              <a:ext cx="4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/>
            <p:cNvCxnSpPr/>
            <p:nvPr/>
          </p:nvCxnSpPr>
          <p:spPr>
            <a:xfrm>
              <a:off x="12754" y="3611"/>
              <a:ext cx="5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9"/>
            <p:cNvSpPr>
              <a:spLocks noChangeArrowheads="1"/>
            </p:cNvSpPr>
            <p:nvPr/>
          </p:nvSpPr>
          <p:spPr bwMode="auto">
            <a:xfrm>
              <a:off x="9023" y="5008"/>
              <a:ext cx="111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N5b</a:t>
              </a:r>
              <a:endParaRPr lang="pt-BR" sz="1600" baseline="-25000" dirty="0"/>
            </a:p>
          </p:txBody>
        </p:sp>
        <p:grpSp>
          <p:nvGrpSpPr>
            <p:cNvPr id="206" name="Grupo 251"/>
            <p:cNvGrpSpPr/>
            <p:nvPr/>
          </p:nvGrpSpPr>
          <p:grpSpPr>
            <a:xfrm rot="0" flipH="1" flipV="1">
              <a:off x="8708" y="1083"/>
              <a:ext cx="750" cy="2062"/>
              <a:chOff x="6008919" y="1222053"/>
              <a:chExt cx="548677" cy="1543307"/>
            </a:xfrm>
          </p:grpSpPr>
          <p:sp>
            <p:nvSpPr>
              <p:cNvPr id="207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208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10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2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5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20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216" name="Rectangle 140"/>
            <p:cNvSpPr>
              <a:spLocks noChangeArrowheads="1"/>
            </p:cNvSpPr>
            <p:nvPr/>
          </p:nvSpPr>
          <p:spPr bwMode="auto">
            <a:xfrm>
              <a:off x="8368" y="1476"/>
              <a:ext cx="72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217" name="Rectangle 140"/>
            <p:cNvSpPr>
              <a:spLocks noChangeArrowheads="1"/>
            </p:cNvSpPr>
            <p:nvPr/>
          </p:nvSpPr>
          <p:spPr bwMode="auto">
            <a:xfrm>
              <a:off x="4232" y="2192"/>
              <a:ext cx="75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r>
                <a:rPr lang="pt-BR" altLang="en-US" sz="1400" dirty="0" smtClean="0"/>
                <a:t>o</a:t>
              </a:r>
              <a:endParaRPr lang="pt-BR" altLang="en-US" sz="1400" baseline="-25000" dirty="0" smtClean="0"/>
            </a:p>
          </p:txBody>
        </p:sp>
        <p:sp>
          <p:nvSpPr>
            <p:cNvPr id="169" name="Line 142"/>
            <p:cNvSpPr>
              <a:spLocks noChangeShapeType="1"/>
            </p:cNvSpPr>
            <p:nvPr/>
          </p:nvSpPr>
          <p:spPr bwMode="auto">
            <a:xfrm>
              <a:off x="6990" y="1897"/>
              <a:ext cx="5" cy="22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170" name="Rectangle 180"/>
            <p:cNvSpPr>
              <a:spLocks noChangeArrowheads="1"/>
            </p:cNvSpPr>
            <p:nvPr/>
          </p:nvSpPr>
          <p:spPr bwMode="auto">
            <a:xfrm>
              <a:off x="7286" y="1697"/>
              <a:ext cx="839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P8</a:t>
              </a:r>
              <a:endParaRPr lang="pt-BR" sz="1600" baseline="-25000" dirty="0"/>
            </a:p>
          </p:txBody>
        </p:sp>
        <p:sp>
          <p:nvSpPr>
            <p:cNvPr id="171" name="Rectangle 182"/>
            <p:cNvSpPr>
              <a:spLocks noChangeArrowheads="1"/>
            </p:cNvSpPr>
            <p:nvPr/>
          </p:nvSpPr>
          <p:spPr bwMode="auto">
            <a:xfrm>
              <a:off x="7382" y="3904"/>
              <a:ext cx="101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N10</a:t>
              </a:r>
              <a:endParaRPr lang="pt-BR" sz="1600" baseline="-25000" dirty="0"/>
            </a:p>
          </p:txBody>
        </p:sp>
        <p:grpSp>
          <p:nvGrpSpPr>
            <p:cNvPr id="172" name="Grupo 251"/>
            <p:cNvGrpSpPr/>
            <p:nvPr/>
          </p:nvGrpSpPr>
          <p:grpSpPr>
            <a:xfrm rot="0" flipH="1" flipV="1">
              <a:off x="6996" y="1071"/>
              <a:ext cx="750" cy="2062"/>
              <a:chOff x="6008919" y="1222053"/>
              <a:chExt cx="548677" cy="1543307"/>
            </a:xfrm>
          </p:grpSpPr>
          <p:sp>
            <p:nvSpPr>
              <p:cNvPr id="173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174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7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7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78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7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175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182" name="Grupo 250"/>
            <p:cNvGrpSpPr/>
            <p:nvPr/>
          </p:nvGrpSpPr>
          <p:grpSpPr>
            <a:xfrm rot="0" flipH="1">
              <a:off x="7002" y="3046"/>
              <a:ext cx="745" cy="2017"/>
              <a:chOff x="3860088" y="4278598"/>
              <a:chExt cx="545338" cy="1509696"/>
            </a:xfrm>
          </p:grpSpPr>
          <p:grpSp>
            <p:nvGrpSpPr>
              <p:cNvPr id="18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8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9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8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8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192" name="Oval 111"/>
            <p:cNvSpPr>
              <a:spLocks noChangeArrowheads="1"/>
            </p:cNvSpPr>
            <p:nvPr/>
          </p:nvSpPr>
          <p:spPr bwMode="auto">
            <a:xfrm>
              <a:off x="7692" y="3040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cxnSp>
          <p:nvCxnSpPr>
            <p:cNvPr id="193" name="Conector Reto 192"/>
            <p:cNvCxnSpPr/>
            <p:nvPr/>
          </p:nvCxnSpPr>
          <p:spPr>
            <a:xfrm flipV="1">
              <a:off x="7746" y="3093"/>
              <a:ext cx="4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140"/>
            <p:cNvSpPr>
              <a:spLocks noChangeArrowheads="1"/>
            </p:cNvSpPr>
            <p:nvPr/>
          </p:nvSpPr>
          <p:spPr bwMode="auto">
            <a:xfrm>
              <a:off x="7708" y="2686"/>
              <a:ext cx="73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aob</a:t>
              </a:r>
              <a:endParaRPr lang="pt-BR" sz="1400" dirty="0"/>
            </a:p>
          </p:txBody>
        </p:sp>
        <p:grpSp>
          <p:nvGrpSpPr>
            <p:cNvPr id="237" name="Grupo 250"/>
            <p:cNvGrpSpPr/>
            <p:nvPr/>
          </p:nvGrpSpPr>
          <p:grpSpPr>
            <a:xfrm rot="0" flipH="1">
              <a:off x="11040" y="3363"/>
              <a:ext cx="426" cy="1720"/>
              <a:chOff x="3860088" y="4500898"/>
              <a:chExt cx="312112" cy="1287396"/>
            </a:xfrm>
          </p:grpSpPr>
          <p:grpSp>
            <p:nvGrpSpPr>
              <p:cNvPr id="238" name="Group 147"/>
              <p:cNvGrpSpPr/>
              <p:nvPr/>
            </p:nvGrpSpPr>
            <p:grpSpPr bwMode="auto">
              <a:xfrm flipH="1">
                <a:off x="3861804" y="4853819"/>
                <a:ext cx="310396" cy="467238"/>
                <a:chOff x="2970" y="2568"/>
                <a:chExt cx="181" cy="272"/>
              </a:xfrm>
            </p:grpSpPr>
            <p:sp>
              <p:nvSpPr>
                <p:cNvPr id="241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42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43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4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39" name="Line 117"/>
              <p:cNvSpPr>
                <a:spLocks noChangeShapeType="1"/>
              </p:cNvSpPr>
              <p:nvPr/>
            </p:nvSpPr>
            <p:spPr bwMode="auto">
              <a:xfrm>
                <a:off x="3860088" y="4500898"/>
                <a:ext cx="732" cy="3532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40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256" name="Conector Reto 255"/>
            <p:cNvCxnSpPr/>
            <p:nvPr/>
          </p:nvCxnSpPr>
          <p:spPr>
            <a:xfrm flipH="1">
              <a:off x="11284" y="5071"/>
              <a:ext cx="358" cy="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upo 250"/>
            <p:cNvGrpSpPr/>
            <p:nvPr/>
          </p:nvGrpSpPr>
          <p:grpSpPr>
            <a:xfrm rot="0" flipH="1">
              <a:off x="2132" y="4292"/>
              <a:ext cx="745" cy="2017"/>
              <a:chOff x="3860088" y="4278598"/>
              <a:chExt cx="545338" cy="1509696"/>
            </a:xfrm>
          </p:grpSpPr>
          <p:grpSp>
            <p:nvGrpSpPr>
              <p:cNvPr id="158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59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0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1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6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6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166" name="Grupo 250"/>
            <p:cNvGrpSpPr/>
            <p:nvPr/>
          </p:nvGrpSpPr>
          <p:grpSpPr>
            <a:xfrm rot="0">
              <a:off x="3328" y="4297"/>
              <a:ext cx="745" cy="2017"/>
              <a:chOff x="3860088" y="4278598"/>
              <a:chExt cx="545338" cy="1509696"/>
            </a:xfrm>
          </p:grpSpPr>
          <p:grpSp>
            <p:nvGrpSpPr>
              <p:cNvPr id="230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3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55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5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5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5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60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6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277" name="Rectangle 179"/>
            <p:cNvSpPr>
              <a:spLocks noChangeArrowheads="1"/>
            </p:cNvSpPr>
            <p:nvPr/>
          </p:nvSpPr>
          <p:spPr bwMode="auto">
            <a:xfrm>
              <a:off x="5614" y="7483"/>
              <a:ext cx="81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P9</a:t>
              </a:r>
              <a:endParaRPr lang="pt-BR" sz="1600" baseline="-25000" dirty="0"/>
            </a:p>
          </p:txBody>
        </p:sp>
        <p:sp>
          <p:nvSpPr>
            <p:cNvPr id="278" name="Rectangle 180"/>
            <p:cNvSpPr>
              <a:spLocks noChangeArrowheads="1"/>
            </p:cNvSpPr>
            <p:nvPr/>
          </p:nvSpPr>
          <p:spPr bwMode="auto">
            <a:xfrm>
              <a:off x="5614" y="8911"/>
              <a:ext cx="969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N11</a:t>
              </a:r>
              <a:endParaRPr lang="pt-BR" sz="1600" baseline="-25000" dirty="0"/>
            </a:p>
          </p:txBody>
        </p:sp>
        <p:sp>
          <p:nvSpPr>
            <p:cNvPr id="279" name="Oval 111"/>
            <p:cNvSpPr>
              <a:spLocks noChangeArrowheads="1"/>
            </p:cNvSpPr>
            <p:nvPr/>
          </p:nvSpPr>
          <p:spPr bwMode="auto">
            <a:xfrm>
              <a:off x="5917" y="8428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280" name="Grupo 251"/>
            <p:cNvGrpSpPr/>
            <p:nvPr/>
          </p:nvGrpSpPr>
          <p:grpSpPr>
            <a:xfrm rot="0" flipH="1" flipV="1">
              <a:off x="5209" y="6780"/>
              <a:ext cx="749" cy="2131"/>
              <a:chOff x="6009297" y="1170410"/>
              <a:chExt cx="548299" cy="1594950"/>
            </a:xfrm>
          </p:grpSpPr>
          <p:sp>
            <p:nvSpPr>
              <p:cNvPr id="281" name="Line 60"/>
              <p:cNvSpPr>
                <a:spLocks noChangeShapeType="1"/>
              </p:cNvSpPr>
              <p:nvPr/>
            </p:nvSpPr>
            <p:spPr bwMode="auto">
              <a:xfrm flipV="1">
                <a:off x="6009651" y="1170410"/>
                <a:ext cx="732" cy="735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28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8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28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290" name="Grupo 250"/>
            <p:cNvGrpSpPr/>
            <p:nvPr/>
          </p:nvGrpSpPr>
          <p:grpSpPr>
            <a:xfrm rot="0" flipH="1">
              <a:off x="5211" y="8866"/>
              <a:ext cx="747" cy="1285"/>
              <a:chOff x="3858624" y="4853819"/>
              <a:chExt cx="546802" cy="961804"/>
            </a:xfrm>
          </p:grpSpPr>
          <p:grpSp>
            <p:nvGrpSpPr>
              <p:cNvPr id="291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9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7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98" name="Line 141"/>
              <p:cNvSpPr>
                <a:spLocks noChangeShapeType="1"/>
              </p:cNvSpPr>
              <p:nvPr/>
            </p:nvSpPr>
            <p:spPr bwMode="auto">
              <a:xfrm>
                <a:off x="3858624" y="5320874"/>
                <a:ext cx="2196" cy="4947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06" name="Forma livre 305"/>
            <p:cNvSpPr/>
            <p:nvPr/>
          </p:nvSpPr>
          <p:spPr>
            <a:xfrm>
              <a:off x="5137" y="2490"/>
              <a:ext cx="166" cy="5126"/>
            </a:xfrm>
            <a:custGeom>
              <a:avLst/>
              <a:gdLst>
                <a:gd name="connisteX0" fmla="*/ 0 w 109855"/>
                <a:gd name="connsiteY0" fmla="*/ 0 h 2755265"/>
                <a:gd name="connisteX1" fmla="*/ 0 w 109855"/>
                <a:gd name="connsiteY1" fmla="*/ 2755265 h 2755265"/>
                <a:gd name="connisteX2" fmla="*/ 109855 w 109855"/>
                <a:gd name="connsiteY2" fmla="*/ 2755265 h 27552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09855" h="2755265">
                  <a:moveTo>
                    <a:pt x="0" y="0"/>
                  </a:moveTo>
                  <a:lnTo>
                    <a:pt x="0" y="2755265"/>
                  </a:lnTo>
                  <a:lnTo>
                    <a:pt x="109855" y="2755265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8" name="Forma livre 307"/>
            <p:cNvSpPr/>
            <p:nvPr/>
          </p:nvSpPr>
          <p:spPr>
            <a:xfrm>
              <a:off x="3967" y="3038"/>
              <a:ext cx="2473" cy="2349"/>
            </a:xfrm>
            <a:custGeom>
              <a:avLst/>
              <a:gdLst>
                <a:gd name="connisteX0" fmla="*/ 0 w 1583055"/>
                <a:gd name="connsiteY0" fmla="*/ 1487170 h 1494155"/>
                <a:gd name="connisteX1" fmla="*/ 1583055 w 1583055"/>
                <a:gd name="connsiteY1" fmla="*/ 1494155 h 1494155"/>
                <a:gd name="connisteX2" fmla="*/ 1583055 w 1583055"/>
                <a:gd name="connsiteY2" fmla="*/ 6985 h 1494155"/>
                <a:gd name="connisteX3" fmla="*/ 1318895 w 1583055"/>
                <a:gd name="connsiteY3" fmla="*/ 0 h 14941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583055" h="1494155">
                  <a:moveTo>
                    <a:pt x="0" y="1487170"/>
                  </a:moveTo>
                  <a:lnTo>
                    <a:pt x="1583055" y="1494155"/>
                  </a:lnTo>
                  <a:lnTo>
                    <a:pt x="1583055" y="6985"/>
                  </a:lnTo>
                  <a:lnTo>
                    <a:pt x="131889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0" name="Forma livre 309"/>
            <p:cNvSpPr/>
            <p:nvPr/>
          </p:nvSpPr>
          <p:spPr>
            <a:xfrm flipH="1">
              <a:off x="3173" y="3042"/>
              <a:ext cx="155" cy="1334"/>
            </a:xfrm>
            <a:custGeom>
              <a:avLst/>
              <a:gdLst>
                <a:gd name="connisteX0" fmla="*/ 0 w 0"/>
                <a:gd name="connsiteY0" fmla="*/ 784225 h 784225"/>
                <a:gd name="connisteX1" fmla="*/ 0 w 0"/>
                <a:gd name="connsiteY1" fmla="*/ 0 h 7842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</a:cxnLst>
              <a:rect l="l" t="t" r="r" b="b"/>
              <a:pathLst>
                <a:path h="784225">
                  <a:moveTo>
                    <a:pt x="0" y="784225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cxnSp>
          <p:nvCxnSpPr>
            <p:cNvPr id="311" name="Conector Reto 310"/>
            <p:cNvCxnSpPr/>
            <p:nvPr/>
          </p:nvCxnSpPr>
          <p:spPr>
            <a:xfrm>
              <a:off x="2606" y="6309"/>
              <a:ext cx="958" cy="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140"/>
            <p:cNvSpPr>
              <a:spLocks noChangeArrowheads="1"/>
            </p:cNvSpPr>
            <p:nvPr/>
          </p:nvSpPr>
          <p:spPr bwMode="auto">
            <a:xfrm>
              <a:off x="5103" y="4249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5" name="Rectangle 179"/>
            <p:cNvSpPr>
              <a:spLocks noChangeArrowheads="1"/>
            </p:cNvSpPr>
            <p:nvPr/>
          </p:nvSpPr>
          <p:spPr bwMode="auto">
            <a:xfrm>
              <a:off x="2785" y="8903"/>
              <a:ext cx="978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N14</a:t>
              </a:r>
              <a:endParaRPr lang="pt-BR" sz="1600" baseline="-25000" dirty="0"/>
            </a:p>
          </p:txBody>
        </p:sp>
        <p:sp>
          <p:nvSpPr>
            <p:cNvPr id="6" name="Rectangle 180"/>
            <p:cNvSpPr>
              <a:spLocks noChangeArrowheads="1"/>
            </p:cNvSpPr>
            <p:nvPr/>
          </p:nvSpPr>
          <p:spPr bwMode="auto">
            <a:xfrm>
              <a:off x="4340" y="3992"/>
              <a:ext cx="978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N3a</a:t>
              </a:r>
              <a:endParaRPr lang="pt-BR" sz="1600" baseline="-25000" dirty="0"/>
            </a:p>
          </p:txBody>
        </p:sp>
        <p:sp>
          <p:nvSpPr>
            <p:cNvPr id="21" name="Oval 111"/>
            <p:cNvSpPr>
              <a:spLocks noChangeArrowheads="1"/>
            </p:cNvSpPr>
            <p:nvPr/>
          </p:nvSpPr>
          <p:spPr bwMode="auto">
            <a:xfrm>
              <a:off x="4726" y="2420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50" name="Grupo 251"/>
            <p:cNvGrpSpPr/>
            <p:nvPr/>
          </p:nvGrpSpPr>
          <p:grpSpPr>
            <a:xfrm rot="0" flipH="1" flipV="1">
              <a:off x="4044" y="1107"/>
              <a:ext cx="749" cy="1148"/>
              <a:chOff x="6009297" y="1906314"/>
              <a:chExt cx="548299" cy="859046"/>
            </a:xfrm>
          </p:grpSpPr>
          <p:grpSp>
            <p:nvGrpSpPr>
              <p:cNvPr id="5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5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5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60" name="Grupo 251"/>
            <p:cNvGrpSpPr/>
            <p:nvPr/>
          </p:nvGrpSpPr>
          <p:grpSpPr>
            <a:xfrm rot="0" flipH="1" flipV="1">
              <a:off x="5318" y="1097"/>
              <a:ext cx="749" cy="2062"/>
              <a:chOff x="6009297" y="1222053"/>
              <a:chExt cx="548299" cy="1543307"/>
            </a:xfrm>
          </p:grpSpPr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 flipV="1">
                <a:off x="6026477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6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6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6" name="Line 84"/>
                <p:cNvSpPr>
                  <a:spLocks noChangeShapeType="1"/>
                </p:cNvSpPr>
                <p:nvPr/>
              </p:nvSpPr>
              <p:spPr bwMode="auto">
                <a:xfrm>
                  <a:off x="5282680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6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74" name="Grupo 250"/>
            <p:cNvGrpSpPr/>
            <p:nvPr/>
          </p:nvGrpSpPr>
          <p:grpSpPr>
            <a:xfrm rot="0" flipH="1">
              <a:off x="5296" y="3051"/>
              <a:ext cx="745" cy="2017"/>
              <a:chOff x="3860088" y="4278598"/>
              <a:chExt cx="545338" cy="1509696"/>
            </a:xfrm>
          </p:grpSpPr>
          <p:grpSp>
            <p:nvGrpSpPr>
              <p:cNvPr id="7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7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7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8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8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76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77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88" name="Oval 111"/>
            <p:cNvSpPr>
              <a:spLocks noChangeArrowheads="1"/>
            </p:cNvSpPr>
            <p:nvPr/>
          </p:nvSpPr>
          <p:spPr bwMode="auto">
            <a:xfrm>
              <a:off x="5997" y="2990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149" name="Rectangle 140"/>
            <p:cNvSpPr>
              <a:spLocks noChangeArrowheads="1"/>
            </p:cNvSpPr>
            <p:nvPr/>
          </p:nvSpPr>
          <p:spPr bwMode="auto">
            <a:xfrm>
              <a:off x="5583" y="2583"/>
              <a:ext cx="646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altLang="en-US" sz="1400" dirty="0" smtClean="0"/>
                <a:t>ao</a:t>
              </a:r>
              <a:endParaRPr lang="pt-BR" altLang="en-US" sz="1400" baseline="-25000" dirty="0" smtClean="0"/>
            </a:p>
          </p:txBody>
        </p:sp>
        <p:grpSp>
          <p:nvGrpSpPr>
            <p:cNvPr id="265" name="Grupo 250"/>
            <p:cNvGrpSpPr/>
            <p:nvPr/>
          </p:nvGrpSpPr>
          <p:grpSpPr>
            <a:xfrm rot="0" flipH="1">
              <a:off x="4055" y="3993"/>
              <a:ext cx="745" cy="1046"/>
              <a:chOff x="3860088" y="4853819"/>
              <a:chExt cx="545338" cy="783281"/>
            </a:xfrm>
          </p:grpSpPr>
          <p:grpSp>
            <p:nvGrpSpPr>
              <p:cNvPr id="266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6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6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6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7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7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73" name="Line 141"/>
              <p:cNvSpPr>
                <a:spLocks noChangeShapeType="1"/>
              </p:cNvSpPr>
              <p:nvPr/>
            </p:nvSpPr>
            <p:spPr bwMode="auto">
              <a:xfrm>
                <a:off x="3860088" y="5321239"/>
                <a:ext cx="732" cy="3158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312" name="Conector Reto 311"/>
            <p:cNvCxnSpPr/>
            <p:nvPr/>
          </p:nvCxnSpPr>
          <p:spPr>
            <a:xfrm>
              <a:off x="4598" y="5036"/>
              <a:ext cx="377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to 312"/>
            <p:cNvCxnSpPr/>
            <p:nvPr/>
          </p:nvCxnSpPr>
          <p:spPr>
            <a:xfrm>
              <a:off x="5859" y="5073"/>
              <a:ext cx="377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7534" y="5071"/>
              <a:ext cx="377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Rectangle 199"/>
            <p:cNvSpPr>
              <a:spLocks noChangeArrowheads="1"/>
            </p:cNvSpPr>
            <p:nvPr/>
          </p:nvSpPr>
          <p:spPr bwMode="auto">
            <a:xfrm>
              <a:off x="9023" y="3586"/>
              <a:ext cx="97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N5a</a:t>
              </a:r>
              <a:endParaRPr lang="pt-BR" sz="1600" baseline="-25000" dirty="0"/>
            </a:p>
          </p:txBody>
        </p:sp>
        <p:grpSp>
          <p:nvGrpSpPr>
            <p:cNvPr id="316" name="Grupo 250"/>
            <p:cNvGrpSpPr/>
            <p:nvPr/>
          </p:nvGrpSpPr>
          <p:grpSpPr>
            <a:xfrm rot="0" flipH="1">
              <a:off x="8716" y="2783"/>
              <a:ext cx="745" cy="2017"/>
              <a:chOff x="3860088" y="4278598"/>
              <a:chExt cx="545338" cy="1509696"/>
            </a:xfrm>
          </p:grpSpPr>
          <p:grpSp>
            <p:nvGrpSpPr>
              <p:cNvPr id="317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31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1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2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2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2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32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2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25" name="Rectangle 140"/>
            <p:cNvSpPr>
              <a:spLocks noChangeArrowheads="1"/>
            </p:cNvSpPr>
            <p:nvPr/>
          </p:nvSpPr>
          <p:spPr bwMode="auto">
            <a:xfrm>
              <a:off x="9512" y="2686"/>
              <a:ext cx="69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b1</a:t>
              </a:r>
              <a:endParaRPr lang="pt-BR" sz="1400" dirty="0"/>
            </a:p>
          </p:txBody>
        </p:sp>
        <p:sp>
          <p:nvSpPr>
            <p:cNvPr id="326" name="Oval 111"/>
            <p:cNvSpPr>
              <a:spLocks noChangeArrowheads="1"/>
            </p:cNvSpPr>
            <p:nvPr/>
          </p:nvSpPr>
          <p:spPr bwMode="auto">
            <a:xfrm>
              <a:off x="9407" y="3001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327" name="Grupo 250"/>
            <p:cNvGrpSpPr/>
            <p:nvPr/>
          </p:nvGrpSpPr>
          <p:grpSpPr>
            <a:xfrm rot="0" flipH="1">
              <a:off x="8716" y="4238"/>
              <a:ext cx="745" cy="2017"/>
              <a:chOff x="3860088" y="4278598"/>
              <a:chExt cx="545338" cy="1509696"/>
            </a:xfrm>
          </p:grpSpPr>
          <p:grpSp>
            <p:nvGrpSpPr>
              <p:cNvPr id="328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329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0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1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33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3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336" name="Grupo 250"/>
            <p:cNvGrpSpPr/>
            <p:nvPr/>
          </p:nvGrpSpPr>
          <p:grpSpPr>
            <a:xfrm rot="0">
              <a:off x="9929" y="4238"/>
              <a:ext cx="745" cy="2017"/>
              <a:chOff x="3860088" y="4278598"/>
              <a:chExt cx="545338" cy="1509696"/>
            </a:xfrm>
          </p:grpSpPr>
          <p:grpSp>
            <p:nvGrpSpPr>
              <p:cNvPr id="337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33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4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4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4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34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4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46" name="Forma livre 345"/>
            <p:cNvSpPr/>
            <p:nvPr/>
          </p:nvSpPr>
          <p:spPr>
            <a:xfrm>
              <a:off x="9931" y="3040"/>
              <a:ext cx="0" cy="1235"/>
            </a:xfrm>
            <a:custGeom>
              <a:avLst/>
              <a:gdLst>
                <a:gd name="connisteX0" fmla="*/ 0 w 0"/>
                <a:gd name="connsiteY0" fmla="*/ 784225 h 784225"/>
                <a:gd name="connisteX1" fmla="*/ 0 w 0"/>
                <a:gd name="connsiteY1" fmla="*/ 0 h 7842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</a:cxnLst>
              <a:rect l="l" t="t" r="r" b="b"/>
              <a:pathLst>
                <a:path h="784225">
                  <a:moveTo>
                    <a:pt x="0" y="784225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cxnSp>
          <p:nvCxnSpPr>
            <p:cNvPr id="347" name="Conector Reto 346"/>
            <p:cNvCxnSpPr/>
            <p:nvPr/>
          </p:nvCxnSpPr>
          <p:spPr>
            <a:xfrm>
              <a:off x="9195" y="6250"/>
              <a:ext cx="958" cy="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Grupo 251"/>
            <p:cNvGrpSpPr/>
            <p:nvPr/>
          </p:nvGrpSpPr>
          <p:grpSpPr>
            <a:xfrm rot="0" flipH="1" flipV="1">
              <a:off x="12020" y="1096"/>
              <a:ext cx="749" cy="1148"/>
              <a:chOff x="6009297" y="1906314"/>
              <a:chExt cx="548299" cy="859046"/>
            </a:xfrm>
          </p:grpSpPr>
          <p:grpSp>
            <p:nvGrpSpPr>
              <p:cNvPr id="35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5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35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60" name="Rectangle 140"/>
            <p:cNvSpPr>
              <a:spLocks noChangeArrowheads="1"/>
            </p:cNvSpPr>
            <p:nvPr/>
          </p:nvSpPr>
          <p:spPr bwMode="auto">
            <a:xfrm>
              <a:off x="11758" y="3766"/>
              <a:ext cx="71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361" name="Forma livre 360"/>
            <p:cNvSpPr/>
            <p:nvPr/>
          </p:nvSpPr>
          <p:spPr>
            <a:xfrm>
              <a:off x="11466" y="2474"/>
              <a:ext cx="625" cy="583"/>
            </a:xfrm>
            <a:custGeom>
              <a:avLst/>
              <a:gdLst>
                <a:gd name="connisteX0" fmla="*/ 0 w 396875"/>
                <a:gd name="connsiteY0" fmla="*/ 5715 h 561340"/>
                <a:gd name="connisteX1" fmla="*/ 359410 w 396875"/>
                <a:gd name="connsiteY1" fmla="*/ 0 h 561340"/>
                <a:gd name="connisteX2" fmla="*/ 359410 w 396875"/>
                <a:gd name="connsiteY2" fmla="*/ 561340 h 561340"/>
                <a:gd name="connisteX3" fmla="*/ 396875 w 396875"/>
                <a:gd name="connsiteY3" fmla="*/ 555625 h 5613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96875" h="561340">
                  <a:moveTo>
                    <a:pt x="0" y="5715"/>
                  </a:moveTo>
                  <a:lnTo>
                    <a:pt x="359410" y="0"/>
                  </a:lnTo>
                  <a:lnTo>
                    <a:pt x="359410" y="561340"/>
                  </a:lnTo>
                  <a:lnTo>
                    <a:pt x="396875" y="555625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4" name="Forma livre 363"/>
            <p:cNvSpPr/>
            <p:nvPr/>
          </p:nvSpPr>
          <p:spPr>
            <a:xfrm>
              <a:off x="10668" y="3611"/>
              <a:ext cx="2617" cy="2996"/>
            </a:xfrm>
            <a:custGeom>
              <a:avLst/>
              <a:gdLst>
                <a:gd name="connisteX0" fmla="*/ 0 w 1672590"/>
                <a:gd name="connsiteY0" fmla="*/ 2211705 h 2211705"/>
                <a:gd name="connisteX1" fmla="*/ 1672590 w 1672590"/>
                <a:gd name="connsiteY1" fmla="*/ 2211705 h 2211705"/>
                <a:gd name="connisteX2" fmla="*/ 1672590 w 1672590"/>
                <a:gd name="connsiteY2" fmla="*/ 5080 h 2211705"/>
                <a:gd name="connisteX3" fmla="*/ 1593215 w 1672590"/>
                <a:gd name="connsiteY3" fmla="*/ 0 h 22117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672590" h="2211705">
                  <a:moveTo>
                    <a:pt x="0" y="2211705"/>
                  </a:moveTo>
                  <a:lnTo>
                    <a:pt x="1672590" y="2211705"/>
                  </a:lnTo>
                  <a:lnTo>
                    <a:pt x="1672590" y="5080"/>
                  </a:lnTo>
                  <a:lnTo>
                    <a:pt x="159321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5" name="Forma livre 364"/>
            <p:cNvSpPr/>
            <p:nvPr/>
          </p:nvSpPr>
          <p:spPr>
            <a:xfrm>
              <a:off x="10587" y="5314"/>
              <a:ext cx="244" cy="1300"/>
            </a:xfrm>
            <a:custGeom>
              <a:avLst/>
              <a:gdLst>
                <a:gd name="connisteX0" fmla="*/ 0 w 164465"/>
                <a:gd name="connsiteY0" fmla="*/ 5715 h 825500"/>
                <a:gd name="connisteX1" fmla="*/ 164465 w 164465"/>
                <a:gd name="connsiteY1" fmla="*/ 0 h 825500"/>
                <a:gd name="connisteX2" fmla="*/ 164465 w 164465"/>
                <a:gd name="connsiteY2" fmla="*/ 825500 h 8255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64465" h="825500">
                  <a:moveTo>
                    <a:pt x="0" y="5715"/>
                  </a:moveTo>
                  <a:lnTo>
                    <a:pt x="164465" y="0"/>
                  </a:lnTo>
                  <a:lnTo>
                    <a:pt x="164465" y="82550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9" name="Forma livre 388"/>
            <p:cNvSpPr/>
            <p:nvPr/>
          </p:nvSpPr>
          <p:spPr>
            <a:xfrm flipH="1">
              <a:off x="8464" y="7624"/>
              <a:ext cx="635" cy="391"/>
            </a:xfrm>
            <a:custGeom>
              <a:avLst/>
              <a:gdLst>
                <a:gd name="connisteX0" fmla="*/ 0 w 403225"/>
                <a:gd name="connsiteY0" fmla="*/ 718185 h 718185"/>
                <a:gd name="connisteX1" fmla="*/ 234315 w 403225"/>
                <a:gd name="connsiteY1" fmla="*/ 710565 h 718185"/>
                <a:gd name="connisteX2" fmla="*/ 227330 w 403225"/>
                <a:gd name="connsiteY2" fmla="*/ 0 h 718185"/>
                <a:gd name="connisteX3" fmla="*/ 403225 w 403225"/>
                <a:gd name="connsiteY3" fmla="*/ 0 h 718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03225" h="718185">
                  <a:moveTo>
                    <a:pt x="0" y="718185"/>
                  </a:moveTo>
                  <a:lnTo>
                    <a:pt x="234315" y="710565"/>
                  </a:lnTo>
                  <a:lnTo>
                    <a:pt x="227330" y="0"/>
                  </a:lnTo>
                  <a:lnTo>
                    <a:pt x="40322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1" name="Rectangle 140"/>
            <p:cNvSpPr>
              <a:spLocks noChangeArrowheads="1"/>
            </p:cNvSpPr>
            <p:nvPr/>
          </p:nvSpPr>
          <p:spPr bwMode="auto">
            <a:xfrm flipH="1">
              <a:off x="8182" y="9260"/>
              <a:ext cx="88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r>
                <a:rPr lang="pt-BR" altLang="en-US" sz="1400" b="1" dirty="0" err="1" smtClean="0"/>
                <a:t>b</a:t>
              </a:r>
              <a:endParaRPr lang="pt-BR" altLang="en-US" sz="1400" b="1" baseline="-25000" dirty="0" err="1" smtClean="0"/>
            </a:p>
          </p:txBody>
        </p:sp>
        <p:sp>
          <p:nvSpPr>
            <p:cNvPr id="392" name="Rectangle 180"/>
            <p:cNvSpPr>
              <a:spLocks noChangeArrowheads="1"/>
            </p:cNvSpPr>
            <p:nvPr/>
          </p:nvSpPr>
          <p:spPr bwMode="auto">
            <a:xfrm flipH="1">
              <a:off x="8615" y="8100"/>
              <a:ext cx="110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N12</a:t>
              </a:r>
              <a:endParaRPr lang="pt-BR" sz="1600" baseline="-25000" dirty="0"/>
            </a:p>
          </p:txBody>
        </p:sp>
        <p:sp>
          <p:nvSpPr>
            <p:cNvPr id="393" name="Oval 111"/>
            <p:cNvSpPr>
              <a:spLocks noChangeArrowheads="1"/>
            </p:cNvSpPr>
            <p:nvPr/>
          </p:nvSpPr>
          <p:spPr bwMode="auto">
            <a:xfrm flipH="1">
              <a:off x="9028" y="7964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394" name="Grupo 251"/>
            <p:cNvGrpSpPr/>
            <p:nvPr/>
          </p:nvGrpSpPr>
          <p:grpSpPr>
            <a:xfrm rot="0" flipV="1">
              <a:off x="9063" y="6766"/>
              <a:ext cx="749" cy="1148"/>
              <a:chOff x="6009297" y="1906314"/>
              <a:chExt cx="548299" cy="859046"/>
            </a:xfrm>
          </p:grpSpPr>
          <p:grpSp>
            <p:nvGrpSpPr>
              <p:cNvPr id="39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9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9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9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40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404" name="Grupo 251"/>
            <p:cNvGrpSpPr/>
            <p:nvPr/>
          </p:nvGrpSpPr>
          <p:grpSpPr>
            <a:xfrm rot="0" flipV="1">
              <a:off x="7802" y="6788"/>
              <a:ext cx="749" cy="2182"/>
              <a:chOff x="6009297" y="1132239"/>
              <a:chExt cx="548299" cy="1633121"/>
            </a:xfrm>
          </p:grpSpPr>
          <p:sp>
            <p:nvSpPr>
              <p:cNvPr id="405" name="Line 60"/>
              <p:cNvSpPr>
                <a:spLocks noChangeShapeType="1"/>
              </p:cNvSpPr>
              <p:nvPr/>
            </p:nvSpPr>
            <p:spPr bwMode="auto">
              <a:xfrm flipH="1" flipV="1">
                <a:off x="6022474" y="1132239"/>
                <a:ext cx="3660" cy="77389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40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40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9" name="Line 84"/>
                <p:cNvSpPr>
                  <a:spLocks noChangeShapeType="1"/>
                </p:cNvSpPr>
                <p:nvPr/>
              </p:nvSpPr>
              <p:spPr bwMode="auto">
                <a:xfrm>
                  <a:off x="5282680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41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414" name="Grupo 250"/>
            <p:cNvGrpSpPr/>
            <p:nvPr/>
          </p:nvGrpSpPr>
          <p:grpSpPr>
            <a:xfrm rot="0">
              <a:off x="7822" y="8959"/>
              <a:ext cx="745" cy="1192"/>
              <a:chOff x="3860088" y="4853819"/>
              <a:chExt cx="545338" cy="887565"/>
            </a:xfrm>
          </p:grpSpPr>
          <p:grpSp>
            <p:nvGrpSpPr>
              <p:cNvPr id="41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1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2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22" name="Line 141"/>
              <p:cNvSpPr>
                <a:spLocks noChangeShapeType="1"/>
              </p:cNvSpPr>
              <p:nvPr/>
            </p:nvSpPr>
            <p:spPr bwMode="auto">
              <a:xfrm>
                <a:off x="3860088" y="5321429"/>
                <a:ext cx="2196" cy="4199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23" name="Oval 111"/>
            <p:cNvSpPr>
              <a:spLocks noChangeArrowheads="1"/>
            </p:cNvSpPr>
            <p:nvPr/>
          </p:nvSpPr>
          <p:spPr bwMode="auto">
            <a:xfrm flipH="1">
              <a:off x="7773" y="8433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424" name="Rectangle 140"/>
            <p:cNvSpPr>
              <a:spLocks noChangeArrowheads="1"/>
            </p:cNvSpPr>
            <p:nvPr/>
          </p:nvSpPr>
          <p:spPr bwMode="auto">
            <a:xfrm flipH="1">
              <a:off x="8338" y="7557"/>
              <a:ext cx="72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f1</a:t>
              </a:r>
              <a:endParaRPr lang="pt-BR" sz="1400" dirty="0"/>
            </a:p>
          </p:txBody>
        </p:sp>
        <p:grpSp>
          <p:nvGrpSpPr>
            <p:cNvPr id="425" name="Grupo 250"/>
            <p:cNvGrpSpPr/>
            <p:nvPr/>
          </p:nvGrpSpPr>
          <p:grpSpPr>
            <a:xfrm rot="0">
              <a:off x="9074" y="8959"/>
              <a:ext cx="745" cy="1192"/>
              <a:chOff x="3860088" y="4853819"/>
              <a:chExt cx="545338" cy="892195"/>
            </a:xfrm>
          </p:grpSpPr>
          <p:grpSp>
            <p:nvGrpSpPr>
              <p:cNvPr id="426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2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2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2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3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3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33" name="Line 141"/>
              <p:cNvSpPr>
                <a:spLocks noChangeShapeType="1"/>
              </p:cNvSpPr>
              <p:nvPr/>
            </p:nvSpPr>
            <p:spPr bwMode="auto">
              <a:xfrm>
                <a:off x="3860088" y="5320874"/>
                <a:ext cx="732" cy="4251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437" name="Conector Reto 436"/>
            <p:cNvCxnSpPr/>
            <p:nvPr/>
          </p:nvCxnSpPr>
          <p:spPr>
            <a:xfrm flipH="1" flipV="1">
              <a:off x="5487" y="6775"/>
              <a:ext cx="3780" cy="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Conector Reto 442"/>
            <p:cNvCxnSpPr/>
            <p:nvPr/>
          </p:nvCxnSpPr>
          <p:spPr>
            <a:xfrm>
              <a:off x="6440" y="3051"/>
              <a:ext cx="533" cy="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Forma livre 443"/>
            <p:cNvSpPr/>
            <p:nvPr/>
          </p:nvSpPr>
          <p:spPr>
            <a:xfrm>
              <a:off x="9773" y="6607"/>
              <a:ext cx="1073" cy="1831"/>
            </a:xfrm>
            <a:custGeom>
              <a:avLst/>
              <a:gdLst>
                <a:gd name="connisteX0" fmla="*/ 0 w 611505"/>
                <a:gd name="connsiteY0" fmla="*/ 1682750 h 1682750"/>
                <a:gd name="connisteX1" fmla="*/ 611505 w 611505"/>
                <a:gd name="connsiteY1" fmla="*/ 1675130 h 1682750"/>
                <a:gd name="connisteX2" fmla="*/ 603250 w 611505"/>
                <a:gd name="connsiteY2" fmla="*/ 0 h 1682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11505" h="1682750">
                  <a:moveTo>
                    <a:pt x="0" y="1682750"/>
                  </a:moveTo>
                  <a:lnTo>
                    <a:pt x="611505" y="1675130"/>
                  </a:lnTo>
                  <a:lnTo>
                    <a:pt x="60325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5" name="Forma livre 444"/>
            <p:cNvSpPr/>
            <p:nvPr/>
          </p:nvSpPr>
          <p:spPr>
            <a:xfrm>
              <a:off x="8138" y="3092"/>
              <a:ext cx="632" cy="773"/>
            </a:xfrm>
            <a:custGeom>
              <a:avLst/>
              <a:gdLst>
                <a:gd name="connisteX0" fmla="*/ 0 w 401320"/>
                <a:gd name="connsiteY0" fmla="*/ 0 h 1416685"/>
                <a:gd name="connisteX1" fmla="*/ 194945 w 401320"/>
                <a:gd name="connsiteY1" fmla="*/ 3810 h 1416685"/>
                <a:gd name="connisteX2" fmla="*/ 198755 w 401320"/>
                <a:gd name="connsiteY2" fmla="*/ 1416685 h 1416685"/>
                <a:gd name="connisteX3" fmla="*/ 401320 w 401320"/>
                <a:gd name="connsiteY3" fmla="*/ 1412875 h 14166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01320" h="1416685">
                  <a:moveTo>
                    <a:pt x="0" y="0"/>
                  </a:moveTo>
                  <a:lnTo>
                    <a:pt x="194945" y="3810"/>
                  </a:lnTo>
                  <a:lnTo>
                    <a:pt x="198755" y="1416685"/>
                  </a:lnTo>
                  <a:lnTo>
                    <a:pt x="401320" y="1412875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7" name="Forma livre 446"/>
            <p:cNvSpPr/>
            <p:nvPr/>
          </p:nvSpPr>
          <p:spPr>
            <a:xfrm>
              <a:off x="4795" y="1932"/>
              <a:ext cx="575" cy="543"/>
            </a:xfrm>
            <a:custGeom>
              <a:avLst/>
              <a:gdLst>
                <a:gd name="connisteX0" fmla="*/ 365125 w 365125"/>
                <a:gd name="connsiteY0" fmla="*/ 0 h 722630"/>
                <a:gd name="connisteX1" fmla="*/ 218440 w 365125"/>
                <a:gd name="connsiteY1" fmla="*/ 0 h 722630"/>
                <a:gd name="connisteX2" fmla="*/ 218440 w 365125"/>
                <a:gd name="connsiteY2" fmla="*/ 722630 h 722630"/>
                <a:gd name="connisteX3" fmla="*/ 0 w 365125"/>
                <a:gd name="connsiteY3" fmla="*/ 722630 h 7226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65125" h="722630">
                  <a:moveTo>
                    <a:pt x="365125" y="0"/>
                  </a:moveTo>
                  <a:lnTo>
                    <a:pt x="218440" y="0"/>
                  </a:lnTo>
                  <a:lnTo>
                    <a:pt x="218440" y="722630"/>
                  </a:lnTo>
                  <a:lnTo>
                    <a:pt x="0" y="72263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50" name="Rectangle 140"/>
            <p:cNvSpPr>
              <a:spLocks noChangeArrowheads="1"/>
            </p:cNvSpPr>
            <p:nvPr/>
          </p:nvSpPr>
          <p:spPr bwMode="auto">
            <a:xfrm>
              <a:off x="3754" y="1488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451" name="Rectangle 140"/>
            <p:cNvSpPr>
              <a:spLocks noChangeArrowheads="1"/>
            </p:cNvSpPr>
            <p:nvPr/>
          </p:nvSpPr>
          <p:spPr bwMode="auto">
            <a:xfrm>
              <a:off x="9504" y="7181"/>
              <a:ext cx="85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r>
                <a:rPr lang="pt-BR" altLang="en-US" sz="1400" b="1" dirty="0" err="1" smtClean="0"/>
                <a:t>b</a:t>
              </a:r>
              <a:endParaRPr lang="pt-BR" altLang="en-US" sz="1400" b="1" baseline="-25000" dirty="0" err="1" smtClean="0"/>
            </a:p>
          </p:txBody>
        </p:sp>
        <p:sp>
          <p:nvSpPr>
            <p:cNvPr id="452" name="Rectangle 140"/>
            <p:cNvSpPr>
              <a:spLocks noChangeArrowheads="1"/>
            </p:cNvSpPr>
            <p:nvPr/>
          </p:nvSpPr>
          <p:spPr bwMode="auto">
            <a:xfrm>
              <a:off x="4822" y="8744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grpSp>
          <p:nvGrpSpPr>
            <p:cNvPr id="15" name="Grupo 14"/>
            <p:cNvGrpSpPr/>
            <p:nvPr/>
          </p:nvGrpSpPr>
          <p:grpSpPr>
            <a:xfrm rot="0" flipH="1">
              <a:off x="2182" y="8484"/>
              <a:ext cx="631" cy="1039"/>
              <a:chOff x="3128881" y="2832511"/>
              <a:chExt cx="461962" cy="777562"/>
            </a:xfrm>
          </p:grpSpPr>
          <p:cxnSp>
            <p:nvCxnSpPr>
              <p:cNvPr id="16" name="Conector Reto 15"/>
              <p:cNvCxnSpPr/>
              <p:nvPr/>
            </p:nvCxnSpPr>
            <p:spPr>
              <a:xfrm flipV="1">
                <a:off x="3128881" y="309016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 flipV="1">
                <a:off x="3133643" y="3152075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3373356" y="2832511"/>
                <a:ext cx="0" cy="25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3373356" y="3142073"/>
                <a:ext cx="0" cy="468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to 19"/>
            <p:cNvCxnSpPr/>
            <p:nvPr/>
          </p:nvCxnSpPr>
          <p:spPr>
            <a:xfrm flipH="1">
              <a:off x="2479" y="8940"/>
              <a:ext cx="0" cy="12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80"/>
            <p:cNvSpPr>
              <a:spLocks noChangeArrowheads="1"/>
            </p:cNvSpPr>
            <p:nvPr/>
          </p:nvSpPr>
          <p:spPr bwMode="auto">
            <a:xfrm flipH="1">
              <a:off x="2782" y="7363"/>
              <a:ext cx="1072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P12</a:t>
              </a:r>
              <a:endParaRPr lang="pt-BR" sz="1600" baseline="-25000" dirty="0"/>
            </a:p>
          </p:txBody>
        </p:sp>
        <p:grpSp>
          <p:nvGrpSpPr>
            <p:cNvPr id="124" name="Grupo 251"/>
            <p:cNvGrpSpPr/>
            <p:nvPr/>
          </p:nvGrpSpPr>
          <p:grpSpPr>
            <a:xfrm rot="0" flipV="1">
              <a:off x="3227" y="6833"/>
              <a:ext cx="750" cy="2062"/>
              <a:chOff x="6008919" y="1222053"/>
              <a:chExt cx="548677" cy="1543307"/>
            </a:xfrm>
          </p:grpSpPr>
          <p:sp>
            <p:nvSpPr>
              <p:cNvPr id="125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12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2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2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127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134" name="Grupo 250"/>
            <p:cNvGrpSpPr/>
            <p:nvPr/>
          </p:nvGrpSpPr>
          <p:grpSpPr>
            <a:xfrm rot="0">
              <a:off x="3227" y="8129"/>
              <a:ext cx="745" cy="2017"/>
              <a:chOff x="3860088" y="4278598"/>
              <a:chExt cx="545338" cy="1509696"/>
            </a:xfrm>
          </p:grpSpPr>
          <p:grpSp>
            <p:nvGrpSpPr>
              <p:cNvPr id="13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3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36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37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143" name="Conector Reto 142"/>
            <p:cNvCxnSpPr/>
            <p:nvPr/>
          </p:nvCxnSpPr>
          <p:spPr>
            <a:xfrm flipH="1">
              <a:off x="2490" y="8495"/>
              <a:ext cx="73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 flipH="1">
              <a:off x="1840" y="8857"/>
              <a:ext cx="61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CL</a:t>
              </a:r>
              <a:endParaRPr lang="pt-BR" sz="1400" b="1" baseline="-25000" dirty="0"/>
            </a:p>
          </p:txBody>
        </p:sp>
        <p:cxnSp>
          <p:nvCxnSpPr>
            <p:cNvPr id="146" name="Conector Reto 145"/>
            <p:cNvCxnSpPr/>
            <p:nvPr/>
          </p:nvCxnSpPr>
          <p:spPr>
            <a:xfrm flipH="1">
              <a:off x="2950" y="6844"/>
              <a:ext cx="5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40"/>
            <p:cNvSpPr>
              <a:spLocks noChangeArrowheads="1"/>
            </p:cNvSpPr>
            <p:nvPr/>
          </p:nvSpPr>
          <p:spPr bwMode="auto">
            <a:xfrm flipH="1">
              <a:off x="4374" y="8103"/>
              <a:ext cx="76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saia</a:t>
              </a:r>
              <a:endParaRPr lang="pt-BR" sz="1400" dirty="0"/>
            </a:p>
          </p:txBody>
        </p:sp>
        <p:sp>
          <p:nvSpPr>
            <p:cNvPr id="154" name="Oval 111"/>
            <p:cNvSpPr>
              <a:spLocks noChangeArrowheads="1"/>
            </p:cNvSpPr>
            <p:nvPr/>
          </p:nvSpPr>
          <p:spPr bwMode="auto">
            <a:xfrm flipH="1">
              <a:off x="3178" y="8438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87" name="Line 142"/>
            <p:cNvSpPr>
              <a:spLocks noChangeShapeType="1"/>
            </p:cNvSpPr>
            <p:nvPr/>
          </p:nvSpPr>
          <p:spPr bwMode="auto">
            <a:xfrm flipH="1">
              <a:off x="3967" y="7657"/>
              <a:ext cx="5" cy="155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cxnSp>
          <p:nvCxnSpPr>
            <p:cNvPr id="454" name="Conector Reto 453"/>
            <p:cNvCxnSpPr/>
            <p:nvPr/>
          </p:nvCxnSpPr>
          <p:spPr>
            <a:xfrm flipV="1">
              <a:off x="2335" y="10143"/>
              <a:ext cx="7216" cy="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ector Reto 454"/>
            <p:cNvCxnSpPr/>
            <p:nvPr/>
          </p:nvCxnSpPr>
          <p:spPr>
            <a:xfrm>
              <a:off x="3956" y="8478"/>
              <a:ext cx="39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Rectangle 140"/>
            <p:cNvSpPr>
              <a:spLocks noChangeArrowheads="1"/>
            </p:cNvSpPr>
            <p:nvPr/>
          </p:nvSpPr>
          <p:spPr bwMode="auto">
            <a:xfrm flipH="1">
              <a:off x="2375" y="8120"/>
              <a:ext cx="61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sai</a:t>
              </a:r>
              <a:endParaRPr lang="pt-BR" sz="1400" dirty="0"/>
            </a:p>
          </p:txBody>
        </p:sp>
        <p:sp>
          <p:nvSpPr>
            <p:cNvPr id="458" name="Oval 111"/>
            <p:cNvSpPr>
              <a:spLocks noChangeArrowheads="1"/>
            </p:cNvSpPr>
            <p:nvPr/>
          </p:nvSpPr>
          <p:spPr bwMode="auto">
            <a:xfrm flipH="1">
              <a:off x="3917" y="8432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459" name="Rectangle 199"/>
            <p:cNvSpPr>
              <a:spLocks noChangeArrowheads="1"/>
            </p:cNvSpPr>
            <p:nvPr/>
          </p:nvSpPr>
          <p:spPr bwMode="auto">
            <a:xfrm>
              <a:off x="2395" y="5100"/>
              <a:ext cx="100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N1b</a:t>
              </a:r>
              <a:endParaRPr lang="pt-BR" sz="1600" baseline="-25000" dirty="0"/>
            </a:p>
          </p:txBody>
        </p:sp>
        <p:sp>
          <p:nvSpPr>
            <p:cNvPr id="460" name="Rectangle 199"/>
            <p:cNvSpPr>
              <a:spLocks noChangeArrowheads="1"/>
            </p:cNvSpPr>
            <p:nvPr/>
          </p:nvSpPr>
          <p:spPr bwMode="auto">
            <a:xfrm>
              <a:off x="3316" y="5631"/>
              <a:ext cx="100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sp>
          <p:nvSpPr>
            <p:cNvPr id="461" name="Rectangle 140"/>
            <p:cNvSpPr>
              <a:spLocks noChangeArrowheads="1"/>
            </p:cNvSpPr>
            <p:nvPr/>
          </p:nvSpPr>
          <p:spPr bwMode="auto">
            <a:xfrm>
              <a:off x="2409" y="4417"/>
              <a:ext cx="68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altLang="en-US" sz="1400" dirty="0" smtClean="0"/>
                <a:t>do</a:t>
              </a:r>
              <a:endParaRPr lang="pt-BR" altLang="en-US" sz="1400" dirty="0" smtClean="0"/>
            </a:p>
          </p:txBody>
        </p:sp>
        <p:sp>
          <p:nvSpPr>
            <p:cNvPr id="462" name="Forma livre 461"/>
            <p:cNvSpPr/>
            <p:nvPr/>
          </p:nvSpPr>
          <p:spPr>
            <a:xfrm>
              <a:off x="1859" y="3923"/>
              <a:ext cx="8815" cy="2681"/>
            </a:xfrm>
            <a:custGeom>
              <a:avLst/>
              <a:gdLst>
                <a:gd name="connisteX0" fmla="*/ 5597525 w 5597525"/>
                <a:gd name="connsiteY0" fmla="*/ 2981325 h 2981325"/>
                <a:gd name="connisteX1" fmla="*/ 0 w 5597525"/>
                <a:gd name="connsiteY1" fmla="*/ 2981325 h 2981325"/>
                <a:gd name="connisteX2" fmla="*/ 0 w 5597525"/>
                <a:gd name="connsiteY2" fmla="*/ 0 h 2981325"/>
                <a:gd name="connisteX3" fmla="*/ 173990 w 5597525"/>
                <a:gd name="connsiteY3" fmla="*/ 0 h 29813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5597525" h="2981325">
                  <a:moveTo>
                    <a:pt x="5597525" y="2981325"/>
                  </a:moveTo>
                  <a:lnTo>
                    <a:pt x="0" y="2981325"/>
                  </a:lnTo>
                  <a:lnTo>
                    <a:pt x="0" y="0"/>
                  </a:lnTo>
                  <a:lnTo>
                    <a:pt x="17399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463" name="Grupo 250"/>
            <p:cNvGrpSpPr/>
            <p:nvPr/>
          </p:nvGrpSpPr>
          <p:grpSpPr>
            <a:xfrm rot="0" flipH="1">
              <a:off x="4044" y="2264"/>
              <a:ext cx="745" cy="1722"/>
              <a:chOff x="3860088" y="4499403"/>
              <a:chExt cx="545338" cy="1288891"/>
            </a:xfrm>
          </p:grpSpPr>
          <p:grpSp>
            <p:nvGrpSpPr>
              <p:cNvPr id="464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6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70" name="Line 117"/>
              <p:cNvSpPr>
                <a:spLocks noChangeShapeType="1"/>
              </p:cNvSpPr>
              <p:nvPr/>
            </p:nvSpPr>
            <p:spPr bwMode="auto">
              <a:xfrm flipH="1">
                <a:off x="3868140" y="4499403"/>
                <a:ext cx="0" cy="3606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7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73" name="Rectangle 140"/>
            <p:cNvSpPr>
              <a:spLocks noChangeArrowheads="1"/>
            </p:cNvSpPr>
            <p:nvPr/>
          </p:nvSpPr>
          <p:spPr bwMode="auto">
            <a:xfrm>
              <a:off x="3763" y="3886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474" name="Rectangle 140"/>
            <p:cNvSpPr>
              <a:spLocks noChangeArrowheads="1"/>
            </p:cNvSpPr>
            <p:nvPr/>
          </p:nvSpPr>
          <p:spPr bwMode="auto">
            <a:xfrm>
              <a:off x="4221" y="3458"/>
              <a:ext cx="75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r>
                <a:rPr lang="pt-BR" altLang="en-US" sz="1400" dirty="0" smtClean="0"/>
                <a:t>oa</a:t>
              </a:r>
              <a:endParaRPr lang="pt-BR" altLang="en-US" sz="1400" baseline="-25000" dirty="0" smtClean="0"/>
            </a:p>
          </p:txBody>
        </p:sp>
        <p:sp>
          <p:nvSpPr>
            <p:cNvPr id="475" name="Rectangle 193"/>
            <p:cNvSpPr>
              <a:spLocks noChangeArrowheads="1"/>
            </p:cNvSpPr>
            <p:nvPr/>
          </p:nvSpPr>
          <p:spPr bwMode="auto">
            <a:xfrm>
              <a:off x="4305" y="1631"/>
              <a:ext cx="832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P2</a:t>
              </a:r>
              <a:endParaRPr lang="pt-BR" sz="1600" baseline="-25000" dirty="0"/>
            </a:p>
          </p:txBody>
        </p:sp>
        <p:sp>
          <p:nvSpPr>
            <p:cNvPr id="476" name="Rectangle 180"/>
            <p:cNvSpPr>
              <a:spLocks noChangeArrowheads="1"/>
            </p:cNvSpPr>
            <p:nvPr/>
          </p:nvSpPr>
          <p:spPr bwMode="auto">
            <a:xfrm>
              <a:off x="4319" y="2738"/>
              <a:ext cx="978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N3</a:t>
              </a:r>
              <a:endParaRPr lang="pt-BR" sz="1600" baseline="-25000" dirty="0"/>
            </a:p>
          </p:txBody>
        </p:sp>
        <p:sp>
          <p:nvSpPr>
            <p:cNvPr id="477" name="Rectangle 140"/>
            <p:cNvSpPr>
              <a:spLocks noChangeArrowheads="1"/>
            </p:cNvSpPr>
            <p:nvPr/>
          </p:nvSpPr>
          <p:spPr bwMode="auto">
            <a:xfrm>
              <a:off x="1828" y="4957"/>
              <a:ext cx="74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MC</a:t>
              </a:r>
              <a:endParaRPr lang="pt-BR" sz="1400" b="1" baseline="-25000" dirty="0"/>
            </a:p>
          </p:txBody>
        </p:sp>
        <p:sp>
          <p:nvSpPr>
            <p:cNvPr id="478" name="Rectangle 140"/>
            <p:cNvSpPr>
              <a:spLocks noChangeArrowheads="1"/>
            </p:cNvSpPr>
            <p:nvPr/>
          </p:nvSpPr>
          <p:spPr bwMode="auto">
            <a:xfrm>
              <a:off x="8920" y="4451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d1</a:t>
              </a:r>
              <a:endParaRPr lang="pt-BR" sz="1400" dirty="0"/>
            </a:p>
          </p:txBody>
        </p:sp>
        <p:grpSp>
          <p:nvGrpSpPr>
            <p:cNvPr id="480" name="Group 147"/>
            <p:cNvGrpSpPr/>
            <p:nvPr/>
          </p:nvGrpSpPr>
          <p:grpSpPr bwMode="auto">
            <a:xfrm rot="0">
              <a:off x="10720" y="2738"/>
              <a:ext cx="743" cy="624"/>
              <a:chOff x="2834" y="2568"/>
              <a:chExt cx="317" cy="272"/>
            </a:xfrm>
          </p:grpSpPr>
          <p:sp>
            <p:nvSpPr>
              <p:cNvPr id="481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2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3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4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5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88" name="Oval 111"/>
            <p:cNvSpPr>
              <a:spLocks noChangeArrowheads="1"/>
            </p:cNvSpPr>
            <p:nvPr/>
          </p:nvSpPr>
          <p:spPr bwMode="auto">
            <a:xfrm>
              <a:off x="11411" y="2433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489" name="Rectangle 140"/>
            <p:cNvSpPr>
              <a:spLocks noChangeArrowheads="1"/>
            </p:cNvSpPr>
            <p:nvPr/>
          </p:nvSpPr>
          <p:spPr bwMode="auto">
            <a:xfrm>
              <a:off x="10406" y="3766"/>
              <a:ext cx="69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490" name="Rectangle 140"/>
            <p:cNvSpPr>
              <a:spLocks noChangeArrowheads="1"/>
            </p:cNvSpPr>
            <p:nvPr/>
          </p:nvSpPr>
          <p:spPr bwMode="auto">
            <a:xfrm>
              <a:off x="10904" y="3382"/>
              <a:ext cx="79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c1a</a:t>
              </a:r>
              <a:endParaRPr lang="pt-BR" sz="1400" dirty="0"/>
            </a:p>
          </p:txBody>
        </p:sp>
        <p:sp>
          <p:nvSpPr>
            <p:cNvPr id="491" name="Rectangle 179"/>
            <p:cNvSpPr>
              <a:spLocks noChangeArrowheads="1"/>
            </p:cNvSpPr>
            <p:nvPr/>
          </p:nvSpPr>
          <p:spPr bwMode="auto">
            <a:xfrm>
              <a:off x="11030" y="1653"/>
              <a:ext cx="84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P5</a:t>
              </a:r>
              <a:endParaRPr lang="pt-BR" sz="1600" baseline="-25000" dirty="0"/>
            </a:p>
          </p:txBody>
        </p:sp>
        <p:sp>
          <p:nvSpPr>
            <p:cNvPr id="492" name="Rectangle 179"/>
            <p:cNvSpPr>
              <a:spLocks noChangeArrowheads="1"/>
            </p:cNvSpPr>
            <p:nvPr/>
          </p:nvSpPr>
          <p:spPr bwMode="auto">
            <a:xfrm>
              <a:off x="11017" y="2787"/>
              <a:ext cx="91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N7</a:t>
              </a:r>
              <a:endParaRPr lang="pt-BR" sz="1600" baseline="-25000" dirty="0" smtClean="0"/>
            </a:p>
          </p:txBody>
        </p:sp>
        <p:sp>
          <p:nvSpPr>
            <p:cNvPr id="493" name="Rectangle 179"/>
            <p:cNvSpPr>
              <a:spLocks noChangeArrowheads="1"/>
            </p:cNvSpPr>
            <p:nvPr/>
          </p:nvSpPr>
          <p:spPr bwMode="auto">
            <a:xfrm>
              <a:off x="10999" y="3867"/>
              <a:ext cx="95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N7a</a:t>
              </a:r>
              <a:endParaRPr lang="pt-BR" sz="1600" baseline="-25000" dirty="0"/>
            </a:p>
          </p:txBody>
        </p:sp>
        <p:sp>
          <p:nvSpPr>
            <p:cNvPr id="494" name="Rectangle 179"/>
            <p:cNvSpPr>
              <a:spLocks noChangeArrowheads="1"/>
            </p:cNvSpPr>
            <p:nvPr/>
          </p:nvSpPr>
          <p:spPr bwMode="auto">
            <a:xfrm>
              <a:off x="12344" y="2816"/>
              <a:ext cx="101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P6</a:t>
              </a:r>
              <a:endParaRPr lang="pt-BR" sz="1600" baseline="-25000" dirty="0" smtClean="0"/>
            </a:p>
          </p:txBody>
        </p:sp>
        <p:cxnSp>
          <p:nvCxnSpPr>
            <p:cNvPr id="495" name="Conector Reto 494"/>
            <p:cNvCxnSpPr/>
            <p:nvPr/>
          </p:nvCxnSpPr>
          <p:spPr>
            <a:xfrm flipH="1">
              <a:off x="12599" y="5070"/>
              <a:ext cx="358" cy="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Rectangle 140"/>
            <p:cNvSpPr>
              <a:spLocks noChangeArrowheads="1"/>
            </p:cNvSpPr>
            <p:nvPr/>
          </p:nvSpPr>
          <p:spPr bwMode="auto">
            <a:xfrm>
              <a:off x="12957" y="3195"/>
              <a:ext cx="66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a1</a:t>
              </a:r>
              <a:endParaRPr lang="pt-BR" sz="1400" dirty="0"/>
            </a:p>
          </p:txBody>
        </p:sp>
        <p:grpSp>
          <p:nvGrpSpPr>
            <p:cNvPr id="499" name="Group 147"/>
            <p:cNvGrpSpPr/>
            <p:nvPr/>
          </p:nvGrpSpPr>
          <p:grpSpPr bwMode="auto">
            <a:xfrm rot="0" flipH="1">
              <a:off x="9075" y="8129"/>
              <a:ext cx="743" cy="624"/>
              <a:chOff x="2834" y="2568"/>
              <a:chExt cx="317" cy="272"/>
            </a:xfrm>
          </p:grpSpPr>
          <p:sp>
            <p:nvSpPr>
              <p:cNvPr id="500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01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02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03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04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507" name="Conector Reto 506"/>
            <p:cNvCxnSpPr>
              <a:endCxn id="502" idx="1"/>
            </p:cNvCxnSpPr>
            <p:nvPr/>
          </p:nvCxnSpPr>
          <p:spPr>
            <a:xfrm>
              <a:off x="9068" y="7903"/>
              <a:ext cx="7" cy="2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ector Reto 507"/>
            <p:cNvCxnSpPr/>
            <p:nvPr/>
          </p:nvCxnSpPr>
          <p:spPr>
            <a:xfrm>
              <a:off x="9086" y="8744"/>
              <a:ext cx="7" cy="2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Oval 111"/>
            <p:cNvSpPr>
              <a:spLocks noChangeArrowheads="1"/>
            </p:cNvSpPr>
            <p:nvPr/>
          </p:nvSpPr>
          <p:spPr bwMode="auto">
            <a:xfrm flipH="1">
              <a:off x="10776" y="6560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510" name="Rectangle 140"/>
            <p:cNvSpPr>
              <a:spLocks noChangeArrowheads="1"/>
            </p:cNvSpPr>
            <p:nvPr/>
          </p:nvSpPr>
          <p:spPr bwMode="auto">
            <a:xfrm>
              <a:off x="9556" y="8894"/>
              <a:ext cx="85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r>
                <a:rPr lang="pt-BR" altLang="en-US" sz="1400" b="1" dirty="0" err="1" smtClean="0"/>
                <a:t>b</a:t>
              </a:r>
              <a:endParaRPr lang="pt-BR" altLang="en-US" sz="1400" b="1" baseline="-25000" dirty="0" err="1" smtClean="0"/>
            </a:p>
          </p:txBody>
        </p:sp>
        <p:sp>
          <p:nvSpPr>
            <p:cNvPr id="511" name="Rectangle 179"/>
            <p:cNvSpPr>
              <a:spLocks noChangeArrowheads="1"/>
            </p:cNvSpPr>
            <p:nvPr/>
          </p:nvSpPr>
          <p:spPr bwMode="auto">
            <a:xfrm>
              <a:off x="8701" y="7317"/>
              <a:ext cx="95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P10</a:t>
              </a:r>
              <a:endParaRPr lang="pt-BR" sz="1600" baseline="-25000" dirty="0"/>
            </a:p>
          </p:txBody>
        </p:sp>
        <p:sp>
          <p:nvSpPr>
            <p:cNvPr id="512" name="Rectangle 179"/>
            <p:cNvSpPr>
              <a:spLocks noChangeArrowheads="1"/>
            </p:cNvSpPr>
            <p:nvPr/>
          </p:nvSpPr>
          <p:spPr bwMode="auto">
            <a:xfrm>
              <a:off x="7343" y="7356"/>
              <a:ext cx="94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P11</a:t>
              </a:r>
              <a:endParaRPr lang="pt-BR" sz="1600" baseline="-25000" dirty="0"/>
            </a:p>
          </p:txBody>
        </p:sp>
        <p:sp>
          <p:nvSpPr>
            <p:cNvPr id="513" name="Rectangle 180"/>
            <p:cNvSpPr>
              <a:spLocks noChangeArrowheads="1"/>
            </p:cNvSpPr>
            <p:nvPr/>
          </p:nvSpPr>
          <p:spPr bwMode="auto">
            <a:xfrm flipH="1">
              <a:off x="9023" y="9523"/>
              <a:ext cx="110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N12a</a:t>
              </a:r>
              <a:endParaRPr lang="pt-BR" sz="1600" baseline="-25000" dirty="0"/>
            </a:p>
          </p:txBody>
        </p:sp>
        <p:sp>
          <p:nvSpPr>
            <p:cNvPr id="514" name="Rectangle 180"/>
            <p:cNvSpPr>
              <a:spLocks noChangeArrowheads="1"/>
            </p:cNvSpPr>
            <p:nvPr/>
          </p:nvSpPr>
          <p:spPr bwMode="auto">
            <a:xfrm flipH="1">
              <a:off x="7334" y="8991"/>
              <a:ext cx="110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N13</a:t>
              </a:r>
              <a:endParaRPr lang="pt-BR" sz="1600" baseline="-25000" dirty="0"/>
            </a:p>
          </p:txBody>
        </p:sp>
        <p:sp>
          <p:nvSpPr>
            <p:cNvPr id="515" name="Rectangle 180"/>
            <p:cNvSpPr>
              <a:spLocks noChangeArrowheads="1"/>
            </p:cNvSpPr>
            <p:nvPr/>
          </p:nvSpPr>
          <p:spPr bwMode="auto">
            <a:xfrm flipH="1">
              <a:off x="8517" y="8541"/>
              <a:ext cx="110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f1a</a:t>
              </a:r>
              <a:endParaRPr lang="pt-BR" sz="1400" dirty="0"/>
            </a:p>
          </p:txBody>
        </p:sp>
        <p:sp>
          <p:nvSpPr>
            <p:cNvPr id="516" name="Rectangle 178"/>
            <p:cNvSpPr>
              <a:spLocks noChangeArrowheads="1"/>
            </p:cNvSpPr>
            <p:nvPr/>
          </p:nvSpPr>
          <p:spPr bwMode="auto">
            <a:xfrm>
              <a:off x="6478" y="9620"/>
              <a:ext cx="70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SS</a:t>
              </a:r>
              <a:endParaRPr lang="pt-BR" sz="1600" baseline="-25000" dirty="0"/>
            </a:p>
          </p:txBody>
        </p:sp>
        <p:sp>
          <p:nvSpPr>
            <p:cNvPr id="517" name="Rectangle 178"/>
            <p:cNvSpPr>
              <a:spLocks noChangeArrowheads="1"/>
            </p:cNvSpPr>
            <p:nvPr/>
          </p:nvSpPr>
          <p:spPr bwMode="auto">
            <a:xfrm>
              <a:off x="6556" y="6731"/>
              <a:ext cx="78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DD</a:t>
              </a:r>
              <a:endParaRPr lang="pt-BR" sz="1600" baseline="-25000" dirty="0"/>
            </a:p>
          </p:txBody>
        </p:sp>
        <p:sp>
          <p:nvSpPr>
            <p:cNvPr id="518" name="Rectangle 178"/>
            <p:cNvSpPr>
              <a:spLocks noChangeArrowheads="1"/>
            </p:cNvSpPr>
            <p:nvPr/>
          </p:nvSpPr>
          <p:spPr bwMode="auto">
            <a:xfrm>
              <a:off x="2091" y="5836"/>
              <a:ext cx="70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SS</a:t>
              </a:r>
              <a:endParaRPr lang="pt-BR" sz="1600" baseline="-25000" dirty="0"/>
            </a:p>
          </p:txBody>
        </p:sp>
        <p:cxnSp>
          <p:nvCxnSpPr>
            <p:cNvPr id="519" name="Conector Reto 518"/>
            <p:cNvCxnSpPr/>
            <p:nvPr/>
          </p:nvCxnSpPr>
          <p:spPr>
            <a:xfrm flipH="1" flipV="1">
              <a:off x="2933" y="3042"/>
              <a:ext cx="1121" cy="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upo 282"/>
          <p:cNvGrpSpPr/>
          <p:nvPr/>
        </p:nvGrpSpPr>
        <p:grpSpPr>
          <a:xfrm>
            <a:off x="152399" y="254000"/>
            <a:ext cx="6692901" cy="6235700"/>
            <a:chOff x="-523607" y="620812"/>
            <a:chExt cx="7054582" cy="5245137"/>
          </a:xfrm>
        </p:grpSpPr>
        <p:sp>
          <p:nvSpPr>
            <p:cNvPr id="121" name="Rectangle 154"/>
            <p:cNvSpPr>
              <a:spLocks noChangeArrowheads="1"/>
            </p:cNvSpPr>
            <p:nvPr/>
          </p:nvSpPr>
          <p:spPr bwMode="auto">
            <a:xfrm>
              <a:off x="5876935" y="3037623"/>
              <a:ext cx="654040" cy="276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/>
                <a:t>I</a:t>
              </a:r>
              <a:r>
                <a:rPr lang="pt-BR" sz="1200" baseline="-25000" dirty="0"/>
                <a:t>CTAT</a:t>
              </a:r>
              <a:endParaRPr lang="pt-BR" sz="1200" baseline="-25000" dirty="0"/>
            </a:p>
          </p:txBody>
        </p:sp>
        <p:sp>
          <p:nvSpPr>
            <p:cNvPr id="269" name="Rectangle 140"/>
            <p:cNvSpPr>
              <a:spLocks noChangeArrowheads="1"/>
            </p:cNvSpPr>
            <p:nvPr/>
          </p:nvSpPr>
          <p:spPr bwMode="auto">
            <a:xfrm>
              <a:off x="5986959" y="3505200"/>
              <a:ext cx="4778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 dirty="0" smtClean="0"/>
                <a:t>a</a:t>
              </a:r>
              <a:endParaRPr lang="pt-BR" sz="1200" baseline="-25000" dirty="0"/>
            </a:p>
          </p:txBody>
        </p:sp>
        <p:grpSp>
          <p:nvGrpSpPr>
            <p:cNvPr id="282" name="Grupo 281"/>
            <p:cNvGrpSpPr/>
            <p:nvPr/>
          </p:nvGrpSpPr>
          <p:grpSpPr>
            <a:xfrm>
              <a:off x="-523607" y="620812"/>
              <a:ext cx="6810107" cy="5245137"/>
              <a:chOff x="623031" y="836712"/>
              <a:chExt cx="7898880" cy="5245137"/>
            </a:xfrm>
          </p:grpSpPr>
          <p:sp>
            <p:nvSpPr>
              <p:cNvPr id="17" name="Line 60"/>
              <p:cNvSpPr>
                <a:spLocks noChangeShapeType="1"/>
              </p:cNvSpPr>
              <p:nvPr/>
            </p:nvSpPr>
            <p:spPr bwMode="auto">
              <a:xfrm flipV="1">
                <a:off x="4038106" y="1181082"/>
                <a:ext cx="0" cy="9810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Line 61"/>
              <p:cNvSpPr>
                <a:spLocks noChangeShapeType="1"/>
              </p:cNvSpPr>
              <p:nvPr/>
            </p:nvSpPr>
            <p:spPr bwMode="auto">
              <a:xfrm flipV="1">
                <a:off x="5201394" y="1181081"/>
                <a:ext cx="0" cy="975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Line 84"/>
              <p:cNvSpPr>
                <a:spLocks noChangeShapeType="1"/>
              </p:cNvSpPr>
              <p:nvPr/>
            </p:nvSpPr>
            <p:spPr bwMode="auto">
              <a:xfrm rot="10800000">
                <a:off x="4666415" y="2377978"/>
                <a:ext cx="0" cy="5397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0" name="Group 93"/>
              <p:cNvGrpSpPr/>
              <p:nvPr/>
            </p:nvGrpSpPr>
            <p:grpSpPr bwMode="auto">
              <a:xfrm flipH="1">
                <a:off x="4055236" y="2165468"/>
                <a:ext cx="503231" cy="431772"/>
                <a:chOff x="5039234" y="4977172"/>
                <a:chExt cx="503606" cy="432048"/>
              </a:xfrm>
            </p:grpSpPr>
            <p:sp>
              <p:nvSpPr>
                <p:cNvPr id="221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2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3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6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07"/>
              <p:cNvGrpSpPr/>
              <p:nvPr/>
            </p:nvGrpSpPr>
            <p:grpSpPr bwMode="auto">
              <a:xfrm>
                <a:off x="4702926" y="2165468"/>
                <a:ext cx="503231" cy="431772"/>
                <a:chOff x="5040052" y="4977172"/>
                <a:chExt cx="504507" cy="432048"/>
              </a:xfrm>
            </p:grpSpPr>
            <p:sp>
              <p:nvSpPr>
                <p:cNvPr id="21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6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7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2" name="Oval 41"/>
              <p:cNvSpPr>
                <a:spLocks noChangeArrowheads="1"/>
              </p:cNvSpPr>
              <p:nvPr/>
            </p:nvSpPr>
            <p:spPr bwMode="auto">
              <a:xfrm>
                <a:off x="5172819" y="2882770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Oval 42"/>
              <p:cNvSpPr>
                <a:spLocks noChangeArrowheads="1"/>
              </p:cNvSpPr>
              <p:nvPr/>
            </p:nvSpPr>
            <p:spPr bwMode="auto">
              <a:xfrm>
                <a:off x="4631490" y="2343055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60"/>
              <p:cNvSpPr>
                <a:spLocks noChangeShapeType="1"/>
              </p:cNvSpPr>
              <p:nvPr/>
            </p:nvSpPr>
            <p:spPr bwMode="auto">
              <a:xfrm flipV="1">
                <a:off x="6037994" y="1181081"/>
                <a:ext cx="0" cy="968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5" name="Group 93"/>
              <p:cNvGrpSpPr/>
              <p:nvPr/>
            </p:nvGrpSpPr>
            <p:grpSpPr bwMode="auto">
              <a:xfrm flipH="1">
                <a:off x="6049086" y="2165468"/>
                <a:ext cx="503230" cy="431772"/>
                <a:chOff x="5039234" y="4977172"/>
                <a:chExt cx="503606" cy="432048"/>
              </a:xfrm>
            </p:grpSpPr>
            <p:sp>
              <p:nvSpPr>
                <p:cNvPr id="209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1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4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Line 61"/>
              <p:cNvSpPr>
                <a:spLocks noChangeShapeType="1"/>
              </p:cNvSpPr>
              <p:nvPr/>
            </p:nvSpPr>
            <p:spPr bwMode="auto">
              <a:xfrm flipV="1">
                <a:off x="3091638" y="1178680"/>
                <a:ext cx="0" cy="20883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7" name="Group 207"/>
              <p:cNvGrpSpPr/>
              <p:nvPr/>
            </p:nvGrpSpPr>
            <p:grpSpPr bwMode="auto">
              <a:xfrm>
                <a:off x="2659844" y="3267080"/>
                <a:ext cx="431794" cy="431772"/>
                <a:chOff x="680" y="1344"/>
                <a:chExt cx="272" cy="272"/>
              </a:xfrm>
            </p:grpSpPr>
            <p:sp>
              <p:nvSpPr>
                <p:cNvPr id="203" name="Line 82"/>
                <p:cNvSpPr>
                  <a:spLocks noChangeShapeType="1"/>
                </p:cNvSpPr>
                <p:nvPr/>
              </p:nvSpPr>
              <p:spPr bwMode="auto">
                <a:xfrm>
                  <a:off x="771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" name="Line 83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" name="Line 84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794" y="1616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680" y="148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" name="Oval 145"/>
                <p:cNvSpPr>
                  <a:spLocks noChangeArrowheads="1"/>
                </p:cNvSpPr>
                <p:nvPr/>
              </p:nvSpPr>
              <p:spPr bwMode="auto">
                <a:xfrm>
                  <a:off x="725" y="1457"/>
                  <a:ext cx="44" cy="46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" name="Line 64"/>
              <p:cNvSpPr>
                <a:spLocks noChangeShapeType="1"/>
              </p:cNvSpPr>
              <p:nvPr/>
            </p:nvSpPr>
            <p:spPr bwMode="auto">
              <a:xfrm flipH="1">
                <a:off x="3091637" y="3700278"/>
                <a:ext cx="793" cy="1188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Line 65"/>
              <p:cNvSpPr>
                <a:spLocks noChangeShapeType="1"/>
              </p:cNvSpPr>
              <p:nvPr/>
            </p:nvSpPr>
            <p:spPr bwMode="auto">
              <a:xfrm flipH="1">
                <a:off x="6037200" y="2593366"/>
                <a:ext cx="794" cy="21149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Line 66"/>
              <p:cNvSpPr>
                <a:spLocks noChangeShapeType="1"/>
              </p:cNvSpPr>
              <p:nvPr/>
            </p:nvSpPr>
            <p:spPr bwMode="auto">
              <a:xfrm>
                <a:off x="4053649" y="2593863"/>
                <a:ext cx="1587" cy="855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Line 67"/>
              <p:cNvSpPr>
                <a:spLocks noChangeShapeType="1"/>
              </p:cNvSpPr>
              <p:nvPr/>
            </p:nvSpPr>
            <p:spPr bwMode="auto">
              <a:xfrm>
                <a:off x="5209331" y="2593863"/>
                <a:ext cx="0" cy="1573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 flipV="1">
                <a:off x="4053649" y="3052621"/>
                <a:ext cx="0" cy="647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33" name="Group 107"/>
              <p:cNvGrpSpPr/>
              <p:nvPr/>
            </p:nvGrpSpPr>
            <p:grpSpPr bwMode="auto">
              <a:xfrm>
                <a:off x="3554705" y="3706888"/>
                <a:ext cx="503231" cy="431772"/>
                <a:chOff x="5040052" y="4977172"/>
                <a:chExt cx="504507" cy="432048"/>
              </a:xfrm>
            </p:grpSpPr>
            <p:sp>
              <p:nvSpPr>
                <p:cNvPr id="19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8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9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" name="Line 96"/>
              <p:cNvSpPr>
                <a:spLocks noChangeShapeType="1"/>
              </p:cNvSpPr>
              <p:nvPr/>
            </p:nvSpPr>
            <p:spPr bwMode="auto">
              <a:xfrm>
                <a:off x="2659844" y="3475823"/>
                <a:ext cx="0" cy="4519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Line 97"/>
              <p:cNvSpPr>
                <a:spLocks noChangeShapeType="1"/>
              </p:cNvSpPr>
              <p:nvPr/>
            </p:nvSpPr>
            <p:spPr bwMode="auto">
              <a:xfrm flipV="1">
                <a:off x="2659844" y="3926965"/>
                <a:ext cx="1027097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Oval 98"/>
              <p:cNvSpPr>
                <a:spLocks noChangeArrowheads="1"/>
              </p:cNvSpPr>
              <p:nvPr/>
            </p:nvSpPr>
            <p:spPr bwMode="auto">
              <a:xfrm>
                <a:off x="3056713" y="3891250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147"/>
              <p:cNvGrpSpPr/>
              <p:nvPr/>
            </p:nvGrpSpPr>
            <p:grpSpPr bwMode="auto">
              <a:xfrm>
                <a:off x="4702926" y="4889239"/>
                <a:ext cx="504818" cy="431772"/>
                <a:chOff x="2834" y="2568"/>
                <a:chExt cx="318" cy="272"/>
              </a:xfrm>
            </p:grpSpPr>
            <p:sp>
              <p:nvSpPr>
                <p:cNvPr id="19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3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4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8" name="Group 147"/>
              <p:cNvGrpSpPr/>
              <p:nvPr/>
            </p:nvGrpSpPr>
            <p:grpSpPr bwMode="auto">
              <a:xfrm flipH="1">
                <a:off x="3091638" y="4889239"/>
                <a:ext cx="503230" cy="431772"/>
                <a:chOff x="2834" y="2568"/>
                <a:chExt cx="317" cy="272"/>
              </a:xfrm>
            </p:grpSpPr>
            <p:sp>
              <p:nvSpPr>
                <p:cNvPr id="18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9" name="Group 147"/>
              <p:cNvGrpSpPr/>
              <p:nvPr/>
            </p:nvGrpSpPr>
            <p:grpSpPr bwMode="auto">
              <a:xfrm flipH="1">
                <a:off x="4056824" y="4889239"/>
                <a:ext cx="503230" cy="431772"/>
                <a:chOff x="2834" y="2568"/>
                <a:chExt cx="317" cy="272"/>
              </a:xfrm>
            </p:grpSpPr>
            <p:sp>
              <p:nvSpPr>
                <p:cNvPr id="18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0" name="Line 117"/>
              <p:cNvSpPr>
                <a:spLocks noChangeShapeType="1"/>
              </p:cNvSpPr>
              <p:nvPr/>
            </p:nvSpPr>
            <p:spPr bwMode="auto">
              <a:xfrm flipH="1">
                <a:off x="4055236" y="4133639"/>
                <a:ext cx="2700" cy="755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Line 119"/>
              <p:cNvSpPr>
                <a:spLocks noChangeShapeType="1"/>
              </p:cNvSpPr>
              <p:nvPr/>
            </p:nvSpPr>
            <p:spPr bwMode="auto">
              <a:xfrm>
                <a:off x="3399607" y="5104331"/>
                <a:ext cx="1519214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Line 58"/>
              <p:cNvSpPr>
                <a:spLocks noChangeShapeType="1"/>
              </p:cNvSpPr>
              <p:nvPr/>
            </p:nvSpPr>
            <p:spPr bwMode="auto">
              <a:xfrm flipV="1">
                <a:off x="4055236" y="4457468"/>
                <a:ext cx="468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Line 59"/>
              <p:cNvSpPr>
                <a:spLocks noChangeShapeType="1"/>
              </p:cNvSpPr>
              <p:nvPr/>
            </p:nvSpPr>
            <p:spPr bwMode="auto">
              <a:xfrm flipH="1">
                <a:off x="4521954" y="4457468"/>
                <a:ext cx="0" cy="647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Oval 123"/>
              <p:cNvSpPr>
                <a:spLocks noChangeArrowheads="1"/>
              </p:cNvSpPr>
              <p:nvPr/>
            </p:nvSpPr>
            <p:spPr bwMode="auto">
              <a:xfrm>
                <a:off x="4487029" y="5068616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24"/>
              <p:cNvSpPr>
                <a:spLocks noChangeArrowheads="1"/>
              </p:cNvSpPr>
              <p:nvPr/>
            </p:nvSpPr>
            <p:spPr bwMode="auto">
              <a:xfrm>
                <a:off x="4018724" y="4420958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6" name="Group 147"/>
              <p:cNvGrpSpPr/>
              <p:nvPr/>
            </p:nvGrpSpPr>
            <p:grpSpPr bwMode="auto">
              <a:xfrm rot="10800000">
                <a:off x="5225204" y="4167733"/>
                <a:ext cx="504818" cy="431772"/>
                <a:chOff x="2834" y="2568"/>
                <a:chExt cx="318" cy="272"/>
              </a:xfrm>
            </p:grpSpPr>
            <p:sp>
              <p:nvSpPr>
                <p:cNvPr id="17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8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9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47" name="Line 132"/>
              <p:cNvSpPr>
                <a:spLocks noChangeShapeType="1"/>
              </p:cNvSpPr>
              <p:nvPr/>
            </p:nvSpPr>
            <p:spPr bwMode="auto">
              <a:xfrm>
                <a:off x="5209331" y="4600333"/>
                <a:ext cx="0" cy="288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Line 82"/>
              <p:cNvSpPr>
                <a:spLocks noChangeShapeType="1"/>
              </p:cNvSpPr>
              <p:nvPr/>
            </p:nvSpPr>
            <p:spPr bwMode="auto">
              <a:xfrm flipH="1">
                <a:off x="6336419" y="4707119"/>
                <a:ext cx="0" cy="431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Line 83"/>
              <p:cNvSpPr>
                <a:spLocks noChangeShapeType="1"/>
              </p:cNvSpPr>
              <p:nvPr/>
            </p:nvSpPr>
            <p:spPr bwMode="auto">
              <a:xfrm flipH="1">
                <a:off x="6301494" y="4707119"/>
                <a:ext cx="0" cy="431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Line 84"/>
              <p:cNvSpPr>
                <a:spLocks noChangeShapeType="1"/>
              </p:cNvSpPr>
              <p:nvPr/>
            </p:nvSpPr>
            <p:spPr bwMode="auto">
              <a:xfrm flipH="1">
                <a:off x="6049086" y="4707119"/>
                <a:ext cx="252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Line 85"/>
              <p:cNvSpPr>
                <a:spLocks noChangeShapeType="1"/>
              </p:cNvSpPr>
              <p:nvPr/>
            </p:nvSpPr>
            <p:spPr bwMode="auto">
              <a:xfrm flipH="1" flipV="1">
                <a:off x="6049086" y="5138891"/>
                <a:ext cx="252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Line 93"/>
              <p:cNvSpPr>
                <a:spLocks noChangeShapeType="1"/>
              </p:cNvSpPr>
              <p:nvPr/>
            </p:nvSpPr>
            <p:spPr bwMode="auto">
              <a:xfrm>
                <a:off x="6336419" y="4872209"/>
                <a:ext cx="73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Line 139"/>
              <p:cNvSpPr>
                <a:spLocks noChangeShapeType="1"/>
              </p:cNvSpPr>
              <p:nvPr/>
            </p:nvSpPr>
            <p:spPr bwMode="auto">
              <a:xfrm>
                <a:off x="6037994" y="5141636"/>
                <a:ext cx="0" cy="611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Line 140"/>
              <p:cNvSpPr>
                <a:spLocks noChangeShapeType="1"/>
              </p:cNvSpPr>
              <p:nvPr/>
            </p:nvSpPr>
            <p:spPr bwMode="auto">
              <a:xfrm>
                <a:off x="3091638" y="5321011"/>
                <a:ext cx="0" cy="4317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Line 141"/>
              <p:cNvSpPr>
                <a:spLocks noChangeShapeType="1"/>
              </p:cNvSpPr>
              <p:nvPr/>
            </p:nvSpPr>
            <p:spPr bwMode="auto">
              <a:xfrm>
                <a:off x="4055236" y="5321011"/>
                <a:ext cx="0" cy="431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142"/>
              <p:cNvSpPr>
                <a:spLocks noChangeShapeType="1"/>
              </p:cNvSpPr>
              <p:nvPr/>
            </p:nvSpPr>
            <p:spPr bwMode="auto">
              <a:xfrm>
                <a:off x="5209331" y="5321011"/>
                <a:ext cx="0" cy="4317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165"/>
              <p:cNvSpPr>
                <a:spLocks noChangeShapeType="1"/>
              </p:cNvSpPr>
              <p:nvPr/>
            </p:nvSpPr>
            <p:spPr bwMode="auto">
              <a:xfrm flipH="1">
                <a:off x="5730022" y="4383290"/>
                <a:ext cx="6860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Oval 166"/>
              <p:cNvSpPr>
                <a:spLocks noChangeArrowheads="1"/>
              </p:cNvSpPr>
              <p:nvPr/>
            </p:nvSpPr>
            <p:spPr bwMode="auto">
              <a:xfrm>
                <a:off x="6012574" y="4348368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Rectangle 77"/>
              <p:cNvSpPr>
                <a:spLocks noChangeArrowheads="1"/>
              </p:cNvSpPr>
              <p:nvPr/>
            </p:nvSpPr>
            <p:spPr bwMode="auto">
              <a:xfrm>
                <a:off x="3983800" y="1360458"/>
                <a:ext cx="144460" cy="3968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172"/>
              <p:cNvSpPr>
                <a:spLocks noChangeArrowheads="1"/>
              </p:cNvSpPr>
              <p:nvPr/>
            </p:nvSpPr>
            <p:spPr bwMode="auto">
              <a:xfrm>
                <a:off x="5178829" y="5715716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Oval 174"/>
              <p:cNvSpPr>
                <a:spLocks noChangeArrowheads="1"/>
              </p:cNvSpPr>
              <p:nvPr/>
            </p:nvSpPr>
            <p:spPr bwMode="auto">
              <a:xfrm>
                <a:off x="4022217" y="5714367"/>
                <a:ext cx="71436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Rectangle 178"/>
              <p:cNvSpPr>
                <a:spLocks noChangeArrowheads="1"/>
              </p:cNvSpPr>
              <p:nvPr/>
            </p:nvSpPr>
            <p:spPr bwMode="auto">
              <a:xfrm>
                <a:off x="4363212" y="5768993"/>
                <a:ext cx="762489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V</a:t>
                </a:r>
                <a:r>
                  <a:rPr lang="pt-BR" sz="1600" baseline="-25000" dirty="0"/>
                  <a:t>SS</a:t>
                </a:r>
                <a:endParaRPr lang="pt-BR" sz="1600" baseline="-25000" dirty="0"/>
              </a:p>
            </p:txBody>
          </p:sp>
          <p:sp>
            <p:nvSpPr>
              <p:cNvPr id="64" name="Rectangle 179"/>
              <p:cNvSpPr>
                <a:spLocks noChangeArrowheads="1"/>
              </p:cNvSpPr>
              <p:nvPr/>
            </p:nvSpPr>
            <p:spPr bwMode="auto">
              <a:xfrm>
                <a:off x="5070431" y="2329600"/>
                <a:ext cx="753961" cy="2847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P2</a:t>
                </a:r>
                <a:endParaRPr lang="pt-BR" sz="1600" baseline="-25000" dirty="0"/>
              </a:p>
            </p:txBody>
          </p:sp>
          <p:sp>
            <p:nvSpPr>
              <p:cNvPr id="65" name="Rectangle 180"/>
              <p:cNvSpPr>
                <a:spLocks noChangeArrowheads="1"/>
              </p:cNvSpPr>
              <p:nvPr/>
            </p:nvSpPr>
            <p:spPr bwMode="auto">
              <a:xfrm>
                <a:off x="3563888" y="2348880"/>
                <a:ext cx="676807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P1</a:t>
                </a:r>
                <a:endParaRPr lang="pt-BR" sz="1600" baseline="-25000" dirty="0"/>
              </a:p>
            </p:txBody>
          </p:sp>
          <p:sp>
            <p:nvSpPr>
              <p:cNvPr id="66" name="Rectangle 182"/>
              <p:cNvSpPr>
                <a:spLocks noChangeArrowheads="1"/>
              </p:cNvSpPr>
              <p:nvPr/>
            </p:nvSpPr>
            <p:spPr bwMode="auto">
              <a:xfrm>
                <a:off x="3505663" y="4820790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N1</a:t>
                </a:r>
                <a:endParaRPr lang="pt-BR" sz="1600" baseline="-25000" dirty="0"/>
              </a:p>
            </p:txBody>
          </p:sp>
          <p:sp>
            <p:nvSpPr>
              <p:cNvPr id="67" name="Rectangle 183"/>
              <p:cNvSpPr>
                <a:spLocks noChangeArrowheads="1"/>
              </p:cNvSpPr>
              <p:nvPr/>
            </p:nvSpPr>
            <p:spPr bwMode="auto">
              <a:xfrm>
                <a:off x="3787903" y="3790449"/>
                <a:ext cx="747794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P3</a:t>
                </a:r>
                <a:endParaRPr lang="pt-BR" sz="1600" baseline="-25000" dirty="0"/>
              </a:p>
            </p:txBody>
          </p:sp>
          <p:sp>
            <p:nvSpPr>
              <p:cNvPr id="68" name="Rectangle 184"/>
              <p:cNvSpPr>
                <a:spLocks noChangeArrowheads="1"/>
              </p:cNvSpPr>
              <p:nvPr/>
            </p:nvSpPr>
            <p:spPr bwMode="auto">
              <a:xfrm>
                <a:off x="5580112" y="2348880"/>
                <a:ext cx="772181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P4</a:t>
                </a:r>
                <a:endParaRPr lang="pt-BR" sz="1600" baseline="-25000" dirty="0"/>
              </a:p>
            </p:txBody>
          </p:sp>
          <p:sp>
            <p:nvSpPr>
              <p:cNvPr id="69" name="Rectangle 192"/>
              <p:cNvSpPr>
                <a:spLocks noChangeArrowheads="1"/>
              </p:cNvSpPr>
              <p:nvPr/>
            </p:nvSpPr>
            <p:spPr bwMode="auto">
              <a:xfrm>
                <a:off x="4139952" y="1412776"/>
                <a:ext cx="5603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pt-BR" sz="1600" dirty="0"/>
                  <a:t>R</a:t>
                </a:r>
                <a:r>
                  <a:rPr lang="pt-BR" sz="1600" baseline="-25000" dirty="0"/>
                  <a:t>1</a:t>
                </a:r>
                <a:endParaRPr lang="pt-BR" sz="1600" baseline="-25000" dirty="0"/>
              </a:p>
            </p:txBody>
          </p:sp>
          <p:sp>
            <p:nvSpPr>
              <p:cNvPr id="70" name="Rectangle 193"/>
              <p:cNvSpPr>
                <a:spLocks noChangeArrowheads="1"/>
              </p:cNvSpPr>
              <p:nvPr/>
            </p:nvSpPr>
            <p:spPr bwMode="auto">
              <a:xfrm>
                <a:off x="2839228" y="3338514"/>
                <a:ext cx="702776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P5</a:t>
                </a:r>
                <a:endParaRPr lang="pt-BR" sz="1600" baseline="-25000" dirty="0"/>
              </a:p>
            </p:txBody>
          </p:sp>
          <p:sp>
            <p:nvSpPr>
              <p:cNvPr id="71" name="Rectangle 198"/>
              <p:cNvSpPr>
                <a:spLocks noChangeArrowheads="1"/>
              </p:cNvSpPr>
              <p:nvPr/>
            </p:nvSpPr>
            <p:spPr bwMode="auto">
              <a:xfrm>
                <a:off x="5724128" y="4797152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N5</a:t>
                </a:r>
                <a:endParaRPr lang="pt-BR" sz="1600" baseline="-25000" dirty="0"/>
              </a:p>
            </p:txBody>
          </p:sp>
          <p:sp>
            <p:nvSpPr>
              <p:cNvPr id="72" name="Rectangle 199"/>
              <p:cNvSpPr>
                <a:spLocks noChangeArrowheads="1"/>
              </p:cNvSpPr>
              <p:nvPr/>
            </p:nvSpPr>
            <p:spPr bwMode="auto">
              <a:xfrm>
                <a:off x="2699792" y="5013176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N4</a:t>
                </a:r>
                <a:endParaRPr lang="pt-BR" sz="1600" baseline="-25000" dirty="0"/>
              </a:p>
            </p:txBody>
          </p:sp>
          <p:sp>
            <p:nvSpPr>
              <p:cNvPr id="74" name="Line 203"/>
              <p:cNvSpPr>
                <a:spLocks noChangeShapeType="1"/>
              </p:cNvSpPr>
              <p:nvPr/>
            </p:nvSpPr>
            <p:spPr bwMode="auto">
              <a:xfrm>
                <a:off x="6416113" y="4383290"/>
                <a:ext cx="0" cy="499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5" name="Line 204"/>
              <p:cNvSpPr>
                <a:spLocks noChangeShapeType="1"/>
              </p:cNvSpPr>
              <p:nvPr/>
            </p:nvSpPr>
            <p:spPr bwMode="auto">
              <a:xfrm flipH="1">
                <a:off x="5207744" y="2919279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" name="Line 206"/>
              <p:cNvSpPr>
                <a:spLocks noChangeShapeType="1"/>
              </p:cNvSpPr>
              <p:nvPr/>
            </p:nvSpPr>
            <p:spPr bwMode="auto">
              <a:xfrm>
                <a:off x="4666415" y="2919279"/>
                <a:ext cx="5413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7" name="Rectangle 210"/>
              <p:cNvSpPr>
                <a:spLocks noChangeArrowheads="1"/>
              </p:cNvSpPr>
              <p:nvPr/>
            </p:nvSpPr>
            <p:spPr bwMode="auto">
              <a:xfrm>
                <a:off x="5471245" y="4091022"/>
                <a:ext cx="612766" cy="274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/>
                  <a:t>V</a:t>
                </a:r>
                <a:r>
                  <a:rPr lang="pt-BR" sz="1200" baseline="-25000"/>
                  <a:t>b1</a:t>
                </a:r>
                <a:endParaRPr lang="pt-BR" sz="1200" baseline="-25000"/>
              </a:p>
            </p:txBody>
          </p:sp>
          <p:sp>
            <p:nvSpPr>
              <p:cNvPr id="79" name="Line 214"/>
              <p:cNvSpPr>
                <a:spLocks noChangeShapeType="1"/>
              </p:cNvSpPr>
              <p:nvPr/>
            </p:nvSpPr>
            <p:spPr bwMode="auto">
              <a:xfrm>
                <a:off x="7236296" y="3501008"/>
                <a:ext cx="0" cy="504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" name="Rectangle 223"/>
              <p:cNvSpPr>
                <a:spLocks noChangeArrowheads="1"/>
              </p:cNvSpPr>
              <p:nvPr/>
            </p:nvSpPr>
            <p:spPr bwMode="auto">
              <a:xfrm>
                <a:off x="4237389" y="5180664"/>
                <a:ext cx="795155" cy="255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 dirty="0" smtClean="0"/>
                  <a:t>1:M1</a:t>
                </a:r>
                <a:endParaRPr lang="pt-BR" sz="1200" baseline="-25000" dirty="0"/>
              </a:p>
            </p:txBody>
          </p:sp>
          <p:sp>
            <p:nvSpPr>
              <p:cNvPr id="81" name="Rectangle 224"/>
              <p:cNvSpPr>
                <a:spLocks noChangeArrowheads="1"/>
              </p:cNvSpPr>
              <p:nvPr/>
            </p:nvSpPr>
            <p:spPr bwMode="auto">
              <a:xfrm>
                <a:off x="4283968" y="1988840"/>
                <a:ext cx="6480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 dirty="0" smtClean="0"/>
                  <a:t>1 : </a:t>
                </a:r>
                <a:r>
                  <a:rPr lang="pt-BR" sz="1600" b="1" dirty="0" smtClean="0"/>
                  <a:t>1</a:t>
                </a:r>
                <a:endParaRPr lang="pt-BR" sz="1600" b="1" baseline="-25000" dirty="0"/>
              </a:p>
            </p:txBody>
          </p:sp>
          <p:sp>
            <p:nvSpPr>
              <p:cNvPr id="82" name="Line 60"/>
              <p:cNvSpPr>
                <a:spLocks noChangeShapeType="1"/>
              </p:cNvSpPr>
              <p:nvPr/>
            </p:nvSpPr>
            <p:spPr bwMode="auto">
              <a:xfrm flipH="1" flipV="1">
                <a:off x="7133515" y="1181082"/>
                <a:ext cx="0" cy="9906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83" name="Group 169"/>
              <p:cNvGrpSpPr/>
              <p:nvPr/>
            </p:nvGrpSpPr>
            <p:grpSpPr bwMode="auto">
              <a:xfrm>
                <a:off x="7357187" y="2822281"/>
                <a:ext cx="504818" cy="431772"/>
                <a:chOff x="5039234" y="4977172"/>
                <a:chExt cx="503606" cy="432048"/>
              </a:xfrm>
            </p:grpSpPr>
            <p:sp>
              <p:nvSpPr>
                <p:cNvPr id="171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2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3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6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4" name="Line 84"/>
              <p:cNvSpPr>
                <a:spLocks noChangeShapeType="1"/>
              </p:cNvSpPr>
              <p:nvPr/>
            </p:nvSpPr>
            <p:spPr bwMode="auto">
              <a:xfrm flipV="1">
                <a:off x="7848286" y="1178680"/>
                <a:ext cx="0" cy="16380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" name="Line 86"/>
              <p:cNvSpPr>
                <a:spLocks noChangeShapeType="1"/>
              </p:cNvSpPr>
              <p:nvPr/>
            </p:nvSpPr>
            <p:spPr bwMode="auto">
              <a:xfrm>
                <a:off x="7119726" y="3572601"/>
                <a:ext cx="0" cy="2180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" name="Rectangle 77"/>
              <p:cNvSpPr>
                <a:spLocks noChangeArrowheads="1"/>
              </p:cNvSpPr>
              <p:nvPr/>
            </p:nvSpPr>
            <p:spPr bwMode="auto">
              <a:xfrm>
                <a:off x="7048290" y="4648000"/>
                <a:ext cx="144460" cy="395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89"/>
              <p:cNvSpPr>
                <a:spLocks noChangeShapeType="1"/>
              </p:cNvSpPr>
              <p:nvPr/>
            </p:nvSpPr>
            <p:spPr bwMode="auto">
              <a:xfrm flipH="1">
                <a:off x="7092280" y="4509120"/>
                <a:ext cx="11159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" name="Oval 111"/>
              <p:cNvSpPr>
                <a:spLocks noChangeArrowheads="1"/>
              </p:cNvSpPr>
              <p:nvPr/>
            </p:nvSpPr>
            <p:spPr bwMode="auto">
              <a:xfrm>
                <a:off x="7082755" y="4465687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Rectangle 138"/>
              <p:cNvSpPr>
                <a:spLocks noChangeArrowheads="1"/>
              </p:cNvSpPr>
              <p:nvPr/>
            </p:nvSpPr>
            <p:spPr bwMode="auto">
              <a:xfrm>
                <a:off x="7909145" y="4510607"/>
                <a:ext cx="612766" cy="274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/>
                  <a:t>V</a:t>
                </a:r>
                <a:r>
                  <a:rPr lang="pt-BR" sz="1200" baseline="-25000" dirty="0"/>
                  <a:t>REF</a:t>
                </a:r>
                <a:endParaRPr lang="pt-BR" sz="1200" baseline="-25000" dirty="0"/>
              </a:p>
            </p:txBody>
          </p:sp>
          <p:sp>
            <p:nvSpPr>
              <p:cNvPr id="91" name="Rectangle 149"/>
              <p:cNvSpPr>
                <a:spLocks noChangeArrowheads="1"/>
              </p:cNvSpPr>
              <p:nvPr/>
            </p:nvSpPr>
            <p:spPr bwMode="auto">
              <a:xfrm>
                <a:off x="6848267" y="2240296"/>
                <a:ext cx="668509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10</a:t>
                </a:r>
                <a:endParaRPr lang="pt-BR" sz="1600" baseline="-25000" dirty="0"/>
              </a:p>
            </p:txBody>
          </p:sp>
          <p:sp>
            <p:nvSpPr>
              <p:cNvPr id="92" name="Rectangle 150"/>
              <p:cNvSpPr>
                <a:spLocks noChangeArrowheads="1"/>
              </p:cNvSpPr>
              <p:nvPr/>
            </p:nvSpPr>
            <p:spPr bwMode="auto">
              <a:xfrm>
                <a:off x="7623087" y="2893015"/>
                <a:ext cx="732116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11</a:t>
                </a:r>
                <a:endParaRPr lang="pt-BR" sz="1600" baseline="-25000" dirty="0"/>
              </a:p>
            </p:txBody>
          </p:sp>
          <p:sp>
            <p:nvSpPr>
              <p:cNvPr id="93" name="Rectangle 160"/>
              <p:cNvSpPr>
                <a:spLocks noChangeArrowheads="1"/>
              </p:cNvSpPr>
              <p:nvPr/>
            </p:nvSpPr>
            <p:spPr bwMode="auto">
              <a:xfrm>
                <a:off x="7164288" y="4653136"/>
                <a:ext cx="5603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pt-BR" sz="1600" dirty="0"/>
                  <a:t>R</a:t>
                </a:r>
                <a:r>
                  <a:rPr lang="pt-BR" sz="1600" baseline="-25000" dirty="0"/>
                  <a:t>3</a:t>
                </a:r>
                <a:endParaRPr lang="pt-BR" sz="1600" baseline="-25000" dirty="0"/>
              </a:p>
            </p:txBody>
          </p:sp>
          <p:sp>
            <p:nvSpPr>
              <p:cNvPr id="94" name="Rectangle 141"/>
              <p:cNvSpPr>
                <a:spLocks noChangeArrowheads="1"/>
              </p:cNvSpPr>
              <p:nvPr/>
            </p:nvSpPr>
            <p:spPr bwMode="auto">
              <a:xfrm>
                <a:off x="6588222" y="1904968"/>
                <a:ext cx="633550" cy="232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 dirty="0" smtClean="0"/>
                  <a:t>: M2</a:t>
                </a:r>
                <a:endParaRPr lang="pt-BR" sz="1200" baseline="-25000" dirty="0"/>
              </a:p>
            </p:txBody>
          </p:sp>
          <p:grpSp>
            <p:nvGrpSpPr>
              <p:cNvPr id="96" name="Group 162"/>
              <p:cNvGrpSpPr/>
              <p:nvPr/>
            </p:nvGrpSpPr>
            <p:grpSpPr bwMode="auto">
              <a:xfrm>
                <a:off x="6616496" y="2165468"/>
                <a:ext cx="503231" cy="431772"/>
                <a:chOff x="5039234" y="4977172"/>
                <a:chExt cx="503606" cy="432048"/>
              </a:xfrm>
            </p:grpSpPr>
            <p:sp>
              <p:nvSpPr>
                <p:cNvPr id="16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7" name="Line 88"/>
              <p:cNvSpPr>
                <a:spLocks noChangeShapeType="1"/>
              </p:cNvSpPr>
              <p:nvPr/>
            </p:nvSpPr>
            <p:spPr bwMode="auto">
              <a:xfrm>
                <a:off x="1927213" y="1181082"/>
                <a:ext cx="0" cy="16356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" name="Line 90"/>
              <p:cNvSpPr>
                <a:spLocks noChangeShapeType="1"/>
              </p:cNvSpPr>
              <p:nvPr/>
            </p:nvSpPr>
            <p:spPr bwMode="auto">
              <a:xfrm flipH="1">
                <a:off x="1927213" y="3932690"/>
                <a:ext cx="0" cy="18200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9" name="Line 99"/>
              <p:cNvSpPr>
                <a:spLocks noChangeShapeType="1"/>
              </p:cNvSpPr>
              <p:nvPr/>
            </p:nvSpPr>
            <p:spPr bwMode="auto">
              <a:xfrm flipH="1">
                <a:off x="1927213" y="3248523"/>
                <a:ext cx="0" cy="2523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0" name="Line 104"/>
              <p:cNvSpPr>
                <a:spLocks noChangeShapeType="1"/>
              </p:cNvSpPr>
              <p:nvPr/>
            </p:nvSpPr>
            <p:spPr bwMode="auto">
              <a:xfrm>
                <a:off x="1601780" y="4545425"/>
                <a:ext cx="3238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2" name="Line 60"/>
              <p:cNvSpPr>
                <a:spLocks noChangeShapeType="1"/>
              </p:cNvSpPr>
              <p:nvPr/>
            </p:nvSpPr>
            <p:spPr bwMode="auto">
              <a:xfrm flipV="1">
                <a:off x="1096962" y="1181082"/>
                <a:ext cx="0" cy="9880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3" name="Line 65"/>
              <p:cNvSpPr>
                <a:spLocks noChangeShapeType="1"/>
              </p:cNvSpPr>
              <p:nvPr/>
            </p:nvSpPr>
            <p:spPr bwMode="auto">
              <a:xfrm flipV="1">
                <a:off x="1096962" y="4761310"/>
                <a:ext cx="0" cy="9914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04" name="Group 104"/>
              <p:cNvGrpSpPr/>
              <p:nvPr/>
            </p:nvGrpSpPr>
            <p:grpSpPr bwMode="auto">
              <a:xfrm flipH="1">
                <a:off x="1096962" y="2165468"/>
                <a:ext cx="504818" cy="431772"/>
                <a:chOff x="5039234" y="4977172"/>
                <a:chExt cx="503606" cy="432048"/>
              </a:xfrm>
            </p:grpSpPr>
            <p:sp>
              <p:nvSpPr>
                <p:cNvPr id="159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1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4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5" name="Group 147"/>
              <p:cNvGrpSpPr/>
              <p:nvPr/>
            </p:nvGrpSpPr>
            <p:grpSpPr bwMode="auto">
              <a:xfrm flipH="1">
                <a:off x="1096962" y="4329539"/>
                <a:ext cx="503231" cy="431772"/>
                <a:chOff x="2834" y="2568"/>
                <a:chExt cx="317" cy="272"/>
              </a:xfrm>
            </p:grpSpPr>
            <p:sp>
              <p:nvSpPr>
                <p:cNvPr id="154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5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6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6" name="Group 147"/>
              <p:cNvGrpSpPr/>
              <p:nvPr/>
            </p:nvGrpSpPr>
            <p:grpSpPr bwMode="auto">
              <a:xfrm>
                <a:off x="1422396" y="3500918"/>
                <a:ext cx="503230" cy="431772"/>
                <a:chOff x="2834" y="2568"/>
                <a:chExt cx="317" cy="272"/>
              </a:xfrm>
            </p:grpSpPr>
            <p:sp>
              <p:nvSpPr>
                <p:cNvPr id="149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0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1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107" name="Group 123"/>
              <p:cNvGrpSpPr/>
              <p:nvPr/>
            </p:nvGrpSpPr>
            <p:grpSpPr bwMode="auto">
              <a:xfrm flipH="1">
                <a:off x="1927213" y="2822281"/>
                <a:ext cx="503230" cy="431772"/>
                <a:chOff x="5039234" y="4977172"/>
                <a:chExt cx="503606" cy="432048"/>
              </a:xfrm>
            </p:grpSpPr>
            <p:sp>
              <p:nvSpPr>
                <p:cNvPr id="14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108" name="Straight Connector 178"/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1242217" y="3536625"/>
                <a:ext cx="0" cy="360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9" name="Rectangle 77"/>
              <p:cNvSpPr>
                <a:spLocks noChangeArrowheads="1"/>
              </p:cNvSpPr>
              <p:nvPr/>
            </p:nvSpPr>
            <p:spPr bwMode="auto">
              <a:xfrm>
                <a:off x="1854189" y="4726388"/>
                <a:ext cx="144460" cy="395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09"/>
              <p:cNvSpPr>
                <a:spLocks noChangeArrowheads="1"/>
              </p:cNvSpPr>
              <p:nvPr/>
            </p:nvSpPr>
            <p:spPr bwMode="auto">
              <a:xfrm>
                <a:off x="1062038" y="3681881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Oval 112"/>
              <p:cNvSpPr>
                <a:spLocks noChangeArrowheads="1"/>
              </p:cNvSpPr>
              <p:nvPr/>
            </p:nvSpPr>
            <p:spPr bwMode="auto">
              <a:xfrm>
                <a:off x="1890701" y="4508915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Oval 117"/>
              <p:cNvSpPr>
                <a:spLocks noChangeArrowheads="1"/>
              </p:cNvSpPr>
              <p:nvPr/>
            </p:nvSpPr>
            <p:spPr bwMode="auto">
              <a:xfrm>
                <a:off x="1894398" y="1145365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Oval 123"/>
              <p:cNvSpPr>
                <a:spLocks noChangeArrowheads="1"/>
              </p:cNvSpPr>
              <p:nvPr/>
            </p:nvSpPr>
            <p:spPr bwMode="auto">
              <a:xfrm>
                <a:off x="2430443" y="2997714"/>
                <a:ext cx="73024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24"/>
              <p:cNvSpPr>
                <a:spLocks noChangeShapeType="1"/>
              </p:cNvSpPr>
              <p:nvPr/>
            </p:nvSpPr>
            <p:spPr bwMode="auto">
              <a:xfrm>
                <a:off x="1927213" y="3356466"/>
                <a:ext cx="5397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5" name="Line 125"/>
              <p:cNvSpPr>
                <a:spLocks noChangeShapeType="1"/>
              </p:cNvSpPr>
              <p:nvPr/>
            </p:nvSpPr>
            <p:spPr bwMode="auto">
              <a:xfrm flipV="1">
                <a:off x="2466955" y="3032637"/>
                <a:ext cx="0" cy="323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6" name="Oval 126"/>
              <p:cNvSpPr>
                <a:spLocks noChangeArrowheads="1"/>
              </p:cNvSpPr>
              <p:nvPr/>
            </p:nvSpPr>
            <p:spPr bwMode="auto">
              <a:xfrm>
                <a:off x="1890701" y="3321543"/>
                <a:ext cx="73024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Rectangle 140"/>
              <p:cNvSpPr>
                <a:spLocks noChangeArrowheads="1"/>
              </p:cNvSpPr>
              <p:nvPr/>
            </p:nvSpPr>
            <p:spPr bwMode="auto">
              <a:xfrm>
                <a:off x="623031" y="2848668"/>
                <a:ext cx="750909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 smtClean="0"/>
                  <a:t>M</a:t>
                </a:r>
                <a:r>
                  <a:rPr lang="pt-BR" sz="1600" baseline="-25000" dirty="0" smtClean="0"/>
                  <a:t>C1</a:t>
                </a:r>
                <a:endParaRPr lang="pt-BR" sz="1600" baseline="-25000" dirty="0"/>
              </a:p>
            </p:txBody>
          </p:sp>
          <p:sp>
            <p:nvSpPr>
              <p:cNvPr id="118" name="Rectangle 141"/>
              <p:cNvSpPr>
                <a:spLocks noChangeArrowheads="1"/>
              </p:cNvSpPr>
              <p:nvPr/>
            </p:nvSpPr>
            <p:spPr bwMode="auto">
              <a:xfrm>
                <a:off x="1691679" y="2924944"/>
                <a:ext cx="608209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2</a:t>
                </a:r>
                <a:endParaRPr lang="pt-BR" sz="1600" baseline="-25000" dirty="0"/>
              </a:p>
            </p:txBody>
          </p:sp>
          <p:sp>
            <p:nvSpPr>
              <p:cNvPr id="119" name="Rectangle 142"/>
              <p:cNvSpPr>
                <a:spLocks noChangeArrowheads="1"/>
              </p:cNvSpPr>
              <p:nvPr/>
            </p:nvSpPr>
            <p:spPr bwMode="auto">
              <a:xfrm>
                <a:off x="827583" y="4365104"/>
                <a:ext cx="602824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3</a:t>
                </a:r>
                <a:endParaRPr lang="pt-BR" sz="1600" baseline="-25000" dirty="0"/>
              </a:p>
            </p:txBody>
          </p:sp>
          <p:sp>
            <p:nvSpPr>
              <p:cNvPr id="120" name="Rectangle 143"/>
              <p:cNvSpPr>
                <a:spLocks noChangeArrowheads="1"/>
              </p:cNvSpPr>
              <p:nvPr/>
            </p:nvSpPr>
            <p:spPr bwMode="auto">
              <a:xfrm>
                <a:off x="1713744" y="3580288"/>
                <a:ext cx="648250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4</a:t>
                </a:r>
                <a:endParaRPr lang="pt-BR" sz="1600" baseline="-25000" dirty="0"/>
              </a:p>
            </p:txBody>
          </p:sp>
          <p:sp>
            <p:nvSpPr>
              <p:cNvPr id="122" name="Line 155"/>
              <p:cNvSpPr>
                <a:spLocks noChangeShapeType="1"/>
              </p:cNvSpPr>
              <p:nvPr/>
            </p:nvSpPr>
            <p:spPr bwMode="auto">
              <a:xfrm>
                <a:off x="8073727" y="3156967"/>
                <a:ext cx="0" cy="504792"/>
              </a:xfrm>
              <a:prstGeom prst="line">
                <a:avLst/>
              </a:prstGeom>
              <a:ln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123" name="Rectangle 158"/>
              <p:cNvSpPr>
                <a:spLocks noChangeArrowheads="1"/>
              </p:cNvSpPr>
              <p:nvPr/>
            </p:nvSpPr>
            <p:spPr bwMode="auto">
              <a:xfrm>
                <a:off x="1979712" y="4797152"/>
                <a:ext cx="5603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pt-BR" sz="1600" dirty="0"/>
                  <a:t>R</a:t>
                </a:r>
                <a:r>
                  <a:rPr lang="pt-BR" sz="1600" baseline="-25000" dirty="0"/>
                  <a:t>2</a:t>
                </a:r>
                <a:endParaRPr lang="pt-BR" sz="1600" baseline="-25000" dirty="0"/>
              </a:p>
            </p:txBody>
          </p:sp>
          <p:sp>
            <p:nvSpPr>
              <p:cNvPr id="125" name="Rectangle 141"/>
              <p:cNvSpPr>
                <a:spLocks noChangeArrowheads="1"/>
              </p:cNvSpPr>
              <p:nvPr/>
            </p:nvSpPr>
            <p:spPr bwMode="auto">
              <a:xfrm>
                <a:off x="2139935" y="2737381"/>
                <a:ext cx="477830" cy="276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/>
                  <a:t> Q</a:t>
                </a:r>
                <a:endParaRPr lang="pt-BR" sz="1200" baseline="-25000"/>
              </a:p>
            </p:txBody>
          </p:sp>
          <p:cxnSp>
            <p:nvCxnSpPr>
              <p:cNvPr id="126" name="Conector reto 2"/>
              <p:cNvCxnSpPr>
                <a:cxnSpLocks noChangeShapeType="1"/>
                <a:stCxn id="163" idx="1"/>
                <a:endCxn id="169" idx="1"/>
              </p:cNvCxnSpPr>
              <p:nvPr/>
            </p:nvCxnSpPr>
            <p:spPr bwMode="auto">
              <a:xfrm>
                <a:off x="1601780" y="2381355"/>
                <a:ext cx="5014716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27" name="Conector reto 13"/>
              <p:cNvCxnSpPr>
                <a:cxnSpLocks noChangeShapeType="1"/>
                <a:stCxn id="147" idx="1"/>
                <a:endCxn id="175" idx="1"/>
              </p:cNvCxnSpPr>
              <p:nvPr/>
            </p:nvCxnSpPr>
            <p:spPr bwMode="auto">
              <a:xfrm>
                <a:off x="2430443" y="3038168"/>
                <a:ext cx="492674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28" name="Rectangle 182"/>
              <p:cNvSpPr>
                <a:spLocks noChangeArrowheads="1"/>
              </p:cNvSpPr>
              <p:nvPr/>
            </p:nvSpPr>
            <p:spPr bwMode="auto">
              <a:xfrm>
                <a:off x="5004048" y="4941168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N2</a:t>
                </a:r>
                <a:endParaRPr lang="pt-BR" sz="1600" baseline="-25000" dirty="0"/>
              </a:p>
            </p:txBody>
          </p:sp>
          <p:sp>
            <p:nvSpPr>
              <p:cNvPr id="129" name="Rectangle 182"/>
              <p:cNvSpPr>
                <a:spLocks noChangeArrowheads="1"/>
              </p:cNvSpPr>
              <p:nvPr/>
            </p:nvSpPr>
            <p:spPr bwMode="auto">
              <a:xfrm>
                <a:off x="4926415" y="4172552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N3</a:t>
                </a:r>
                <a:endParaRPr lang="pt-BR" sz="1600" baseline="-25000" dirty="0"/>
              </a:p>
            </p:txBody>
          </p:sp>
          <p:sp>
            <p:nvSpPr>
              <p:cNvPr id="130" name="Rectangle 215"/>
              <p:cNvSpPr>
                <a:spLocks noChangeArrowheads="1"/>
              </p:cNvSpPr>
              <p:nvPr/>
            </p:nvSpPr>
            <p:spPr bwMode="auto">
              <a:xfrm>
                <a:off x="7257445" y="3645024"/>
                <a:ext cx="600912" cy="255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/>
                  <a:t>I</a:t>
                </a:r>
                <a:r>
                  <a:rPr lang="pt-BR" sz="1200" baseline="-25000" dirty="0"/>
                  <a:t>PTAT</a:t>
                </a:r>
                <a:endParaRPr lang="pt-BR" sz="1200" baseline="-25000" dirty="0"/>
              </a:p>
            </p:txBody>
          </p:sp>
          <p:cxnSp>
            <p:nvCxnSpPr>
              <p:cNvPr id="131" name="Conector reto 22"/>
              <p:cNvCxnSpPr>
                <a:cxnSpLocks noChangeShapeType="1"/>
              </p:cNvCxnSpPr>
              <p:nvPr/>
            </p:nvCxnSpPr>
            <p:spPr bwMode="auto">
              <a:xfrm flipH="1">
                <a:off x="1096964" y="5752783"/>
                <a:ext cx="60227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32" name="Conector reto 26"/>
              <p:cNvCxnSpPr>
                <a:cxnSpLocks noChangeShapeType="1"/>
              </p:cNvCxnSpPr>
              <p:nvPr/>
            </p:nvCxnSpPr>
            <p:spPr bwMode="auto">
              <a:xfrm>
                <a:off x="1097756" y="1178681"/>
                <a:ext cx="675053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33" name="Rectangle 178"/>
              <p:cNvSpPr>
                <a:spLocks noChangeArrowheads="1"/>
              </p:cNvSpPr>
              <p:nvPr/>
            </p:nvSpPr>
            <p:spPr bwMode="auto">
              <a:xfrm>
                <a:off x="4355974" y="836712"/>
                <a:ext cx="862886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V</a:t>
                </a:r>
                <a:r>
                  <a:rPr lang="pt-BR" sz="1600" baseline="-25000" dirty="0"/>
                  <a:t>DD</a:t>
                </a:r>
                <a:endParaRPr lang="pt-BR" sz="1600" baseline="-25000" dirty="0"/>
              </a:p>
            </p:txBody>
          </p:sp>
          <p:sp>
            <p:nvSpPr>
              <p:cNvPr id="134" name="Oval 117"/>
              <p:cNvSpPr>
                <a:spLocks noChangeArrowheads="1"/>
              </p:cNvSpPr>
              <p:nvPr/>
            </p:nvSpPr>
            <p:spPr bwMode="auto">
              <a:xfrm>
                <a:off x="3047982" y="1142963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117"/>
              <p:cNvSpPr>
                <a:spLocks noChangeArrowheads="1"/>
              </p:cNvSpPr>
              <p:nvPr/>
            </p:nvSpPr>
            <p:spPr bwMode="auto">
              <a:xfrm>
                <a:off x="4002387" y="1145365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Oval 117"/>
              <p:cNvSpPr>
                <a:spLocks noChangeArrowheads="1"/>
              </p:cNvSpPr>
              <p:nvPr/>
            </p:nvSpPr>
            <p:spPr bwMode="auto">
              <a:xfrm>
                <a:off x="5170438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Oval 117"/>
              <p:cNvSpPr>
                <a:spLocks noChangeArrowheads="1"/>
              </p:cNvSpPr>
              <p:nvPr/>
            </p:nvSpPr>
            <p:spPr bwMode="auto">
              <a:xfrm>
                <a:off x="6001482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Oval 117"/>
              <p:cNvSpPr>
                <a:spLocks noChangeArrowheads="1"/>
              </p:cNvSpPr>
              <p:nvPr/>
            </p:nvSpPr>
            <p:spPr bwMode="auto">
              <a:xfrm>
                <a:off x="7097796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Oval 172"/>
              <p:cNvSpPr>
                <a:spLocks noChangeArrowheads="1"/>
              </p:cNvSpPr>
              <p:nvPr/>
            </p:nvSpPr>
            <p:spPr bwMode="auto">
              <a:xfrm>
                <a:off x="6013368" y="5717065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Oval 172"/>
              <p:cNvSpPr>
                <a:spLocks noChangeArrowheads="1"/>
              </p:cNvSpPr>
              <p:nvPr/>
            </p:nvSpPr>
            <p:spPr bwMode="auto">
              <a:xfrm>
                <a:off x="3047714" y="5714367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Oval 172"/>
              <p:cNvSpPr>
                <a:spLocks noChangeArrowheads="1"/>
              </p:cNvSpPr>
              <p:nvPr/>
            </p:nvSpPr>
            <p:spPr bwMode="auto">
              <a:xfrm>
                <a:off x="1889907" y="5720066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Oval 172"/>
              <p:cNvSpPr>
                <a:spLocks noChangeArrowheads="1"/>
              </p:cNvSpPr>
              <p:nvPr/>
            </p:nvSpPr>
            <p:spPr bwMode="auto">
              <a:xfrm>
                <a:off x="7826286" y="4466263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" name="Rectangle 140"/>
              <p:cNvSpPr>
                <a:spLocks noChangeArrowheads="1"/>
              </p:cNvSpPr>
              <p:nvPr/>
            </p:nvSpPr>
            <p:spPr bwMode="auto">
              <a:xfrm>
                <a:off x="2406136" y="3633288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a</a:t>
                </a:r>
                <a:endParaRPr lang="pt-BR" sz="1200" baseline="-25000" dirty="0"/>
              </a:p>
            </p:txBody>
          </p:sp>
          <p:sp>
            <p:nvSpPr>
              <p:cNvPr id="8" name="Rectangle 140"/>
              <p:cNvSpPr>
                <a:spLocks noChangeArrowheads="1"/>
              </p:cNvSpPr>
              <p:nvPr/>
            </p:nvSpPr>
            <p:spPr bwMode="auto">
              <a:xfrm>
                <a:off x="4644008" y="2636912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b</a:t>
                </a:r>
                <a:endParaRPr lang="pt-BR" sz="1200" baseline="-25000" dirty="0"/>
              </a:p>
            </p:txBody>
          </p:sp>
          <p:sp>
            <p:nvSpPr>
              <p:cNvPr id="9" name="Rectangle 140"/>
              <p:cNvSpPr>
                <a:spLocks noChangeArrowheads="1"/>
              </p:cNvSpPr>
              <p:nvPr/>
            </p:nvSpPr>
            <p:spPr bwMode="auto">
              <a:xfrm>
                <a:off x="4221127" y="4229453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d</a:t>
                </a:r>
                <a:endParaRPr lang="pt-BR" sz="1200" baseline="-25000" dirty="0"/>
              </a:p>
            </p:txBody>
          </p:sp>
          <p:sp>
            <p:nvSpPr>
              <p:cNvPr id="10" name="Rectangle 140"/>
              <p:cNvSpPr>
                <a:spLocks noChangeArrowheads="1"/>
              </p:cNvSpPr>
              <p:nvPr/>
            </p:nvSpPr>
            <p:spPr bwMode="auto">
              <a:xfrm>
                <a:off x="6012160" y="4077072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c</a:t>
                </a:r>
                <a:endParaRPr lang="pt-BR" sz="1200" baseline="-25000" dirty="0"/>
              </a:p>
            </p:txBody>
          </p:sp>
          <p:sp>
            <p:nvSpPr>
              <p:cNvPr id="11" name="Rectangle 140"/>
              <p:cNvSpPr>
                <a:spLocks noChangeArrowheads="1"/>
              </p:cNvSpPr>
              <p:nvPr/>
            </p:nvSpPr>
            <p:spPr bwMode="auto">
              <a:xfrm>
                <a:off x="3995936" y="1844824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j</a:t>
                </a:r>
                <a:endParaRPr lang="pt-BR" sz="1200" baseline="-25000" dirty="0"/>
              </a:p>
            </p:txBody>
          </p:sp>
          <p:sp>
            <p:nvSpPr>
              <p:cNvPr id="12" name="Rectangle 140"/>
              <p:cNvSpPr>
                <a:spLocks noChangeArrowheads="1"/>
              </p:cNvSpPr>
              <p:nvPr/>
            </p:nvSpPr>
            <p:spPr bwMode="auto">
              <a:xfrm>
                <a:off x="3995936" y="3140968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f</a:t>
                </a:r>
                <a:endParaRPr lang="pt-BR" sz="1200" baseline="-25000" dirty="0"/>
              </a:p>
            </p:txBody>
          </p:sp>
          <p:sp>
            <p:nvSpPr>
              <p:cNvPr id="13" name="Rectangle 140"/>
              <p:cNvSpPr>
                <a:spLocks noChangeArrowheads="1"/>
              </p:cNvSpPr>
              <p:nvPr/>
            </p:nvSpPr>
            <p:spPr bwMode="auto">
              <a:xfrm>
                <a:off x="5148064" y="4581128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e</a:t>
                </a:r>
                <a:endParaRPr lang="pt-BR" sz="1200" baseline="-25000" dirty="0"/>
              </a:p>
            </p:txBody>
          </p:sp>
          <p:sp>
            <p:nvSpPr>
              <p:cNvPr id="14" name="Rectangle 140"/>
              <p:cNvSpPr>
                <a:spLocks noChangeArrowheads="1"/>
              </p:cNvSpPr>
              <p:nvPr/>
            </p:nvSpPr>
            <p:spPr bwMode="auto">
              <a:xfrm>
                <a:off x="2483768" y="3068960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w</a:t>
                </a:r>
                <a:endParaRPr lang="pt-BR" sz="1200" baseline="-25000" dirty="0"/>
              </a:p>
            </p:txBody>
          </p:sp>
          <p:sp>
            <p:nvSpPr>
              <p:cNvPr id="15" name="Rectangle 140"/>
              <p:cNvSpPr>
                <a:spLocks noChangeArrowheads="1"/>
              </p:cNvSpPr>
              <p:nvPr/>
            </p:nvSpPr>
            <p:spPr bwMode="auto">
              <a:xfrm>
                <a:off x="1601604" y="4232145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x</a:t>
                </a:r>
                <a:endParaRPr lang="pt-BR" sz="1200" baseline="-25000" dirty="0"/>
              </a:p>
            </p:txBody>
          </p:sp>
          <p:sp>
            <p:nvSpPr>
              <p:cNvPr id="16" name="Rectangle 140"/>
              <p:cNvSpPr>
                <a:spLocks noChangeArrowheads="1"/>
              </p:cNvSpPr>
              <p:nvPr/>
            </p:nvSpPr>
            <p:spPr bwMode="auto">
              <a:xfrm>
                <a:off x="7092280" y="4077072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s</a:t>
                </a:r>
                <a:endParaRPr lang="pt-BR" sz="1200" baseline="-25000" dirty="0"/>
              </a:p>
            </p:txBody>
          </p:sp>
          <p:grpSp>
            <p:nvGrpSpPr>
              <p:cNvPr id="227" name="Group 104"/>
              <p:cNvGrpSpPr/>
              <p:nvPr/>
            </p:nvGrpSpPr>
            <p:grpSpPr bwMode="auto">
              <a:xfrm flipH="1">
                <a:off x="1097756" y="2768550"/>
                <a:ext cx="504818" cy="431772"/>
                <a:chOff x="5039234" y="4977172"/>
                <a:chExt cx="503606" cy="432048"/>
              </a:xfrm>
            </p:grpSpPr>
            <p:sp>
              <p:nvSpPr>
                <p:cNvPr id="22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34" name="Line 88"/>
              <p:cNvSpPr>
                <a:spLocks noChangeShapeType="1"/>
              </p:cNvSpPr>
              <p:nvPr/>
            </p:nvSpPr>
            <p:spPr bwMode="auto">
              <a:xfrm>
                <a:off x="1087584" y="3200322"/>
                <a:ext cx="0" cy="1129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5" name="Line 88"/>
              <p:cNvSpPr>
                <a:spLocks noChangeShapeType="1"/>
              </p:cNvSpPr>
              <p:nvPr/>
            </p:nvSpPr>
            <p:spPr bwMode="auto">
              <a:xfrm>
                <a:off x="1096962" y="2593367"/>
                <a:ext cx="794" cy="182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6" name="Rectangle 140"/>
              <p:cNvSpPr>
                <a:spLocks noChangeArrowheads="1"/>
              </p:cNvSpPr>
              <p:nvPr/>
            </p:nvSpPr>
            <p:spPr bwMode="auto">
              <a:xfrm>
                <a:off x="1416567" y="2756431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a</a:t>
                </a:r>
                <a:endParaRPr lang="pt-BR" sz="1200" baseline="-25000" dirty="0"/>
              </a:p>
            </p:txBody>
          </p:sp>
          <p:grpSp>
            <p:nvGrpSpPr>
              <p:cNvPr id="237" name="Group 162"/>
              <p:cNvGrpSpPr/>
              <p:nvPr/>
            </p:nvGrpSpPr>
            <p:grpSpPr bwMode="auto">
              <a:xfrm>
                <a:off x="6630283" y="3141244"/>
                <a:ext cx="503231" cy="431772"/>
                <a:chOff x="5039234" y="4977172"/>
                <a:chExt cx="503606" cy="432048"/>
              </a:xfrm>
            </p:grpSpPr>
            <p:sp>
              <p:nvSpPr>
                <p:cNvPr id="23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4" name="Line 65"/>
              <p:cNvSpPr>
                <a:spLocks noChangeShapeType="1"/>
              </p:cNvSpPr>
              <p:nvPr/>
            </p:nvSpPr>
            <p:spPr bwMode="auto">
              <a:xfrm flipH="1">
                <a:off x="7133514" y="2593366"/>
                <a:ext cx="0" cy="547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5" name="Rectangle 140"/>
              <p:cNvSpPr>
                <a:spLocks noChangeArrowheads="1"/>
              </p:cNvSpPr>
              <p:nvPr/>
            </p:nvSpPr>
            <p:spPr bwMode="auto">
              <a:xfrm>
                <a:off x="6398425" y="3223920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a</a:t>
                </a:r>
                <a:endParaRPr lang="pt-BR" sz="1200" baseline="-25000" dirty="0"/>
              </a:p>
            </p:txBody>
          </p:sp>
          <p:sp>
            <p:nvSpPr>
              <p:cNvPr id="246" name="Rectangle 140"/>
              <p:cNvSpPr>
                <a:spLocks noChangeArrowheads="1"/>
              </p:cNvSpPr>
              <p:nvPr/>
            </p:nvSpPr>
            <p:spPr bwMode="auto">
              <a:xfrm>
                <a:off x="747244" y="2204864"/>
                <a:ext cx="683164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1</a:t>
                </a:r>
                <a:endParaRPr lang="pt-BR" sz="1600" baseline="-25000" dirty="0"/>
              </a:p>
            </p:txBody>
          </p:sp>
          <p:sp>
            <p:nvSpPr>
              <p:cNvPr id="247" name="Rectangle 140"/>
              <p:cNvSpPr>
                <a:spLocks noChangeArrowheads="1"/>
              </p:cNvSpPr>
              <p:nvPr/>
            </p:nvSpPr>
            <p:spPr bwMode="auto">
              <a:xfrm>
                <a:off x="6948264" y="3212976"/>
                <a:ext cx="723777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 smtClean="0"/>
                  <a:t>M</a:t>
                </a:r>
                <a:r>
                  <a:rPr lang="pt-BR" sz="1600" baseline="-25000" dirty="0" smtClean="0"/>
                  <a:t>C10</a:t>
                </a:r>
                <a:endParaRPr lang="pt-BR" sz="1600" baseline="-25000" dirty="0"/>
              </a:p>
            </p:txBody>
          </p:sp>
          <p:sp>
            <p:nvSpPr>
              <p:cNvPr id="253" name="Rectangle 140"/>
              <p:cNvSpPr>
                <a:spLocks noChangeArrowheads="1"/>
              </p:cNvSpPr>
              <p:nvPr/>
            </p:nvSpPr>
            <p:spPr bwMode="auto">
              <a:xfrm>
                <a:off x="820994" y="2564904"/>
                <a:ext cx="556429" cy="232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v</a:t>
                </a:r>
                <a:endParaRPr lang="pt-BR" sz="1200" baseline="-25000" dirty="0"/>
              </a:p>
            </p:txBody>
          </p:sp>
          <p:sp>
            <p:nvSpPr>
              <p:cNvPr id="254" name="Rectangle 140"/>
              <p:cNvSpPr>
                <a:spLocks noChangeArrowheads="1"/>
              </p:cNvSpPr>
              <p:nvPr/>
            </p:nvSpPr>
            <p:spPr bwMode="auto">
              <a:xfrm>
                <a:off x="7092280" y="2708920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/>
                  <a:t>t</a:t>
                </a:r>
                <a:endParaRPr lang="pt-BR" sz="1200" baseline="-25000" dirty="0"/>
              </a:p>
            </p:txBody>
          </p:sp>
          <p:sp>
            <p:nvSpPr>
              <p:cNvPr id="248" name="Rectangle 140"/>
              <p:cNvSpPr>
                <a:spLocks noChangeArrowheads="1"/>
              </p:cNvSpPr>
              <p:nvPr/>
            </p:nvSpPr>
            <p:spPr bwMode="auto">
              <a:xfrm>
                <a:off x="827584" y="3429000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200" dirty="0" smtClean="0"/>
                  <a:t>u</a:t>
                </a:r>
                <a:endParaRPr lang="pt-BR" sz="1200" baseline="-25000" dirty="0"/>
              </a:p>
            </p:txBody>
          </p:sp>
          <p:sp>
            <p:nvSpPr>
              <p:cNvPr id="255" name="Rectangle 141"/>
              <p:cNvSpPr>
                <a:spLocks noChangeArrowheads="1"/>
              </p:cNvSpPr>
              <p:nvPr/>
            </p:nvSpPr>
            <p:spPr bwMode="auto">
              <a:xfrm>
                <a:off x="1259632" y="1916832"/>
                <a:ext cx="648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 dirty="0" smtClean="0"/>
                  <a:t> M3 : </a:t>
                </a:r>
                <a:endParaRPr lang="pt-BR" sz="1200" baseline="-25000" dirty="0"/>
              </a:p>
            </p:txBody>
          </p:sp>
          <p:cxnSp>
            <p:nvCxnSpPr>
              <p:cNvPr id="265" name="Conector Reto 264"/>
              <p:cNvCxnSpPr/>
              <p:nvPr/>
            </p:nvCxnSpPr>
            <p:spPr>
              <a:xfrm flipH="1">
                <a:off x="7846268" y="3250619"/>
                <a:ext cx="13377" cy="485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to 265"/>
              <p:cNvCxnSpPr>
                <a:endCxn id="142" idx="4"/>
              </p:cNvCxnSpPr>
              <p:nvPr/>
            </p:nvCxnSpPr>
            <p:spPr>
              <a:xfrm>
                <a:off x="7859646" y="4184069"/>
                <a:ext cx="2359" cy="3536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0" name="Rectangle 150"/>
              <p:cNvSpPr>
                <a:spLocks noChangeArrowheads="1"/>
              </p:cNvSpPr>
              <p:nvPr/>
            </p:nvSpPr>
            <p:spPr bwMode="auto">
              <a:xfrm>
                <a:off x="7520405" y="3835990"/>
                <a:ext cx="664009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 smtClean="0"/>
                  <a:t>M</a:t>
                </a:r>
                <a:r>
                  <a:rPr lang="pt-BR" sz="1600" baseline="-25000" dirty="0" smtClean="0"/>
                  <a:t>12</a:t>
                </a:r>
                <a:endParaRPr lang="pt-BR" sz="1600" baseline="-25000" dirty="0"/>
              </a:p>
            </p:txBody>
          </p:sp>
          <p:grpSp>
            <p:nvGrpSpPr>
              <p:cNvPr id="271" name="Group 162"/>
              <p:cNvGrpSpPr/>
              <p:nvPr/>
            </p:nvGrpSpPr>
            <p:grpSpPr bwMode="auto">
              <a:xfrm flipH="1">
                <a:off x="7849483" y="3741319"/>
                <a:ext cx="503231" cy="431772"/>
                <a:chOff x="5039234" y="4977172"/>
                <a:chExt cx="503606" cy="432048"/>
              </a:xfrm>
            </p:grpSpPr>
            <p:sp>
              <p:nvSpPr>
                <p:cNvPr id="27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40"/>
              <p:cNvSpPr>
                <a:spLocks noChangeArrowheads="1"/>
              </p:cNvSpPr>
              <p:nvPr/>
            </p:nvSpPr>
            <p:spPr bwMode="auto">
              <a:xfrm>
                <a:off x="7568530" y="3372222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200" dirty="0" smtClean="0"/>
                  <a:t>y</a:t>
                </a:r>
                <a:endParaRPr lang="pt-BR" sz="1200" baseline="-25000" dirty="0"/>
              </a:p>
            </p:txBody>
          </p:sp>
        </p:grpSp>
      </p:grpSp>
      <p:graphicFrame>
        <p:nvGraphicFramePr>
          <p:cNvPr id="280" name="Tabela 279"/>
          <p:cNvGraphicFramePr>
            <a:graphicFrameLocks noGrp="1"/>
          </p:cNvGraphicFramePr>
          <p:nvPr/>
        </p:nvGraphicFramePr>
        <p:xfrm>
          <a:off x="6626225" y="631832"/>
          <a:ext cx="2460625" cy="5607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18"/>
                <a:gridCol w="1879907"/>
              </a:tblGrid>
              <a:tr h="3789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Genes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Parameters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p1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p2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10 </a:t>
                      </a:r>
                      <a:r>
                        <a:rPr lang="en-US" sz="1200" baseline="0" dirty="0" smtClean="0"/>
                        <a:t>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p3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c1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c10 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12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X3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X4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X5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n1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n2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X6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X7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X8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3</a:t>
                      </a:r>
                      <a:r>
                        <a:rPr lang="en-US" sz="1200" baseline="0" dirty="0" smtClean="0"/>
                        <a:t> (um)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X9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3789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X10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p2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p3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10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c1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</a:t>
                      </a:r>
                      <a:r>
                        <a:rPr lang="en-US" sz="1200" baseline="-25000" dirty="0" smtClean="0"/>
                        <a:t>c10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12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X13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X14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n2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n3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X15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X16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X17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13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X18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X19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R1 (</a:t>
                      </a:r>
                      <a:r>
                        <a:rPr lang="en-US" sz="1200" dirty="0" err="1" smtClean="0"/>
                        <a:t>Kohm</a:t>
                      </a:r>
                      <a:r>
                        <a:rPr lang="en-US" sz="1200" dirty="0" smtClean="0"/>
                        <a:t>)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X20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R2 (</a:t>
                      </a:r>
                      <a:r>
                        <a:rPr lang="en-US" sz="1200" dirty="0" err="1" smtClean="0"/>
                        <a:t>Kohm</a:t>
                      </a:r>
                      <a:r>
                        <a:rPr lang="en-US" sz="1200" dirty="0" smtClean="0"/>
                        <a:t>)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R3 (</a:t>
                      </a:r>
                      <a:r>
                        <a:rPr lang="en-US" sz="1200" dirty="0" err="1" smtClean="0"/>
                        <a:t>Kohm</a:t>
                      </a:r>
                      <a:r>
                        <a:rPr lang="en-US" sz="1200" dirty="0" smtClean="0"/>
                        <a:t>)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/W</a:t>
                      </a:r>
                      <a:r>
                        <a:rPr lang="en-US" sz="1200" baseline="-25000" dirty="0" smtClean="0"/>
                        <a:t>1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178"/>
          <p:cNvSpPr>
            <a:spLocks noChangeArrowheads="1"/>
          </p:cNvSpPr>
          <p:nvPr/>
        </p:nvSpPr>
        <p:spPr bwMode="auto">
          <a:xfrm>
            <a:off x="6292215" y="4747895"/>
            <a:ext cx="4470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SS</a:t>
            </a:r>
            <a:endParaRPr lang="pt-BR" sz="1600" baseline="-25000" dirty="0"/>
          </a:p>
        </p:txBody>
      </p:sp>
      <p:sp>
        <p:nvSpPr>
          <p:cNvPr id="7" name="Rectangle 193"/>
          <p:cNvSpPr>
            <a:spLocks noChangeArrowheads="1"/>
          </p:cNvSpPr>
          <p:nvPr/>
        </p:nvSpPr>
        <p:spPr bwMode="auto">
          <a:xfrm>
            <a:off x="1585595" y="2144395"/>
            <a:ext cx="5283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P1</a:t>
            </a:r>
            <a:endParaRPr lang="pt-BR" sz="1600" baseline="-25000" dirty="0"/>
          </a:p>
        </p:txBody>
      </p:sp>
      <p:sp>
        <p:nvSpPr>
          <p:cNvPr id="8" name="Rectangle 199"/>
          <p:cNvSpPr>
            <a:spLocks noChangeArrowheads="1"/>
          </p:cNvSpPr>
          <p:nvPr/>
        </p:nvSpPr>
        <p:spPr bwMode="auto">
          <a:xfrm>
            <a:off x="1550035" y="3381375"/>
            <a:ext cx="63690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N1a</a:t>
            </a:r>
            <a:endParaRPr lang="pt-BR" sz="1600" baseline="-25000" dirty="0"/>
          </a:p>
        </p:txBody>
      </p:sp>
      <p:sp>
        <p:nvSpPr>
          <p:cNvPr id="9" name="Oval 112"/>
          <p:cNvSpPr>
            <a:spLocks noChangeArrowheads="1"/>
          </p:cNvSpPr>
          <p:nvPr/>
        </p:nvSpPr>
        <p:spPr bwMode="auto">
          <a:xfrm>
            <a:off x="8081010" y="3328670"/>
            <a:ext cx="66675" cy="6540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p>
            <a:endParaRPr lang="en-US"/>
          </a:p>
        </p:txBody>
      </p:sp>
      <p:cxnSp>
        <p:nvCxnSpPr>
          <p:cNvPr id="10" name="Conector reto 13"/>
          <p:cNvCxnSpPr>
            <a:cxnSpLocks noChangeShapeType="1"/>
          </p:cNvCxnSpPr>
          <p:nvPr/>
        </p:nvCxnSpPr>
        <p:spPr bwMode="auto">
          <a:xfrm>
            <a:off x="1693545" y="1754505"/>
            <a:ext cx="6668135" cy="889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</a:ln>
        </p:spPr>
      </p:cxnSp>
      <p:sp>
        <p:nvSpPr>
          <p:cNvPr id="11" name="Rectangle 182"/>
          <p:cNvSpPr>
            <a:spLocks noChangeArrowheads="1"/>
          </p:cNvSpPr>
          <p:nvPr/>
        </p:nvSpPr>
        <p:spPr bwMode="auto">
          <a:xfrm>
            <a:off x="3565525" y="3545840"/>
            <a:ext cx="51498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N4</a:t>
            </a:r>
            <a:endParaRPr lang="pt-BR" sz="1600" baseline="-25000" dirty="0"/>
          </a:p>
        </p:txBody>
      </p:sp>
      <p:grpSp>
        <p:nvGrpSpPr>
          <p:cNvPr id="22" name="Grupo 250"/>
          <p:cNvGrpSpPr/>
          <p:nvPr/>
        </p:nvGrpSpPr>
        <p:grpSpPr>
          <a:xfrm rot="0" flipH="1">
            <a:off x="1350645" y="2871470"/>
            <a:ext cx="473075" cy="1280795"/>
            <a:chOff x="3860088" y="4278598"/>
            <a:chExt cx="545338" cy="1509696"/>
          </a:xfrm>
        </p:grpSpPr>
        <p:grpSp>
          <p:nvGrpSpPr>
            <p:cNvPr id="2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7" name="Line 83"/>
              <p:cNvSpPr>
                <a:spLocks noChangeShapeType="1"/>
              </p:cNvSpPr>
              <p:nvPr/>
            </p:nvSpPr>
            <p:spPr bwMode="auto">
              <a:xfrm>
                <a:off x="2993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2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2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grpSp>
        <p:nvGrpSpPr>
          <p:cNvPr id="31" name="Grupo 251"/>
          <p:cNvGrpSpPr/>
          <p:nvPr/>
        </p:nvGrpSpPr>
        <p:grpSpPr>
          <a:xfrm rot="0" flipH="1" flipV="1">
            <a:off x="1346200" y="1754505"/>
            <a:ext cx="476250" cy="1309370"/>
            <a:chOff x="6008919" y="1222053"/>
            <a:chExt cx="548677" cy="1543307"/>
          </a:xfrm>
        </p:grpSpPr>
        <p:sp>
          <p:nvSpPr>
            <p:cNvPr id="32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grpSp>
          <p:nvGrpSpPr>
            <p:cNvPr id="33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35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6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7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8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9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0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sp>
          <p:nvSpPr>
            <p:cNvPr id="34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70" name="Rectangle 140"/>
          <p:cNvSpPr>
            <a:spLocks noChangeArrowheads="1"/>
          </p:cNvSpPr>
          <p:nvPr/>
        </p:nvSpPr>
        <p:spPr bwMode="auto">
          <a:xfrm>
            <a:off x="1134745" y="2011680"/>
            <a:ext cx="46037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72" name="Rectangle 140"/>
          <p:cNvSpPr>
            <a:spLocks noChangeArrowheads="1"/>
          </p:cNvSpPr>
          <p:nvPr/>
        </p:nvSpPr>
        <p:spPr bwMode="auto">
          <a:xfrm>
            <a:off x="5338445" y="4199890"/>
            <a:ext cx="4749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MC</a:t>
            </a:r>
            <a:endParaRPr lang="pt-BR" sz="1400" b="1" baseline="-25000" dirty="0"/>
          </a:p>
        </p:txBody>
      </p:sp>
      <p:sp>
        <p:nvSpPr>
          <p:cNvPr id="73" name="Rectangle 179"/>
          <p:cNvSpPr>
            <a:spLocks noChangeArrowheads="1"/>
          </p:cNvSpPr>
          <p:nvPr/>
        </p:nvSpPr>
        <p:spPr bwMode="auto">
          <a:xfrm>
            <a:off x="3565525" y="2125345"/>
            <a:ext cx="54800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P3</a:t>
            </a:r>
            <a:endParaRPr lang="pt-BR" sz="1600" baseline="-25000" dirty="0"/>
          </a:p>
        </p:txBody>
      </p:sp>
      <p:sp>
        <p:nvSpPr>
          <p:cNvPr id="84" name="Rectangle 179"/>
          <p:cNvSpPr>
            <a:spLocks noChangeArrowheads="1"/>
          </p:cNvSpPr>
          <p:nvPr/>
        </p:nvSpPr>
        <p:spPr bwMode="auto">
          <a:xfrm>
            <a:off x="5737225" y="2121535"/>
            <a:ext cx="5334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P4</a:t>
            </a:r>
            <a:endParaRPr lang="pt-BR" sz="1600" baseline="-25000" dirty="0"/>
          </a:p>
        </p:txBody>
      </p:sp>
      <p:sp>
        <p:nvSpPr>
          <p:cNvPr id="85" name="Rectangle 180"/>
          <p:cNvSpPr>
            <a:spLocks noChangeArrowheads="1"/>
          </p:cNvSpPr>
          <p:nvPr/>
        </p:nvSpPr>
        <p:spPr bwMode="auto">
          <a:xfrm>
            <a:off x="6275705" y="3946525"/>
            <a:ext cx="59118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N6</a:t>
            </a:r>
            <a:endParaRPr lang="pt-BR" sz="1600" baseline="-25000" dirty="0"/>
          </a:p>
        </p:txBody>
      </p:sp>
      <p:sp>
        <p:nvSpPr>
          <p:cNvPr id="86" name="Rectangle 182"/>
          <p:cNvSpPr>
            <a:spLocks noChangeArrowheads="1"/>
          </p:cNvSpPr>
          <p:nvPr/>
        </p:nvSpPr>
        <p:spPr bwMode="auto">
          <a:xfrm>
            <a:off x="7832725" y="3534410"/>
            <a:ext cx="55943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N8</a:t>
            </a:r>
            <a:endParaRPr lang="pt-BR" sz="1600" baseline="-25000" dirty="0"/>
          </a:p>
        </p:txBody>
      </p:sp>
      <p:grpSp>
        <p:nvGrpSpPr>
          <p:cNvPr id="89" name="Grupo 251"/>
          <p:cNvGrpSpPr/>
          <p:nvPr/>
        </p:nvGrpSpPr>
        <p:grpSpPr>
          <a:xfrm rot="0" flipH="1" flipV="1">
            <a:off x="6804025" y="1754505"/>
            <a:ext cx="476885" cy="1050925"/>
            <a:chOff x="6008187" y="1526924"/>
            <a:chExt cx="549409" cy="1238436"/>
          </a:xfrm>
        </p:grpSpPr>
        <p:sp>
          <p:nvSpPr>
            <p:cNvPr id="90" name="Line 60"/>
            <p:cNvSpPr>
              <a:spLocks noChangeShapeType="1"/>
            </p:cNvSpPr>
            <p:nvPr/>
          </p:nvSpPr>
          <p:spPr bwMode="auto">
            <a:xfrm flipV="1">
              <a:off x="6008187" y="1526924"/>
              <a:ext cx="1463" cy="3793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grpSp>
          <p:nvGrpSpPr>
            <p:cNvPr id="9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9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9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9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9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9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9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sp>
          <p:nvSpPr>
            <p:cNvPr id="92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grpSp>
        <p:nvGrpSpPr>
          <p:cNvPr id="99" name="Grupo 251"/>
          <p:cNvGrpSpPr/>
          <p:nvPr/>
        </p:nvGrpSpPr>
        <p:grpSpPr>
          <a:xfrm rot="0" flipH="1" flipV="1">
            <a:off x="7632700" y="2476500"/>
            <a:ext cx="480695" cy="1026795"/>
            <a:chOff x="6003798" y="1547629"/>
            <a:chExt cx="553798" cy="1210247"/>
          </a:xfrm>
        </p:grpSpPr>
        <p:sp>
          <p:nvSpPr>
            <p:cNvPr id="100" name="Line 60"/>
            <p:cNvSpPr>
              <a:spLocks noChangeShapeType="1"/>
            </p:cNvSpPr>
            <p:nvPr/>
          </p:nvSpPr>
          <p:spPr bwMode="auto">
            <a:xfrm flipV="1">
              <a:off x="6003798" y="1547629"/>
              <a:ext cx="5853" cy="3667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grpSp>
          <p:nvGrpSpPr>
            <p:cNvPr id="10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0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0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0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0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0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0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sp>
          <p:nvSpPr>
            <p:cNvPr id="102" name="Line 65"/>
            <p:cNvSpPr>
              <a:spLocks noChangeShapeType="1"/>
            </p:cNvSpPr>
            <p:nvPr/>
          </p:nvSpPr>
          <p:spPr bwMode="auto">
            <a:xfrm flipH="1">
              <a:off x="6009297" y="2361876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109" name="Rectangle 140"/>
          <p:cNvSpPr>
            <a:spLocks noChangeArrowheads="1"/>
          </p:cNvSpPr>
          <p:nvPr/>
        </p:nvSpPr>
        <p:spPr bwMode="auto">
          <a:xfrm>
            <a:off x="6607810" y="1993900"/>
            <a:ext cx="43878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grpSp>
        <p:nvGrpSpPr>
          <p:cNvPr id="112" name="Grupo 250"/>
          <p:cNvGrpSpPr/>
          <p:nvPr/>
        </p:nvGrpSpPr>
        <p:grpSpPr>
          <a:xfrm rot="0" flipH="1">
            <a:off x="7635875" y="3502025"/>
            <a:ext cx="473075" cy="792480"/>
            <a:chOff x="3860088" y="4853819"/>
            <a:chExt cx="545338" cy="934475"/>
          </a:xfrm>
        </p:grpSpPr>
        <p:grpSp>
          <p:nvGrpSpPr>
            <p:cNvPr id="11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1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1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1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1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2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11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cxnSp>
        <p:nvCxnSpPr>
          <p:cNvPr id="122" name="Conector Reto 121"/>
          <p:cNvCxnSpPr/>
          <p:nvPr/>
        </p:nvCxnSpPr>
        <p:spPr>
          <a:xfrm flipV="1">
            <a:off x="6021705" y="3002915"/>
            <a:ext cx="785495" cy="31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11"/>
          <p:cNvSpPr>
            <a:spLocks noChangeArrowheads="1"/>
          </p:cNvSpPr>
          <p:nvPr/>
        </p:nvSpPr>
        <p:spPr bwMode="auto">
          <a:xfrm>
            <a:off x="1789430" y="2968625"/>
            <a:ext cx="66675" cy="6540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p>
            <a:endParaRPr lang="en-US"/>
          </a:p>
        </p:txBody>
      </p:sp>
      <p:cxnSp>
        <p:nvCxnSpPr>
          <p:cNvPr id="191" name="Conector Reto 190"/>
          <p:cNvCxnSpPr/>
          <p:nvPr/>
        </p:nvCxnSpPr>
        <p:spPr>
          <a:xfrm>
            <a:off x="8098790" y="3359785"/>
            <a:ext cx="3225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ectangle 199"/>
          <p:cNvSpPr>
            <a:spLocks noChangeArrowheads="1"/>
          </p:cNvSpPr>
          <p:nvPr/>
        </p:nvSpPr>
        <p:spPr bwMode="auto">
          <a:xfrm>
            <a:off x="5729605" y="4246880"/>
            <a:ext cx="7080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N5b</a:t>
            </a:r>
            <a:endParaRPr lang="pt-BR" sz="1600" baseline="-25000" dirty="0"/>
          </a:p>
        </p:txBody>
      </p:sp>
      <p:grpSp>
        <p:nvGrpSpPr>
          <p:cNvPr id="206" name="Grupo 251"/>
          <p:cNvGrpSpPr/>
          <p:nvPr/>
        </p:nvGrpSpPr>
        <p:grpSpPr>
          <a:xfrm rot="0" flipH="1" flipV="1">
            <a:off x="5529580" y="1754505"/>
            <a:ext cx="476250" cy="1309370"/>
            <a:chOff x="6008919" y="1222053"/>
            <a:chExt cx="548677" cy="1543307"/>
          </a:xfrm>
        </p:grpSpPr>
        <p:sp>
          <p:nvSpPr>
            <p:cNvPr id="207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grpSp>
          <p:nvGrpSpPr>
            <p:cNvPr id="208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10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11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12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13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14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15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sp>
          <p:nvSpPr>
            <p:cNvPr id="209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216" name="Rectangle 140"/>
          <p:cNvSpPr>
            <a:spLocks noChangeArrowheads="1"/>
          </p:cNvSpPr>
          <p:nvPr/>
        </p:nvSpPr>
        <p:spPr bwMode="auto">
          <a:xfrm>
            <a:off x="5313680" y="2004060"/>
            <a:ext cx="46037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69" name="Line 142"/>
          <p:cNvSpPr>
            <a:spLocks noChangeShapeType="1"/>
          </p:cNvSpPr>
          <p:nvPr/>
        </p:nvSpPr>
        <p:spPr bwMode="auto">
          <a:xfrm>
            <a:off x="4438650" y="2271395"/>
            <a:ext cx="3175" cy="1423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pt-BR"/>
          </a:p>
        </p:txBody>
      </p:sp>
      <p:sp>
        <p:nvSpPr>
          <p:cNvPr id="170" name="Rectangle 180"/>
          <p:cNvSpPr>
            <a:spLocks noChangeArrowheads="1"/>
          </p:cNvSpPr>
          <p:nvPr/>
        </p:nvSpPr>
        <p:spPr bwMode="auto">
          <a:xfrm>
            <a:off x="4626610" y="2144395"/>
            <a:ext cx="53276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P8</a:t>
            </a:r>
            <a:endParaRPr lang="pt-BR" sz="1600" baseline="-25000" dirty="0"/>
          </a:p>
        </p:txBody>
      </p:sp>
      <p:sp>
        <p:nvSpPr>
          <p:cNvPr id="171" name="Rectangle 182"/>
          <p:cNvSpPr>
            <a:spLocks noChangeArrowheads="1"/>
          </p:cNvSpPr>
          <p:nvPr/>
        </p:nvSpPr>
        <p:spPr bwMode="auto">
          <a:xfrm>
            <a:off x="4687570" y="3545840"/>
            <a:ext cx="64198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N10</a:t>
            </a:r>
            <a:endParaRPr lang="pt-BR" sz="1600" baseline="-25000" dirty="0"/>
          </a:p>
        </p:txBody>
      </p:sp>
      <p:grpSp>
        <p:nvGrpSpPr>
          <p:cNvPr id="172" name="Grupo 251"/>
          <p:cNvGrpSpPr/>
          <p:nvPr/>
        </p:nvGrpSpPr>
        <p:grpSpPr>
          <a:xfrm rot="0" flipH="1" flipV="1">
            <a:off x="4442460" y="1746885"/>
            <a:ext cx="476250" cy="1309370"/>
            <a:chOff x="6008919" y="1222053"/>
            <a:chExt cx="548677" cy="1543307"/>
          </a:xfrm>
        </p:grpSpPr>
        <p:sp>
          <p:nvSpPr>
            <p:cNvPr id="173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grpSp>
          <p:nvGrpSpPr>
            <p:cNvPr id="174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76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77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78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79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80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81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sp>
          <p:nvSpPr>
            <p:cNvPr id="175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grpSp>
        <p:nvGrpSpPr>
          <p:cNvPr id="182" name="Grupo 250"/>
          <p:cNvGrpSpPr/>
          <p:nvPr/>
        </p:nvGrpSpPr>
        <p:grpSpPr>
          <a:xfrm rot="0" flipH="1">
            <a:off x="4446270" y="3001010"/>
            <a:ext cx="473075" cy="1280795"/>
            <a:chOff x="3860088" y="4278598"/>
            <a:chExt cx="545338" cy="1509696"/>
          </a:xfrm>
        </p:grpSpPr>
        <p:grpSp>
          <p:nvGrpSpPr>
            <p:cNvPr id="18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8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8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8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8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9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18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18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192" name="Oval 111"/>
          <p:cNvSpPr>
            <a:spLocks noChangeArrowheads="1"/>
          </p:cNvSpPr>
          <p:nvPr/>
        </p:nvSpPr>
        <p:spPr bwMode="auto">
          <a:xfrm>
            <a:off x="4884420" y="2997200"/>
            <a:ext cx="66675" cy="6540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p>
            <a:endParaRPr lang="en-US"/>
          </a:p>
        </p:txBody>
      </p:sp>
      <p:cxnSp>
        <p:nvCxnSpPr>
          <p:cNvPr id="193" name="Conector Reto 192"/>
          <p:cNvCxnSpPr/>
          <p:nvPr/>
        </p:nvCxnSpPr>
        <p:spPr>
          <a:xfrm flipV="1">
            <a:off x="4918710" y="3030855"/>
            <a:ext cx="2813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to 255"/>
          <p:cNvCxnSpPr/>
          <p:nvPr/>
        </p:nvCxnSpPr>
        <p:spPr>
          <a:xfrm flipH="1">
            <a:off x="7165340" y="4286885"/>
            <a:ext cx="227330" cy="5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upo 250"/>
          <p:cNvGrpSpPr/>
          <p:nvPr/>
        </p:nvGrpSpPr>
        <p:grpSpPr>
          <a:xfrm rot="0" flipH="1">
            <a:off x="1353820" y="3792220"/>
            <a:ext cx="473075" cy="1280795"/>
            <a:chOff x="3860088" y="4278598"/>
            <a:chExt cx="545338" cy="1509696"/>
          </a:xfrm>
        </p:grpSpPr>
        <p:grpSp>
          <p:nvGrpSpPr>
            <p:cNvPr id="158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59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60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61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62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63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16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16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grpSp>
        <p:nvGrpSpPr>
          <p:cNvPr id="166" name="Grupo 250"/>
          <p:cNvGrpSpPr/>
          <p:nvPr/>
        </p:nvGrpSpPr>
        <p:grpSpPr>
          <a:xfrm rot="0">
            <a:off x="2113280" y="3795395"/>
            <a:ext cx="473075" cy="1280795"/>
            <a:chOff x="3860088" y="4278598"/>
            <a:chExt cx="545338" cy="1509696"/>
          </a:xfrm>
        </p:grpSpPr>
        <p:grpSp>
          <p:nvGrpSpPr>
            <p:cNvPr id="230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32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55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5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5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5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260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261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308" name="Forma livre 307"/>
          <p:cNvSpPr/>
          <p:nvPr/>
        </p:nvSpPr>
        <p:spPr>
          <a:xfrm>
            <a:off x="2519045" y="2995930"/>
            <a:ext cx="1570355" cy="1491615"/>
          </a:xfrm>
          <a:custGeom>
            <a:avLst/>
            <a:gdLst>
              <a:gd name="connisteX0" fmla="*/ 0 w 1583055"/>
              <a:gd name="connsiteY0" fmla="*/ 1487170 h 1494155"/>
              <a:gd name="connisteX1" fmla="*/ 1583055 w 1583055"/>
              <a:gd name="connsiteY1" fmla="*/ 1494155 h 1494155"/>
              <a:gd name="connisteX2" fmla="*/ 1583055 w 1583055"/>
              <a:gd name="connsiteY2" fmla="*/ 6985 h 1494155"/>
              <a:gd name="connisteX3" fmla="*/ 1318895 w 1583055"/>
              <a:gd name="connsiteY3" fmla="*/ 0 h 14941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583055" h="1494155">
                <a:moveTo>
                  <a:pt x="0" y="1487170"/>
                </a:moveTo>
                <a:lnTo>
                  <a:pt x="1583055" y="1494155"/>
                </a:lnTo>
                <a:lnTo>
                  <a:pt x="1583055" y="6985"/>
                </a:lnTo>
                <a:lnTo>
                  <a:pt x="1318895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10" name="Forma livre 309"/>
          <p:cNvSpPr/>
          <p:nvPr/>
        </p:nvSpPr>
        <p:spPr>
          <a:xfrm flipH="1">
            <a:off x="2014855" y="2998470"/>
            <a:ext cx="98425" cy="847090"/>
          </a:xfrm>
          <a:custGeom>
            <a:avLst/>
            <a:gdLst>
              <a:gd name="connisteX0" fmla="*/ 0 w 0"/>
              <a:gd name="connsiteY0" fmla="*/ 784225 h 784225"/>
              <a:gd name="connisteX1" fmla="*/ 0 w 0"/>
              <a:gd name="connsiteY1" fmla="*/ 0 h 7842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h="784225">
                <a:moveTo>
                  <a:pt x="0" y="784225"/>
                </a:move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11" name="Conector Reto 310"/>
          <p:cNvCxnSpPr/>
          <p:nvPr/>
        </p:nvCxnSpPr>
        <p:spPr>
          <a:xfrm>
            <a:off x="1654810" y="5073015"/>
            <a:ext cx="608330" cy="6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40"/>
          <p:cNvSpPr>
            <a:spLocks noChangeArrowheads="1"/>
          </p:cNvSpPr>
          <p:nvPr/>
        </p:nvSpPr>
        <p:spPr bwMode="auto">
          <a:xfrm>
            <a:off x="3240405" y="3764915"/>
            <a:ext cx="44704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21" name="Oval 111"/>
          <p:cNvSpPr>
            <a:spLocks noChangeArrowheads="1"/>
          </p:cNvSpPr>
          <p:nvPr/>
        </p:nvSpPr>
        <p:spPr bwMode="auto">
          <a:xfrm>
            <a:off x="3001010" y="2603500"/>
            <a:ext cx="66675" cy="6540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p>
            <a:endParaRPr lang="en-US"/>
          </a:p>
        </p:txBody>
      </p:sp>
      <p:grpSp>
        <p:nvGrpSpPr>
          <p:cNvPr id="50" name="Grupo 251"/>
          <p:cNvGrpSpPr/>
          <p:nvPr/>
        </p:nvGrpSpPr>
        <p:grpSpPr>
          <a:xfrm rot="0" flipH="1" flipV="1">
            <a:off x="2567940" y="1769745"/>
            <a:ext cx="475615" cy="728980"/>
            <a:chOff x="6009297" y="1906314"/>
            <a:chExt cx="548299" cy="859046"/>
          </a:xfrm>
        </p:grpSpPr>
        <p:grpSp>
          <p:nvGrpSpPr>
            <p:cNvPr id="5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5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sp>
          <p:nvSpPr>
            <p:cNvPr id="5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grpSp>
        <p:nvGrpSpPr>
          <p:cNvPr id="60" name="Grupo 251"/>
          <p:cNvGrpSpPr/>
          <p:nvPr/>
        </p:nvGrpSpPr>
        <p:grpSpPr>
          <a:xfrm rot="0" flipH="1" flipV="1">
            <a:off x="3376930" y="1763395"/>
            <a:ext cx="475615" cy="1309370"/>
            <a:chOff x="6009297" y="1222053"/>
            <a:chExt cx="548299" cy="1543307"/>
          </a:xfrm>
        </p:grpSpPr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6026477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grpSp>
          <p:nvGrpSpPr>
            <p:cNvPr id="6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6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6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66" name="Line 84"/>
              <p:cNvSpPr>
                <a:spLocks noChangeShapeType="1"/>
              </p:cNvSpPr>
              <p:nvPr/>
            </p:nvSpPr>
            <p:spPr bwMode="auto">
              <a:xfrm>
                <a:off x="5282680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6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6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6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grpSp>
        <p:nvGrpSpPr>
          <p:cNvPr id="74" name="Grupo 250"/>
          <p:cNvGrpSpPr/>
          <p:nvPr/>
        </p:nvGrpSpPr>
        <p:grpSpPr>
          <a:xfrm rot="0" flipH="1">
            <a:off x="3362960" y="3004185"/>
            <a:ext cx="473075" cy="1280795"/>
            <a:chOff x="3860088" y="4278598"/>
            <a:chExt cx="545338" cy="1509696"/>
          </a:xfrm>
        </p:grpSpPr>
        <p:grpSp>
          <p:nvGrpSpPr>
            <p:cNvPr id="7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7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7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8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8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76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7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88" name="Oval 111"/>
          <p:cNvSpPr>
            <a:spLocks noChangeArrowheads="1"/>
          </p:cNvSpPr>
          <p:nvPr/>
        </p:nvSpPr>
        <p:spPr bwMode="auto">
          <a:xfrm>
            <a:off x="3808095" y="2965450"/>
            <a:ext cx="66675" cy="6540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p>
            <a:endParaRPr lang="en-US"/>
          </a:p>
        </p:txBody>
      </p:sp>
      <p:sp>
        <p:nvSpPr>
          <p:cNvPr id="149" name="Rectangle 140"/>
          <p:cNvSpPr>
            <a:spLocks noChangeArrowheads="1"/>
          </p:cNvSpPr>
          <p:nvPr/>
        </p:nvSpPr>
        <p:spPr bwMode="auto">
          <a:xfrm>
            <a:off x="3545205" y="2707005"/>
            <a:ext cx="41021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altLang="en-US" sz="1400" dirty="0" smtClean="0"/>
              <a:t>ao</a:t>
            </a:r>
            <a:endParaRPr lang="pt-BR" altLang="en-US" sz="1400" baseline="-25000" dirty="0" smtClean="0"/>
          </a:p>
        </p:txBody>
      </p:sp>
      <p:cxnSp>
        <p:nvCxnSpPr>
          <p:cNvPr id="312" name="Conector Reto 311"/>
          <p:cNvCxnSpPr/>
          <p:nvPr/>
        </p:nvCxnSpPr>
        <p:spPr>
          <a:xfrm>
            <a:off x="2919730" y="4264660"/>
            <a:ext cx="239395" cy="1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to 312"/>
          <p:cNvCxnSpPr/>
          <p:nvPr/>
        </p:nvCxnSpPr>
        <p:spPr>
          <a:xfrm>
            <a:off x="3720465" y="4288155"/>
            <a:ext cx="239395" cy="1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ector Reto 313"/>
          <p:cNvCxnSpPr/>
          <p:nvPr/>
        </p:nvCxnSpPr>
        <p:spPr>
          <a:xfrm>
            <a:off x="4784090" y="4286885"/>
            <a:ext cx="239395" cy="19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 199"/>
          <p:cNvSpPr>
            <a:spLocks noChangeArrowheads="1"/>
          </p:cNvSpPr>
          <p:nvPr/>
        </p:nvSpPr>
        <p:spPr bwMode="auto">
          <a:xfrm>
            <a:off x="5729605" y="3343910"/>
            <a:ext cx="62039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N5a</a:t>
            </a:r>
            <a:endParaRPr lang="pt-BR" sz="1600" baseline="-25000" dirty="0"/>
          </a:p>
        </p:txBody>
      </p:sp>
      <p:grpSp>
        <p:nvGrpSpPr>
          <p:cNvPr id="316" name="Grupo 250"/>
          <p:cNvGrpSpPr/>
          <p:nvPr/>
        </p:nvGrpSpPr>
        <p:grpSpPr>
          <a:xfrm rot="0" flipH="1">
            <a:off x="5534660" y="2834005"/>
            <a:ext cx="473075" cy="1280795"/>
            <a:chOff x="3860088" y="4278598"/>
            <a:chExt cx="545338" cy="1509696"/>
          </a:xfrm>
        </p:grpSpPr>
        <p:grpSp>
          <p:nvGrpSpPr>
            <p:cNvPr id="317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31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1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2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2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2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23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32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326" name="Oval 111"/>
          <p:cNvSpPr>
            <a:spLocks noChangeArrowheads="1"/>
          </p:cNvSpPr>
          <p:nvPr/>
        </p:nvSpPr>
        <p:spPr bwMode="auto">
          <a:xfrm>
            <a:off x="5973445" y="2972435"/>
            <a:ext cx="66675" cy="6540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p>
            <a:endParaRPr lang="en-US"/>
          </a:p>
        </p:txBody>
      </p:sp>
      <p:grpSp>
        <p:nvGrpSpPr>
          <p:cNvPr id="327" name="Grupo 250"/>
          <p:cNvGrpSpPr/>
          <p:nvPr/>
        </p:nvGrpSpPr>
        <p:grpSpPr>
          <a:xfrm rot="0" flipH="1">
            <a:off x="5534660" y="3757930"/>
            <a:ext cx="473075" cy="1280795"/>
            <a:chOff x="3860088" y="4278598"/>
            <a:chExt cx="545338" cy="1509696"/>
          </a:xfrm>
        </p:grpSpPr>
        <p:grpSp>
          <p:nvGrpSpPr>
            <p:cNvPr id="328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329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30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31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32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33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3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33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grpSp>
        <p:nvGrpSpPr>
          <p:cNvPr id="336" name="Grupo 250"/>
          <p:cNvGrpSpPr/>
          <p:nvPr/>
        </p:nvGrpSpPr>
        <p:grpSpPr>
          <a:xfrm rot="0">
            <a:off x="6304915" y="3757930"/>
            <a:ext cx="473075" cy="1280795"/>
            <a:chOff x="3860088" y="4278598"/>
            <a:chExt cx="545338" cy="1509696"/>
          </a:xfrm>
        </p:grpSpPr>
        <p:grpSp>
          <p:nvGrpSpPr>
            <p:cNvPr id="337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33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3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4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4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4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43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34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346" name="Forma livre 345"/>
          <p:cNvSpPr/>
          <p:nvPr/>
        </p:nvSpPr>
        <p:spPr>
          <a:xfrm>
            <a:off x="6306185" y="2997200"/>
            <a:ext cx="0" cy="784225"/>
          </a:xfrm>
          <a:custGeom>
            <a:avLst/>
            <a:gdLst>
              <a:gd name="connisteX0" fmla="*/ 0 w 0"/>
              <a:gd name="connsiteY0" fmla="*/ 784225 h 784225"/>
              <a:gd name="connisteX1" fmla="*/ 0 w 0"/>
              <a:gd name="connsiteY1" fmla="*/ 0 h 7842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h="784225">
                <a:moveTo>
                  <a:pt x="0" y="784225"/>
                </a:move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47" name="Conector Reto 346"/>
          <p:cNvCxnSpPr/>
          <p:nvPr/>
        </p:nvCxnSpPr>
        <p:spPr>
          <a:xfrm>
            <a:off x="5838825" y="5035550"/>
            <a:ext cx="608330" cy="69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Rectangle 140"/>
          <p:cNvSpPr>
            <a:spLocks noChangeArrowheads="1"/>
          </p:cNvSpPr>
          <p:nvPr/>
        </p:nvSpPr>
        <p:spPr bwMode="auto">
          <a:xfrm>
            <a:off x="7466330" y="3458210"/>
            <a:ext cx="456565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361" name="Forma livre 360"/>
          <p:cNvSpPr/>
          <p:nvPr/>
        </p:nvSpPr>
        <p:spPr>
          <a:xfrm>
            <a:off x="7280910" y="2637790"/>
            <a:ext cx="396875" cy="370205"/>
          </a:xfrm>
          <a:custGeom>
            <a:avLst/>
            <a:gdLst>
              <a:gd name="connisteX0" fmla="*/ 0 w 396875"/>
              <a:gd name="connsiteY0" fmla="*/ 5715 h 561340"/>
              <a:gd name="connisteX1" fmla="*/ 359410 w 396875"/>
              <a:gd name="connsiteY1" fmla="*/ 0 h 561340"/>
              <a:gd name="connisteX2" fmla="*/ 359410 w 396875"/>
              <a:gd name="connsiteY2" fmla="*/ 561340 h 561340"/>
              <a:gd name="connisteX3" fmla="*/ 396875 w 396875"/>
              <a:gd name="connsiteY3" fmla="*/ 555625 h 561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96875" h="561340">
                <a:moveTo>
                  <a:pt x="0" y="5715"/>
                </a:moveTo>
                <a:lnTo>
                  <a:pt x="359410" y="0"/>
                </a:lnTo>
                <a:lnTo>
                  <a:pt x="359410" y="561340"/>
                </a:lnTo>
                <a:lnTo>
                  <a:pt x="396875" y="555625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4" name="Forma livre 363"/>
          <p:cNvSpPr/>
          <p:nvPr/>
        </p:nvSpPr>
        <p:spPr>
          <a:xfrm>
            <a:off x="6774180" y="3359785"/>
            <a:ext cx="1661795" cy="1902460"/>
          </a:xfrm>
          <a:custGeom>
            <a:avLst/>
            <a:gdLst>
              <a:gd name="connisteX0" fmla="*/ 0 w 1672590"/>
              <a:gd name="connsiteY0" fmla="*/ 2211705 h 2211705"/>
              <a:gd name="connisteX1" fmla="*/ 1672590 w 1672590"/>
              <a:gd name="connsiteY1" fmla="*/ 2211705 h 2211705"/>
              <a:gd name="connisteX2" fmla="*/ 1672590 w 1672590"/>
              <a:gd name="connsiteY2" fmla="*/ 5080 h 2211705"/>
              <a:gd name="connisteX3" fmla="*/ 1593215 w 1672590"/>
              <a:gd name="connsiteY3" fmla="*/ 0 h 22117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672590" h="2211705">
                <a:moveTo>
                  <a:pt x="0" y="2211705"/>
                </a:moveTo>
                <a:lnTo>
                  <a:pt x="1672590" y="2211705"/>
                </a:lnTo>
                <a:lnTo>
                  <a:pt x="1672590" y="5080"/>
                </a:lnTo>
                <a:lnTo>
                  <a:pt x="1593215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5" name="Forma livre 364"/>
          <p:cNvSpPr/>
          <p:nvPr/>
        </p:nvSpPr>
        <p:spPr>
          <a:xfrm>
            <a:off x="6722745" y="4441190"/>
            <a:ext cx="154940" cy="825500"/>
          </a:xfrm>
          <a:custGeom>
            <a:avLst/>
            <a:gdLst>
              <a:gd name="connisteX0" fmla="*/ 0 w 164465"/>
              <a:gd name="connsiteY0" fmla="*/ 5715 h 825500"/>
              <a:gd name="connisteX1" fmla="*/ 164465 w 164465"/>
              <a:gd name="connsiteY1" fmla="*/ 0 h 825500"/>
              <a:gd name="connisteX2" fmla="*/ 164465 w 164465"/>
              <a:gd name="connsiteY2" fmla="*/ 825500 h 8255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64465" h="825500">
                <a:moveTo>
                  <a:pt x="0" y="5715"/>
                </a:moveTo>
                <a:lnTo>
                  <a:pt x="164465" y="0"/>
                </a:lnTo>
                <a:lnTo>
                  <a:pt x="164465" y="82550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443" name="Conector Reto 442"/>
          <p:cNvCxnSpPr/>
          <p:nvPr/>
        </p:nvCxnSpPr>
        <p:spPr>
          <a:xfrm>
            <a:off x="4089400" y="3004185"/>
            <a:ext cx="338455" cy="50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Forma livre 444"/>
          <p:cNvSpPr/>
          <p:nvPr/>
        </p:nvSpPr>
        <p:spPr>
          <a:xfrm>
            <a:off x="5167630" y="3030220"/>
            <a:ext cx="401320" cy="490855"/>
          </a:xfrm>
          <a:custGeom>
            <a:avLst/>
            <a:gdLst>
              <a:gd name="connisteX0" fmla="*/ 0 w 401320"/>
              <a:gd name="connsiteY0" fmla="*/ 0 h 1416685"/>
              <a:gd name="connisteX1" fmla="*/ 194945 w 401320"/>
              <a:gd name="connsiteY1" fmla="*/ 3810 h 1416685"/>
              <a:gd name="connisteX2" fmla="*/ 198755 w 401320"/>
              <a:gd name="connsiteY2" fmla="*/ 1416685 h 1416685"/>
              <a:gd name="connisteX3" fmla="*/ 401320 w 401320"/>
              <a:gd name="connsiteY3" fmla="*/ 1412875 h 14166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401320" h="1416685">
                <a:moveTo>
                  <a:pt x="0" y="0"/>
                </a:moveTo>
                <a:lnTo>
                  <a:pt x="194945" y="3810"/>
                </a:lnTo>
                <a:lnTo>
                  <a:pt x="198755" y="1416685"/>
                </a:lnTo>
                <a:lnTo>
                  <a:pt x="401320" y="1412875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47" name="Forma livre 446"/>
          <p:cNvSpPr/>
          <p:nvPr/>
        </p:nvSpPr>
        <p:spPr>
          <a:xfrm>
            <a:off x="3044825" y="2293620"/>
            <a:ext cx="365125" cy="344805"/>
          </a:xfrm>
          <a:custGeom>
            <a:avLst/>
            <a:gdLst>
              <a:gd name="connisteX0" fmla="*/ 365125 w 365125"/>
              <a:gd name="connsiteY0" fmla="*/ 0 h 722630"/>
              <a:gd name="connisteX1" fmla="*/ 218440 w 365125"/>
              <a:gd name="connsiteY1" fmla="*/ 0 h 722630"/>
              <a:gd name="connisteX2" fmla="*/ 218440 w 365125"/>
              <a:gd name="connsiteY2" fmla="*/ 722630 h 722630"/>
              <a:gd name="connisteX3" fmla="*/ 0 w 365125"/>
              <a:gd name="connsiteY3" fmla="*/ 722630 h 722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5125" h="722630">
                <a:moveTo>
                  <a:pt x="365125" y="0"/>
                </a:moveTo>
                <a:lnTo>
                  <a:pt x="218440" y="0"/>
                </a:lnTo>
                <a:lnTo>
                  <a:pt x="218440" y="722630"/>
                </a:lnTo>
                <a:lnTo>
                  <a:pt x="0" y="72263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0" name="Rectangle 140"/>
          <p:cNvSpPr>
            <a:spLocks noChangeArrowheads="1"/>
          </p:cNvSpPr>
          <p:nvPr/>
        </p:nvSpPr>
        <p:spPr bwMode="auto">
          <a:xfrm>
            <a:off x="2383790" y="2011680"/>
            <a:ext cx="44704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459" name="Rectangle 199"/>
          <p:cNvSpPr>
            <a:spLocks noChangeArrowheads="1"/>
          </p:cNvSpPr>
          <p:nvPr/>
        </p:nvSpPr>
        <p:spPr bwMode="auto">
          <a:xfrm>
            <a:off x="1520825" y="4305300"/>
            <a:ext cx="63690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N1b</a:t>
            </a:r>
            <a:endParaRPr lang="pt-BR" sz="1600" baseline="-25000" dirty="0"/>
          </a:p>
        </p:txBody>
      </p:sp>
      <p:sp>
        <p:nvSpPr>
          <p:cNvPr id="460" name="Rectangle 199"/>
          <p:cNvSpPr>
            <a:spLocks noChangeArrowheads="1"/>
          </p:cNvSpPr>
          <p:nvPr/>
        </p:nvSpPr>
        <p:spPr bwMode="auto">
          <a:xfrm>
            <a:off x="2105660" y="4642485"/>
            <a:ext cx="63690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N2</a:t>
            </a:r>
            <a:endParaRPr lang="pt-BR" sz="1600" baseline="-25000" dirty="0"/>
          </a:p>
        </p:txBody>
      </p:sp>
      <p:sp>
        <p:nvSpPr>
          <p:cNvPr id="462" name="Forma livre 461"/>
          <p:cNvSpPr/>
          <p:nvPr/>
        </p:nvSpPr>
        <p:spPr>
          <a:xfrm>
            <a:off x="1180465" y="3557905"/>
            <a:ext cx="5597525" cy="1702435"/>
          </a:xfrm>
          <a:custGeom>
            <a:avLst/>
            <a:gdLst>
              <a:gd name="connisteX0" fmla="*/ 5597525 w 5597525"/>
              <a:gd name="connsiteY0" fmla="*/ 2981325 h 2981325"/>
              <a:gd name="connisteX1" fmla="*/ 0 w 5597525"/>
              <a:gd name="connsiteY1" fmla="*/ 2981325 h 2981325"/>
              <a:gd name="connisteX2" fmla="*/ 0 w 5597525"/>
              <a:gd name="connsiteY2" fmla="*/ 0 h 2981325"/>
              <a:gd name="connisteX3" fmla="*/ 173990 w 5597525"/>
              <a:gd name="connsiteY3" fmla="*/ 0 h 29813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597525" h="2981325">
                <a:moveTo>
                  <a:pt x="5597525" y="2981325"/>
                </a:moveTo>
                <a:lnTo>
                  <a:pt x="0" y="2981325"/>
                </a:lnTo>
                <a:lnTo>
                  <a:pt x="0" y="0"/>
                </a:lnTo>
                <a:lnTo>
                  <a:pt x="173990" y="0"/>
                </a:lnTo>
              </a:path>
            </a:pathLst>
          </a:cu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63" name="Grupo 250"/>
          <p:cNvGrpSpPr/>
          <p:nvPr/>
        </p:nvGrpSpPr>
        <p:grpSpPr>
          <a:xfrm rot="0" flipH="1">
            <a:off x="2568575" y="2494915"/>
            <a:ext cx="471586" cy="1800224"/>
            <a:chOff x="3861804" y="4499403"/>
            <a:chExt cx="543622" cy="2121954"/>
          </a:xfrm>
        </p:grpSpPr>
        <p:grpSp>
          <p:nvGrpSpPr>
            <p:cNvPr id="464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46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6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6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6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6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70" name="Line 117"/>
            <p:cNvSpPr>
              <a:spLocks noChangeShapeType="1"/>
            </p:cNvSpPr>
            <p:nvPr/>
          </p:nvSpPr>
          <p:spPr bwMode="auto">
            <a:xfrm flipH="1">
              <a:off x="3868140" y="4499403"/>
              <a:ext cx="0" cy="3606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471" name="Line 141"/>
            <p:cNvSpPr>
              <a:spLocks noChangeShapeType="1"/>
            </p:cNvSpPr>
            <p:nvPr/>
          </p:nvSpPr>
          <p:spPr bwMode="auto">
            <a:xfrm flipH="1">
              <a:off x="3873996" y="5321239"/>
              <a:ext cx="732" cy="13001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475" name="Rectangle 193"/>
          <p:cNvSpPr>
            <a:spLocks noChangeArrowheads="1"/>
          </p:cNvSpPr>
          <p:nvPr/>
        </p:nvSpPr>
        <p:spPr bwMode="auto">
          <a:xfrm>
            <a:off x="2733675" y="2102485"/>
            <a:ext cx="52832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P2</a:t>
            </a:r>
            <a:endParaRPr lang="pt-BR" sz="1600" baseline="-25000" dirty="0"/>
          </a:p>
        </p:txBody>
      </p:sp>
      <p:sp>
        <p:nvSpPr>
          <p:cNvPr id="476" name="Rectangle 180"/>
          <p:cNvSpPr>
            <a:spLocks noChangeArrowheads="1"/>
          </p:cNvSpPr>
          <p:nvPr/>
        </p:nvSpPr>
        <p:spPr bwMode="auto">
          <a:xfrm>
            <a:off x="2742565" y="2805430"/>
            <a:ext cx="62103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N3</a:t>
            </a:r>
            <a:endParaRPr lang="pt-BR" sz="1600" baseline="-25000" dirty="0"/>
          </a:p>
        </p:txBody>
      </p:sp>
      <p:sp>
        <p:nvSpPr>
          <p:cNvPr id="477" name="Rectangle 140"/>
          <p:cNvSpPr>
            <a:spLocks noChangeArrowheads="1"/>
          </p:cNvSpPr>
          <p:nvPr/>
        </p:nvSpPr>
        <p:spPr bwMode="auto">
          <a:xfrm>
            <a:off x="1160780" y="4214495"/>
            <a:ext cx="47498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MC</a:t>
            </a:r>
            <a:endParaRPr lang="pt-BR" sz="1400" b="1" baseline="-25000" dirty="0"/>
          </a:p>
        </p:txBody>
      </p:sp>
      <p:sp>
        <p:nvSpPr>
          <p:cNvPr id="478" name="Rectangle 140"/>
          <p:cNvSpPr>
            <a:spLocks noChangeArrowheads="1"/>
          </p:cNvSpPr>
          <p:nvPr/>
        </p:nvSpPr>
        <p:spPr bwMode="auto">
          <a:xfrm>
            <a:off x="5664200" y="3893185"/>
            <a:ext cx="44704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sz="1400" dirty="0"/>
              <a:t>d1</a:t>
            </a:r>
            <a:endParaRPr lang="pt-BR" sz="1400" dirty="0"/>
          </a:p>
        </p:txBody>
      </p:sp>
      <p:grpSp>
        <p:nvGrpSpPr>
          <p:cNvPr id="480" name="Group 147"/>
          <p:cNvGrpSpPr/>
          <p:nvPr/>
        </p:nvGrpSpPr>
        <p:grpSpPr bwMode="auto">
          <a:xfrm rot="0">
            <a:off x="6807200" y="2805430"/>
            <a:ext cx="471805" cy="396240"/>
            <a:chOff x="2834" y="2568"/>
            <a:chExt cx="317" cy="272"/>
          </a:xfrm>
        </p:grpSpPr>
        <p:sp>
          <p:nvSpPr>
            <p:cNvPr id="481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482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483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484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485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sp>
        <p:nvSpPr>
          <p:cNvPr id="488" name="Oval 111"/>
          <p:cNvSpPr>
            <a:spLocks noChangeArrowheads="1"/>
          </p:cNvSpPr>
          <p:nvPr/>
        </p:nvSpPr>
        <p:spPr bwMode="auto">
          <a:xfrm>
            <a:off x="7245985" y="2611755"/>
            <a:ext cx="66675" cy="6540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p>
            <a:endParaRPr lang="en-US"/>
          </a:p>
        </p:txBody>
      </p:sp>
      <p:sp>
        <p:nvSpPr>
          <p:cNvPr id="491" name="Rectangle 179"/>
          <p:cNvSpPr>
            <a:spLocks noChangeArrowheads="1"/>
          </p:cNvSpPr>
          <p:nvPr/>
        </p:nvSpPr>
        <p:spPr bwMode="auto">
          <a:xfrm>
            <a:off x="7004050" y="2116455"/>
            <a:ext cx="5334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P5</a:t>
            </a:r>
            <a:endParaRPr lang="pt-BR" sz="1600" baseline="-25000" dirty="0"/>
          </a:p>
        </p:txBody>
      </p:sp>
      <p:sp>
        <p:nvSpPr>
          <p:cNvPr id="492" name="Rectangle 179"/>
          <p:cNvSpPr>
            <a:spLocks noChangeArrowheads="1"/>
          </p:cNvSpPr>
          <p:nvPr/>
        </p:nvSpPr>
        <p:spPr bwMode="auto">
          <a:xfrm>
            <a:off x="6995795" y="2836545"/>
            <a:ext cx="58102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N7</a:t>
            </a:r>
            <a:endParaRPr lang="pt-BR" sz="1600" baseline="-25000" dirty="0" smtClean="0"/>
          </a:p>
        </p:txBody>
      </p:sp>
      <p:sp>
        <p:nvSpPr>
          <p:cNvPr id="494" name="Rectangle 179"/>
          <p:cNvSpPr>
            <a:spLocks noChangeArrowheads="1"/>
          </p:cNvSpPr>
          <p:nvPr/>
        </p:nvSpPr>
        <p:spPr bwMode="auto">
          <a:xfrm>
            <a:off x="7838440" y="2854960"/>
            <a:ext cx="6438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pt-BR" sz="1600" dirty="0" smtClean="0"/>
              <a:t>M</a:t>
            </a:r>
            <a:r>
              <a:rPr lang="pt-BR" sz="1600" baseline="-25000" dirty="0" smtClean="0"/>
              <a:t>P6</a:t>
            </a:r>
            <a:endParaRPr lang="pt-BR" sz="1600" baseline="-25000" dirty="0" smtClean="0"/>
          </a:p>
        </p:txBody>
      </p:sp>
      <p:cxnSp>
        <p:nvCxnSpPr>
          <p:cNvPr id="495" name="Conector Reto 494"/>
          <p:cNvCxnSpPr/>
          <p:nvPr/>
        </p:nvCxnSpPr>
        <p:spPr>
          <a:xfrm flipH="1">
            <a:off x="8000365" y="4286250"/>
            <a:ext cx="227330" cy="5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Rectangle 140"/>
          <p:cNvSpPr>
            <a:spLocks noChangeArrowheads="1"/>
          </p:cNvSpPr>
          <p:nvPr/>
        </p:nvSpPr>
        <p:spPr bwMode="auto">
          <a:xfrm>
            <a:off x="8227695" y="3095625"/>
            <a:ext cx="42164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sz="1400" dirty="0"/>
              <a:t>a1</a:t>
            </a:r>
            <a:endParaRPr lang="pt-BR" sz="1400" dirty="0"/>
          </a:p>
        </p:txBody>
      </p:sp>
      <p:sp>
        <p:nvSpPr>
          <p:cNvPr id="509" name="Oval 111"/>
          <p:cNvSpPr>
            <a:spLocks noChangeArrowheads="1"/>
          </p:cNvSpPr>
          <p:nvPr/>
        </p:nvSpPr>
        <p:spPr bwMode="auto">
          <a:xfrm flipH="1">
            <a:off x="6842760" y="5232400"/>
            <a:ext cx="66675" cy="6540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p>
            <a:endParaRPr lang="en-US"/>
          </a:p>
        </p:txBody>
      </p:sp>
      <p:sp>
        <p:nvSpPr>
          <p:cNvPr id="518" name="Rectangle 178"/>
          <p:cNvSpPr>
            <a:spLocks noChangeArrowheads="1"/>
          </p:cNvSpPr>
          <p:nvPr/>
        </p:nvSpPr>
        <p:spPr bwMode="auto">
          <a:xfrm>
            <a:off x="1327785" y="4772660"/>
            <a:ext cx="44704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SS</a:t>
            </a:r>
            <a:endParaRPr lang="pt-BR" sz="1600" baseline="-25000" dirty="0"/>
          </a:p>
        </p:txBody>
      </p:sp>
      <p:cxnSp>
        <p:nvCxnSpPr>
          <p:cNvPr id="519" name="Conector Reto 518"/>
          <p:cNvCxnSpPr/>
          <p:nvPr/>
        </p:nvCxnSpPr>
        <p:spPr>
          <a:xfrm flipH="1" flipV="1">
            <a:off x="1862455" y="2998470"/>
            <a:ext cx="711835" cy="19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ine 141"/>
          <p:cNvSpPr>
            <a:spLocks noChangeShapeType="1"/>
          </p:cNvSpPr>
          <p:nvPr/>
        </p:nvSpPr>
        <p:spPr bwMode="auto">
          <a:xfrm>
            <a:off x="7280910" y="3204845"/>
            <a:ext cx="635" cy="110299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pt-BR"/>
          </a:p>
        </p:txBody>
      </p:sp>
      <p:sp>
        <p:nvSpPr>
          <p:cNvPr id="13" name="Line 141"/>
          <p:cNvSpPr>
            <a:spLocks noChangeShapeType="1"/>
          </p:cNvSpPr>
          <p:nvPr/>
        </p:nvSpPr>
        <p:spPr bwMode="auto">
          <a:xfrm flipH="1">
            <a:off x="8098790" y="1762760"/>
            <a:ext cx="10160" cy="104965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Grupo 40"/>
          <p:cNvGrpSpPr/>
          <p:nvPr/>
        </p:nvGrpSpPr>
        <p:grpSpPr>
          <a:xfrm>
            <a:off x="1054100" y="1871345"/>
            <a:ext cx="5439410" cy="4517390"/>
            <a:chOff x="1660" y="2947"/>
            <a:chExt cx="8566" cy="7114"/>
          </a:xfrm>
        </p:grpSpPr>
        <p:sp>
          <p:nvSpPr>
            <p:cNvPr id="14" name="Retângulo arredondado 13"/>
            <p:cNvSpPr/>
            <p:nvPr/>
          </p:nvSpPr>
          <p:spPr>
            <a:xfrm>
              <a:off x="4079" y="3149"/>
              <a:ext cx="2116" cy="681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3" name="Retângulo arredondado 12"/>
            <p:cNvSpPr/>
            <p:nvPr/>
          </p:nvSpPr>
          <p:spPr>
            <a:xfrm>
              <a:off x="6915" y="6912"/>
              <a:ext cx="2970" cy="3010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cxnSp>
          <p:nvCxnSpPr>
            <p:cNvPr id="10" name="Conector reto 13"/>
            <p:cNvCxnSpPr>
              <a:cxnSpLocks noChangeShapeType="1"/>
            </p:cNvCxnSpPr>
            <p:nvPr/>
          </p:nvCxnSpPr>
          <p:spPr bwMode="auto">
            <a:xfrm>
              <a:off x="4391" y="2947"/>
              <a:ext cx="420" cy="1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</p:spPr>
        </p:cxnSp>
        <p:sp>
          <p:nvSpPr>
            <p:cNvPr id="147" name="Rectangle 178"/>
            <p:cNvSpPr>
              <a:spLocks noChangeArrowheads="1"/>
            </p:cNvSpPr>
            <p:nvPr/>
          </p:nvSpPr>
          <p:spPr bwMode="auto">
            <a:xfrm>
              <a:off x="3146" y="6517"/>
              <a:ext cx="1006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V</a:t>
              </a:r>
              <a:r>
                <a:rPr lang="pt-BR" sz="1600" baseline="-25000" dirty="0" smtClean="0"/>
                <a:t>DD1</a:t>
              </a:r>
              <a:endParaRPr lang="pt-BR" sz="1600" baseline="-25000" dirty="0"/>
            </a:p>
          </p:txBody>
        </p:sp>
        <p:sp>
          <p:nvSpPr>
            <p:cNvPr id="217" name="Rectangle 140"/>
            <p:cNvSpPr>
              <a:spLocks noChangeArrowheads="1"/>
            </p:cNvSpPr>
            <p:nvPr/>
          </p:nvSpPr>
          <p:spPr bwMode="auto">
            <a:xfrm>
              <a:off x="4675" y="3890"/>
              <a:ext cx="75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r>
                <a:rPr lang="pt-BR" altLang="en-US" sz="1400" dirty="0" smtClean="0"/>
                <a:t>o</a:t>
              </a:r>
              <a:endParaRPr lang="pt-BR" altLang="en-US" sz="1400" baseline="-25000" dirty="0" smtClean="0"/>
            </a:p>
          </p:txBody>
        </p:sp>
        <p:sp>
          <p:nvSpPr>
            <p:cNvPr id="277" name="Rectangle 179"/>
            <p:cNvSpPr>
              <a:spLocks noChangeArrowheads="1"/>
            </p:cNvSpPr>
            <p:nvPr/>
          </p:nvSpPr>
          <p:spPr bwMode="auto">
            <a:xfrm>
              <a:off x="5384" y="7247"/>
              <a:ext cx="81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P9</a:t>
              </a:r>
              <a:endParaRPr lang="pt-BR" sz="1600" baseline="-25000" dirty="0"/>
            </a:p>
          </p:txBody>
        </p:sp>
        <p:sp>
          <p:nvSpPr>
            <p:cNvPr id="278" name="Rectangle 180"/>
            <p:cNvSpPr>
              <a:spLocks noChangeArrowheads="1"/>
            </p:cNvSpPr>
            <p:nvPr/>
          </p:nvSpPr>
          <p:spPr bwMode="auto">
            <a:xfrm>
              <a:off x="5434" y="8821"/>
              <a:ext cx="969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N11</a:t>
              </a:r>
              <a:endParaRPr lang="pt-BR" sz="1600" baseline="-25000" dirty="0"/>
            </a:p>
          </p:txBody>
        </p:sp>
        <p:sp>
          <p:nvSpPr>
            <p:cNvPr id="279" name="Oval 111"/>
            <p:cNvSpPr>
              <a:spLocks noChangeArrowheads="1"/>
            </p:cNvSpPr>
            <p:nvPr/>
          </p:nvSpPr>
          <p:spPr bwMode="auto">
            <a:xfrm>
              <a:off x="5737" y="8338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280" name="Grupo 251"/>
            <p:cNvGrpSpPr/>
            <p:nvPr/>
          </p:nvGrpSpPr>
          <p:grpSpPr>
            <a:xfrm rot="0" flipH="1" flipV="1">
              <a:off x="5029" y="6690"/>
              <a:ext cx="749" cy="2131"/>
              <a:chOff x="6009297" y="1170410"/>
              <a:chExt cx="548299" cy="1594950"/>
            </a:xfrm>
          </p:grpSpPr>
          <p:sp>
            <p:nvSpPr>
              <p:cNvPr id="281" name="Line 60"/>
              <p:cNvSpPr>
                <a:spLocks noChangeShapeType="1"/>
              </p:cNvSpPr>
              <p:nvPr/>
            </p:nvSpPr>
            <p:spPr bwMode="auto">
              <a:xfrm flipV="1">
                <a:off x="6009651" y="1170410"/>
                <a:ext cx="732" cy="735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28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8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28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290" name="Grupo 250"/>
            <p:cNvGrpSpPr/>
            <p:nvPr/>
          </p:nvGrpSpPr>
          <p:grpSpPr>
            <a:xfrm rot="0" flipH="1">
              <a:off x="5031" y="8776"/>
              <a:ext cx="747" cy="1285"/>
              <a:chOff x="3858624" y="4853819"/>
              <a:chExt cx="546802" cy="961804"/>
            </a:xfrm>
          </p:grpSpPr>
          <p:grpSp>
            <p:nvGrpSpPr>
              <p:cNvPr id="291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9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7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98" name="Line 141"/>
              <p:cNvSpPr>
                <a:spLocks noChangeShapeType="1"/>
              </p:cNvSpPr>
              <p:nvPr/>
            </p:nvSpPr>
            <p:spPr bwMode="auto">
              <a:xfrm>
                <a:off x="3858624" y="5320874"/>
                <a:ext cx="2196" cy="4947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5" name="Rectangle 179"/>
            <p:cNvSpPr>
              <a:spLocks noChangeArrowheads="1"/>
            </p:cNvSpPr>
            <p:nvPr/>
          </p:nvSpPr>
          <p:spPr bwMode="auto">
            <a:xfrm>
              <a:off x="2605" y="8813"/>
              <a:ext cx="978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N14</a:t>
              </a:r>
              <a:endParaRPr lang="pt-BR" sz="1600" baseline="-25000" dirty="0"/>
            </a:p>
          </p:txBody>
        </p:sp>
        <p:sp>
          <p:nvSpPr>
            <p:cNvPr id="21" name="Oval 111"/>
            <p:cNvSpPr>
              <a:spLocks noChangeArrowheads="1"/>
            </p:cNvSpPr>
            <p:nvPr/>
          </p:nvSpPr>
          <p:spPr bwMode="auto">
            <a:xfrm>
              <a:off x="4546" y="4270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50" name="Grupo 251"/>
            <p:cNvGrpSpPr/>
            <p:nvPr/>
          </p:nvGrpSpPr>
          <p:grpSpPr>
            <a:xfrm rot="0" flipH="1" flipV="1">
              <a:off x="3864" y="2957"/>
              <a:ext cx="749" cy="1148"/>
              <a:chOff x="6009297" y="1906314"/>
              <a:chExt cx="548299" cy="859046"/>
            </a:xfrm>
          </p:grpSpPr>
          <p:grpSp>
            <p:nvGrpSpPr>
              <p:cNvPr id="5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5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prstDash val="sysDash"/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5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273" name="Line 141"/>
            <p:cNvSpPr>
              <a:spLocks noChangeShapeType="1"/>
            </p:cNvSpPr>
            <p:nvPr/>
          </p:nvSpPr>
          <p:spPr bwMode="auto">
            <a:xfrm flipH="1">
              <a:off x="4609" y="5646"/>
              <a:ext cx="1" cy="42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cxnSp>
          <p:nvCxnSpPr>
            <p:cNvPr id="312" name="Conector Reto 311"/>
            <p:cNvCxnSpPr/>
            <p:nvPr/>
          </p:nvCxnSpPr>
          <p:spPr>
            <a:xfrm>
              <a:off x="4420" y="5995"/>
              <a:ext cx="377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Forma livre 388"/>
            <p:cNvSpPr/>
            <p:nvPr/>
          </p:nvSpPr>
          <p:spPr>
            <a:xfrm flipH="1" flipV="1">
              <a:off x="8284" y="8337"/>
              <a:ext cx="635" cy="843"/>
            </a:xfrm>
            <a:custGeom>
              <a:avLst/>
              <a:gdLst>
                <a:gd name="connisteX0" fmla="*/ 0 w 403225"/>
                <a:gd name="connsiteY0" fmla="*/ 718185 h 718185"/>
                <a:gd name="connisteX1" fmla="*/ 234315 w 403225"/>
                <a:gd name="connsiteY1" fmla="*/ 710565 h 718185"/>
                <a:gd name="connisteX2" fmla="*/ 227330 w 403225"/>
                <a:gd name="connsiteY2" fmla="*/ 0 h 718185"/>
                <a:gd name="connisteX3" fmla="*/ 403225 w 403225"/>
                <a:gd name="connsiteY3" fmla="*/ 0 h 718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03225" h="718185">
                  <a:moveTo>
                    <a:pt x="0" y="718185"/>
                  </a:moveTo>
                  <a:lnTo>
                    <a:pt x="234315" y="710565"/>
                  </a:lnTo>
                  <a:lnTo>
                    <a:pt x="227330" y="0"/>
                  </a:lnTo>
                  <a:lnTo>
                    <a:pt x="40322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1" name="Rectangle 140"/>
            <p:cNvSpPr>
              <a:spLocks noChangeArrowheads="1"/>
            </p:cNvSpPr>
            <p:nvPr/>
          </p:nvSpPr>
          <p:spPr bwMode="auto">
            <a:xfrm flipH="1">
              <a:off x="8017" y="7029"/>
              <a:ext cx="88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altLang="en-US" sz="1400" b="1" baseline="-25000" dirty="0" err="1" smtClean="0"/>
            </a:p>
          </p:txBody>
        </p:sp>
        <p:sp>
          <p:nvSpPr>
            <p:cNvPr id="393" name="Oval 111"/>
            <p:cNvSpPr>
              <a:spLocks noChangeArrowheads="1"/>
            </p:cNvSpPr>
            <p:nvPr/>
          </p:nvSpPr>
          <p:spPr bwMode="auto">
            <a:xfrm flipH="1">
              <a:off x="8848" y="8284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394" name="Grupo 251"/>
            <p:cNvGrpSpPr/>
            <p:nvPr/>
          </p:nvGrpSpPr>
          <p:grpSpPr>
            <a:xfrm rot="0" flipV="1">
              <a:off x="8883" y="6676"/>
              <a:ext cx="749" cy="1148"/>
              <a:chOff x="6009297" y="1906314"/>
              <a:chExt cx="548299" cy="859046"/>
            </a:xfrm>
          </p:grpSpPr>
          <p:grpSp>
            <p:nvGrpSpPr>
              <p:cNvPr id="39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9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9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9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40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404" name="Grupo 251"/>
            <p:cNvGrpSpPr/>
            <p:nvPr/>
          </p:nvGrpSpPr>
          <p:grpSpPr>
            <a:xfrm rot="0" flipV="1">
              <a:off x="7622" y="6698"/>
              <a:ext cx="749" cy="2182"/>
              <a:chOff x="6009297" y="1132239"/>
              <a:chExt cx="548299" cy="1633121"/>
            </a:xfrm>
          </p:grpSpPr>
          <p:sp>
            <p:nvSpPr>
              <p:cNvPr id="405" name="Line 60"/>
              <p:cNvSpPr>
                <a:spLocks noChangeShapeType="1"/>
              </p:cNvSpPr>
              <p:nvPr/>
            </p:nvSpPr>
            <p:spPr bwMode="auto">
              <a:xfrm flipH="1" flipV="1">
                <a:off x="6022474" y="1132239"/>
                <a:ext cx="3660" cy="77389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40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40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9" name="Line 84"/>
                <p:cNvSpPr>
                  <a:spLocks noChangeShapeType="1"/>
                </p:cNvSpPr>
                <p:nvPr/>
              </p:nvSpPr>
              <p:spPr bwMode="auto">
                <a:xfrm>
                  <a:off x="5282680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41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414" name="Grupo 250"/>
            <p:cNvGrpSpPr/>
            <p:nvPr/>
          </p:nvGrpSpPr>
          <p:grpSpPr>
            <a:xfrm rot="0">
              <a:off x="7642" y="8869"/>
              <a:ext cx="745" cy="1192"/>
              <a:chOff x="3860088" y="4853819"/>
              <a:chExt cx="545338" cy="887565"/>
            </a:xfrm>
          </p:grpSpPr>
          <p:grpSp>
            <p:nvGrpSpPr>
              <p:cNvPr id="41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1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2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22" name="Line 141"/>
              <p:cNvSpPr>
                <a:spLocks noChangeShapeType="1"/>
              </p:cNvSpPr>
              <p:nvPr/>
            </p:nvSpPr>
            <p:spPr bwMode="auto">
              <a:xfrm>
                <a:off x="3860088" y="5321429"/>
                <a:ext cx="2196" cy="4199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23" name="Oval 111"/>
            <p:cNvSpPr>
              <a:spLocks noChangeArrowheads="1"/>
            </p:cNvSpPr>
            <p:nvPr/>
          </p:nvSpPr>
          <p:spPr bwMode="auto">
            <a:xfrm flipH="1">
              <a:off x="7593" y="8343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425" name="Grupo 250"/>
            <p:cNvGrpSpPr/>
            <p:nvPr/>
          </p:nvGrpSpPr>
          <p:grpSpPr>
            <a:xfrm rot="0">
              <a:off x="8894" y="8869"/>
              <a:ext cx="745" cy="1192"/>
              <a:chOff x="3860088" y="4853819"/>
              <a:chExt cx="545338" cy="892195"/>
            </a:xfrm>
          </p:grpSpPr>
          <p:grpSp>
            <p:nvGrpSpPr>
              <p:cNvPr id="426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2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2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2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3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3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33" name="Line 141"/>
              <p:cNvSpPr>
                <a:spLocks noChangeShapeType="1"/>
              </p:cNvSpPr>
              <p:nvPr/>
            </p:nvSpPr>
            <p:spPr bwMode="auto">
              <a:xfrm>
                <a:off x="3860088" y="5320874"/>
                <a:ext cx="732" cy="4251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437" name="Conector Reto 436"/>
            <p:cNvCxnSpPr/>
            <p:nvPr/>
          </p:nvCxnSpPr>
          <p:spPr>
            <a:xfrm flipH="1" flipV="1">
              <a:off x="5307" y="6685"/>
              <a:ext cx="3780" cy="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Forma livre 446"/>
            <p:cNvSpPr/>
            <p:nvPr/>
          </p:nvSpPr>
          <p:spPr>
            <a:xfrm flipV="1">
              <a:off x="4615" y="4334"/>
              <a:ext cx="575" cy="3200"/>
            </a:xfrm>
            <a:custGeom>
              <a:avLst/>
              <a:gdLst>
                <a:gd name="connisteX0" fmla="*/ 365125 w 365125"/>
                <a:gd name="connsiteY0" fmla="*/ 0 h 722630"/>
                <a:gd name="connisteX1" fmla="*/ 218440 w 365125"/>
                <a:gd name="connsiteY1" fmla="*/ 0 h 722630"/>
                <a:gd name="connisteX2" fmla="*/ 218440 w 365125"/>
                <a:gd name="connsiteY2" fmla="*/ 722630 h 722630"/>
                <a:gd name="connisteX3" fmla="*/ 0 w 365125"/>
                <a:gd name="connsiteY3" fmla="*/ 722630 h 7226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65125" h="722630">
                  <a:moveTo>
                    <a:pt x="365125" y="0"/>
                  </a:moveTo>
                  <a:lnTo>
                    <a:pt x="218440" y="0"/>
                  </a:lnTo>
                  <a:lnTo>
                    <a:pt x="218440" y="722630"/>
                  </a:lnTo>
                  <a:lnTo>
                    <a:pt x="0" y="72263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50" name="Rectangle 140"/>
            <p:cNvSpPr>
              <a:spLocks noChangeArrowheads="1"/>
            </p:cNvSpPr>
            <p:nvPr/>
          </p:nvSpPr>
          <p:spPr bwMode="auto">
            <a:xfrm>
              <a:off x="3574" y="3338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452" name="Rectangle 140"/>
            <p:cNvSpPr>
              <a:spLocks noChangeArrowheads="1"/>
            </p:cNvSpPr>
            <p:nvPr/>
          </p:nvSpPr>
          <p:spPr bwMode="auto">
            <a:xfrm>
              <a:off x="4642" y="8654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grpSp>
          <p:nvGrpSpPr>
            <p:cNvPr id="15" name="Grupo 14"/>
            <p:cNvGrpSpPr/>
            <p:nvPr/>
          </p:nvGrpSpPr>
          <p:grpSpPr>
            <a:xfrm rot="0" flipH="1">
              <a:off x="2002" y="8394"/>
              <a:ext cx="631" cy="1039"/>
              <a:chOff x="3128881" y="2832511"/>
              <a:chExt cx="461962" cy="777562"/>
            </a:xfrm>
          </p:grpSpPr>
          <p:cxnSp>
            <p:nvCxnSpPr>
              <p:cNvPr id="16" name="Conector Reto 15"/>
              <p:cNvCxnSpPr/>
              <p:nvPr/>
            </p:nvCxnSpPr>
            <p:spPr>
              <a:xfrm flipV="1">
                <a:off x="3128881" y="309016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 flipV="1">
                <a:off x="3133643" y="3152075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3373356" y="2832511"/>
                <a:ext cx="0" cy="25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3373356" y="3142073"/>
                <a:ext cx="0" cy="468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to 19"/>
            <p:cNvCxnSpPr/>
            <p:nvPr/>
          </p:nvCxnSpPr>
          <p:spPr>
            <a:xfrm flipH="1">
              <a:off x="2299" y="8850"/>
              <a:ext cx="0" cy="12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80"/>
            <p:cNvSpPr>
              <a:spLocks noChangeArrowheads="1"/>
            </p:cNvSpPr>
            <p:nvPr/>
          </p:nvSpPr>
          <p:spPr bwMode="auto">
            <a:xfrm flipH="1">
              <a:off x="2602" y="7273"/>
              <a:ext cx="1072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P12</a:t>
              </a:r>
              <a:endParaRPr lang="pt-BR" sz="1600" baseline="-25000" dirty="0"/>
            </a:p>
          </p:txBody>
        </p:sp>
        <p:grpSp>
          <p:nvGrpSpPr>
            <p:cNvPr id="124" name="Grupo 251"/>
            <p:cNvGrpSpPr/>
            <p:nvPr/>
          </p:nvGrpSpPr>
          <p:grpSpPr>
            <a:xfrm rot="0" flipV="1">
              <a:off x="3047" y="6743"/>
              <a:ext cx="750" cy="2062"/>
              <a:chOff x="6008919" y="1222053"/>
              <a:chExt cx="548677" cy="1543307"/>
            </a:xfrm>
          </p:grpSpPr>
          <p:sp>
            <p:nvSpPr>
              <p:cNvPr id="125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12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2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2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127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134" name="Grupo 250"/>
            <p:cNvGrpSpPr/>
            <p:nvPr/>
          </p:nvGrpSpPr>
          <p:grpSpPr>
            <a:xfrm rot="0">
              <a:off x="3047" y="8039"/>
              <a:ext cx="745" cy="2017"/>
              <a:chOff x="3860088" y="4278598"/>
              <a:chExt cx="545338" cy="1509696"/>
            </a:xfrm>
          </p:grpSpPr>
          <p:grpSp>
            <p:nvGrpSpPr>
              <p:cNvPr id="13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3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36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37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143" name="Conector Reto 142"/>
            <p:cNvCxnSpPr/>
            <p:nvPr/>
          </p:nvCxnSpPr>
          <p:spPr>
            <a:xfrm flipH="1">
              <a:off x="2310" y="8405"/>
              <a:ext cx="73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 flipH="1">
              <a:off x="1660" y="8767"/>
              <a:ext cx="61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CL</a:t>
              </a:r>
              <a:endParaRPr lang="pt-BR" sz="1400" b="1" baseline="-25000" dirty="0"/>
            </a:p>
          </p:txBody>
        </p:sp>
        <p:cxnSp>
          <p:nvCxnSpPr>
            <p:cNvPr id="146" name="Conector Reto 145"/>
            <p:cNvCxnSpPr/>
            <p:nvPr/>
          </p:nvCxnSpPr>
          <p:spPr>
            <a:xfrm flipH="1">
              <a:off x="2770" y="6754"/>
              <a:ext cx="5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40"/>
            <p:cNvSpPr>
              <a:spLocks noChangeArrowheads="1"/>
            </p:cNvSpPr>
            <p:nvPr/>
          </p:nvSpPr>
          <p:spPr bwMode="auto">
            <a:xfrm flipH="1">
              <a:off x="4194" y="8013"/>
              <a:ext cx="61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baseline="-25000" dirty="0"/>
                <a:t>saia</a:t>
              </a:r>
              <a:endParaRPr lang="pt-BR" sz="1400" baseline="-25000" dirty="0"/>
            </a:p>
          </p:txBody>
        </p:sp>
        <p:sp>
          <p:nvSpPr>
            <p:cNvPr id="154" name="Oval 111"/>
            <p:cNvSpPr>
              <a:spLocks noChangeArrowheads="1"/>
            </p:cNvSpPr>
            <p:nvPr/>
          </p:nvSpPr>
          <p:spPr bwMode="auto">
            <a:xfrm flipH="1">
              <a:off x="2998" y="8348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87" name="Line 142"/>
            <p:cNvSpPr>
              <a:spLocks noChangeShapeType="1"/>
            </p:cNvSpPr>
            <p:nvPr/>
          </p:nvSpPr>
          <p:spPr bwMode="auto">
            <a:xfrm flipH="1">
              <a:off x="3787" y="7567"/>
              <a:ext cx="5" cy="155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cxnSp>
          <p:nvCxnSpPr>
            <p:cNvPr id="454" name="Conector Reto 453"/>
            <p:cNvCxnSpPr/>
            <p:nvPr/>
          </p:nvCxnSpPr>
          <p:spPr>
            <a:xfrm flipV="1">
              <a:off x="2155" y="10053"/>
              <a:ext cx="7216" cy="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ector Reto 454"/>
            <p:cNvCxnSpPr/>
            <p:nvPr/>
          </p:nvCxnSpPr>
          <p:spPr>
            <a:xfrm>
              <a:off x="3776" y="8388"/>
              <a:ext cx="39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Rectangle 140"/>
            <p:cNvSpPr>
              <a:spLocks noChangeArrowheads="1"/>
            </p:cNvSpPr>
            <p:nvPr/>
          </p:nvSpPr>
          <p:spPr bwMode="auto">
            <a:xfrm flipH="1">
              <a:off x="2195" y="8030"/>
              <a:ext cx="617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baseline="-25000" dirty="0"/>
                <a:t>sai</a:t>
              </a:r>
              <a:endParaRPr lang="pt-BR" sz="1400" baseline="-25000" dirty="0"/>
            </a:p>
          </p:txBody>
        </p:sp>
        <p:sp>
          <p:nvSpPr>
            <p:cNvPr id="458" name="Oval 111"/>
            <p:cNvSpPr>
              <a:spLocks noChangeArrowheads="1"/>
            </p:cNvSpPr>
            <p:nvPr/>
          </p:nvSpPr>
          <p:spPr bwMode="auto">
            <a:xfrm flipH="1">
              <a:off x="3737" y="8342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463" name="Grupo 250"/>
            <p:cNvGrpSpPr/>
            <p:nvPr/>
          </p:nvGrpSpPr>
          <p:grpSpPr>
            <a:xfrm rot="0" flipH="1">
              <a:off x="3864" y="4114"/>
              <a:ext cx="745" cy="1722"/>
              <a:chOff x="3860088" y="4499403"/>
              <a:chExt cx="545338" cy="1288891"/>
            </a:xfrm>
          </p:grpSpPr>
          <p:grpSp>
            <p:nvGrpSpPr>
              <p:cNvPr id="464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6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prstDash val="sys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70" name="Line 117"/>
              <p:cNvSpPr>
                <a:spLocks noChangeShapeType="1"/>
              </p:cNvSpPr>
              <p:nvPr/>
            </p:nvSpPr>
            <p:spPr bwMode="auto">
              <a:xfrm flipH="1">
                <a:off x="3868140" y="4499403"/>
                <a:ext cx="0" cy="3606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7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prstDash val="sys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75" name="Rectangle 193"/>
            <p:cNvSpPr>
              <a:spLocks noChangeArrowheads="1"/>
            </p:cNvSpPr>
            <p:nvPr/>
          </p:nvSpPr>
          <p:spPr bwMode="auto">
            <a:xfrm>
              <a:off x="4193" y="3486"/>
              <a:ext cx="832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P2</a:t>
              </a:r>
              <a:endParaRPr lang="pt-BR" sz="1600" baseline="-25000" dirty="0"/>
            </a:p>
          </p:txBody>
        </p:sp>
        <p:sp>
          <p:nvSpPr>
            <p:cNvPr id="476" name="Rectangle 180"/>
            <p:cNvSpPr>
              <a:spLocks noChangeArrowheads="1"/>
            </p:cNvSpPr>
            <p:nvPr/>
          </p:nvSpPr>
          <p:spPr bwMode="auto">
            <a:xfrm>
              <a:off x="4139" y="4588"/>
              <a:ext cx="978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N3</a:t>
              </a:r>
              <a:endParaRPr lang="pt-BR" sz="1600" baseline="-25000" dirty="0"/>
            </a:p>
          </p:txBody>
        </p:sp>
        <p:sp>
          <p:nvSpPr>
            <p:cNvPr id="497" name="Rectangle 140"/>
            <p:cNvSpPr>
              <a:spLocks noChangeArrowheads="1"/>
            </p:cNvSpPr>
            <p:nvPr/>
          </p:nvSpPr>
          <p:spPr bwMode="auto">
            <a:xfrm>
              <a:off x="9472" y="7103"/>
              <a:ext cx="66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a1</a:t>
              </a:r>
              <a:endParaRPr lang="pt-BR" sz="1400" dirty="0"/>
            </a:p>
          </p:txBody>
        </p:sp>
        <p:cxnSp>
          <p:nvCxnSpPr>
            <p:cNvPr id="507" name="Conector Reto 506"/>
            <p:cNvCxnSpPr>
              <a:endCxn id="502" idx="1"/>
            </p:cNvCxnSpPr>
            <p:nvPr/>
          </p:nvCxnSpPr>
          <p:spPr>
            <a:xfrm>
              <a:off x="8898" y="7813"/>
              <a:ext cx="7" cy="2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ector Reto 507"/>
            <p:cNvCxnSpPr/>
            <p:nvPr/>
          </p:nvCxnSpPr>
          <p:spPr>
            <a:xfrm>
              <a:off x="8895" y="7955"/>
              <a:ext cx="18" cy="92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0" name="Rectangle 140"/>
            <p:cNvSpPr>
              <a:spLocks noChangeArrowheads="1"/>
            </p:cNvSpPr>
            <p:nvPr/>
          </p:nvSpPr>
          <p:spPr bwMode="auto">
            <a:xfrm>
              <a:off x="9376" y="8804"/>
              <a:ext cx="85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altLang="en-US" sz="1400" b="1" baseline="-25000" dirty="0" err="1" smtClean="0"/>
            </a:p>
          </p:txBody>
        </p:sp>
        <p:sp>
          <p:nvSpPr>
            <p:cNvPr id="511" name="Rectangle 179"/>
            <p:cNvSpPr>
              <a:spLocks noChangeArrowheads="1"/>
            </p:cNvSpPr>
            <p:nvPr/>
          </p:nvSpPr>
          <p:spPr bwMode="auto">
            <a:xfrm>
              <a:off x="8493" y="7260"/>
              <a:ext cx="95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P10</a:t>
              </a:r>
              <a:endParaRPr lang="pt-BR" sz="1600" baseline="-25000" dirty="0"/>
            </a:p>
          </p:txBody>
        </p:sp>
        <p:sp>
          <p:nvSpPr>
            <p:cNvPr id="512" name="Rectangle 179"/>
            <p:cNvSpPr>
              <a:spLocks noChangeArrowheads="1"/>
            </p:cNvSpPr>
            <p:nvPr/>
          </p:nvSpPr>
          <p:spPr bwMode="auto">
            <a:xfrm>
              <a:off x="7163" y="7266"/>
              <a:ext cx="94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P11</a:t>
              </a:r>
              <a:endParaRPr lang="pt-BR" sz="1600" baseline="-25000" dirty="0"/>
            </a:p>
          </p:txBody>
        </p:sp>
        <p:sp>
          <p:nvSpPr>
            <p:cNvPr id="513" name="Rectangle 180"/>
            <p:cNvSpPr>
              <a:spLocks noChangeArrowheads="1"/>
            </p:cNvSpPr>
            <p:nvPr/>
          </p:nvSpPr>
          <p:spPr bwMode="auto">
            <a:xfrm flipH="1">
              <a:off x="8843" y="9433"/>
              <a:ext cx="110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N12</a:t>
              </a:r>
              <a:endParaRPr lang="pt-BR" sz="1600" baseline="-25000" dirty="0"/>
            </a:p>
          </p:txBody>
        </p:sp>
        <p:sp>
          <p:nvSpPr>
            <p:cNvPr id="514" name="Rectangle 180"/>
            <p:cNvSpPr>
              <a:spLocks noChangeArrowheads="1"/>
            </p:cNvSpPr>
            <p:nvPr/>
          </p:nvSpPr>
          <p:spPr bwMode="auto">
            <a:xfrm flipH="1">
              <a:off x="7154" y="8901"/>
              <a:ext cx="110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N13</a:t>
              </a:r>
              <a:endParaRPr lang="pt-BR" sz="1600" baseline="-25000" dirty="0"/>
            </a:p>
          </p:txBody>
        </p:sp>
        <p:sp>
          <p:nvSpPr>
            <p:cNvPr id="516" name="Rectangle 178"/>
            <p:cNvSpPr>
              <a:spLocks noChangeArrowheads="1"/>
            </p:cNvSpPr>
            <p:nvPr/>
          </p:nvSpPr>
          <p:spPr bwMode="auto">
            <a:xfrm>
              <a:off x="6298" y="9530"/>
              <a:ext cx="70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SS</a:t>
              </a:r>
              <a:endParaRPr lang="pt-BR" sz="1600" baseline="-25000" dirty="0"/>
            </a:p>
          </p:txBody>
        </p:sp>
        <p:sp>
          <p:nvSpPr>
            <p:cNvPr id="517" name="Rectangle 178"/>
            <p:cNvSpPr>
              <a:spLocks noChangeArrowheads="1"/>
            </p:cNvSpPr>
            <p:nvPr/>
          </p:nvSpPr>
          <p:spPr bwMode="auto">
            <a:xfrm>
              <a:off x="6656" y="6159"/>
              <a:ext cx="78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DD</a:t>
              </a:r>
              <a:endParaRPr lang="pt-BR" sz="1600" baseline="-25000" dirty="0"/>
            </a:p>
          </p:txBody>
        </p:sp>
      </p:grpSp>
      <p:sp>
        <p:nvSpPr>
          <p:cNvPr id="12" name="Rectangle 178"/>
          <p:cNvSpPr>
            <a:spLocks noChangeArrowheads="1"/>
          </p:cNvSpPr>
          <p:nvPr/>
        </p:nvSpPr>
        <p:spPr bwMode="auto">
          <a:xfrm>
            <a:off x="2656840" y="1534160"/>
            <a:ext cx="48958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DD</a:t>
            </a:r>
            <a:endParaRPr lang="pt-BR" sz="1600" baseline="-25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2" name="Grupo 201"/>
          <p:cNvGrpSpPr/>
          <p:nvPr/>
        </p:nvGrpSpPr>
        <p:grpSpPr>
          <a:xfrm>
            <a:off x="1134745" y="671830"/>
            <a:ext cx="7514590" cy="5765800"/>
            <a:chOff x="1787" y="1058"/>
            <a:chExt cx="11834" cy="9080"/>
          </a:xfrm>
        </p:grpSpPr>
        <p:sp>
          <p:nvSpPr>
            <p:cNvPr id="4" name="Rectangle 178"/>
            <p:cNvSpPr>
              <a:spLocks noChangeArrowheads="1"/>
            </p:cNvSpPr>
            <p:nvPr/>
          </p:nvSpPr>
          <p:spPr bwMode="auto">
            <a:xfrm>
              <a:off x="9909" y="5784"/>
              <a:ext cx="70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SS</a:t>
              </a:r>
              <a:endParaRPr lang="pt-BR" sz="1600" baseline="-25000" dirty="0"/>
            </a:p>
          </p:txBody>
        </p:sp>
        <p:sp>
          <p:nvSpPr>
            <p:cNvPr id="7" name="Rectangle 193"/>
            <p:cNvSpPr>
              <a:spLocks noChangeArrowheads="1"/>
            </p:cNvSpPr>
            <p:nvPr/>
          </p:nvSpPr>
          <p:spPr bwMode="auto">
            <a:xfrm>
              <a:off x="2497" y="1684"/>
              <a:ext cx="832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</a:t>
              </a:r>
              <a:endParaRPr lang="pt-BR" sz="1600" baseline="-25000" dirty="0"/>
            </a:p>
          </p:txBody>
        </p:sp>
        <p:sp>
          <p:nvSpPr>
            <p:cNvPr id="8" name="Rectangle 199"/>
            <p:cNvSpPr>
              <a:spLocks noChangeArrowheads="1"/>
            </p:cNvSpPr>
            <p:nvPr/>
          </p:nvSpPr>
          <p:spPr bwMode="auto">
            <a:xfrm>
              <a:off x="2441" y="3632"/>
              <a:ext cx="100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N1a</a:t>
              </a:r>
              <a:endParaRPr lang="pt-BR" sz="1600" baseline="-25000" dirty="0"/>
            </a:p>
          </p:txBody>
        </p:sp>
        <p:sp>
          <p:nvSpPr>
            <p:cNvPr id="9" name="Oval 112"/>
            <p:cNvSpPr>
              <a:spLocks noChangeArrowheads="1"/>
            </p:cNvSpPr>
            <p:nvPr/>
          </p:nvSpPr>
          <p:spPr bwMode="auto">
            <a:xfrm>
              <a:off x="12726" y="3549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cxnSp>
          <p:nvCxnSpPr>
            <p:cNvPr id="10" name="Conector reto 13"/>
            <p:cNvCxnSpPr>
              <a:cxnSpLocks noChangeShapeType="1"/>
            </p:cNvCxnSpPr>
            <p:nvPr/>
          </p:nvCxnSpPr>
          <p:spPr bwMode="auto">
            <a:xfrm>
              <a:off x="2667" y="1070"/>
              <a:ext cx="10501" cy="14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</p:spPr>
        </p:cxnSp>
        <p:sp>
          <p:nvSpPr>
            <p:cNvPr id="11" name="Rectangle 182"/>
            <p:cNvSpPr>
              <a:spLocks noChangeArrowheads="1"/>
            </p:cNvSpPr>
            <p:nvPr/>
          </p:nvSpPr>
          <p:spPr bwMode="auto">
            <a:xfrm>
              <a:off x="5615" y="3891"/>
              <a:ext cx="81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N4</a:t>
              </a:r>
              <a:endParaRPr lang="pt-BR" sz="1600" baseline="-25000" dirty="0"/>
            </a:p>
          </p:txBody>
        </p:sp>
        <p:grpSp>
          <p:nvGrpSpPr>
            <p:cNvPr id="22" name="Grupo 250"/>
            <p:cNvGrpSpPr/>
            <p:nvPr/>
          </p:nvGrpSpPr>
          <p:grpSpPr>
            <a:xfrm rot="0" flipH="1">
              <a:off x="2127" y="2829"/>
              <a:ext cx="745" cy="2017"/>
              <a:chOff x="3860088" y="4278598"/>
              <a:chExt cx="545338" cy="1509696"/>
            </a:xfrm>
          </p:grpSpPr>
          <p:grpSp>
            <p:nvGrpSpPr>
              <p:cNvPr id="2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7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31" name="Grupo 251"/>
            <p:cNvGrpSpPr/>
            <p:nvPr/>
          </p:nvGrpSpPr>
          <p:grpSpPr>
            <a:xfrm rot="0" flipH="1" flipV="1">
              <a:off x="2120" y="1070"/>
              <a:ext cx="750" cy="2062"/>
              <a:chOff x="6008919" y="1222053"/>
              <a:chExt cx="548677" cy="1543307"/>
            </a:xfrm>
          </p:grpSpPr>
          <p:sp>
            <p:nvSpPr>
              <p:cNvPr id="3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3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3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70" name="Rectangle 140"/>
            <p:cNvSpPr>
              <a:spLocks noChangeArrowheads="1"/>
            </p:cNvSpPr>
            <p:nvPr/>
          </p:nvSpPr>
          <p:spPr bwMode="auto">
            <a:xfrm>
              <a:off x="1787" y="1475"/>
              <a:ext cx="72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72" name="Rectangle 140"/>
            <p:cNvSpPr>
              <a:spLocks noChangeArrowheads="1"/>
            </p:cNvSpPr>
            <p:nvPr/>
          </p:nvSpPr>
          <p:spPr bwMode="auto">
            <a:xfrm>
              <a:off x="8407" y="4921"/>
              <a:ext cx="74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MC</a:t>
              </a:r>
              <a:endParaRPr lang="pt-BR" sz="1400" b="1" baseline="-25000" dirty="0"/>
            </a:p>
          </p:txBody>
        </p:sp>
        <p:sp>
          <p:nvSpPr>
            <p:cNvPr id="73" name="Rectangle 179"/>
            <p:cNvSpPr>
              <a:spLocks noChangeArrowheads="1"/>
            </p:cNvSpPr>
            <p:nvPr/>
          </p:nvSpPr>
          <p:spPr bwMode="auto">
            <a:xfrm>
              <a:off x="5615" y="1654"/>
              <a:ext cx="86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P3</a:t>
              </a:r>
              <a:endParaRPr lang="pt-BR" sz="1600" baseline="-25000" dirty="0"/>
            </a:p>
          </p:txBody>
        </p:sp>
        <p:sp>
          <p:nvSpPr>
            <p:cNvPr id="84" name="Rectangle 179"/>
            <p:cNvSpPr>
              <a:spLocks noChangeArrowheads="1"/>
            </p:cNvSpPr>
            <p:nvPr/>
          </p:nvSpPr>
          <p:spPr bwMode="auto">
            <a:xfrm>
              <a:off x="9035" y="1648"/>
              <a:ext cx="84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P4</a:t>
              </a:r>
              <a:endParaRPr lang="pt-BR" sz="1600" baseline="-25000" dirty="0"/>
            </a:p>
          </p:txBody>
        </p:sp>
        <p:sp>
          <p:nvSpPr>
            <p:cNvPr id="85" name="Rectangle 180"/>
            <p:cNvSpPr>
              <a:spLocks noChangeArrowheads="1"/>
            </p:cNvSpPr>
            <p:nvPr/>
          </p:nvSpPr>
          <p:spPr bwMode="auto">
            <a:xfrm>
              <a:off x="9883" y="4522"/>
              <a:ext cx="93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N6</a:t>
              </a:r>
              <a:endParaRPr lang="pt-BR" sz="1600" baseline="-25000" dirty="0"/>
            </a:p>
          </p:txBody>
        </p:sp>
        <p:sp>
          <p:nvSpPr>
            <p:cNvPr id="86" name="Rectangle 182"/>
            <p:cNvSpPr>
              <a:spLocks noChangeArrowheads="1"/>
            </p:cNvSpPr>
            <p:nvPr/>
          </p:nvSpPr>
          <p:spPr bwMode="auto">
            <a:xfrm>
              <a:off x="12335" y="3873"/>
              <a:ext cx="88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N8</a:t>
              </a:r>
              <a:endParaRPr lang="pt-BR" sz="1600" baseline="-25000" dirty="0"/>
            </a:p>
          </p:txBody>
        </p:sp>
        <p:grpSp>
          <p:nvGrpSpPr>
            <p:cNvPr id="89" name="Grupo 251"/>
            <p:cNvGrpSpPr/>
            <p:nvPr/>
          </p:nvGrpSpPr>
          <p:grpSpPr>
            <a:xfrm rot="0" flipH="1" flipV="1">
              <a:off x="10715" y="1070"/>
              <a:ext cx="751" cy="1655"/>
              <a:chOff x="6008187" y="1526924"/>
              <a:chExt cx="549409" cy="1238436"/>
            </a:xfrm>
          </p:grpSpPr>
          <p:sp>
            <p:nvSpPr>
              <p:cNvPr id="90" name="Line 60"/>
              <p:cNvSpPr>
                <a:spLocks noChangeShapeType="1"/>
              </p:cNvSpPr>
              <p:nvPr/>
            </p:nvSpPr>
            <p:spPr bwMode="auto">
              <a:xfrm flipV="1">
                <a:off x="6008187" y="1526924"/>
                <a:ext cx="1463" cy="3793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91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9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92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109" name="Rectangle 140"/>
            <p:cNvSpPr>
              <a:spLocks noChangeArrowheads="1"/>
            </p:cNvSpPr>
            <p:nvPr/>
          </p:nvSpPr>
          <p:spPr bwMode="auto">
            <a:xfrm>
              <a:off x="10406" y="1447"/>
              <a:ext cx="69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111" name="Rectangle 179"/>
            <p:cNvSpPr>
              <a:spLocks noChangeArrowheads="1"/>
            </p:cNvSpPr>
            <p:nvPr/>
          </p:nvSpPr>
          <p:spPr bwMode="auto">
            <a:xfrm>
              <a:off x="12339" y="1692"/>
              <a:ext cx="92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P6</a:t>
              </a:r>
              <a:endParaRPr lang="pt-BR" sz="1600" baseline="-25000" dirty="0"/>
            </a:p>
          </p:txBody>
        </p:sp>
        <p:grpSp>
          <p:nvGrpSpPr>
            <p:cNvPr id="112" name="Grupo 250"/>
            <p:cNvGrpSpPr/>
            <p:nvPr/>
          </p:nvGrpSpPr>
          <p:grpSpPr>
            <a:xfrm rot="0" flipH="1">
              <a:off x="12025" y="3822"/>
              <a:ext cx="745" cy="1248"/>
              <a:chOff x="3860088" y="4853819"/>
              <a:chExt cx="545338" cy="934475"/>
            </a:xfrm>
          </p:grpSpPr>
          <p:grpSp>
            <p:nvGrpSpPr>
              <p:cNvPr id="11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1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1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1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1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2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1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122" name="Conector Reto 121"/>
            <p:cNvCxnSpPr/>
            <p:nvPr/>
          </p:nvCxnSpPr>
          <p:spPr>
            <a:xfrm flipV="1">
              <a:off x="9483" y="3036"/>
              <a:ext cx="1237" cy="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ectangle 178"/>
            <p:cNvSpPr>
              <a:spLocks noChangeArrowheads="1"/>
            </p:cNvSpPr>
            <p:nvPr/>
          </p:nvSpPr>
          <p:spPr bwMode="auto">
            <a:xfrm>
              <a:off x="3326" y="6594"/>
              <a:ext cx="1006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V</a:t>
              </a:r>
              <a:r>
                <a:rPr lang="pt-BR" sz="1600" baseline="-25000" dirty="0" smtClean="0"/>
                <a:t>DD1</a:t>
              </a:r>
              <a:endParaRPr lang="pt-BR" sz="1600" baseline="-25000" dirty="0"/>
            </a:p>
          </p:txBody>
        </p:sp>
        <p:sp>
          <p:nvSpPr>
            <p:cNvPr id="148" name="Rectangle 140"/>
            <p:cNvSpPr>
              <a:spLocks noChangeArrowheads="1"/>
            </p:cNvSpPr>
            <p:nvPr/>
          </p:nvSpPr>
          <p:spPr bwMode="auto">
            <a:xfrm>
              <a:off x="3031" y="2649"/>
              <a:ext cx="67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altLang="en-US" sz="1400" dirty="0" smtClean="0"/>
                <a:t>b0</a:t>
              </a:r>
              <a:endParaRPr lang="pt-BR" altLang="en-US" sz="1400" dirty="0" smtClean="0"/>
            </a:p>
          </p:txBody>
        </p:sp>
        <p:sp>
          <p:nvSpPr>
            <p:cNvPr id="151" name="Rectangle 140"/>
            <p:cNvSpPr>
              <a:spLocks noChangeArrowheads="1"/>
            </p:cNvSpPr>
            <p:nvPr/>
          </p:nvSpPr>
          <p:spPr bwMode="auto">
            <a:xfrm>
              <a:off x="12726" y="2250"/>
              <a:ext cx="75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a1x</a:t>
              </a:r>
              <a:endParaRPr lang="pt-BR" sz="1400" dirty="0"/>
            </a:p>
          </p:txBody>
        </p:sp>
        <p:sp>
          <p:nvSpPr>
            <p:cNvPr id="153" name="Oval 111"/>
            <p:cNvSpPr>
              <a:spLocks noChangeArrowheads="1"/>
            </p:cNvSpPr>
            <p:nvPr/>
          </p:nvSpPr>
          <p:spPr bwMode="auto">
            <a:xfrm>
              <a:off x="2818" y="2982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cxnSp>
          <p:nvCxnSpPr>
            <p:cNvPr id="155" name="Conector Reto 154"/>
            <p:cNvCxnSpPr/>
            <p:nvPr/>
          </p:nvCxnSpPr>
          <p:spPr>
            <a:xfrm flipH="1">
              <a:off x="10654" y="4135"/>
              <a:ext cx="4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/>
            <p:cNvCxnSpPr/>
            <p:nvPr/>
          </p:nvCxnSpPr>
          <p:spPr>
            <a:xfrm>
              <a:off x="12763" y="3598"/>
              <a:ext cx="5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9"/>
            <p:cNvSpPr>
              <a:spLocks noChangeArrowheads="1"/>
            </p:cNvSpPr>
            <p:nvPr/>
          </p:nvSpPr>
          <p:spPr bwMode="auto">
            <a:xfrm>
              <a:off x="9023" y="4995"/>
              <a:ext cx="111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N5b</a:t>
              </a:r>
              <a:endParaRPr lang="pt-BR" sz="1600" baseline="-25000" dirty="0"/>
            </a:p>
          </p:txBody>
        </p:sp>
        <p:grpSp>
          <p:nvGrpSpPr>
            <p:cNvPr id="206" name="Grupo 251"/>
            <p:cNvGrpSpPr/>
            <p:nvPr/>
          </p:nvGrpSpPr>
          <p:grpSpPr>
            <a:xfrm rot="0" flipH="1" flipV="1">
              <a:off x="8708" y="1070"/>
              <a:ext cx="750" cy="2062"/>
              <a:chOff x="6008919" y="1222053"/>
              <a:chExt cx="548677" cy="1543307"/>
            </a:xfrm>
          </p:grpSpPr>
          <p:sp>
            <p:nvSpPr>
              <p:cNvPr id="207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208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10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2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15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20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216" name="Rectangle 140"/>
            <p:cNvSpPr>
              <a:spLocks noChangeArrowheads="1"/>
            </p:cNvSpPr>
            <p:nvPr/>
          </p:nvSpPr>
          <p:spPr bwMode="auto">
            <a:xfrm>
              <a:off x="8368" y="1463"/>
              <a:ext cx="72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217" name="Rectangle 140"/>
            <p:cNvSpPr>
              <a:spLocks noChangeArrowheads="1"/>
            </p:cNvSpPr>
            <p:nvPr/>
          </p:nvSpPr>
          <p:spPr bwMode="auto">
            <a:xfrm>
              <a:off x="4232" y="2179"/>
              <a:ext cx="75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r>
                <a:rPr lang="pt-BR" altLang="en-US" sz="1400" dirty="0" smtClean="0"/>
                <a:t>o</a:t>
              </a:r>
              <a:endParaRPr lang="pt-BR" altLang="en-US" sz="1400" baseline="-25000" dirty="0" smtClean="0"/>
            </a:p>
          </p:txBody>
        </p:sp>
        <p:sp>
          <p:nvSpPr>
            <p:cNvPr id="169" name="Line 142"/>
            <p:cNvSpPr>
              <a:spLocks noChangeShapeType="1"/>
            </p:cNvSpPr>
            <p:nvPr/>
          </p:nvSpPr>
          <p:spPr bwMode="auto">
            <a:xfrm>
              <a:off x="6990" y="1884"/>
              <a:ext cx="5" cy="224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170" name="Rectangle 180"/>
            <p:cNvSpPr>
              <a:spLocks noChangeArrowheads="1"/>
            </p:cNvSpPr>
            <p:nvPr/>
          </p:nvSpPr>
          <p:spPr bwMode="auto">
            <a:xfrm>
              <a:off x="7286" y="1684"/>
              <a:ext cx="839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P8</a:t>
              </a:r>
              <a:endParaRPr lang="pt-BR" sz="1600" baseline="-25000" dirty="0"/>
            </a:p>
          </p:txBody>
        </p:sp>
        <p:sp>
          <p:nvSpPr>
            <p:cNvPr id="171" name="Rectangle 182"/>
            <p:cNvSpPr>
              <a:spLocks noChangeArrowheads="1"/>
            </p:cNvSpPr>
            <p:nvPr/>
          </p:nvSpPr>
          <p:spPr bwMode="auto">
            <a:xfrm>
              <a:off x="7382" y="3891"/>
              <a:ext cx="101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N10</a:t>
              </a:r>
              <a:endParaRPr lang="pt-BR" sz="1600" baseline="-25000" dirty="0"/>
            </a:p>
          </p:txBody>
        </p:sp>
        <p:grpSp>
          <p:nvGrpSpPr>
            <p:cNvPr id="172" name="Grupo 251"/>
            <p:cNvGrpSpPr/>
            <p:nvPr/>
          </p:nvGrpSpPr>
          <p:grpSpPr>
            <a:xfrm rot="0" flipH="1" flipV="1">
              <a:off x="6996" y="1058"/>
              <a:ext cx="750" cy="2062"/>
              <a:chOff x="6008919" y="1222053"/>
              <a:chExt cx="548677" cy="1543307"/>
            </a:xfrm>
          </p:grpSpPr>
          <p:sp>
            <p:nvSpPr>
              <p:cNvPr id="173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174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7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7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78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7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175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182" name="Grupo 250"/>
            <p:cNvGrpSpPr/>
            <p:nvPr/>
          </p:nvGrpSpPr>
          <p:grpSpPr>
            <a:xfrm rot="0" flipH="1">
              <a:off x="7002" y="3033"/>
              <a:ext cx="745" cy="2017"/>
              <a:chOff x="3860088" y="4278598"/>
              <a:chExt cx="545338" cy="1509696"/>
            </a:xfrm>
          </p:grpSpPr>
          <p:grpSp>
            <p:nvGrpSpPr>
              <p:cNvPr id="18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8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8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9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8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8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192" name="Oval 111"/>
            <p:cNvSpPr>
              <a:spLocks noChangeArrowheads="1"/>
            </p:cNvSpPr>
            <p:nvPr/>
          </p:nvSpPr>
          <p:spPr bwMode="auto">
            <a:xfrm>
              <a:off x="7692" y="3027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cxnSp>
          <p:nvCxnSpPr>
            <p:cNvPr id="193" name="Conector Reto 192"/>
            <p:cNvCxnSpPr/>
            <p:nvPr/>
          </p:nvCxnSpPr>
          <p:spPr>
            <a:xfrm flipV="1">
              <a:off x="7746" y="3080"/>
              <a:ext cx="4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Rectangle 140"/>
            <p:cNvSpPr>
              <a:spLocks noChangeArrowheads="1"/>
            </p:cNvSpPr>
            <p:nvPr/>
          </p:nvSpPr>
          <p:spPr bwMode="auto">
            <a:xfrm>
              <a:off x="7708" y="2673"/>
              <a:ext cx="73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aob</a:t>
              </a:r>
              <a:endParaRPr lang="pt-BR" sz="1400" dirty="0"/>
            </a:p>
          </p:txBody>
        </p:sp>
        <p:grpSp>
          <p:nvGrpSpPr>
            <p:cNvPr id="237" name="Grupo 250"/>
            <p:cNvGrpSpPr/>
            <p:nvPr/>
          </p:nvGrpSpPr>
          <p:grpSpPr>
            <a:xfrm rot="0" flipH="1">
              <a:off x="11040" y="3350"/>
              <a:ext cx="426" cy="1720"/>
              <a:chOff x="3860088" y="4500898"/>
              <a:chExt cx="312112" cy="1287396"/>
            </a:xfrm>
          </p:grpSpPr>
          <p:grpSp>
            <p:nvGrpSpPr>
              <p:cNvPr id="238" name="Group 147"/>
              <p:cNvGrpSpPr/>
              <p:nvPr/>
            </p:nvGrpSpPr>
            <p:grpSpPr bwMode="auto">
              <a:xfrm flipH="1">
                <a:off x="3861804" y="4853819"/>
                <a:ext cx="310396" cy="467238"/>
                <a:chOff x="2970" y="2568"/>
                <a:chExt cx="181" cy="272"/>
              </a:xfrm>
            </p:grpSpPr>
            <p:sp>
              <p:nvSpPr>
                <p:cNvPr id="241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42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43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4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39" name="Line 117"/>
              <p:cNvSpPr>
                <a:spLocks noChangeShapeType="1"/>
              </p:cNvSpPr>
              <p:nvPr/>
            </p:nvSpPr>
            <p:spPr bwMode="auto">
              <a:xfrm>
                <a:off x="3860088" y="4500898"/>
                <a:ext cx="732" cy="3532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40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256" name="Conector Reto 255"/>
            <p:cNvCxnSpPr/>
            <p:nvPr/>
          </p:nvCxnSpPr>
          <p:spPr>
            <a:xfrm flipH="1">
              <a:off x="11284" y="5058"/>
              <a:ext cx="358" cy="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Grupo 250"/>
            <p:cNvGrpSpPr/>
            <p:nvPr/>
          </p:nvGrpSpPr>
          <p:grpSpPr>
            <a:xfrm rot="0" flipH="1">
              <a:off x="2132" y="4279"/>
              <a:ext cx="745" cy="2017"/>
              <a:chOff x="3860088" y="4278598"/>
              <a:chExt cx="545338" cy="1509696"/>
            </a:xfrm>
          </p:grpSpPr>
          <p:grpSp>
            <p:nvGrpSpPr>
              <p:cNvPr id="158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59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0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1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6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6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166" name="Grupo 250"/>
            <p:cNvGrpSpPr/>
            <p:nvPr/>
          </p:nvGrpSpPr>
          <p:grpSpPr>
            <a:xfrm rot="0">
              <a:off x="3328" y="4284"/>
              <a:ext cx="745" cy="2017"/>
              <a:chOff x="3860088" y="4278598"/>
              <a:chExt cx="545338" cy="1509696"/>
            </a:xfrm>
          </p:grpSpPr>
          <p:grpSp>
            <p:nvGrpSpPr>
              <p:cNvPr id="230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3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55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5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5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5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60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6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277" name="Rectangle 179"/>
            <p:cNvSpPr>
              <a:spLocks noChangeArrowheads="1"/>
            </p:cNvSpPr>
            <p:nvPr/>
          </p:nvSpPr>
          <p:spPr bwMode="auto">
            <a:xfrm>
              <a:off x="5614" y="7470"/>
              <a:ext cx="81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P9</a:t>
              </a:r>
              <a:endParaRPr lang="pt-BR" sz="1600" baseline="-25000" dirty="0"/>
            </a:p>
          </p:txBody>
        </p:sp>
        <p:sp>
          <p:nvSpPr>
            <p:cNvPr id="278" name="Rectangle 180"/>
            <p:cNvSpPr>
              <a:spLocks noChangeArrowheads="1"/>
            </p:cNvSpPr>
            <p:nvPr/>
          </p:nvSpPr>
          <p:spPr bwMode="auto">
            <a:xfrm>
              <a:off x="5614" y="8898"/>
              <a:ext cx="969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N11</a:t>
              </a:r>
              <a:endParaRPr lang="pt-BR" sz="1600" baseline="-25000" dirty="0"/>
            </a:p>
          </p:txBody>
        </p:sp>
        <p:sp>
          <p:nvSpPr>
            <p:cNvPr id="279" name="Oval 111"/>
            <p:cNvSpPr>
              <a:spLocks noChangeArrowheads="1"/>
            </p:cNvSpPr>
            <p:nvPr/>
          </p:nvSpPr>
          <p:spPr bwMode="auto">
            <a:xfrm>
              <a:off x="5917" y="8415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280" name="Grupo 251"/>
            <p:cNvGrpSpPr/>
            <p:nvPr/>
          </p:nvGrpSpPr>
          <p:grpSpPr>
            <a:xfrm rot="0" flipH="1" flipV="1">
              <a:off x="5209" y="6767"/>
              <a:ext cx="749" cy="2131"/>
              <a:chOff x="6009297" y="1170410"/>
              <a:chExt cx="548299" cy="1594950"/>
            </a:xfrm>
          </p:grpSpPr>
          <p:sp>
            <p:nvSpPr>
              <p:cNvPr id="281" name="Line 60"/>
              <p:cNvSpPr>
                <a:spLocks noChangeShapeType="1"/>
              </p:cNvSpPr>
              <p:nvPr/>
            </p:nvSpPr>
            <p:spPr bwMode="auto">
              <a:xfrm flipV="1">
                <a:off x="6009651" y="1170410"/>
                <a:ext cx="732" cy="73572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28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8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8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28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290" name="Grupo 250"/>
            <p:cNvGrpSpPr/>
            <p:nvPr/>
          </p:nvGrpSpPr>
          <p:grpSpPr>
            <a:xfrm rot="0" flipH="1">
              <a:off x="5211" y="8853"/>
              <a:ext cx="747" cy="1285"/>
              <a:chOff x="3858624" y="4853819"/>
              <a:chExt cx="546802" cy="961804"/>
            </a:xfrm>
          </p:grpSpPr>
          <p:grpSp>
            <p:nvGrpSpPr>
              <p:cNvPr id="291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9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7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9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98" name="Line 141"/>
              <p:cNvSpPr>
                <a:spLocks noChangeShapeType="1"/>
              </p:cNvSpPr>
              <p:nvPr/>
            </p:nvSpPr>
            <p:spPr bwMode="auto">
              <a:xfrm>
                <a:off x="3858624" y="5320874"/>
                <a:ext cx="2196" cy="4947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06" name="Forma livre 305"/>
            <p:cNvSpPr/>
            <p:nvPr/>
          </p:nvSpPr>
          <p:spPr>
            <a:xfrm>
              <a:off x="5137" y="2477"/>
              <a:ext cx="166" cy="5126"/>
            </a:xfrm>
            <a:custGeom>
              <a:avLst/>
              <a:gdLst>
                <a:gd name="connisteX0" fmla="*/ 0 w 109855"/>
                <a:gd name="connsiteY0" fmla="*/ 0 h 2755265"/>
                <a:gd name="connisteX1" fmla="*/ 0 w 109855"/>
                <a:gd name="connsiteY1" fmla="*/ 2755265 h 2755265"/>
                <a:gd name="connisteX2" fmla="*/ 109855 w 109855"/>
                <a:gd name="connsiteY2" fmla="*/ 2755265 h 275526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09855" h="2755265">
                  <a:moveTo>
                    <a:pt x="0" y="0"/>
                  </a:moveTo>
                  <a:lnTo>
                    <a:pt x="0" y="2755265"/>
                  </a:lnTo>
                  <a:lnTo>
                    <a:pt x="109855" y="2755265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08" name="Forma livre 307"/>
            <p:cNvSpPr/>
            <p:nvPr/>
          </p:nvSpPr>
          <p:spPr>
            <a:xfrm>
              <a:off x="3967" y="3025"/>
              <a:ext cx="2473" cy="2349"/>
            </a:xfrm>
            <a:custGeom>
              <a:avLst/>
              <a:gdLst>
                <a:gd name="connisteX0" fmla="*/ 0 w 1583055"/>
                <a:gd name="connsiteY0" fmla="*/ 1487170 h 1494155"/>
                <a:gd name="connisteX1" fmla="*/ 1583055 w 1583055"/>
                <a:gd name="connsiteY1" fmla="*/ 1494155 h 1494155"/>
                <a:gd name="connisteX2" fmla="*/ 1583055 w 1583055"/>
                <a:gd name="connsiteY2" fmla="*/ 6985 h 1494155"/>
                <a:gd name="connisteX3" fmla="*/ 1318895 w 1583055"/>
                <a:gd name="connsiteY3" fmla="*/ 0 h 14941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583055" h="1494155">
                  <a:moveTo>
                    <a:pt x="0" y="1487170"/>
                  </a:moveTo>
                  <a:lnTo>
                    <a:pt x="1583055" y="1494155"/>
                  </a:lnTo>
                  <a:lnTo>
                    <a:pt x="1583055" y="6985"/>
                  </a:lnTo>
                  <a:lnTo>
                    <a:pt x="131889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10" name="Forma livre 309"/>
            <p:cNvSpPr/>
            <p:nvPr/>
          </p:nvSpPr>
          <p:spPr>
            <a:xfrm flipH="1">
              <a:off x="3173" y="3029"/>
              <a:ext cx="155" cy="1334"/>
            </a:xfrm>
            <a:custGeom>
              <a:avLst/>
              <a:gdLst>
                <a:gd name="connisteX0" fmla="*/ 0 w 0"/>
                <a:gd name="connsiteY0" fmla="*/ 784225 h 784225"/>
                <a:gd name="connisteX1" fmla="*/ 0 w 0"/>
                <a:gd name="connsiteY1" fmla="*/ 0 h 7842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</a:cxnLst>
              <a:rect l="l" t="t" r="r" b="b"/>
              <a:pathLst>
                <a:path h="784225">
                  <a:moveTo>
                    <a:pt x="0" y="784225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cxnSp>
          <p:nvCxnSpPr>
            <p:cNvPr id="311" name="Conector Reto 310"/>
            <p:cNvCxnSpPr/>
            <p:nvPr/>
          </p:nvCxnSpPr>
          <p:spPr>
            <a:xfrm>
              <a:off x="2606" y="6296"/>
              <a:ext cx="958" cy="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140"/>
            <p:cNvSpPr>
              <a:spLocks noChangeArrowheads="1"/>
            </p:cNvSpPr>
            <p:nvPr/>
          </p:nvSpPr>
          <p:spPr bwMode="auto">
            <a:xfrm>
              <a:off x="5103" y="4236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5" name="Rectangle 179"/>
            <p:cNvSpPr>
              <a:spLocks noChangeArrowheads="1"/>
            </p:cNvSpPr>
            <p:nvPr/>
          </p:nvSpPr>
          <p:spPr bwMode="auto">
            <a:xfrm>
              <a:off x="2785" y="8890"/>
              <a:ext cx="978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N14</a:t>
              </a:r>
              <a:endParaRPr lang="pt-BR" sz="1600" baseline="-25000" dirty="0"/>
            </a:p>
          </p:txBody>
        </p:sp>
        <p:sp>
          <p:nvSpPr>
            <p:cNvPr id="6" name="Rectangle 180"/>
            <p:cNvSpPr>
              <a:spLocks noChangeArrowheads="1"/>
            </p:cNvSpPr>
            <p:nvPr/>
          </p:nvSpPr>
          <p:spPr bwMode="auto">
            <a:xfrm>
              <a:off x="4340" y="3979"/>
              <a:ext cx="978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N3a</a:t>
              </a:r>
              <a:endParaRPr lang="pt-BR" sz="1600" baseline="-25000" dirty="0"/>
            </a:p>
          </p:txBody>
        </p:sp>
        <p:sp>
          <p:nvSpPr>
            <p:cNvPr id="21" name="Oval 111"/>
            <p:cNvSpPr>
              <a:spLocks noChangeArrowheads="1"/>
            </p:cNvSpPr>
            <p:nvPr/>
          </p:nvSpPr>
          <p:spPr bwMode="auto">
            <a:xfrm>
              <a:off x="4726" y="2407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50" name="Grupo 251"/>
            <p:cNvGrpSpPr/>
            <p:nvPr/>
          </p:nvGrpSpPr>
          <p:grpSpPr>
            <a:xfrm rot="0" flipH="1" flipV="1">
              <a:off x="4044" y="1094"/>
              <a:ext cx="749" cy="1148"/>
              <a:chOff x="6009297" y="1906314"/>
              <a:chExt cx="548299" cy="859046"/>
            </a:xfrm>
          </p:grpSpPr>
          <p:grpSp>
            <p:nvGrpSpPr>
              <p:cNvPr id="5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5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5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5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60" name="Grupo 251"/>
            <p:cNvGrpSpPr/>
            <p:nvPr/>
          </p:nvGrpSpPr>
          <p:grpSpPr>
            <a:xfrm rot="0" flipH="1" flipV="1">
              <a:off x="5318" y="1084"/>
              <a:ext cx="749" cy="2062"/>
              <a:chOff x="6009297" y="1222053"/>
              <a:chExt cx="548299" cy="1543307"/>
            </a:xfrm>
          </p:grpSpPr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 flipV="1">
                <a:off x="6026477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6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6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6" name="Line 84"/>
                <p:cNvSpPr>
                  <a:spLocks noChangeShapeType="1"/>
                </p:cNvSpPr>
                <p:nvPr/>
              </p:nvSpPr>
              <p:spPr bwMode="auto">
                <a:xfrm>
                  <a:off x="5282680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6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6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74" name="Grupo 250"/>
            <p:cNvGrpSpPr/>
            <p:nvPr/>
          </p:nvGrpSpPr>
          <p:grpSpPr>
            <a:xfrm rot="0" flipH="1">
              <a:off x="5296" y="3038"/>
              <a:ext cx="745" cy="2017"/>
              <a:chOff x="3860088" y="4278598"/>
              <a:chExt cx="545338" cy="1509696"/>
            </a:xfrm>
          </p:grpSpPr>
          <p:grpSp>
            <p:nvGrpSpPr>
              <p:cNvPr id="7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7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7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8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8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76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77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88" name="Oval 111"/>
            <p:cNvSpPr>
              <a:spLocks noChangeArrowheads="1"/>
            </p:cNvSpPr>
            <p:nvPr/>
          </p:nvSpPr>
          <p:spPr bwMode="auto">
            <a:xfrm>
              <a:off x="5997" y="2977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149" name="Rectangle 140"/>
            <p:cNvSpPr>
              <a:spLocks noChangeArrowheads="1"/>
            </p:cNvSpPr>
            <p:nvPr/>
          </p:nvSpPr>
          <p:spPr bwMode="auto">
            <a:xfrm>
              <a:off x="5583" y="2570"/>
              <a:ext cx="646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altLang="en-US" sz="1400" dirty="0" smtClean="0"/>
                <a:t>ao</a:t>
              </a:r>
              <a:endParaRPr lang="pt-BR" altLang="en-US" sz="1400" baseline="-25000" dirty="0" smtClean="0"/>
            </a:p>
          </p:txBody>
        </p:sp>
        <p:grpSp>
          <p:nvGrpSpPr>
            <p:cNvPr id="265" name="Grupo 250"/>
            <p:cNvGrpSpPr/>
            <p:nvPr/>
          </p:nvGrpSpPr>
          <p:grpSpPr>
            <a:xfrm rot="0" flipH="1">
              <a:off x="4055" y="3980"/>
              <a:ext cx="745" cy="1046"/>
              <a:chOff x="3860088" y="4853819"/>
              <a:chExt cx="545338" cy="783281"/>
            </a:xfrm>
          </p:grpSpPr>
          <p:grpSp>
            <p:nvGrpSpPr>
              <p:cNvPr id="266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6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6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6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7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7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73" name="Line 141"/>
              <p:cNvSpPr>
                <a:spLocks noChangeShapeType="1"/>
              </p:cNvSpPr>
              <p:nvPr/>
            </p:nvSpPr>
            <p:spPr bwMode="auto">
              <a:xfrm>
                <a:off x="3860088" y="5321239"/>
                <a:ext cx="732" cy="3158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312" name="Conector Reto 311"/>
            <p:cNvCxnSpPr/>
            <p:nvPr/>
          </p:nvCxnSpPr>
          <p:spPr>
            <a:xfrm>
              <a:off x="4598" y="5023"/>
              <a:ext cx="377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 Reto 312"/>
            <p:cNvCxnSpPr/>
            <p:nvPr/>
          </p:nvCxnSpPr>
          <p:spPr>
            <a:xfrm>
              <a:off x="5859" y="5060"/>
              <a:ext cx="377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Conector Reto 313"/>
            <p:cNvCxnSpPr/>
            <p:nvPr/>
          </p:nvCxnSpPr>
          <p:spPr>
            <a:xfrm>
              <a:off x="7534" y="5058"/>
              <a:ext cx="377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Rectangle 199"/>
            <p:cNvSpPr>
              <a:spLocks noChangeArrowheads="1"/>
            </p:cNvSpPr>
            <p:nvPr/>
          </p:nvSpPr>
          <p:spPr bwMode="auto">
            <a:xfrm>
              <a:off x="9023" y="3573"/>
              <a:ext cx="97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2">
                      <a:lumMod val="9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N5a</a:t>
              </a:r>
              <a:endParaRPr lang="pt-BR" sz="1600" baseline="-25000" dirty="0"/>
            </a:p>
          </p:txBody>
        </p:sp>
        <p:grpSp>
          <p:nvGrpSpPr>
            <p:cNvPr id="316" name="Grupo 250"/>
            <p:cNvGrpSpPr/>
            <p:nvPr/>
          </p:nvGrpSpPr>
          <p:grpSpPr>
            <a:xfrm rot="0" flipH="1">
              <a:off x="8716" y="2770"/>
              <a:ext cx="745" cy="2017"/>
              <a:chOff x="3860088" y="4278598"/>
              <a:chExt cx="545338" cy="1509696"/>
            </a:xfrm>
          </p:grpSpPr>
          <p:grpSp>
            <p:nvGrpSpPr>
              <p:cNvPr id="317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31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1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2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2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2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32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2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25" name="Rectangle 140"/>
            <p:cNvSpPr>
              <a:spLocks noChangeArrowheads="1"/>
            </p:cNvSpPr>
            <p:nvPr/>
          </p:nvSpPr>
          <p:spPr bwMode="auto">
            <a:xfrm>
              <a:off x="9512" y="2673"/>
              <a:ext cx="695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b1</a:t>
              </a:r>
              <a:endParaRPr lang="pt-BR" sz="1400" dirty="0"/>
            </a:p>
          </p:txBody>
        </p:sp>
        <p:sp>
          <p:nvSpPr>
            <p:cNvPr id="326" name="Oval 111"/>
            <p:cNvSpPr>
              <a:spLocks noChangeArrowheads="1"/>
            </p:cNvSpPr>
            <p:nvPr/>
          </p:nvSpPr>
          <p:spPr bwMode="auto">
            <a:xfrm>
              <a:off x="9407" y="2988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327" name="Grupo 250"/>
            <p:cNvGrpSpPr/>
            <p:nvPr/>
          </p:nvGrpSpPr>
          <p:grpSpPr>
            <a:xfrm rot="0" flipH="1">
              <a:off x="8716" y="4225"/>
              <a:ext cx="745" cy="2017"/>
              <a:chOff x="3860088" y="4278598"/>
              <a:chExt cx="545338" cy="1509696"/>
            </a:xfrm>
          </p:grpSpPr>
          <p:grpSp>
            <p:nvGrpSpPr>
              <p:cNvPr id="328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329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0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1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33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3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336" name="Grupo 250"/>
            <p:cNvGrpSpPr/>
            <p:nvPr/>
          </p:nvGrpSpPr>
          <p:grpSpPr>
            <a:xfrm rot="0">
              <a:off x="9929" y="4225"/>
              <a:ext cx="745" cy="2017"/>
              <a:chOff x="3860088" y="4278598"/>
              <a:chExt cx="545338" cy="1509696"/>
            </a:xfrm>
          </p:grpSpPr>
          <p:grpSp>
            <p:nvGrpSpPr>
              <p:cNvPr id="337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33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3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4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4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4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34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4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46" name="Forma livre 345"/>
            <p:cNvSpPr/>
            <p:nvPr/>
          </p:nvSpPr>
          <p:spPr>
            <a:xfrm>
              <a:off x="9931" y="3027"/>
              <a:ext cx="0" cy="1235"/>
            </a:xfrm>
            <a:custGeom>
              <a:avLst/>
              <a:gdLst>
                <a:gd name="connisteX0" fmla="*/ 0 w 0"/>
                <a:gd name="connsiteY0" fmla="*/ 784225 h 784225"/>
                <a:gd name="connisteX1" fmla="*/ 0 w 0"/>
                <a:gd name="connsiteY1" fmla="*/ 0 h 7842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</a:cxnLst>
              <a:rect l="l" t="t" r="r" b="b"/>
              <a:pathLst>
                <a:path h="784225">
                  <a:moveTo>
                    <a:pt x="0" y="784225"/>
                  </a:move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cxnSp>
          <p:nvCxnSpPr>
            <p:cNvPr id="347" name="Conector Reto 346"/>
            <p:cNvCxnSpPr/>
            <p:nvPr/>
          </p:nvCxnSpPr>
          <p:spPr>
            <a:xfrm>
              <a:off x="9195" y="6237"/>
              <a:ext cx="958" cy="1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Grupo 251"/>
            <p:cNvGrpSpPr/>
            <p:nvPr/>
          </p:nvGrpSpPr>
          <p:grpSpPr>
            <a:xfrm rot="0" flipH="1" flipV="1">
              <a:off x="12020" y="1083"/>
              <a:ext cx="749" cy="1148"/>
              <a:chOff x="6009297" y="1906314"/>
              <a:chExt cx="548299" cy="859046"/>
            </a:xfrm>
          </p:grpSpPr>
          <p:grpSp>
            <p:nvGrpSpPr>
              <p:cNvPr id="35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5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35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60" name="Rectangle 140"/>
            <p:cNvSpPr>
              <a:spLocks noChangeArrowheads="1"/>
            </p:cNvSpPr>
            <p:nvPr/>
          </p:nvSpPr>
          <p:spPr bwMode="auto">
            <a:xfrm>
              <a:off x="11758" y="3753"/>
              <a:ext cx="71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364" name="Forma livre 363"/>
            <p:cNvSpPr/>
            <p:nvPr/>
          </p:nvSpPr>
          <p:spPr>
            <a:xfrm>
              <a:off x="10668" y="3587"/>
              <a:ext cx="2617" cy="2996"/>
            </a:xfrm>
            <a:custGeom>
              <a:avLst/>
              <a:gdLst>
                <a:gd name="connisteX0" fmla="*/ 0 w 1672590"/>
                <a:gd name="connsiteY0" fmla="*/ 2211705 h 2211705"/>
                <a:gd name="connisteX1" fmla="*/ 1672590 w 1672590"/>
                <a:gd name="connsiteY1" fmla="*/ 2211705 h 2211705"/>
                <a:gd name="connisteX2" fmla="*/ 1672590 w 1672590"/>
                <a:gd name="connsiteY2" fmla="*/ 5080 h 2211705"/>
                <a:gd name="connisteX3" fmla="*/ 1593215 w 1672590"/>
                <a:gd name="connsiteY3" fmla="*/ 0 h 221170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1672590" h="2211705">
                  <a:moveTo>
                    <a:pt x="0" y="2211705"/>
                  </a:moveTo>
                  <a:lnTo>
                    <a:pt x="1672590" y="2211705"/>
                  </a:lnTo>
                  <a:lnTo>
                    <a:pt x="1672590" y="5080"/>
                  </a:lnTo>
                  <a:lnTo>
                    <a:pt x="159321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65" name="Forma livre 364"/>
            <p:cNvSpPr/>
            <p:nvPr/>
          </p:nvSpPr>
          <p:spPr>
            <a:xfrm>
              <a:off x="10587" y="5301"/>
              <a:ext cx="244" cy="1300"/>
            </a:xfrm>
            <a:custGeom>
              <a:avLst/>
              <a:gdLst>
                <a:gd name="connisteX0" fmla="*/ 0 w 164465"/>
                <a:gd name="connsiteY0" fmla="*/ 5715 h 825500"/>
                <a:gd name="connisteX1" fmla="*/ 164465 w 164465"/>
                <a:gd name="connsiteY1" fmla="*/ 0 h 825500"/>
                <a:gd name="connisteX2" fmla="*/ 164465 w 164465"/>
                <a:gd name="connsiteY2" fmla="*/ 825500 h 82550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64465" h="825500">
                  <a:moveTo>
                    <a:pt x="0" y="5715"/>
                  </a:moveTo>
                  <a:lnTo>
                    <a:pt x="164465" y="0"/>
                  </a:lnTo>
                  <a:lnTo>
                    <a:pt x="164465" y="82550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89" name="Forma livre 388"/>
            <p:cNvSpPr/>
            <p:nvPr/>
          </p:nvSpPr>
          <p:spPr>
            <a:xfrm flipH="1">
              <a:off x="8441" y="8506"/>
              <a:ext cx="635" cy="358"/>
            </a:xfrm>
            <a:custGeom>
              <a:avLst/>
              <a:gdLst>
                <a:gd name="connisteX0" fmla="*/ 0 w 403225"/>
                <a:gd name="connsiteY0" fmla="*/ 718185 h 718185"/>
                <a:gd name="connisteX1" fmla="*/ 234315 w 403225"/>
                <a:gd name="connsiteY1" fmla="*/ 710565 h 718185"/>
                <a:gd name="connisteX2" fmla="*/ 227330 w 403225"/>
                <a:gd name="connsiteY2" fmla="*/ 0 h 718185"/>
                <a:gd name="connisteX3" fmla="*/ 403225 w 403225"/>
                <a:gd name="connsiteY3" fmla="*/ 0 h 7181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03225" h="718185">
                  <a:moveTo>
                    <a:pt x="0" y="718185"/>
                  </a:moveTo>
                  <a:lnTo>
                    <a:pt x="234315" y="710565"/>
                  </a:lnTo>
                  <a:lnTo>
                    <a:pt x="227330" y="0"/>
                  </a:lnTo>
                  <a:lnTo>
                    <a:pt x="403225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391" name="Rectangle 140"/>
            <p:cNvSpPr>
              <a:spLocks noChangeArrowheads="1"/>
            </p:cNvSpPr>
            <p:nvPr/>
          </p:nvSpPr>
          <p:spPr bwMode="auto">
            <a:xfrm flipH="1">
              <a:off x="8182" y="9214"/>
              <a:ext cx="88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r>
                <a:rPr lang="pt-BR" altLang="en-US" sz="1400" b="1" dirty="0" err="1" smtClean="0"/>
                <a:t>b</a:t>
              </a:r>
              <a:endParaRPr lang="pt-BR" altLang="en-US" sz="1400" b="1" baseline="-25000" dirty="0" err="1" smtClean="0"/>
            </a:p>
          </p:txBody>
        </p:sp>
        <p:sp>
          <p:nvSpPr>
            <p:cNvPr id="392" name="Rectangle 180"/>
            <p:cNvSpPr>
              <a:spLocks noChangeArrowheads="1"/>
            </p:cNvSpPr>
            <p:nvPr/>
          </p:nvSpPr>
          <p:spPr bwMode="auto">
            <a:xfrm flipH="1">
              <a:off x="8491" y="8024"/>
              <a:ext cx="110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Mp</a:t>
              </a:r>
              <a:r>
                <a:rPr lang="pt-BR" sz="1600" baseline="-25000" dirty="0" smtClean="0"/>
                <a:t>11a</a:t>
              </a:r>
              <a:endParaRPr lang="pt-BR" sz="1600" baseline="-25000" dirty="0"/>
            </a:p>
          </p:txBody>
        </p:sp>
        <p:sp>
          <p:nvSpPr>
            <p:cNvPr id="393" name="Oval 111"/>
            <p:cNvSpPr>
              <a:spLocks noChangeArrowheads="1"/>
            </p:cNvSpPr>
            <p:nvPr/>
          </p:nvSpPr>
          <p:spPr bwMode="auto">
            <a:xfrm flipH="1">
              <a:off x="9039" y="8793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394" name="Grupo 251"/>
            <p:cNvGrpSpPr/>
            <p:nvPr/>
          </p:nvGrpSpPr>
          <p:grpSpPr>
            <a:xfrm rot="0" flipV="1">
              <a:off x="9063" y="6753"/>
              <a:ext cx="749" cy="1148"/>
              <a:chOff x="6009297" y="1906314"/>
              <a:chExt cx="548299" cy="859046"/>
            </a:xfrm>
          </p:grpSpPr>
          <p:grpSp>
            <p:nvGrpSpPr>
              <p:cNvPr id="39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9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9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9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40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404" name="Grupo 251"/>
            <p:cNvGrpSpPr/>
            <p:nvPr/>
          </p:nvGrpSpPr>
          <p:grpSpPr>
            <a:xfrm rot="0" flipV="1">
              <a:off x="7802" y="6775"/>
              <a:ext cx="749" cy="1148"/>
              <a:chOff x="6009297" y="1906314"/>
              <a:chExt cx="548299" cy="859046"/>
            </a:xfrm>
          </p:grpSpPr>
          <p:grpSp>
            <p:nvGrpSpPr>
              <p:cNvPr id="40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40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09" name="Line 84"/>
                <p:cNvSpPr>
                  <a:spLocks noChangeShapeType="1"/>
                </p:cNvSpPr>
                <p:nvPr/>
              </p:nvSpPr>
              <p:spPr bwMode="auto">
                <a:xfrm>
                  <a:off x="5282680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41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414" name="Grupo 250"/>
            <p:cNvGrpSpPr/>
            <p:nvPr/>
          </p:nvGrpSpPr>
          <p:grpSpPr>
            <a:xfrm rot="0">
              <a:off x="7822" y="8946"/>
              <a:ext cx="745" cy="1192"/>
              <a:chOff x="3860088" y="4853819"/>
              <a:chExt cx="545338" cy="887565"/>
            </a:xfrm>
          </p:grpSpPr>
          <p:grpSp>
            <p:nvGrpSpPr>
              <p:cNvPr id="41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1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1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2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22" name="Line 141"/>
              <p:cNvSpPr>
                <a:spLocks noChangeShapeType="1"/>
              </p:cNvSpPr>
              <p:nvPr/>
            </p:nvSpPr>
            <p:spPr bwMode="auto">
              <a:xfrm>
                <a:off x="3860088" y="5321429"/>
                <a:ext cx="2196" cy="4199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23" name="Oval 111"/>
            <p:cNvSpPr>
              <a:spLocks noChangeArrowheads="1"/>
            </p:cNvSpPr>
            <p:nvPr/>
          </p:nvSpPr>
          <p:spPr bwMode="auto">
            <a:xfrm flipH="1">
              <a:off x="7770" y="8826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424" name="Rectangle 140"/>
            <p:cNvSpPr>
              <a:spLocks noChangeArrowheads="1"/>
            </p:cNvSpPr>
            <p:nvPr/>
          </p:nvSpPr>
          <p:spPr bwMode="auto">
            <a:xfrm flipH="1">
              <a:off x="8609" y="8813"/>
              <a:ext cx="72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f1</a:t>
              </a:r>
              <a:endParaRPr lang="pt-BR" sz="1400" dirty="0"/>
            </a:p>
          </p:txBody>
        </p:sp>
        <p:grpSp>
          <p:nvGrpSpPr>
            <p:cNvPr id="425" name="Grupo 250"/>
            <p:cNvGrpSpPr/>
            <p:nvPr/>
          </p:nvGrpSpPr>
          <p:grpSpPr>
            <a:xfrm rot="0">
              <a:off x="9074" y="8946"/>
              <a:ext cx="745" cy="1192"/>
              <a:chOff x="3860088" y="4853819"/>
              <a:chExt cx="545338" cy="892195"/>
            </a:xfrm>
          </p:grpSpPr>
          <p:grpSp>
            <p:nvGrpSpPr>
              <p:cNvPr id="426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2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2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2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3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3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33" name="Line 141"/>
              <p:cNvSpPr>
                <a:spLocks noChangeShapeType="1"/>
              </p:cNvSpPr>
              <p:nvPr/>
            </p:nvSpPr>
            <p:spPr bwMode="auto">
              <a:xfrm>
                <a:off x="3860088" y="5320874"/>
                <a:ext cx="732" cy="4251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437" name="Conector Reto 436"/>
            <p:cNvCxnSpPr/>
            <p:nvPr/>
          </p:nvCxnSpPr>
          <p:spPr>
            <a:xfrm flipH="1" flipV="1">
              <a:off x="5487" y="6762"/>
              <a:ext cx="3780" cy="1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Conector Reto 442"/>
            <p:cNvCxnSpPr/>
            <p:nvPr/>
          </p:nvCxnSpPr>
          <p:spPr>
            <a:xfrm>
              <a:off x="6440" y="3038"/>
              <a:ext cx="533" cy="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Forma livre 443"/>
            <p:cNvSpPr/>
            <p:nvPr/>
          </p:nvSpPr>
          <p:spPr>
            <a:xfrm>
              <a:off x="9773" y="6594"/>
              <a:ext cx="1073" cy="1831"/>
            </a:xfrm>
            <a:custGeom>
              <a:avLst/>
              <a:gdLst>
                <a:gd name="connisteX0" fmla="*/ 0 w 611505"/>
                <a:gd name="connsiteY0" fmla="*/ 1682750 h 1682750"/>
                <a:gd name="connisteX1" fmla="*/ 611505 w 611505"/>
                <a:gd name="connsiteY1" fmla="*/ 1675130 h 1682750"/>
                <a:gd name="connisteX2" fmla="*/ 603250 w 611505"/>
                <a:gd name="connsiteY2" fmla="*/ 0 h 16827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11505" h="1682750">
                  <a:moveTo>
                    <a:pt x="0" y="1682750"/>
                  </a:moveTo>
                  <a:lnTo>
                    <a:pt x="611505" y="1675130"/>
                  </a:lnTo>
                  <a:lnTo>
                    <a:pt x="60325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5" name="Forma livre 444"/>
            <p:cNvSpPr/>
            <p:nvPr/>
          </p:nvSpPr>
          <p:spPr>
            <a:xfrm>
              <a:off x="8138" y="3079"/>
              <a:ext cx="632" cy="773"/>
            </a:xfrm>
            <a:custGeom>
              <a:avLst/>
              <a:gdLst>
                <a:gd name="connisteX0" fmla="*/ 0 w 401320"/>
                <a:gd name="connsiteY0" fmla="*/ 0 h 1416685"/>
                <a:gd name="connisteX1" fmla="*/ 194945 w 401320"/>
                <a:gd name="connsiteY1" fmla="*/ 3810 h 1416685"/>
                <a:gd name="connisteX2" fmla="*/ 198755 w 401320"/>
                <a:gd name="connsiteY2" fmla="*/ 1416685 h 1416685"/>
                <a:gd name="connisteX3" fmla="*/ 401320 w 401320"/>
                <a:gd name="connsiteY3" fmla="*/ 1412875 h 14166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401320" h="1416685">
                  <a:moveTo>
                    <a:pt x="0" y="0"/>
                  </a:moveTo>
                  <a:lnTo>
                    <a:pt x="194945" y="3810"/>
                  </a:lnTo>
                  <a:lnTo>
                    <a:pt x="198755" y="1416685"/>
                  </a:lnTo>
                  <a:lnTo>
                    <a:pt x="401320" y="1412875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47" name="Forma livre 446"/>
            <p:cNvSpPr/>
            <p:nvPr/>
          </p:nvSpPr>
          <p:spPr>
            <a:xfrm>
              <a:off x="4795" y="1919"/>
              <a:ext cx="575" cy="543"/>
            </a:xfrm>
            <a:custGeom>
              <a:avLst/>
              <a:gdLst>
                <a:gd name="connisteX0" fmla="*/ 365125 w 365125"/>
                <a:gd name="connsiteY0" fmla="*/ 0 h 722630"/>
                <a:gd name="connisteX1" fmla="*/ 218440 w 365125"/>
                <a:gd name="connsiteY1" fmla="*/ 0 h 722630"/>
                <a:gd name="connisteX2" fmla="*/ 218440 w 365125"/>
                <a:gd name="connsiteY2" fmla="*/ 722630 h 722630"/>
                <a:gd name="connisteX3" fmla="*/ 0 w 365125"/>
                <a:gd name="connsiteY3" fmla="*/ 722630 h 7226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65125" h="722630">
                  <a:moveTo>
                    <a:pt x="365125" y="0"/>
                  </a:moveTo>
                  <a:lnTo>
                    <a:pt x="218440" y="0"/>
                  </a:lnTo>
                  <a:lnTo>
                    <a:pt x="218440" y="722630"/>
                  </a:lnTo>
                  <a:lnTo>
                    <a:pt x="0" y="72263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450" name="Rectangle 140"/>
            <p:cNvSpPr>
              <a:spLocks noChangeArrowheads="1"/>
            </p:cNvSpPr>
            <p:nvPr/>
          </p:nvSpPr>
          <p:spPr bwMode="auto">
            <a:xfrm>
              <a:off x="3754" y="1475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451" name="Rectangle 140"/>
            <p:cNvSpPr>
              <a:spLocks noChangeArrowheads="1"/>
            </p:cNvSpPr>
            <p:nvPr/>
          </p:nvSpPr>
          <p:spPr bwMode="auto">
            <a:xfrm>
              <a:off x="9504" y="7168"/>
              <a:ext cx="70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altLang="en-US" sz="1400" b="1" baseline="-25000" dirty="0" err="1" smtClean="0"/>
            </a:p>
          </p:txBody>
        </p:sp>
        <p:sp>
          <p:nvSpPr>
            <p:cNvPr id="452" name="Rectangle 140"/>
            <p:cNvSpPr>
              <a:spLocks noChangeArrowheads="1"/>
            </p:cNvSpPr>
            <p:nvPr/>
          </p:nvSpPr>
          <p:spPr bwMode="auto">
            <a:xfrm>
              <a:off x="4822" y="8731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grpSp>
          <p:nvGrpSpPr>
            <p:cNvPr id="15" name="Grupo 14"/>
            <p:cNvGrpSpPr/>
            <p:nvPr/>
          </p:nvGrpSpPr>
          <p:grpSpPr>
            <a:xfrm rot="0" flipH="1">
              <a:off x="2182" y="8471"/>
              <a:ext cx="631" cy="1039"/>
              <a:chOff x="3128881" y="2832511"/>
              <a:chExt cx="461962" cy="777562"/>
            </a:xfrm>
          </p:grpSpPr>
          <p:cxnSp>
            <p:nvCxnSpPr>
              <p:cNvPr id="16" name="Conector Reto 15"/>
              <p:cNvCxnSpPr/>
              <p:nvPr/>
            </p:nvCxnSpPr>
            <p:spPr>
              <a:xfrm flipV="1">
                <a:off x="3128881" y="309016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 flipV="1">
                <a:off x="3133643" y="3152075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Reto 17"/>
              <p:cNvCxnSpPr/>
              <p:nvPr/>
            </p:nvCxnSpPr>
            <p:spPr>
              <a:xfrm>
                <a:off x="3373356" y="2832511"/>
                <a:ext cx="0" cy="25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Reto 18"/>
              <p:cNvCxnSpPr/>
              <p:nvPr/>
            </p:nvCxnSpPr>
            <p:spPr>
              <a:xfrm>
                <a:off x="3373356" y="3142073"/>
                <a:ext cx="0" cy="468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Conector Reto 19"/>
            <p:cNvCxnSpPr/>
            <p:nvPr/>
          </p:nvCxnSpPr>
          <p:spPr>
            <a:xfrm flipH="1">
              <a:off x="2479" y="8927"/>
              <a:ext cx="0" cy="12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80"/>
            <p:cNvSpPr>
              <a:spLocks noChangeArrowheads="1"/>
            </p:cNvSpPr>
            <p:nvPr/>
          </p:nvSpPr>
          <p:spPr bwMode="auto">
            <a:xfrm flipH="1">
              <a:off x="2782" y="7350"/>
              <a:ext cx="1072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P12</a:t>
              </a:r>
              <a:endParaRPr lang="pt-BR" sz="1600" baseline="-25000" dirty="0"/>
            </a:p>
          </p:txBody>
        </p:sp>
        <p:grpSp>
          <p:nvGrpSpPr>
            <p:cNvPr id="124" name="Grupo 251"/>
            <p:cNvGrpSpPr/>
            <p:nvPr/>
          </p:nvGrpSpPr>
          <p:grpSpPr>
            <a:xfrm rot="0" flipV="1">
              <a:off x="3227" y="6820"/>
              <a:ext cx="750" cy="2062"/>
              <a:chOff x="6008919" y="1222053"/>
              <a:chExt cx="548677" cy="1543307"/>
            </a:xfrm>
          </p:grpSpPr>
          <p:sp>
            <p:nvSpPr>
              <p:cNvPr id="125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12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2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2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127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134" name="Grupo 250"/>
            <p:cNvGrpSpPr/>
            <p:nvPr/>
          </p:nvGrpSpPr>
          <p:grpSpPr>
            <a:xfrm rot="0">
              <a:off x="3227" y="8116"/>
              <a:ext cx="745" cy="2017"/>
              <a:chOff x="3860088" y="4278598"/>
              <a:chExt cx="545338" cy="1509696"/>
            </a:xfrm>
          </p:grpSpPr>
          <p:grpSp>
            <p:nvGrpSpPr>
              <p:cNvPr id="135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3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3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36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37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143" name="Conector Reto 142"/>
            <p:cNvCxnSpPr/>
            <p:nvPr/>
          </p:nvCxnSpPr>
          <p:spPr>
            <a:xfrm flipH="1">
              <a:off x="2490" y="8482"/>
              <a:ext cx="73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 flipH="1">
              <a:off x="1840" y="8844"/>
              <a:ext cx="61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CL</a:t>
              </a:r>
              <a:endParaRPr lang="pt-BR" sz="1400" b="1" baseline="-25000" dirty="0"/>
            </a:p>
          </p:txBody>
        </p:sp>
        <p:cxnSp>
          <p:nvCxnSpPr>
            <p:cNvPr id="146" name="Conector Reto 145"/>
            <p:cNvCxnSpPr/>
            <p:nvPr/>
          </p:nvCxnSpPr>
          <p:spPr>
            <a:xfrm flipH="1">
              <a:off x="2950" y="6831"/>
              <a:ext cx="5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Rectangle 140"/>
            <p:cNvSpPr>
              <a:spLocks noChangeArrowheads="1"/>
            </p:cNvSpPr>
            <p:nvPr/>
          </p:nvSpPr>
          <p:spPr bwMode="auto">
            <a:xfrm flipH="1">
              <a:off x="4260" y="8035"/>
              <a:ext cx="92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saia</a:t>
              </a:r>
              <a:endParaRPr lang="pt-BR" sz="1400" dirty="0"/>
            </a:p>
          </p:txBody>
        </p:sp>
        <p:sp>
          <p:nvSpPr>
            <p:cNvPr id="154" name="Oval 111"/>
            <p:cNvSpPr>
              <a:spLocks noChangeArrowheads="1"/>
            </p:cNvSpPr>
            <p:nvPr/>
          </p:nvSpPr>
          <p:spPr bwMode="auto">
            <a:xfrm flipH="1">
              <a:off x="3178" y="8425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87" name="Line 142"/>
            <p:cNvSpPr>
              <a:spLocks noChangeShapeType="1"/>
            </p:cNvSpPr>
            <p:nvPr/>
          </p:nvSpPr>
          <p:spPr bwMode="auto">
            <a:xfrm flipH="1">
              <a:off x="3967" y="7644"/>
              <a:ext cx="5" cy="155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cxnSp>
          <p:nvCxnSpPr>
            <p:cNvPr id="454" name="Conector Reto 453"/>
            <p:cNvCxnSpPr/>
            <p:nvPr/>
          </p:nvCxnSpPr>
          <p:spPr>
            <a:xfrm flipV="1">
              <a:off x="2335" y="10130"/>
              <a:ext cx="7216" cy="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Conector Reto 454"/>
            <p:cNvCxnSpPr/>
            <p:nvPr/>
          </p:nvCxnSpPr>
          <p:spPr>
            <a:xfrm>
              <a:off x="2758" y="8462"/>
              <a:ext cx="39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Rectangle 140"/>
            <p:cNvSpPr>
              <a:spLocks noChangeArrowheads="1"/>
            </p:cNvSpPr>
            <p:nvPr/>
          </p:nvSpPr>
          <p:spPr bwMode="auto">
            <a:xfrm flipH="1">
              <a:off x="2375" y="8107"/>
              <a:ext cx="61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sai</a:t>
              </a:r>
              <a:endParaRPr lang="pt-BR" sz="1400" dirty="0"/>
            </a:p>
          </p:txBody>
        </p:sp>
        <p:sp>
          <p:nvSpPr>
            <p:cNvPr id="458" name="Oval 111"/>
            <p:cNvSpPr>
              <a:spLocks noChangeArrowheads="1"/>
            </p:cNvSpPr>
            <p:nvPr/>
          </p:nvSpPr>
          <p:spPr bwMode="auto">
            <a:xfrm flipH="1">
              <a:off x="3917" y="8419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459" name="Rectangle 199"/>
            <p:cNvSpPr>
              <a:spLocks noChangeArrowheads="1"/>
            </p:cNvSpPr>
            <p:nvPr/>
          </p:nvSpPr>
          <p:spPr bwMode="auto">
            <a:xfrm>
              <a:off x="2395" y="5087"/>
              <a:ext cx="100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N1b</a:t>
              </a:r>
              <a:endParaRPr lang="pt-BR" sz="1600" baseline="-25000" dirty="0"/>
            </a:p>
          </p:txBody>
        </p:sp>
        <p:sp>
          <p:nvSpPr>
            <p:cNvPr id="460" name="Rectangle 199"/>
            <p:cNvSpPr>
              <a:spLocks noChangeArrowheads="1"/>
            </p:cNvSpPr>
            <p:nvPr/>
          </p:nvSpPr>
          <p:spPr bwMode="auto">
            <a:xfrm>
              <a:off x="3316" y="5618"/>
              <a:ext cx="100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sp>
          <p:nvSpPr>
            <p:cNvPr id="461" name="Rectangle 140"/>
            <p:cNvSpPr>
              <a:spLocks noChangeArrowheads="1"/>
            </p:cNvSpPr>
            <p:nvPr/>
          </p:nvSpPr>
          <p:spPr bwMode="auto">
            <a:xfrm>
              <a:off x="2409" y="4404"/>
              <a:ext cx="687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altLang="en-US" sz="1400" dirty="0" smtClean="0"/>
                <a:t>do</a:t>
              </a:r>
              <a:endParaRPr lang="pt-BR" altLang="en-US" sz="1400" dirty="0" smtClean="0"/>
            </a:p>
          </p:txBody>
        </p:sp>
        <p:sp>
          <p:nvSpPr>
            <p:cNvPr id="462" name="Forma livre 461"/>
            <p:cNvSpPr/>
            <p:nvPr/>
          </p:nvSpPr>
          <p:spPr>
            <a:xfrm>
              <a:off x="1859" y="3910"/>
              <a:ext cx="8815" cy="2681"/>
            </a:xfrm>
            <a:custGeom>
              <a:avLst/>
              <a:gdLst>
                <a:gd name="connisteX0" fmla="*/ 5597525 w 5597525"/>
                <a:gd name="connsiteY0" fmla="*/ 2981325 h 2981325"/>
                <a:gd name="connisteX1" fmla="*/ 0 w 5597525"/>
                <a:gd name="connsiteY1" fmla="*/ 2981325 h 2981325"/>
                <a:gd name="connisteX2" fmla="*/ 0 w 5597525"/>
                <a:gd name="connsiteY2" fmla="*/ 0 h 2981325"/>
                <a:gd name="connisteX3" fmla="*/ 173990 w 5597525"/>
                <a:gd name="connsiteY3" fmla="*/ 0 h 29813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5597525" h="2981325">
                  <a:moveTo>
                    <a:pt x="5597525" y="2981325"/>
                  </a:moveTo>
                  <a:lnTo>
                    <a:pt x="0" y="2981325"/>
                  </a:lnTo>
                  <a:lnTo>
                    <a:pt x="0" y="0"/>
                  </a:lnTo>
                  <a:lnTo>
                    <a:pt x="17399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463" name="Grupo 250"/>
            <p:cNvGrpSpPr/>
            <p:nvPr/>
          </p:nvGrpSpPr>
          <p:grpSpPr>
            <a:xfrm rot="0" flipH="1">
              <a:off x="4044" y="2251"/>
              <a:ext cx="745" cy="1722"/>
              <a:chOff x="3860088" y="4499403"/>
              <a:chExt cx="545338" cy="1288891"/>
            </a:xfrm>
          </p:grpSpPr>
          <p:grpSp>
            <p:nvGrpSpPr>
              <p:cNvPr id="464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46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6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70" name="Line 117"/>
              <p:cNvSpPr>
                <a:spLocks noChangeShapeType="1"/>
              </p:cNvSpPr>
              <p:nvPr/>
            </p:nvSpPr>
            <p:spPr bwMode="auto">
              <a:xfrm flipH="1">
                <a:off x="3868140" y="4499403"/>
                <a:ext cx="0" cy="3606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71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73" name="Rectangle 140"/>
            <p:cNvSpPr>
              <a:spLocks noChangeArrowheads="1"/>
            </p:cNvSpPr>
            <p:nvPr/>
          </p:nvSpPr>
          <p:spPr bwMode="auto">
            <a:xfrm>
              <a:off x="3763" y="3873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474" name="Rectangle 140"/>
            <p:cNvSpPr>
              <a:spLocks noChangeArrowheads="1"/>
            </p:cNvSpPr>
            <p:nvPr/>
          </p:nvSpPr>
          <p:spPr bwMode="auto">
            <a:xfrm>
              <a:off x="4221" y="3445"/>
              <a:ext cx="75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r>
                <a:rPr lang="pt-BR" altLang="en-US" sz="1400" dirty="0" smtClean="0"/>
                <a:t>oa</a:t>
              </a:r>
              <a:endParaRPr lang="pt-BR" altLang="en-US" sz="1400" baseline="-25000" dirty="0" smtClean="0"/>
            </a:p>
          </p:txBody>
        </p:sp>
        <p:sp>
          <p:nvSpPr>
            <p:cNvPr id="475" name="Rectangle 193"/>
            <p:cNvSpPr>
              <a:spLocks noChangeArrowheads="1"/>
            </p:cNvSpPr>
            <p:nvPr/>
          </p:nvSpPr>
          <p:spPr bwMode="auto">
            <a:xfrm>
              <a:off x="4305" y="1618"/>
              <a:ext cx="832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P2</a:t>
              </a:r>
              <a:endParaRPr lang="pt-BR" sz="1600" baseline="-25000" dirty="0"/>
            </a:p>
          </p:txBody>
        </p:sp>
        <p:sp>
          <p:nvSpPr>
            <p:cNvPr id="476" name="Rectangle 180"/>
            <p:cNvSpPr>
              <a:spLocks noChangeArrowheads="1"/>
            </p:cNvSpPr>
            <p:nvPr/>
          </p:nvSpPr>
          <p:spPr bwMode="auto">
            <a:xfrm>
              <a:off x="4319" y="2725"/>
              <a:ext cx="978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N3</a:t>
              </a:r>
              <a:endParaRPr lang="pt-BR" sz="1600" baseline="-25000" dirty="0"/>
            </a:p>
          </p:txBody>
        </p:sp>
        <p:sp>
          <p:nvSpPr>
            <p:cNvPr id="477" name="Rectangle 140"/>
            <p:cNvSpPr>
              <a:spLocks noChangeArrowheads="1"/>
            </p:cNvSpPr>
            <p:nvPr/>
          </p:nvSpPr>
          <p:spPr bwMode="auto">
            <a:xfrm>
              <a:off x="1828" y="4944"/>
              <a:ext cx="748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MC</a:t>
              </a:r>
              <a:endParaRPr lang="pt-BR" sz="1400" b="1" baseline="-25000" dirty="0"/>
            </a:p>
          </p:txBody>
        </p:sp>
        <p:sp>
          <p:nvSpPr>
            <p:cNvPr id="478" name="Rectangle 140"/>
            <p:cNvSpPr>
              <a:spLocks noChangeArrowheads="1"/>
            </p:cNvSpPr>
            <p:nvPr/>
          </p:nvSpPr>
          <p:spPr bwMode="auto">
            <a:xfrm>
              <a:off x="8920" y="4438"/>
              <a:ext cx="70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d1</a:t>
              </a:r>
              <a:endParaRPr lang="pt-BR" sz="1400" dirty="0"/>
            </a:p>
          </p:txBody>
        </p:sp>
        <p:grpSp>
          <p:nvGrpSpPr>
            <p:cNvPr id="480" name="Group 147"/>
            <p:cNvGrpSpPr/>
            <p:nvPr/>
          </p:nvGrpSpPr>
          <p:grpSpPr bwMode="auto">
            <a:xfrm rot="0">
              <a:off x="10720" y="2725"/>
              <a:ext cx="743" cy="624"/>
              <a:chOff x="2834" y="2568"/>
              <a:chExt cx="317" cy="272"/>
            </a:xfrm>
          </p:grpSpPr>
          <p:sp>
            <p:nvSpPr>
              <p:cNvPr id="481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2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3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4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5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88" name="Oval 111"/>
            <p:cNvSpPr>
              <a:spLocks noChangeArrowheads="1"/>
            </p:cNvSpPr>
            <p:nvPr/>
          </p:nvSpPr>
          <p:spPr bwMode="auto">
            <a:xfrm>
              <a:off x="11411" y="2420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489" name="Rectangle 140"/>
            <p:cNvSpPr>
              <a:spLocks noChangeArrowheads="1"/>
            </p:cNvSpPr>
            <p:nvPr/>
          </p:nvSpPr>
          <p:spPr bwMode="auto">
            <a:xfrm>
              <a:off x="10406" y="3753"/>
              <a:ext cx="69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490" name="Rectangle 140"/>
            <p:cNvSpPr>
              <a:spLocks noChangeArrowheads="1"/>
            </p:cNvSpPr>
            <p:nvPr/>
          </p:nvSpPr>
          <p:spPr bwMode="auto">
            <a:xfrm>
              <a:off x="10904" y="3369"/>
              <a:ext cx="79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c1a</a:t>
              </a:r>
              <a:endParaRPr lang="pt-BR" sz="1400" dirty="0"/>
            </a:p>
          </p:txBody>
        </p:sp>
        <p:sp>
          <p:nvSpPr>
            <p:cNvPr id="491" name="Rectangle 179"/>
            <p:cNvSpPr>
              <a:spLocks noChangeArrowheads="1"/>
            </p:cNvSpPr>
            <p:nvPr/>
          </p:nvSpPr>
          <p:spPr bwMode="auto">
            <a:xfrm>
              <a:off x="11030" y="1640"/>
              <a:ext cx="84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P5</a:t>
              </a:r>
              <a:endParaRPr lang="pt-BR" sz="1600" baseline="-25000" dirty="0"/>
            </a:p>
          </p:txBody>
        </p:sp>
        <p:sp>
          <p:nvSpPr>
            <p:cNvPr id="492" name="Rectangle 179"/>
            <p:cNvSpPr>
              <a:spLocks noChangeArrowheads="1"/>
            </p:cNvSpPr>
            <p:nvPr/>
          </p:nvSpPr>
          <p:spPr bwMode="auto">
            <a:xfrm>
              <a:off x="11017" y="2774"/>
              <a:ext cx="91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N7</a:t>
              </a:r>
              <a:endParaRPr lang="pt-BR" sz="1600" baseline="-25000" dirty="0" smtClean="0"/>
            </a:p>
          </p:txBody>
        </p:sp>
        <p:sp>
          <p:nvSpPr>
            <p:cNvPr id="493" name="Rectangle 179"/>
            <p:cNvSpPr>
              <a:spLocks noChangeArrowheads="1"/>
            </p:cNvSpPr>
            <p:nvPr/>
          </p:nvSpPr>
          <p:spPr bwMode="auto">
            <a:xfrm>
              <a:off x="10999" y="3854"/>
              <a:ext cx="95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N7a</a:t>
              </a:r>
              <a:endParaRPr lang="pt-BR" sz="1600" baseline="-25000" dirty="0"/>
            </a:p>
          </p:txBody>
        </p:sp>
        <p:cxnSp>
          <p:nvCxnSpPr>
            <p:cNvPr id="495" name="Conector Reto 494"/>
            <p:cNvCxnSpPr/>
            <p:nvPr/>
          </p:nvCxnSpPr>
          <p:spPr>
            <a:xfrm flipH="1">
              <a:off x="12599" y="5057"/>
              <a:ext cx="358" cy="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Rectangle 140"/>
            <p:cNvSpPr>
              <a:spLocks noChangeArrowheads="1"/>
            </p:cNvSpPr>
            <p:nvPr/>
          </p:nvSpPr>
          <p:spPr bwMode="auto">
            <a:xfrm>
              <a:off x="12957" y="3182"/>
              <a:ext cx="664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a1</a:t>
              </a:r>
              <a:endParaRPr lang="pt-BR" sz="1400" dirty="0"/>
            </a:p>
          </p:txBody>
        </p:sp>
        <p:cxnSp>
          <p:nvCxnSpPr>
            <p:cNvPr id="507" name="Conector Reto 506"/>
            <p:cNvCxnSpPr/>
            <p:nvPr/>
          </p:nvCxnSpPr>
          <p:spPr>
            <a:xfrm>
              <a:off x="9083" y="7881"/>
              <a:ext cx="7" cy="2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onector Reto 507"/>
            <p:cNvCxnSpPr/>
            <p:nvPr/>
          </p:nvCxnSpPr>
          <p:spPr>
            <a:xfrm>
              <a:off x="9086" y="8731"/>
              <a:ext cx="7" cy="22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Oval 111"/>
            <p:cNvSpPr>
              <a:spLocks noChangeArrowheads="1"/>
            </p:cNvSpPr>
            <p:nvPr/>
          </p:nvSpPr>
          <p:spPr bwMode="auto">
            <a:xfrm flipH="1">
              <a:off x="10776" y="6547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510" name="Rectangle 140"/>
            <p:cNvSpPr>
              <a:spLocks noChangeArrowheads="1"/>
            </p:cNvSpPr>
            <p:nvPr/>
          </p:nvSpPr>
          <p:spPr bwMode="auto">
            <a:xfrm>
              <a:off x="9556" y="8881"/>
              <a:ext cx="850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altLang="en-US" sz="1400" b="1" baseline="-25000" dirty="0" err="1" smtClean="0"/>
            </a:p>
          </p:txBody>
        </p:sp>
        <p:sp>
          <p:nvSpPr>
            <p:cNvPr id="511" name="Rectangle 179"/>
            <p:cNvSpPr>
              <a:spLocks noChangeArrowheads="1"/>
            </p:cNvSpPr>
            <p:nvPr/>
          </p:nvSpPr>
          <p:spPr bwMode="auto">
            <a:xfrm>
              <a:off x="8618" y="7343"/>
              <a:ext cx="95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P11</a:t>
              </a:r>
              <a:endParaRPr lang="pt-BR" sz="1600" baseline="-25000" dirty="0"/>
            </a:p>
          </p:txBody>
        </p:sp>
        <p:sp>
          <p:nvSpPr>
            <p:cNvPr id="512" name="Rectangle 179"/>
            <p:cNvSpPr>
              <a:spLocks noChangeArrowheads="1"/>
            </p:cNvSpPr>
            <p:nvPr/>
          </p:nvSpPr>
          <p:spPr bwMode="auto">
            <a:xfrm>
              <a:off x="7411" y="7324"/>
              <a:ext cx="94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P12</a:t>
              </a:r>
              <a:endParaRPr lang="pt-BR" sz="1600" baseline="-25000" dirty="0"/>
            </a:p>
          </p:txBody>
        </p:sp>
        <p:sp>
          <p:nvSpPr>
            <p:cNvPr id="513" name="Rectangle 180"/>
            <p:cNvSpPr>
              <a:spLocks noChangeArrowheads="1"/>
            </p:cNvSpPr>
            <p:nvPr/>
          </p:nvSpPr>
          <p:spPr bwMode="auto">
            <a:xfrm flipH="1">
              <a:off x="9063" y="9477"/>
              <a:ext cx="110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N13</a:t>
              </a:r>
              <a:endParaRPr lang="pt-BR" sz="1600" baseline="-25000" dirty="0"/>
            </a:p>
          </p:txBody>
        </p:sp>
        <p:sp>
          <p:nvSpPr>
            <p:cNvPr id="514" name="Rectangle 180"/>
            <p:cNvSpPr>
              <a:spLocks noChangeArrowheads="1"/>
            </p:cNvSpPr>
            <p:nvPr/>
          </p:nvSpPr>
          <p:spPr bwMode="auto">
            <a:xfrm flipH="1">
              <a:off x="7334" y="8978"/>
              <a:ext cx="110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N14</a:t>
              </a:r>
              <a:endParaRPr lang="pt-BR" sz="1600" baseline="-25000" dirty="0"/>
            </a:p>
          </p:txBody>
        </p:sp>
        <p:sp>
          <p:nvSpPr>
            <p:cNvPr id="515" name="Rectangle 180"/>
            <p:cNvSpPr>
              <a:spLocks noChangeArrowheads="1"/>
            </p:cNvSpPr>
            <p:nvPr/>
          </p:nvSpPr>
          <p:spPr bwMode="auto">
            <a:xfrm flipH="1">
              <a:off x="8484" y="7726"/>
              <a:ext cx="72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f1a</a:t>
              </a:r>
              <a:endParaRPr lang="pt-BR" sz="1400" dirty="0"/>
            </a:p>
          </p:txBody>
        </p:sp>
        <p:sp>
          <p:nvSpPr>
            <p:cNvPr id="516" name="Rectangle 178"/>
            <p:cNvSpPr>
              <a:spLocks noChangeArrowheads="1"/>
            </p:cNvSpPr>
            <p:nvPr/>
          </p:nvSpPr>
          <p:spPr bwMode="auto">
            <a:xfrm>
              <a:off x="6506" y="9599"/>
              <a:ext cx="70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SS</a:t>
              </a:r>
              <a:endParaRPr lang="pt-BR" sz="1600" baseline="-25000" dirty="0"/>
            </a:p>
          </p:txBody>
        </p:sp>
        <p:sp>
          <p:nvSpPr>
            <p:cNvPr id="517" name="Rectangle 178"/>
            <p:cNvSpPr>
              <a:spLocks noChangeArrowheads="1"/>
            </p:cNvSpPr>
            <p:nvPr/>
          </p:nvSpPr>
          <p:spPr bwMode="auto">
            <a:xfrm>
              <a:off x="6556" y="6718"/>
              <a:ext cx="787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DD</a:t>
              </a:r>
              <a:endParaRPr lang="pt-BR" sz="1600" baseline="-25000" dirty="0"/>
            </a:p>
          </p:txBody>
        </p:sp>
        <p:sp>
          <p:nvSpPr>
            <p:cNvPr id="518" name="Rectangle 178"/>
            <p:cNvSpPr>
              <a:spLocks noChangeArrowheads="1"/>
            </p:cNvSpPr>
            <p:nvPr/>
          </p:nvSpPr>
          <p:spPr bwMode="auto">
            <a:xfrm>
              <a:off x="2091" y="5823"/>
              <a:ext cx="70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SS</a:t>
              </a:r>
              <a:endParaRPr lang="pt-BR" sz="1600" baseline="-25000" dirty="0"/>
            </a:p>
          </p:txBody>
        </p:sp>
        <p:cxnSp>
          <p:nvCxnSpPr>
            <p:cNvPr id="519" name="Conector Reto 518"/>
            <p:cNvCxnSpPr/>
            <p:nvPr/>
          </p:nvCxnSpPr>
          <p:spPr>
            <a:xfrm flipH="1" flipV="1">
              <a:off x="2933" y="3029"/>
              <a:ext cx="1121" cy="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79"/>
            <p:cNvSpPr>
              <a:spLocks noChangeArrowheads="1"/>
            </p:cNvSpPr>
            <p:nvPr/>
          </p:nvSpPr>
          <p:spPr bwMode="auto">
            <a:xfrm>
              <a:off x="7348" y="8262"/>
              <a:ext cx="95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P12</a:t>
              </a:r>
              <a:endParaRPr lang="pt-BR" sz="1600" baseline="-25000" dirty="0"/>
            </a:p>
          </p:txBody>
        </p:sp>
        <p:grpSp>
          <p:nvGrpSpPr>
            <p:cNvPr id="14" name="Group 93"/>
            <p:cNvGrpSpPr/>
            <p:nvPr/>
          </p:nvGrpSpPr>
          <p:grpSpPr bwMode="auto">
            <a:xfrm rot="0" flipH="1" flipV="1">
              <a:off x="9065" y="8118"/>
              <a:ext cx="754" cy="625"/>
              <a:chOff x="5039234" y="4977172"/>
              <a:chExt cx="511062" cy="432453"/>
            </a:xfrm>
          </p:grpSpPr>
          <p:sp>
            <p:nvSpPr>
              <p:cNvPr id="41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2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3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4" name="Line 85"/>
              <p:cNvSpPr>
                <a:spLocks noChangeShapeType="1"/>
              </p:cNvSpPr>
              <p:nvPr/>
            </p:nvSpPr>
            <p:spPr bwMode="auto">
              <a:xfrm flipV="1">
                <a:off x="5298269" y="5409625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5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6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grpSp>
          <p:nvGrpSpPr>
            <p:cNvPr id="48" name="Group 93"/>
            <p:cNvGrpSpPr/>
            <p:nvPr/>
          </p:nvGrpSpPr>
          <p:grpSpPr bwMode="auto">
            <a:xfrm rot="0" flipH="1" flipV="1">
              <a:off x="7808" y="8191"/>
              <a:ext cx="754" cy="624"/>
              <a:chOff x="5039234" y="4977172"/>
              <a:chExt cx="511062" cy="432048"/>
            </a:xfrm>
          </p:grpSpPr>
          <p:sp>
            <p:nvSpPr>
              <p:cNvPr id="49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51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71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14" name="Line 85"/>
              <p:cNvSpPr>
                <a:spLocks noChangeShapeType="1"/>
              </p:cNvSpPr>
              <p:nvPr/>
            </p:nvSpPr>
            <p:spPr bwMode="auto">
              <a:xfrm flipV="1">
                <a:off x="5298269" y="5402014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21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123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sp>
          <p:nvSpPr>
            <p:cNvPr id="145" name="Rectangle 140"/>
            <p:cNvSpPr>
              <a:spLocks noChangeArrowheads="1"/>
            </p:cNvSpPr>
            <p:nvPr/>
          </p:nvSpPr>
          <p:spPr bwMode="auto">
            <a:xfrm>
              <a:off x="8230" y="7180"/>
              <a:ext cx="703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altLang="en-US" sz="1400" b="1" baseline="-25000" dirty="0" err="1" smtClean="0"/>
            </a:p>
          </p:txBody>
        </p:sp>
        <p:cxnSp>
          <p:nvCxnSpPr>
            <p:cNvPr id="156" name="Conector Reto 155"/>
            <p:cNvCxnSpPr/>
            <p:nvPr/>
          </p:nvCxnSpPr>
          <p:spPr>
            <a:xfrm flipH="1">
              <a:off x="7808" y="7896"/>
              <a:ext cx="8" cy="3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ector Reto 166"/>
            <p:cNvCxnSpPr>
              <a:stCxn id="71" idx="1"/>
            </p:cNvCxnSpPr>
            <p:nvPr/>
          </p:nvCxnSpPr>
          <p:spPr>
            <a:xfrm flipH="1">
              <a:off x="7808" y="8815"/>
              <a:ext cx="11" cy="13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Forma livre 167"/>
            <p:cNvSpPr/>
            <p:nvPr/>
          </p:nvSpPr>
          <p:spPr>
            <a:xfrm>
              <a:off x="8489" y="8859"/>
              <a:ext cx="220" cy="401"/>
            </a:xfrm>
            <a:custGeom>
              <a:avLst/>
              <a:gdLst>
                <a:gd name="connisteX0" fmla="*/ 132080 w 132080"/>
                <a:gd name="connsiteY0" fmla="*/ 0 h 256540"/>
                <a:gd name="connisteX1" fmla="*/ 132080 w 132080"/>
                <a:gd name="connsiteY1" fmla="*/ 256540 h 256540"/>
                <a:gd name="connisteX2" fmla="*/ 0 w 132080"/>
                <a:gd name="connsiteY2" fmla="*/ 256540 h 2565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32080" h="256540">
                  <a:moveTo>
                    <a:pt x="132080" y="0"/>
                  </a:moveTo>
                  <a:lnTo>
                    <a:pt x="132080" y="256540"/>
                  </a:lnTo>
                  <a:lnTo>
                    <a:pt x="0" y="25654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195" name="Forma livre 194"/>
            <p:cNvSpPr/>
            <p:nvPr/>
          </p:nvSpPr>
          <p:spPr>
            <a:xfrm>
              <a:off x="6630" y="8442"/>
              <a:ext cx="1188" cy="427"/>
            </a:xfrm>
            <a:custGeom>
              <a:avLst/>
              <a:gdLst>
                <a:gd name="connisteX0" fmla="*/ 754380 w 754380"/>
                <a:gd name="connsiteY0" fmla="*/ 271145 h 271145"/>
                <a:gd name="connisteX1" fmla="*/ 6985 w 754380"/>
                <a:gd name="connsiteY1" fmla="*/ 264160 h 271145"/>
                <a:gd name="connisteX2" fmla="*/ 0 w 754380"/>
                <a:gd name="connsiteY2" fmla="*/ 0 h 27114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754380" h="271145">
                  <a:moveTo>
                    <a:pt x="754380" y="271145"/>
                  </a:moveTo>
                  <a:lnTo>
                    <a:pt x="6985" y="264160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cxnSp>
          <p:nvCxnSpPr>
            <p:cNvPr id="198" name="Conector Reto 197"/>
            <p:cNvCxnSpPr>
              <a:stCxn id="355" idx="1"/>
            </p:cNvCxnSpPr>
            <p:nvPr/>
          </p:nvCxnSpPr>
          <p:spPr>
            <a:xfrm>
              <a:off x="12763" y="2231"/>
              <a:ext cx="2" cy="15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Forma livre 199"/>
            <p:cNvSpPr/>
            <p:nvPr/>
          </p:nvSpPr>
          <p:spPr>
            <a:xfrm flipV="1">
              <a:off x="11470" y="1906"/>
              <a:ext cx="681" cy="557"/>
            </a:xfrm>
            <a:custGeom>
              <a:avLst/>
              <a:gdLst>
                <a:gd name="connisteX0" fmla="*/ 0 w 820420"/>
                <a:gd name="connsiteY0" fmla="*/ 7620 h 307975"/>
                <a:gd name="connisteX1" fmla="*/ 395605 w 820420"/>
                <a:gd name="connsiteY1" fmla="*/ 0 h 307975"/>
                <a:gd name="connisteX2" fmla="*/ 387985 w 820420"/>
                <a:gd name="connsiteY2" fmla="*/ 307975 h 307975"/>
                <a:gd name="connisteX3" fmla="*/ 820420 w 820420"/>
                <a:gd name="connsiteY3" fmla="*/ 300990 h 30797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820420" h="307975">
                  <a:moveTo>
                    <a:pt x="0" y="7620"/>
                  </a:moveTo>
                  <a:lnTo>
                    <a:pt x="395605" y="0"/>
                  </a:lnTo>
                  <a:lnTo>
                    <a:pt x="387985" y="307975"/>
                  </a:lnTo>
                  <a:lnTo>
                    <a:pt x="820420" y="300990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sp>
          <p:nvSpPr>
            <p:cNvPr id="201" name="Rectangle 140"/>
            <p:cNvSpPr>
              <a:spLocks noChangeArrowheads="1"/>
            </p:cNvSpPr>
            <p:nvPr/>
          </p:nvSpPr>
          <p:spPr bwMode="auto">
            <a:xfrm>
              <a:off x="10966" y="2218"/>
              <a:ext cx="79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c1</a:t>
              </a:r>
              <a:endParaRPr lang="pt-BR" sz="1400" dirty="0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0" name="Grupo 369"/>
          <p:cNvGrpSpPr/>
          <p:nvPr/>
        </p:nvGrpSpPr>
        <p:grpSpPr>
          <a:xfrm>
            <a:off x="4368165" y="1079500"/>
            <a:ext cx="2257425" cy="2846705"/>
            <a:chOff x="1949" y="1783"/>
            <a:chExt cx="3555" cy="4483"/>
          </a:xfrm>
        </p:grpSpPr>
        <p:sp>
          <p:nvSpPr>
            <p:cNvPr id="9" name="Oval 112"/>
            <p:cNvSpPr>
              <a:spLocks noChangeArrowheads="1"/>
            </p:cNvSpPr>
            <p:nvPr/>
          </p:nvSpPr>
          <p:spPr bwMode="auto">
            <a:xfrm>
              <a:off x="4330" y="4755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cxnSp>
          <p:nvCxnSpPr>
            <p:cNvPr id="10" name="Conector reto 13"/>
            <p:cNvCxnSpPr>
              <a:cxnSpLocks noChangeShapeType="1"/>
            </p:cNvCxnSpPr>
            <p:nvPr/>
          </p:nvCxnSpPr>
          <p:spPr bwMode="auto">
            <a:xfrm flipV="1">
              <a:off x="2546" y="2280"/>
              <a:ext cx="2369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</a:ln>
          </p:spPr>
        </p:cxnSp>
        <p:sp>
          <p:nvSpPr>
            <p:cNvPr id="83" name="Rectangle 140"/>
            <p:cNvSpPr>
              <a:spLocks noChangeArrowheads="1"/>
            </p:cNvSpPr>
            <p:nvPr/>
          </p:nvSpPr>
          <p:spPr bwMode="auto">
            <a:xfrm>
              <a:off x="3342" y="1783"/>
              <a:ext cx="90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b="1" dirty="0" err="1" smtClean="0"/>
                <a:t>V</a:t>
              </a:r>
              <a:r>
                <a:rPr lang="pt-BR" sz="1400" b="1" baseline="-25000" dirty="0" err="1" smtClean="0"/>
                <a:t>DD</a:t>
              </a:r>
              <a:endParaRPr lang="pt-BR" sz="1400" b="1" baseline="-25000" dirty="0" err="1" smtClean="0"/>
            </a:p>
          </p:txBody>
        </p:sp>
        <p:sp>
          <p:nvSpPr>
            <p:cNvPr id="86" name="Rectangle 182"/>
            <p:cNvSpPr>
              <a:spLocks noChangeArrowheads="1"/>
            </p:cNvSpPr>
            <p:nvPr/>
          </p:nvSpPr>
          <p:spPr bwMode="auto">
            <a:xfrm>
              <a:off x="3952" y="5069"/>
              <a:ext cx="88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grpSp>
          <p:nvGrpSpPr>
            <p:cNvPr id="89" name="Grupo 251"/>
            <p:cNvGrpSpPr/>
            <p:nvPr/>
          </p:nvGrpSpPr>
          <p:grpSpPr>
            <a:xfrm rot="0" flipH="1" flipV="1">
              <a:off x="2332" y="2266"/>
              <a:ext cx="751" cy="1655"/>
              <a:chOff x="6008187" y="1526924"/>
              <a:chExt cx="549409" cy="1238436"/>
            </a:xfrm>
          </p:grpSpPr>
          <p:sp>
            <p:nvSpPr>
              <p:cNvPr id="90" name="Line 60"/>
              <p:cNvSpPr>
                <a:spLocks noChangeShapeType="1"/>
              </p:cNvSpPr>
              <p:nvPr/>
            </p:nvSpPr>
            <p:spPr bwMode="auto">
              <a:xfrm flipV="1">
                <a:off x="6008187" y="1526924"/>
                <a:ext cx="1463" cy="3793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grpSp>
            <p:nvGrpSpPr>
              <p:cNvPr id="91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9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9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92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109" name="Rectangle 140"/>
            <p:cNvSpPr>
              <a:spLocks noChangeArrowheads="1"/>
            </p:cNvSpPr>
            <p:nvPr/>
          </p:nvSpPr>
          <p:spPr bwMode="auto">
            <a:xfrm>
              <a:off x="2023" y="2643"/>
              <a:ext cx="69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111" name="Rectangle 179"/>
            <p:cNvSpPr>
              <a:spLocks noChangeArrowheads="1"/>
            </p:cNvSpPr>
            <p:nvPr/>
          </p:nvSpPr>
          <p:spPr bwMode="auto">
            <a:xfrm>
              <a:off x="3956" y="2888"/>
              <a:ext cx="923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P2</a:t>
              </a:r>
              <a:endParaRPr lang="pt-BR" sz="1600" baseline="-25000" dirty="0"/>
            </a:p>
          </p:txBody>
        </p:sp>
        <p:grpSp>
          <p:nvGrpSpPr>
            <p:cNvPr id="112" name="Grupo 250"/>
            <p:cNvGrpSpPr/>
            <p:nvPr/>
          </p:nvGrpSpPr>
          <p:grpSpPr>
            <a:xfrm rot="0" flipH="1">
              <a:off x="3641" y="5006"/>
              <a:ext cx="745" cy="1248"/>
              <a:chOff x="3860088" y="4853819"/>
              <a:chExt cx="545338" cy="934475"/>
            </a:xfrm>
          </p:grpSpPr>
          <p:grpSp>
            <p:nvGrpSpPr>
              <p:cNvPr id="11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1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1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1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1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2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11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151" name="Rectangle 140"/>
            <p:cNvSpPr>
              <a:spLocks noChangeArrowheads="1"/>
            </p:cNvSpPr>
            <p:nvPr/>
          </p:nvSpPr>
          <p:spPr bwMode="auto">
            <a:xfrm>
              <a:off x="1949" y="3719"/>
              <a:ext cx="754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2000" b="1" dirty="0"/>
                <a:t>in</a:t>
              </a:r>
              <a:endParaRPr lang="pt-BR" sz="2000" b="1" dirty="0"/>
            </a:p>
          </p:txBody>
        </p:sp>
        <p:cxnSp>
          <p:nvCxnSpPr>
            <p:cNvPr id="155" name="Conector Reto 154"/>
            <p:cNvCxnSpPr/>
            <p:nvPr/>
          </p:nvCxnSpPr>
          <p:spPr>
            <a:xfrm flipH="1">
              <a:off x="2271" y="5331"/>
              <a:ext cx="4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ector Reto 190"/>
            <p:cNvCxnSpPr/>
            <p:nvPr/>
          </p:nvCxnSpPr>
          <p:spPr>
            <a:xfrm>
              <a:off x="4380" y="4807"/>
              <a:ext cx="5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upo 250"/>
            <p:cNvGrpSpPr/>
            <p:nvPr/>
          </p:nvGrpSpPr>
          <p:grpSpPr>
            <a:xfrm rot="0" flipH="1">
              <a:off x="2657" y="4546"/>
              <a:ext cx="426" cy="1720"/>
              <a:chOff x="3860088" y="4500898"/>
              <a:chExt cx="312112" cy="1287396"/>
            </a:xfrm>
          </p:grpSpPr>
          <p:grpSp>
            <p:nvGrpSpPr>
              <p:cNvPr id="238" name="Group 147"/>
              <p:cNvGrpSpPr/>
              <p:nvPr/>
            </p:nvGrpSpPr>
            <p:grpSpPr bwMode="auto">
              <a:xfrm flipH="1">
                <a:off x="3861804" y="4853819"/>
                <a:ext cx="310396" cy="467238"/>
                <a:chOff x="2970" y="2568"/>
                <a:chExt cx="181" cy="272"/>
              </a:xfrm>
            </p:grpSpPr>
            <p:sp>
              <p:nvSpPr>
                <p:cNvPr id="241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42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43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4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39" name="Line 117"/>
              <p:cNvSpPr>
                <a:spLocks noChangeShapeType="1"/>
              </p:cNvSpPr>
              <p:nvPr/>
            </p:nvSpPr>
            <p:spPr bwMode="auto">
              <a:xfrm>
                <a:off x="3860088" y="4500898"/>
                <a:ext cx="732" cy="3532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40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256" name="Conector Reto 255"/>
            <p:cNvCxnSpPr/>
            <p:nvPr/>
          </p:nvCxnSpPr>
          <p:spPr>
            <a:xfrm flipH="1">
              <a:off x="2901" y="6254"/>
              <a:ext cx="358" cy="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0" name="Grupo 251"/>
            <p:cNvGrpSpPr/>
            <p:nvPr/>
          </p:nvGrpSpPr>
          <p:grpSpPr>
            <a:xfrm rot="0" flipH="1" flipV="1">
              <a:off x="3637" y="2279"/>
              <a:ext cx="749" cy="1148"/>
              <a:chOff x="6009297" y="1906314"/>
              <a:chExt cx="548299" cy="859046"/>
            </a:xfrm>
          </p:grpSpPr>
          <p:grpSp>
            <p:nvGrpSpPr>
              <p:cNvPr id="35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35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35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359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360" name="Rectangle 140"/>
            <p:cNvSpPr>
              <a:spLocks noChangeArrowheads="1"/>
            </p:cNvSpPr>
            <p:nvPr/>
          </p:nvSpPr>
          <p:spPr bwMode="auto">
            <a:xfrm>
              <a:off x="3375" y="4949"/>
              <a:ext cx="719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361" name="Forma livre 360"/>
            <p:cNvSpPr/>
            <p:nvPr/>
          </p:nvSpPr>
          <p:spPr>
            <a:xfrm>
              <a:off x="3083" y="3657"/>
              <a:ext cx="625" cy="583"/>
            </a:xfrm>
            <a:custGeom>
              <a:avLst/>
              <a:gdLst>
                <a:gd name="connisteX0" fmla="*/ 0 w 396875"/>
                <a:gd name="connsiteY0" fmla="*/ 5715 h 561340"/>
                <a:gd name="connisteX1" fmla="*/ 359410 w 396875"/>
                <a:gd name="connsiteY1" fmla="*/ 0 h 561340"/>
                <a:gd name="connisteX2" fmla="*/ 359410 w 396875"/>
                <a:gd name="connsiteY2" fmla="*/ 561340 h 561340"/>
                <a:gd name="connisteX3" fmla="*/ 396875 w 396875"/>
                <a:gd name="connsiteY3" fmla="*/ 555625 h 56134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396875" h="561340">
                  <a:moveTo>
                    <a:pt x="0" y="5715"/>
                  </a:moveTo>
                  <a:lnTo>
                    <a:pt x="359410" y="0"/>
                  </a:lnTo>
                  <a:lnTo>
                    <a:pt x="359410" y="561340"/>
                  </a:lnTo>
                  <a:lnTo>
                    <a:pt x="396875" y="555625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480" name="Group 147"/>
            <p:cNvGrpSpPr/>
            <p:nvPr/>
          </p:nvGrpSpPr>
          <p:grpSpPr bwMode="auto">
            <a:xfrm rot="0">
              <a:off x="2337" y="3921"/>
              <a:ext cx="743" cy="624"/>
              <a:chOff x="2834" y="2568"/>
              <a:chExt cx="317" cy="272"/>
            </a:xfrm>
          </p:grpSpPr>
          <p:sp>
            <p:nvSpPr>
              <p:cNvPr id="481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2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3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4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85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88" name="Oval 111"/>
            <p:cNvSpPr>
              <a:spLocks noChangeArrowheads="1"/>
            </p:cNvSpPr>
            <p:nvPr/>
          </p:nvSpPr>
          <p:spPr bwMode="auto">
            <a:xfrm>
              <a:off x="3028" y="3616"/>
              <a:ext cx="105" cy="103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sp>
          <p:nvSpPr>
            <p:cNvPr id="489" name="Rectangle 140"/>
            <p:cNvSpPr>
              <a:spLocks noChangeArrowheads="1"/>
            </p:cNvSpPr>
            <p:nvPr/>
          </p:nvSpPr>
          <p:spPr bwMode="auto">
            <a:xfrm>
              <a:off x="2023" y="4949"/>
              <a:ext cx="691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490" name="Rectangle 140"/>
            <p:cNvSpPr>
              <a:spLocks noChangeArrowheads="1"/>
            </p:cNvSpPr>
            <p:nvPr/>
          </p:nvSpPr>
          <p:spPr bwMode="auto">
            <a:xfrm>
              <a:off x="2521" y="4565"/>
              <a:ext cx="792" cy="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400" dirty="0"/>
                <a:t>c1a</a:t>
              </a:r>
              <a:endParaRPr lang="pt-BR" sz="1400" dirty="0"/>
            </a:p>
          </p:txBody>
        </p:sp>
        <p:sp>
          <p:nvSpPr>
            <p:cNvPr id="491" name="Rectangle 179"/>
            <p:cNvSpPr>
              <a:spLocks noChangeArrowheads="1"/>
            </p:cNvSpPr>
            <p:nvPr/>
          </p:nvSpPr>
          <p:spPr bwMode="auto">
            <a:xfrm>
              <a:off x="2647" y="2836"/>
              <a:ext cx="840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</a:t>
              </a:r>
              <a:endParaRPr lang="pt-BR" sz="1600" baseline="-25000" dirty="0"/>
            </a:p>
          </p:txBody>
        </p:sp>
        <p:sp>
          <p:nvSpPr>
            <p:cNvPr id="492" name="Rectangle 179"/>
            <p:cNvSpPr>
              <a:spLocks noChangeArrowheads="1"/>
            </p:cNvSpPr>
            <p:nvPr/>
          </p:nvSpPr>
          <p:spPr bwMode="auto">
            <a:xfrm>
              <a:off x="2634" y="3970"/>
              <a:ext cx="915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 smtClean="0"/>
            </a:p>
          </p:txBody>
        </p:sp>
        <p:sp>
          <p:nvSpPr>
            <p:cNvPr id="493" name="Rectangle 179"/>
            <p:cNvSpPr>
              <a:spLocks noChangeArrowheads="1"/>
            </p:cNvSpPr>
            <p:nvPr/>
          </p:nvSpPr>
          <p:spPr bwMode="auto">
            <a:xfrm>
              <a:off x="2616" y="5050"/>
              <a:ext cx="951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</a:t>
              </a:r>
              <a:endParaRPr lang="pt-BR" sz="1600" baseline="-25000" dirty="0"/>
            </a:p>
          </p:txBody>
        </p:sp>
        <p:sp>
          <p:nvSpPr>
            <p:cNvPr id="494" name="Rectangle 179"/>
            <p:cNvSpPr>
              <a:spLocks noChangeArrowheads="1"/>
            </p:cNvSpPr>
            <p:nvPr/>
          </p:nvSpPr>
          <p:spPr bwMode="auto">
            <a:xfrm>
              <a:off x="3961" y="3999"/>
              <a:ext cx="1014" cy="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N4</a:t>
              </a:r>
              <a:endParaRPr lang="pt-BR" sz="1600" baseline="-25000" dirty="0" smtClean="0"/>
            </a:p>
          </p:txBody>
        </p:sp>
        <p:cxnSp>
          <p:nvCxnSpPr>
            <p:cNvPr id="495" name="Conector Reto 494"/>
            <p:cNvCxnSpPr/>
            <p:nvPr/>
          </p:nvCxnSpPr>
          <p:spPr>
            <a:xfrm flipH="1">
              <a:off x="4216" y="6253"/>
              <a:ext cx="358" cy="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7" name="Rectangle 140"/>
            <p:cNvSpPr>
              <a:spLocks noChangeArrowheads="1"/>
            </p:cNvSpPr>
            <p:nvPr/>
          </p:nvSpPr>
          <p:spPr bwMode="auto">
            <a:xfrm>
              <a:off x="4574" y="4298"/>
              <a:ext cx="9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2000" b="1" dirty="0"/>
                <a:t>out</a:t>
              </a:r>
              <a:endParaRPr lang="pt-BR" sz="2000" b="1" dirty="0"/>
            </a:p>
          </p:txBody>
        </p:sp>
        <p:sp>
          <p:nvSpPr>
            <p:cNvPr id="13" name="Line 141"/>
            <p:cNvSpPr>
              <a:spLocks noChangeShapeType="1"/>
            </p:cNvSpPr>
            <p:nvPr/>
          </p:nvSpPr>
          <p:spPr bwMode="auto">
            <a:xfrm flipH="1">
              <a:off x="3651" y="3126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grpSp>
          <p:nvGrpSpPr>
            <p:cNvPr id="14" name="Grupo 250"/>
            <p:cNvGrpSpPr/>
            <p:nvPr/>
          </p:nvGrpSpPr>
          <p:grpSpPr>
            <a:xfrm rot="0" flipH="1">
              <a:off x="3957" y="3434"/>
              <a:ext cx="426" cy="1549"/>
              <a:chOff x="3860088" y="4500898"/>
              <a:chExt cx="312112" cy="1159630"/>
            </a:xfrm>
          </p:grpSpPr>
          <p:grpSp>
            <p:nvGrpSpPr>
              <p:cNvPr id="41" name="Group 147"/>
              <p:cNvGrpSpPr/>
              <p:nvPr/>
            </p:nvGrpSpPr>
            <p:grpSpPr bwMode="auto">
              <a:xfrm flipH="1">
                <a:off x="3861804" y="4853819"/>
                <a:ext cx="310396" cy="467238"/>
                <a:chOff x="2970" y="2568"/>
                <a:chExt cx="181" cy="272"/>
              </a:xfrm>
            </p:grpSpPr>
            <p:sp>
              <p:nvSpPr>
                <p:cNvPr id="42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3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4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4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46" name="Line 117"/>
              <p:cNvSpPr>
                <a:spLocks noChangeShapeType="1"/>
              </p:cNvSpPr>
              <p:nvPr/>
            </p:nvSpPr>
            <p:spPr bwMode="auto">
              <a:xfrm>
                <a:off x="3860088" y="4500898"/>
                <a:ext cx="732" cy="35328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47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33947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48" name="Line 93"/>
            <p:cNvSpPr>
              <a:spLocks noChangeShapeType="1"/>
            </p:cNvSpPr>
            <p:nvPr/>
          </p:nvSpPr>
          <p:spPr bwMode="auto">
            <a:xfrm flipH="1">
              <a:off x="3641" y="4240"/>
              <a:ext cx="31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</p:grpSp>
      <p:grpSp>
        <p:nvGrpSpPr>
          <p:cNvPr id="371" name="Grupo 370"/>
          <p:cNvGrpSpPr/>
          <p:nvPr/>
        </p:nvGrpSpPr>
        <p:grpSpPr>
          <a:xfrm>
            <a:off x="1914525" y="1007745"/>
            <a:ext cx="2230755" cy="2892425"/>
            <a:chOff x="6990" y="1783"/>
            <a:chExt cx="3513" cy="4398"/>
          </a:xfrm>
        </p:grpSpPr>
        <p:sp>
          <p:nvSpPr>
            <p:cNvPr id="71" name="Rectangle 180"/>
            <p:cNvSpPr>
              <a:spLocks noChangeArrowheads="1"/>
            </p:cNvSpPr>
            <p:nvPr/>
          </p:nvSpPr>
          <p:spPr bwMode="auto">
            <a:xfrm>
              <a:off x="7852" y="3751"/>
              <a:ext cx="1107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p2</a:t>
              </a:r>
              <a:endParaRPr lang="pt-BR" sz="1600" baseline="-25000" dirty="0" smtClean="0"/>
            </a:p>
          </p:txBody>
        </p:sp>
        <p:grpSp>
          <p:nvGrpSpPr>
            <p:cNvPr id="114" name="Grupo 251"/>
            <p:cNvGrpSpPr/>
            <p:nvPr/>
          </p:nvGrpSpPr>
          <p:grpSpPr>
            <a:xfrm rot="0" flipH="1" flipV="1">
              <a:off x="7532" y="2341"/>
              <a:ext cx="749" cy="1207"/>
              <a:chOff x="6009297" y="1906314"/>
              <a:chExt cx="548299" cy="859046"/>
            </a:xfrm>
          </p:grpSpPr>
          <p:grpSp>
            <p:nvGrpSpPr>
              <p:cNvPr id="121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2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4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5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6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194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195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197" name="Grupo 251"/>
            <p:cNvGrpSpPr/>
            <p:nvPr/>
          </p:nvGrpSpPr>
          <p:grpSpPr>
            <a:xfrm rot="0" flipH="1" flipV="1">
              <a:off x="8793" y="2364"/>
              <a:ext cx="749" cy="1207"/>
              <a:chOff x="6009297" y="1906314"/>
              <a:chExt cx="548299" cy="859046"/>
            </a:xfrm>
          </p:grpSpPr>
          <p:grpSp>
            <p:nvGrpSpPr>
              <p:cNvPr id="198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99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0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01" name="Line 84"/>
                <p:cNvSpPr>
                  <a:spLocks noChangeShapeType="1"/>
                </p:cNvSpPr>
                <p:nvPr/>
              </p:nvSpPr>
              <p:spPr bwMode="auto">
                <a:xfrm>
                  <a:off x="5282680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0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0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04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p>
                  <a:endParaRPr lang="en-US"/>
                </a:p>
              </p:txBody>
            </p:sp>
          </p:grpSp>
          <p:sp>
            <p:nvSpPr>
              <p:cNvPr id="205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grpSp>
          <p:nvGrpSpPr>
            <p:cNvPr id="218" name="Grupo 250"/>
            <p:cNvGrpSpPr/>
            <p:nvPr/>
          </p:nvGrpSpPr>
          <p:grpSpPr>
            <a:xfrm rot="0" flipH="1">
              <a:off x="8777" y="4920"/>
              <a:ext cx="745" cy="1253"/>
              <a:chOff x="3860088" y="4853819"/>
              <a:chExt cx="545338" cy="887565"/>
            </a:xfrm>
          </p:grpSpPr>
          <p:grpSp>
            <p:nvGrpSpPr>
              <p:cNvPr id="219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2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21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22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2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2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25" name="Line 141"/>
              <p:cNvSpPr>
                <a:spLocks noChangeShapeType="1"/>
              </p:cNvSpPr>
              <p:nvPr/>
            </p:nvSpPr>
            <p:spPr bwMode="auto">
              <a:xfrm>
                <a:off x="3860088" y="5321429"/>
                <a:ext cx="2196" cy="41995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sp>
          <p:nvSpPr>
            <p:cNvPr id="226" name="Oval 111"/>
            <p:cNvSpPr>
              <a:spLocks noChangeArrowheads="1"/>
            </p:cNvSpPr>
            <p:nvPr/>
          </p:nvSpPr>
          <p:spPr bwMode="auto">
            <a:xfrm>
              <a:off x="9468" y="4651"/>
              <a:ext cx="105" cy="10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p>
              <a:endParaRPr lang="en-US"/>
            </a:p>
          </p:txBody>
        </p:sp>
        <p:grpSp>
          <p:nvGrpSpPr>
            <p:cNvPr id="227" name="Grupo 250"/>
            <p:cNvGrpSpPr/>
            <p:nvPr/>
          </p:nvGrpSpPr>
          <p:grpSpPr>
            <a:xfrm rot="0" flipH="1">
              <a:off x="7525" y="4920"/>
              <a:ext cx="745" cy="1253"/>
              <a:chOff x="3860088" y="4853819"/>
              <a:chExt cx="545338" cy="892195"/>
            </a:xfrm>
          </p:grpSpPr>
          <p:grpSp>
            <p:nvGrpSpPr>
              <p:cNvPr id="228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29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31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33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3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  <p:sp>
              <p:nvSpPr>
                <p:cNvPr id="23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p>
                  <a:endParaRPr lang="pt-BR"/>
                </a:p>
              </p:txBody>
            </p:sp>
          </p:grpSp>
          <p:sp>
            <p:nvSpPr>
              <p:cNvPr id="245" name="Line 141"/>
              <p:cNvSpPr>
                <a:spLocks noChangeShapeType="1"/>
              </p:cNvSpPr>
              <p:nvPr/>
            </p:nvSpPr>
            <p:spPr bwMode="auto">
              <a:xfrm>
                <a:off x="3860088" y="5320874"/>
                <a:ext cx="732" cy="4251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</p:grpSp>
        <p:cxnSp>
          <p:nvCxnSpPr>
            <p:cNvPr id="246" name="Conector Reto 245"/>
            <p:cNvCxnSpPr/>
            <p:nvPr/>
          </p:nvCxnSpPr>
          <p:spPr>
            <a:xfrm flipV="1">
              <a:off x="7384" y="2364"/>
              <a:ext cx="283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140"/>
            <p:cNvSpPr>
              <a:spLocks noChangeArrowheads="1"/>
            </p:cNvSpPr>
            <p:nvPr/>
          </p:nvSpPr>
          <p:spPr bwMode="auto">
            <a:xfrm flipH="1">
              <a:off x="7137" y="2777"/>
              <a:ext cx="703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altLang="en-US" sz="1400" b="1" baseline="-25000" dirty="0" err="1" smtClean="0"/>
            </a:p>
          </p:txBody>
        </p:sp>
        <p:cxnSp>
          <p:nvCxnSpPr>
            <p:cNvPr id="249" name="Conector Reto 248"/>
            <p:cNvCxnSpPr/>
            <p:nvPr/>
          </p:nvCxnSpPr>
          <p:spPr>
            <a:xfrm flipH="1">
              <a:off x="8254" y="3527"/>
              <a:ext cx="7" cy="23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Rectangle 140"/>
            <p:cNvSpPr>
              <a:spLocks noChangeArrowheads="1"/>
            </p:cNvSpPr>
            <p:nvPr/>
          </p:nvSpPr>
          <p:spPr bwMode="auto">
            <a:xfrm flipH="1">
              <a:off x="6990" y="4812"/>
              <a:ext cx="850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altLang="en-US" sz="1400" b="1" baseline="-25000" dirty="0" err="1" smtClean="0"/>
            </a:p>
          </p:txBody>
        </p:sp>
        <p:sp>
          <p:nvSpPr>
            <p:cNvPr id="251" name="Rectangle 179"/>
            <p:cNvSpPr>
              <a:spLocks noChangeArrowheads="1"/>
            </p:cNvSpPr>
            <p:nvPr/>
          </p:nvSpPr>
          <p:spPr bwMode="auto">
            <a:xfrm flipH="1">
              <a:off x="7815" y="2846"/>
              <a:ext cx="951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P1</a:t>
              </a:r>
              <a:endParaRPr lang="pt-BR" sz="1600" baseline="-25000" dirty="0"/>
            </a:p>
          </p:txBody>
        </p:sp>
        <p:sp>
          <p:nvSpPr>
            <p:cNvPr id="252" name="Rectangle 179"/>
            <p:cNvSpPr>
              <a:spLocks noChangeArrowheads="1"/>
            </p:cNvSpPr>
            <p:nvPr/>
          </p:nvSpPr>
          <p:spPr bwMode="auto">
            <a:xfrm flipH="1">
              <a:off x="9114" y="2868"/>
              <a:ext cx="945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P2</a:t>
              </a:r>
              <a:endParaRPr lang="pt-BR" sz="1600" baseline="-25000" dirty="0"/>
            </a:p>
          </p:txBody>
        </p:sp>
        <p:sp>
          <p:nvSpPr>
            <p:cNvPr id="253" name="Rectangle 180"/>
            <p:cNvSpPr>
              <a:spLocks noChangeArrowheads="1"/>
            </p:cNvSpPr>
            <p:nvPr/>
          </p:nvSpPr>
          <p:spPr bwMode="auto">
            <a:xfrm>
              <a:off x="7852" y="5022"/>
              <a:ext cx="1107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N1</a:t>
              </a:r>
              <a:endParaRPr lang="pt-BR" sz="1600" baseline="-25000" dirty="0"/>
            </a:p>
          </p:txBody>
        </p:sp>
        <p:sp>
          <p:nvSpPr>
            <p:cNvPr id="254" name="Rectangle 180"/>
            <p:cNvSpPr>
              <a:spLocks noChangeArrowheads="1"/>
            </p:cNvSpPr>
            <p:nvPr/>
          </p:nvSpPr>
          <p:spPr bwMode="auto">
            <a:xfrm>
              <a:off x="9164" y="5042"/>
              <a:ext cx="1107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sp>
          <p:nvSpPr>
            <p:cNvPr id="262" name="Rectangle 178"/>
            <p:cNvSpPr>
              <a:spLocks noChangeArrowheads="1"/>
            </p:cNvSpPr>
            <p:nvPr/>
          </p:nvSpPr>
          <p:spPr bwMode="auto">
            <a:xfrm flipH="1">
              <a:off x="8443" y="1783"/>
              <a:ext cx="787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DD</a:t>
              </a:r>
              <a:endParaRPr lang="pt-BR" sz="1600" baseline="-25000" dirty="0"/>
            </a:p>
          </p:txBody>
        </p:sp>
        <p:sp>
          <p:nvSpPr>
            <p:cNvPr id="263" name="Rectangle 179"/>
            <p:cNvSpPr>
              <a:spLocks noChangeArrowheads="1"/>
            </p:cNvSpPr>
            <p:nvPr/>
          </p:nvSpPr>
          <p:spPr bwMode="auto">
            <a:xfrm flipH="1">
              <a:off x="9137" y="3794"/>
              <a:ext cx="951" cy="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r>
                <a:rPr lang="pt-BR" sz="1600" dirty="0"/>
                <a:t>M</a:t>
              </a:r>
              <a:r>
                <a:rPr lang="pt-BR" sz="1600" baseline="-25000" dirty="0"/>
                <a:t>P3</a:t>
              </a:r>
              <a:endParaRPr lang="pt-BR" sz="1600" baseline="-25000" dirty="0"/>
            </a:p>
          </p:txBody>
        </p:sp>
        <p:grpSp>
          <p:nvGrpSpPr>
            <p:cNvPr id="264" name="Group 93"/>
            <p:cNvGrpSpPr/>
            <p:nvPr/>
          </p:nvGrpSpPr>
          <p:grpSpPr bwMode="auto">
            <a:xfrm rot="0" flipV="1">
              <a:off x="7525" y="3776"/>
              <a:ext cx="754" cy="657"/>
              <a:chOff x="5039234" y="4977172"/>
              <a:chExt cx="511062" cy="432453"/>
            </a:xfrm>
          </p:grpSpPr>
          <p:sp>
            <p:nvSpPr>
              <p:cNvPr id="272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7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7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76" name="Line 85"/>
              <p:cNvSpPr>
                <a:spLocks noChangeShapeType="1"/>
              </p:cNvSpPr>
              <p:nvPr/>
            </p:nvSpPr>
            <p:spPr bwMode="auto">
              <a:xfrm flipV="1">
                <a:off x="5298269" y="5409625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9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29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grpSp>
          <p:nvGrpSpPr>
            <p:cNvPr id="300" name="Group 93"/>
            <p:cNvGrpSpPr/>
            <p:nvPr/>
          </p:nvGrpSpPr>
          <p:grpSpPr bwMode="auto">
            <a:xfrm rot="0" flipV="1">
              <a:off x="8782" y="3853"/>
              <a:ext cx="754" cy="656"/>
              <a:chOff x="5039234" y="4977172"/>
              <a:chExt cx="511062" cy="432048"/>
            </a:xfrm>
          </p:grpSpPr>
          <p:sp>
            <p:nvSpPr>
              <p:cNvPr id="301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02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03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04" name="Line 85"/>
              <p:cNvSpPr>
                <a:spLocks noChangeShapeType="1"/>
              </p:cNvSpPr>
              <p:nvPr/>
            </p:nvSpPr>
            <p:spPr bwMode="auto">
              <a:xfrm flipV="1">
                <a:off x="5298269" y="5402014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05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pt-BR"/>
              </a:p>
            </p:txBody>
          </p:sp>
          <p:sp>
            <p:nvSpPr>
              <p:cNvPr id="307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en-US"/>
              </a:p>
            </p:txBody>
          </p:sp>
        </p:grpSp>
        <p:sp>
          <p:nvSpPr>
            <p:cNvPr id="309" name="Rectangle 140"/>
            <p:cNvSpPr>
              <a:spLocks noChangeArrowheads="1"/>
            </p:cNvSpPr>
            <p:nvPr/>
          </p:nvSpPr>
          <p:spPr bwMode="auto">
            <a:xfrm flipH="1">
              <a:off x="8411" y="2790"/>
              <a:ext cx="703" cy="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altLang="en-US" sz="1400" b="1" baseline="-25000" dirty="0" err="1" smtClean="0"/>
            </a:p>
          </p:txBody>
        </p:sp>
        <p:cxnSp>
          <p:nvCxnSpPr>
            <p:cNvPr id="345" name="Conector Reto 344"/>
            <p:cNvCxnSpPr/>
            <p:nvPr/>
          </p:nvCxnSpPr>
          <p:spPr>
            <a:xfrm>
              <a:off x="9528" y="3543"/>
              <a:ext cx="8" cy="3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Line 65"/>
            <p:cNvSpPr>
              <a:spLocks noChangeShapeType="1"/>
            </p:cNvSpPr>
            <p:nvPr/>
          </p:nvSpPr>
          <p:spPr bwMode="auto">
            <a:xfrm flipV="1">
              <a:off x="8261" y="4433"/>
              <a:ext cx="0" cy="47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sp>
          <p:nvSpPr>
            <p:cNvPr id="351" name="Line 65"/>
            <p:cNvSpPr>
              <a:spLocks noChangeShapeType="1"/>
            </p:cNvSpPr>
            <p:nvPr/>
          </p:nvSpPr>
          <p:spPr bwMode="auto">
            <a:xfrm flipV="1">
              <a:off x="9528" y="4509"/>
              <a:ext cx="0" cy="4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pt-BR"/>
            </a:p>
          </p:txBody>
        </p:sp>
        <p:cxnSp>
          <p:nvCxnSpPr>
            <p:cNvPr id="362" name="Conector Reto 361"/>
            <p:cNvCxnSpPr/>
            <p:nvPr/>
          </p:nvCxnSpPr>
          <p:spPr>
            <a:xfrm>
              <a:off x="9519" y="4708"/>
              <a:ext cx="50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3" name="Rectangle 140"/>
            <p:cNvSpPr>
              <a:spLocks noChangeArrowheads="1"/>
            </p:cNvSpPr>
            <p:nvPr/>
          </p:nvSpPr>
          <p:spPr bwMode="auto">
            <a:xfrm>
              <a:off x="7153" y="3571"/>
              <a:ext cx="754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2000" b="1" dirty="0"/>
                <a:t>in</a:t>
              </a:r>
              <a:endParaRPr lang="pt-BR" sz="2000" b="1" dirty="0"/>
            </a:p>
          </p:txBody>
        </p:sp>
        <p:sp>
          <p:nvSpPr>
            <p:cNvPr id="366" name="Rectangle 140"/>
            <p:cNvSpPr>
              <a:spLocks noChangeArrowheads="1"/>
            </p:cNvSpPr>
            <p:nvPr/>
          </p:nvSpPr>
          <p:spPr bwMode="auto">
            <a:xfrm>
              <a:off x="9573" y="4180"/>
              <a:ext cx="930" cy="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p>
              <a:pPr eaLnBrk="0" hangingPunct="0">
                <a:spcBef>
                  <a:spcPct val="20000"/>
                </a:spcBef>
              </a:pPr>
              <a:r>
                <a:rPr lang="pt-BR" sz="2000" b="1" dirty="0"/>
                <a:t>out</a:t>
              </a:r>
              <a:endParaRPr lang="pt-BR" sz="2000" b="1" dirty="0"/>
            </a:p>
          </p:txBody>
        </p:sp>
        <p:cxnSp>
          <p:nvCxnSpPr>
            <p:cNvPr id="368" name="Conector Reto 367"/>
            <p:cNvCxnSpPr/>
            <p:nvPr/>
          </p:nvCxnSpPr>
          <p:spPr>
            <a:xfrm flipH="1">
              <a:off x="8102" y="6165"/>
              <a:ext cx="358" cy="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Conector Reto 368"/>
            <p:cNvCxnSpPr/>
            <p:nvPr/>
          </p:nvCxnSpPr>
          <p:spPr>
            <a:xfrm flipH="1">
              <a:off x="9342" y="6173"/>
              <a:ext cx="358" cy="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2" name="Line 141"/>
          <p:cNvSpPr>
            <a:spLocks noChangeShapeType="1"/>
          </p:cNvSpPr>
          <p:nvPr/>
        </p:nvSpPr>
        <p:spPr bwMode="auto">
          <a:xfrm flipH="1">
            <a:off x="3048635" y="2910205"/>
            <a:ext cx="0" cy="3962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pt-BR"/>
          </a:p>
        </p:txBody>
      </p:sp>
      <p:sp>
        <p:nvSpPr>
          <p:cNvPr id="373" name="Line 141"/>
          <p:cNvSpPr>
            <a:spLocks noChangeShapeType="1"/>
          </p:cNvSpPr>
          <p:nvPr/>
        </p:nvSpPr>
        <p:spPr bwMode="auto">
          <a:xfrm flipH="1">
            <a:off x="3046095" y="2567940"/>
            <a:ext cx="0" cy="39624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pt-BR"/>
          </a:p>
        </p:txBody>
      </p:sp>
      <p:sp>
        <p:nvSpPr>
          <p:cNvPr id="374" name="Line 93"/>
          <p:cNvSpPr>
            <a:spLocks noChangeShapeType="1"/>
          </p:cNvSpPr>
          <p:nvPr/>
        </p:nvSpPr>
        <p:spPr bwMode="auto">
          <a:xfrm flipH="1">
            <a:off x="2727325" y="2910205"/>
            <a:ext cx="3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p>
            <a:endParaRPr lang="pt-BR"/>
          </a:p>
        </p:txBody>
      </p:sp>
      <p:sp>
        <p:nvSpPr>
          <p:cNvPr id="375" name="Rectangle 140"/>
          <p:cNvSpPr>
            <a:spLocks noChangeArrowheads="1"/>
          </p:cNvSpPr>
          <p:nvPr/>
        </p:nvSpPr>
        <p:spPr bwMode="auto">
          <a:xfrm>
            <a:off x="2164715" y="3889375"/>
            <a:ext cx="1866265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 eaLnBrk="0" hangingPunct="0">
              <a:spcBef>
                <a:spcPct val="20000"/>
              </a:spcBef>
            </a:pPr>
            <a:r>
              <a:rPr lang="pt-BR" sz="2000" dirty="0"/>
              <a:t>fo-n-data chain</a:t>
            </a:r>
            <a:endParaRPr lang="pt-BR" sz="2000" dirty="0"/>
          </a:p>
        </p:txBody>
      </p:sp>
      <p:sp>
        <p:nvSpPr>
          <p:cNvPr id="376" name="Rectangle 140"/>
          <p:cNvSpPr>
            <a:spLocks noChangeArrowheads="1"/>
          </p:cNvSpPr>
          <p:nvPr/>
        </p:nvSpPr>
        <p:spPr bwMode="auto">
          <a:xfrm>
            <a:off x="4378325" y="3900170"/>
            <a:ext cx="22479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algn="ctr" eaLnBrk="0" hangingPunct="0">
              <a:spcBef>
                <a:spcPct val="20000"/>
              </a:spcBef>
            </a:pPr>
            <a:r>
              <a:rPr lang="pt-BR" sz="2000" dirty="0"/>
              <a:t>fo-p-data chain</a:t>
            </a:r>
            <a:endParaRPr lang="pt-BR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78"/>
          <p:cNvSpPr>
            <a:spLocks noChangeArrowheads="1"/>
          </p:cNvSpPr>
          <p:nvPr/>
        </p:nvSpPr>
        <p:spPr bwMode="auto">
          <a:xfrm>
            <a:off x="3196268" y="292100"/>
            <a:ext cx="705805" cy="371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DD</a:t>
            </a:r>
            <a:endParaRPr lang="pt-BR" sz="1600" baseline="-25000" dirty="0"/>
          </a:p>
        </p:txBody>
      </p:sp>
      <p:graphicFrame>
        <p:nvGraphicFramePr>
          <p:cNvPr id="256" name="Tabela 255"/>
          <p:cNvGraphicFramePr>
            <a:graphicFrameLocks noGrp="1"/>
          </p:cNvGraphicFramePr>
          <p:nvPr/>
        </p:nvGraphicFramePr>
        <p:xfrm>
          <a:off x="6410325" y="996957"/>
          <a:ext cx="2460625" cy="4221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718"/>
                <a:gridCol w="1879907"/>
              </a:tblGrid>
              <a:tr h="3789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Genes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Parameters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p1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p2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p4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smtClean="0"/>
                        <a:t>L</a:t>
                      </a:r>
                      <a:r>
                        <a:rPr lang="en-US" sz="1200" baseline="-25000" smtClean="0"/>
                        <a:t>10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smtClean="0"/>
                        <a:t>L</a:t>
                      </a:r>
                      <a:r>
                        <a:rPr lang="en-US" sz="1200" baseline="-25000" smtClean="0"/>
                        <a:t>11 </a:t>
                      </a:r>
                      <a:r>
                        <a:rPr lang="en-US" sz="1200" baseline="0" dirty="0" smtClean="0"/>
                        <a:t>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p3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c10 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12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X3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p5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X4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n1</a:t>
                      </a:r>
                      <a:r>
                        <a:rPr lang="en-US" sz="1200" dirty="0" smtClean="0"/>
                        <a:t> L</a:t>
                      </a:r>
                      <a:r>
                        <a:rPr lang="en-US" sz="1200" baseline="-25000" dirty="0" smtClean="0"/>
                        <a:t>n2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X5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X6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smtClean="0"/>
                        <a:t>L</a:t>
                      </a:r>
                      <a:r>
                        <a:rPr lang="en-US" sz="1200" baseline="-25000" dirty="0" smtClean="0"/>
                        <a:t>n5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37894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X7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p2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p3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10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</a:t>
                      </a:r>
                      <a:r>
                        <a:rPr lang="en-US" sz="1200" baseline="-25000" dirty="0" smtClean="0"/>
                        <a:t>c10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12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X8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X9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p5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X10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n1</a:t>
                      </a:r>
                      <a:r>
                        <a:rPr lang="en-US" sz="1200" dirty="0" smtClean="0"/>
                        <a:t> W</a:t>
                      </a:r>
                      <a:r>
                        <a:rPr lang="en-US" sz="1200" baseline="-25000" dirty="0" smtClean="0"/>
                        <a:t>n2</a:t>
                      </a:r>
                      <a:r>
                        <a:rPr lang="en-US" sz="1200" baseline="0" dirty="0" smtClean="0"/>
                        <a:t> W</a:t>
                      </a:r>
                      <a:r>
                        <a:rPr lang="en-US" sz="1200" baseline="-25000" dirty="0" smtClean="0"/>
                        <a:t>n3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X11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n4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X12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n5</a:t>
                      </a:r>
                      <a:r>
                        <a:rPr lang="en-US" sz="1200" baseline="0" dirty="0" smtClean="0"/>
                        <a:t> (um)</a:t>
                      </a:r>
                      <a:endParaRPr lang="en-US" sz="1200" baseline="-250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X13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R1 (</a:t>
                      </a:r>
                      <a:r>
                        <a:rPr lang="en-US" sz="1200" dirty="0" err="1" smtClean="0"/>
                        <a:t>Kohm</a:t>
                      </a:r>
                      <a:r>
                        <a:rPr lang="en-US" sz="1200" dirty="0" smtClean="0"/>
                        <a:t>)</a:t>
                      </a:r>
                      <a:endParaRPr lang="pt-BR" sz="1200" dirty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X14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err="1" smtClean="0"/>
                        <a:t>Relacão</a:t>
                      </a:r>
                      <a:r>
                        <a:rPr lang="en-US" sz="1200" baseline="0" dirty="0" smtClean="0"/>
                        <a:t> p/ </a:t>
                      </a:r>
                      <a:r>
                        <a:rPr lang="en-US" sz="1200" dirty="0" smtClean="0"/>
                        <a:t>R2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X15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dirty="0" err="1" smtClean="0"/>
                        <a:t>Relacão</a:t>
                      </a:r>
                      <a:r>
                        <a:rPr lang="en-US" sz="1200" dirty="0" smtClean="0"/>
                        <a:t> p</a:t>
                      </a:r>
                      <a:r>
                        <a:rPr lang="en-US" sz="1200" smtClean="0"/>
                        <a:t>/ R3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  <a:tr h="2308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X16</a:t>
                      </a:r>
                      <a:endParaRPr lang="pt-BR" sz="12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200" baseline="0" dirty="0" smtClean="0"/>
                        <a:t>W</a:t>
                      </a:r>
                      <a:r>
                        <a:rPr lang="en-US" sz="1200" baseline="-25000" dirty="0" smtClean="0"/>
                        <a:t>11</a:t>
                      </a:r>
                      <a:r>
                        <a:rPr lang="en-US" sz="1200" baseline="0" dirty="0" smtClean="0"/>
                        <a:t>/W</a:t>
                      </a:r>
                      <a:r>
                        <a:rPr lang="en-US" sz="1200" baseline="-25000" dirty="0" smtClean="0"/>
                        <a:t>p2</a:t>
                      </a:r>
                      <a:endParaRPr lang="pt-BR" sz="1200" dirty="0" smtClean="0"/>
                    </a:p>
                  </a:txBody>
                  <a:tcPr marT="0" marB="0"/>
                </a:tc>
              </a:tr>
            </a:tbl>
          </a:graphicData>
        </a:graphic>
      </p:graphicFrame>
      <p:grpSp>
        <p:nvGrpSpPr>
          <p:cNvPr id="286" name="Grupo 285"/>
          <p:cNvGrpSpPr/>
          <p:nvPr/>
        </p:nvGrpSpPr>
        <p:grpSpPr>
          <a:xfrm>
            <a:off x="266701" y="637690"/>
            <a:ext cx="6353174" cy="5963135"/>
            <a:chOff x="475526" y="637690"/>
            <a:chExt cx="5610314" cy="5754051"/>
          </a:xfrm>
        </p:grpSpPr>
        <p:sp>
          <p:nvSpPr>
            <p:cNvPr id="5" name="Rectangle 154"/>
            <p:cNvSpPr>
              <a:spLocks noChangeArrowheads="1"/>
            </p:cNvSpPr>
            <p:nvPr/>
          </p:nvSpPr>
          <p:spPr bwMode="auto">
            <a:xfrm>
              <a:off x="5465332" y="3731754"/>
              <a:ext cx="620508" cy="32929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/>
                <a:t>I</a:t>
              </a:r>
              <a:r>
                <a:rPr lang="pt-BR" sz="1200" baseline="-25000" dirty="0"/>
                <a:t>CTAT</a:t>
              </a:r>
              <a:endParaRPr lang="pt-BR" sz="1200" baseline="-25000" dirty="0"/>
            </a:p>
          </p:txBody>
        </p:sp>
        <p:sp>
          <p:nvSpPr>
            <p:cNvPr id="8" name="Line 60"/>
            <p:cNvSpPr>
              <a:spLocks noChangeShapeType="1"/>
            </p:cNvSpPr>
            <p:nvPr/>
          </p:nvSpPr>
          <p:spPr bwMode="auto">
            <a:xfrm flipV="1">
              <a:off x="1816760" y="648166"/>
              <a:ext cx="0" cy="1166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Line 61"/>
            <p:cNvSpPr>
              <a:spLocks noChangeShapeType="1"/>
            </p:cNvSpPr>
            <p:nvPr/>
          </p:nvSpPr>
          <p:spPr bwMode="auto">
            <a:xfrm flipV="1">
              <a:off x="2761932" y="648164"/>
              <a:ext cx="0" cy="11595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84"/>
            <p:cNvSpPr>
              <a:spLocks noChangeShapeType="1"/>
            </p:cNvSpPr>
            <p:nvPr/>
          </p:nvSpPr>
          <p:spPr bwMode="auto">
            <a:xfrm rot="10800000">
              <a:off x="2324341" y="2071100"/>
              <a:ext cx="0" cy="641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" name="Group 93"/>
            <p:cNvGrpSpPr/>
            <p:nvPr/>
          </p:nvGrpSpPr>
          <p:grpSpPr bwMode="auto">
            <a:xfrm flipH="1">
              <a:off x="1824422" y="1818456"/>
              <a:ext cx="411622" cy="513314"/>
              <a:chOff x="5039234" y="4977172"/>
              <a:chExt cx="503606" cy="432048"/>
            </a:xfrm>
          </p:grpSpPr>
          <p:sp>
            <p:nvSpPr>
              <p:cNvPr id="250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1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2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3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4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5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" name="Oval 41"/>
            <p:cNvSpPr>
              <a:spLocks noChangeArrowheads="1"/>
            </p:cNvSpPr>
            <p:nvPr/>
          </p:nvSpPr>
          <p:spPr bwMode="auto">
            <a:xfrm>
              <a:off x="2738559" y="2671223"/>
              <a:ext cx="58433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42"/>
            <p:cNvSpPr>
              <a:spLocks noChangeArrowheads="1"/>
            </p:cNvSpPr>
            <p:nvPr/>
          </p:nvSpPr>
          <p:spPr bwMode="auto">
            <a:xfrm>
              <a:off x="2295774" y="2029581"/>
              <a:ext cx="58432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60"/>
            <p:cNvSpPr>
              <a:spLocks noChangeShapeType="1"/>
            </p:cNvSpPr>
            <p:nvPr/>
          </p:nvSpPr>
          <p:spPr bwMode="auto">
            <a:xfrm flipV="1">
              <a:off x="3452587" y="654514"/>
              <a:ext cx="0" cy="1151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61"/>
            <p:cNvSpPr>
              <a:spLocks noChangeShapeType="1"/>
            </p:cNvSpPr>
            <p:nvPr/>
          </p:nvSpPr>
          <p:spPr bwMode="auto">
            <a:xfrm flipV="1">
              <a:off x="1036238" y="645310"/>
              <a:ext cx="0" cy="24828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8" name="Group 207"/>
            <p:cNvGrpSpPr/>
            <p:nvPr/>
          </p:nvGrpSpPr>
          <p:grpSpPr bwMode="auto">
            <a:xfrm>
              <a:off x="683049" y="3128112"/>
              <a:ext cx="353190" cy="513314"/>
              <a:chOff x="680" y="1344"/>
              <a:chExt cx="272" cy="272"/>
            </a:xfrm>
          </p:grpSpPr>
          <p:sp>
            <p:nvSpPr>
              <p:cNvPr id="232" name="Line 82"/>
              <p:cNvSpPr>
                <a:spLocks noChangeShapeType="1"/>
              </p:cNvSpPr>
              <p:nvPr/>
            </p:nvSpPr>
            <p:spPr bwMode="auto">
              <a:xfrm>
                <a:off x="771" y="134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3" name="Line 83"/>
              <p:cNvSpPr>
                <a:spLocks noChangeShapeType="1"/>
              </p:cNvSpPr>
              <p:nvPr/>
            </p:nvSpPr>
            <p:spPr bwMode="auto">
              <a:xfrm>
                <a:off x="794" y="1344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4" name="Line 84"/>
              <p:cNvSpPr>
                <a:spLocks noChangeShapeType="1"/>
              </p:cNvSpPr>
              <p:nvPr/>
            </p:nvSpPr>
            <p:spPr bwMode="auto">
              <a:xfrm>
                <a:off x="794" y="1344"/>
                <a:ext cx="1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5" name="Line 85"/>
              <p:cNvSpPr>
                <a:spLocks noChangeShapeType="1"/>
              </p:cNvSpPr>
              <p:nvPr/>
            </p:nvSpPr>
            <p:spPr bwMode="auto">
              <a:xfrm flipV="1">
                <a:off x="794" y="1616"/>
                <a:ext cx="1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6" name="Line 93"/>
              <p:cNvSpPr>
                <a:spLocks noChangeShapeType="1"/>
              </p:cNvSpPr>
              <p:nvPr/>
            </p:nvSpPr>
            <p:spPr bwMode="auto">
              <a:xfrm flipH="1">
                <a:off x="680" y="1480"/>
                <a:ext cx="9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7" name="Oval 145"/>
              <p:cNvSpPr>
                <a:spLocks noChangeArrowheads="1"/>
              </p:cNvSpPr>
              <p:nvPr/>
            </p:nvSpPr>
            <p:spPr bwMode="auto">
              <a:xfrm>
                <a:off x="725" y="1457"/>
                <a:ext cx="44" cy="46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 flipH="1">
              <a:off x="1036237" y="3643121"/>
              <a:ext cx="649" cy="14135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Line 65"/>
            <p:cNvSpPr>
              <a:spLocks noChangeShapeType="1"/>
            </p:cNvSpPr>
            <p:nvPr/>
          </p:nvSpPr>
          <p:spPr bwMode="auto">
            <a:xfrm flipH="1">
              <a:off x="3445587" y="2327164"/>
              <a:ext cx="649" cy="2514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66"/>
            <p:cNvSpPr>
              <a:spLocks noChangeShapeType="1"/>
            </p:cNvSpPr>
            <p:nvPr/>
          </p:nvSpPr>
          <p:spPr bwMode="auto">
            <a:xfrm>
              <a:off x="1823124" y="2327755"/>
              <a:ext cx="1298" cy="10171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2768424" y="2327755"/>
              <a:ext cx="0" cy="18710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61"/>
            <p:cNvSpPr>
              <a:spLocks noChangeShapeType="1"/>
            </p:cNvSpPr>
            <p:nvPr/>
          </p:nvSpPr>
          <p:spPr bwMode="auto">
            <a:xfrm flipV="1">
              <a:off x="1823124" y="2873151"/>
              <a:ext cx="0" cy="7699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4" name="Group 107"/>
            <p:cNvGrpSpPr/>
            <p:nvPr/>
          </p:nvGrpSpPr>
          <p:grpSpPr bwMode="auto">
            <a:xfrm>
              <a:off x="1415008" y="3650979"/>
              <a:ext cx="411622" cy="513314"/>
              <a:chOff x="5040052" y="4977172"/>
              <a:chExt cx="504507" cy="432048"/>
            </a:xfrm>
          </p:grpSpPr>
          <p:sp>
            <p:nvSpPr>
              <p:cNvPr id="226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7" name="Line 83"/>
              <p:cNvSpPr>
                <a:spLocks noChangeShapeType="1"/>
              </p:cNvSpPr>
              <p:nvPr/>
            </p:nvSpPr>
            <p:spPr bwMode="auto">
              <a:xfrm>
                <a:off x="5292532" y="4977172"/>
                <a:ext cx="0" cy="4320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8" name="Line 84"/>
              <p:cNvSpPr>
                <a:spLocks noChangeShapeType="1"/>
              </p:cNvSpPr>
              <p:nvPr/>
            </p:nvSpPr>
            <p:spPr bwMode="auto">
              <a:xfrm>
                <a:off x="5292531" y="4977172"/>
                <a:ext cx="2520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9" name="Line 85"/>
              <p:cNvSpPr>
                <a:spLocks noChangeShapeType="1"/>
              </p:cNvSpPr>
              <p:nvPr/>
            </p:nvSpPr>
            <p:spPr bwMode="auto">
              <a:xfrm flipV="1">
                <a:off x="5292531" y="5409220"/>
                <a:ext cx="2520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0" name="Line 93"/>
              <p:cNvSpPr>
                <a:spLocks noChangeShapeType="1"/>
              </p:cNvSpPr>
              <p:nvPr/>
            </p:nvSpPr>
            <p:spPr bwMode="auto">
              <a:xfrm flipH="1">
                <a:off x="5040052" y="5193196"/>
                <a:ext cx="216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1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" name="Line 96"/>
            <p:cNvSpPr>
              <a:spLocks noChangeShapeType="1"/>
            </p:cNvSpPr>
            <p:nvPr/>
          </p:nvSpPr>
          <p:spPr bwMode="auto">
            <a:xfrm>
              <a:off x="683049" y="3376277"/>
              <a:ext cx="0" cy="537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Line 97"/>
            <p:cNvSpPr>
              <a:spLocks noChangeShapeType="1"/>
            </p:cNvSpPr>
            <p:nvPr/>
          </p:nvSpPr>
          <p:spPr bwMode="auto">
            <a:xfrm flipV="1">
              <a:off x="683049" y="3906268"/>
              <a:ext cx="840123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Oval 98"/>
            <p:cNvSpPr>
              <a:spLocks noChangeArrowheads="1"/>
            </p:cNvSpPr>
            <p:nvPr/>
          </p:nvSpPr>
          <p:spPr bwMode="auto">
            <a:xfrm>
              <a:off x="1007671" y="3870158"/>
              <a:ext cx="58432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" name="Group 147"/>
            <p:cNvGrpSpPr/>
            <p:nvPr/>
          </p:nvGrpSpPr>
          <p:grpSpPr bwMode="auto">
            <a:xfrm>
              <a:off x="2354206" y="5056621"/>
              <a:ext cx="412920" cy="513314"/>
              <a:chOff x="2834" y="2568"/>
              <a:chExt cx="318" cy="272"/>
            </a:xfrm>
          </p:grpSpPr>
          <p:sp>
            <p:nvSpPr>
              <p:cNvPr id="221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2" name="Line 83"/>
              <p:cNvSpPr>
                <a:spLocks noChangeShapeType="1"/>
              </p:cNvSpPr>
              <p:nvPr/>
            </p:nvSpPr>
            <p:spPr bwMode="auto">
              <a:xfrm>
                <a:off x="2993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3" name="Line 84"/>
              <p:cNvSpPr>
                <a:spLocks noChangeShapeType="1"/>
              </p:cNvSpPr>
              <p:nvPr/>
            </p:nvSpPr>
            <p:spPr bwMode="auto">
              <a:xfrm>
                <a:off x="2993" y="2568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4" name="Line 85"/>
              <p:cNvSpPr>
                <a:spLocks noChangeShapeType="1"/>
              </p:cNvSpPr>
              <p:nvPr/>
            </p:nvSpPr>
            <p:spPr bwMode="auto">
              <a:xfrm flipV="1">
                <a:off x="2993" y="284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5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9" name="Group 147"/>
            <p:cNvGrpSpPr/>
            <p:nvPr/>
          </p:nvGrpSpPr>
          <p:grpSpPr bwMode="auto">
            <a:xfrm flipH="1">
              <a:off x="1036238" y="5056621"/>
              <a:ext cx="411622" cy="513314"/>
              <a:chOff x="2834" y="2568"/>
              <a:chExt cx="317" cy="272"/>
            </a:xfrm>
          </p:grpSpPr>
          <p:sp>
            <p:nvSpPr>
              <p:cNvPr id="21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30" name="Group 147"/>
            <p:cNvGrpSpPr/>
            <p:nvPr/>
          </p:nvGrpSpPr>
          <p:grpSpPr bwMode="auto">
            <a:xfrm flipH="1">
              <a:off x="1825721" y="5056621"/>
              <a:ext cx="411622" cy="513314"/>
              <a:chOff x="2834" y="2568"/>
              <a:chExt cx="317" cy="272"/>
            </a:xfrm>
          </p:grpSpPr>
          <p:sp>
            <p:nvSpPr>
              <p:cNvPr id="211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2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3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4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1" name="Line 117"/>
            <p:cNvSpPr>
              <a:spLocks noChangeShapeType="1"/>
            </p:cNvSpPr>
            <p:nvPr/>
          </p:nvSpPr>
          <p:spPr bwMode="auto">
            <a:xfrm flipH="1">
              <a:off x="1824422" y="4158324"/>
              <a:ext cx="2208" cy="898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Line 119"/>
            <p:cNvSpPr>
              <a:spLocks noChangeShapeType="1"/>
            </p:cNvSpPr>
            <p:nvPr/>
          </p:nvSpPr>
          <p:spPr bwMode="auto">
            <a:xfrm>
              <a:off x="1288144" y="5312334"/>
              <a:ext cx="1242655" cy="9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58"/>
            <p:cNvSpPr>
              <a:spLocks noChangeShapeType="1"/>
            </p:cNvSpPr>
            <p:nvPr/>
          </p:nvSpPr>
          <p:spPr bwMode="auto">
            <a:xfrm flipV="1">
              <a:off x="1824422" y="4543309"/>
              <a:ext cx="3830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59"/>
            <p:cNvSpPr>
              <a:spLocks noChangeShapeType="1"/>
            </p:cNvSpPr>
            <p:nvPr/>
          </p:nvSpPr>
          <p:spPr bwMode="auto">
            <a:xfrm flipH="1">
              <a:off x="2206178" y="4543309"/>
              <a:ext cx="0" cy="7699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Oval 123"/>
            <p:cNvSpPr>
              <a:spLocks noChangeArrowheads="1"/>
            </p:cNvSpPr>
            <p:nvPr/>
          </p:nvSpPr>
          <p:spPr bwMode="auto">
            <a:xfrm>
              <a:off x="2177611" y="5269874"/>
              <a:ext cx="58433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24"/>
            <p:cNvSpPr>
              <a:spLocks noChangeArrowheads="1"/>
            </p:cNvSpPr>
            <p:nvPr/>
          </p:nvSpPr>
          <p:spPr bwMode="auto">
            <a:xfrm>
              <a:off x="1794557" y="4499904"/>
              <a:ext cx="58432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" name="Group 147"/>
            <p:cNvGrpSpPr/>
            <p:nvPr/>
          </p:nvGrpSpPr>
          <p:grpSpPr bwMode="auto">
            <a:xfrm rot="10800000">
              <a:off x="2775058" y="4198856"/>
              <a:ext cx="412920" cy="513314"/>
              <a:chOff x="2834" y="2568"/>
              <a:chExt cx="318" cy="272"/>
            </a:xfrm>
          </p:grpSpPr>
          <p:sp>
            <p:nvSpPr>
              <p:cNvPr id="20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7" name="Line 83"/>
              <p:cNvSpPr>
                <a:spLocks noChangeShapeType="1"/>
              </p:cNvSpPr>
              <p:nvPr/>
            </p:nvSpPr>
            <p:spPr bwMode="auto">
              <a:xfrm>
                <a:off x="2993" y="2568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8" name="Line 84"/>
              <p:cNvSpPr>
                <a:spLocks noChangeShapeType="1"/>
              </p:cNvSpPr>
              <p:nvPr/>
            </p:nvSpPr>
            <p:spPr bwMode="auto">
              <a:xfrm>
                <a:off x="2993" y="2568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9" name="Line 85"/>
              <p:cNvSpPr>
                <a:spLocks noChangeShapeType="1"/>
              </p:cNvSpPr>
              <p:nvPr/>
            </p:nvSpPr>
            <p:spPr bwMode="auto">
              <a:xfrm flipV="1">
                <a:off x="2993" y="2840"/>
                <a:ext cx="15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8" name="Line 132"/>
            <p:cNvSpPr>
              <a:spLocks noChangeShapeType="1"/>
            </p:cNvSpPr>
            <p:nvPr/>
          </p:nvSpPr>
          <p:spPr bwMode="auto">
            <a:xfrm>
              <a:off x="2768424" y="4713154"/>
              <a:ext cx="0" cy="343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Line 82"/>
            <p:cNvSpPr>
              <a:spLocks noChangeShapeType="1"/>
            </p:cNvSpPr>
            <p:nvPr/>
          </p:nvSpPr>
          <p:spPr bwMode="auto">
            <a:xfrm flipH="1">
              <a:off x="3690336" y="4840107"/>
              <a:ext cx="0" cy="513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Line 83"/>
            <p:cNvSpPr>
              <a:spLocks noChangeShapeType="1"/>
            </p:cNvSpPr>
            <p:nvPr/>
          </p:nvSpPr>
          <p:spPr bwMode="auto">
            <a:xfrm flipH="1">
              <a:off x="3661769" y="4840107"/>
              <a:ext cx="0" cy="513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Line 84"/>
            <p:cNvSpPr>
              <a:spLocks noChangeShapeType="1"/>
            </p:cNvSpPr>
            <p:nvPr/>
          </p:nvSpPr>
          <p:spPr bwMode="auto">
            <a:xfrm flipH="1">
              <a:off x="3455310" y="4840107"/>
              <a:ext cx="206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Line 85"/>
            <p:cNvSpPr>
              <a:spLocks noChangeShapeType="1"/>
            </p:cNvSpPr>
            <p:nvPr/>
          </p:nvSpPr>
          <p:spPr bwMode="auto">
            <a:xfrm flipH="1" flipV="1">
              <a:off x="3455310" y="5353421"/>
              <a:ext cx="2064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Line 93"/>
            <p:cNvSpPr>
              <a:spLocks noChangeShapeType="1"/>
            </p:cNvSpPr>
            <p:nvPr/>
          </p:nvSpPr>
          <p:spPr bwMode="auto">
            <a:xfrm>
              <a:off x="3690336" y="5036375"/>
              <a:ext cx="597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Line 139"/>
            <p:cNvSpPr>
              <a:spLocks noChangeShapeType="1"/>
            </p:cNvSpPr>
            <p:nvPr/>
          </p:nvSpPr>
          <p:spPr bwMode="auto">
            <a:xfrm>
              <a:off x="3446237" y="5356684"/>
              <a:ext cx="0" cy="7265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Line 140"/>
            <p:cNvSpPr>
              <a:spLocks noChangeShapeType="1"/>
            </p:cNvSpPr>
            <p:nvPr/>
          </p:nvSpPr>
          <p:spPr bwMode="auto">
            <a:xfrm>
              <a:off x="1036238" y="5569935"/>
              <a:ext cx="0" cy="513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Line 141"/>
            <p:cNvSpPr>
              <a:spLocks noChangeShapeType="1"/>
            </p:cNvSpPr>
            <p:nvPr/>
          </p:nvSpPr>
          <p:spPr bwMode="auto">
            <a:xfrm>
              <a:off x="1824422" y="5569935"/>
              <a:ext cx="0" cy="513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Line 142"/>
            <p:cNvSpPr>
              <a:spLocks noChangeShapeType="1"/>
            </p:cNvSpPr>
            <p:nvPr/>
          </p:nvSpPr>
          <p:spPr bwMode="auto">
            <a:xfrm>
              <a:off x="2768424" y="5569935"/>
              <a:ext cx="0" cy="513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Line 165"/>
            <p:cNvSpPr>
              <a:spLocks noChangeShapeType="1"/>
            </p:cNvSpPr>
            <p:nvPr/>
          </p:nvSpPr>
          <p:spPr bwMode="auto">
            <a:xfrm flipH="1">
              <a:off x="3187978" y="4455122"/>
              <a:ext cx="5611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Oval 166"/>
            <p:cNvSpPr>
              <a:spLocks noChangeArrowheads="1"/>
            </p:cNvSpPr>
            <p:nvPr/>
          </p:nvSpPr>
          <p:spPr bwMode="auto">
            <a:xfrm>
              <a:off x="3414967" y="4413605"/>
              <a:ext cx="58433" cy="84922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77"/>
            <p:cNvSpPr>
              <a:spLocks noChangeArrowheads="1"/>
            </p:cNvSpPr>
            <p:nvPr/>
          </p:nvSpPr>
          <p:spPr bwMode="auto">
            <a:xfrm>
              <a:off x="1765990" y="861417"/>
              <a:ext cx="118162" cy="47179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178"/>
            <p:cNvSpPr>
              <a:spLocks noChangeArrowheads="1"/>
            </p:cNvSpPr>
            <p:nvPr/>
          </p:nvSpPr>
          <p:spPr bwMode="auto">
            <a:xfrm>
              <a:off x="3077275" y="6019801"/>
              <a:ext cx="623685" cy="37194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SS</a:t>
              </a:r>
              <a:endParaRPr lang="pt-BR" sz="1600" baseline="-25000" dirty="0"/>
            </a:p>
          </p:txBody>
        </p:sp>
        <p:sp>
          <p:nvSpPr>
            <p:cNvPr id="54" name="Rectangle 179"/>
            <p:cNvSpPr>
              <a:spLocks noChangeArrowheads="1"/>
            </p:cNvSpPr>
            <p:nvPr/>
          </p:nvSpPr>
          <p:spPr bwMode="auto">
            <a:xfrm>
              <a:off x="2654810" y="2013585"/>
              <a:ext cx="616709" cy="338553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P2</a:t>
              </a:r>
              <a:endParaRPr lang="pt-BR" sz="1600" baseline="-25000" dirty="0"/>
            </a:p>
          </p:txBody>
        </p:sp>
        <p:sp>
          <p:nvSpPr>
            <p:cNvPr id="55" name="Rectangle 180"/>
            <p:cNvSpPr>
              <a:spLocks noChangeArrowheads="1"/>
            </p:cNvSpPr>
            <p:nvPr/>
          </p:nvSpPr>
          <p:spPr bwMode="auto">
            <a:xfrm>
              <a:off x="1422519" y="2036506"/>
              <a:ext cx="553600" cy="37194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M</a:t>
              </a:r>
              <a:r>
                <a:rPr lang="pt-BR" sz="1600" baseline="-25000" dirty="0"/>
                <a:t>P1</a:t>
              </a:r>
              <a:endParaRPr lang="pt-BR" sz="1600" baseline="-25000" dirty="0"/>
            </a:p>
          </p:txBody>
        </p:sp>
        <p:sp>
          <p:nvSpPr>
            <p:cNvPr id="56" name="Rectangle 182"/>
            <p:cNvSpPr>
              <a:spLocks noChangeArrowheads="1"/>
            </p:cNvSpPr>
            <p:nvPr/>
          </p:nvSpPr>
          <p:spPr bwMode="auto">
            <a:xfrm>
              <a:off x="1374894" y="4975245"/>
              <a:ext cx="422466" cy="40249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N1</a:t>
              </a:r>
              <a:endParaRPr lang="pt-BR" sz="1600" baseline="-25000" dirty="0"/>
            </a:p>
          </p:txBody>
        </p:sp>
        <p:sp>
          <p:nvSpPr>
            <p:cNvPr id="57" name="Rectangle 183"/>
            <p:cNvSpPr>
              <a:spLocks noChangeArrowheads="1"/>
            </p:cNvSpPr>
            <p:nvPr/>
          </p:nvSpPr>
          <p:spPr bwMode="auto">
            <a:xfrm>
              <a:off x="1605755" y="3750321"/>
              <a:ext cx="611665" cy="37194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P3</a:t>
              </a:r>
              <a:endParaRPr lang="pt-BR" sz="1600" baseline="-25000" dirty="0"/>
            </a:p>
          </p:txBody>
        </p:sp>
        <p:sp>
          <p:nvSpPr>
            <p:cNvPr id="58" name="Rectangle 184"/>
            <p:cNvSpPr>
              <a:spLocks noChangeArrowheads="1"/>
            </p:cNvSpPr>
            <p:nvPr/>
          </p:nvSpPr>
          <p:spPr bwMode="auto">
            <a:xfrm>
              <a:off x="3071708" y="2036506"/>
              <a:ext cx="631612" cy="37194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P4</a:t>
              </a:r>
              <a:endParaRPr lang="pt-BR" sz="1600" baseline="-25000" dirty="0"/>
            </a:p>
          </p:txBody>
        </p:sp>
        <p:sp>
          <p:nvSpPr>
            <p:cNvPr id="59" name="Rectangle 192"/>
            <p:cNvSpPr>
              <a:spLocks noChangeArrowheads="1"/>
            </p:cNvSpPr>
            <p:nvPr/>
          </p:nvSpPr>
          <p:spPr bwMode="auto">
            <a:xfrm>
              <a:off x="1832756" y="888056"/>
              <a:ext cx="458367" cy="40249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pt-BR" sz="1600" dirty="0"/>
                <a:t>R</a:t>
              </a:r>
              <a:r>
                <a:rPr lang="pt-BR" sz="1600" baseline="-25000" dirty="0"/>
                <a:t>1</a:t>
              </a:r>
              <a:endParaRPr lang="pt-BR" sz="1600" baseline="-25000" dirty="0"/>
            </a:p>
          </p:txBody>
        </p:sp>
        <p:sp>
          <p:nvSpPr>
            <p:cNvPr id="60" name="Rectangle 193"/>
            <p:cNvSpPr>
              <a:spLocks noChangeArrowheads="1"/>
            </p:cNvSpPr>
            <p:nvPr/>
          </p:nvSpPr>
          <p:spPr bwMode="auto">
            <a:xfrm>
              <a:off x="829777" y="3213036"/>
              <a:ext cx="574842" cy="37194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P5</a:t>
              </a:r>
              <a:endParaRPr lang="pt-BR" sz="1600" baseline="-25000" dirty="0"/>
            </a:p>
          </p:txBody>
        </p:sp>
        <p:sp>
          <p:nvSpPr>
            <p:cNvPr id="61" name="Rectangle 198"/>
            <p:cNvSpPr>
              <a:spLocks noChangeArrowheads="1"/>
            </p:cNvSpPr>
            <p:nvPr/>
          </p:nvSpPr>
          <p:spPr bwMode="auto">
            <a:xfrm>
              <a:off x="3189507" y="4947143"/>
              <a:ext cx="422466" cy="40249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N5</a:t>
              </a:r>
              <a:endParaRPr lang="pt-BR" sz="1600" baseline="-25000" dirty="0"/>
            </a:p>
          </p:txBody>
        </p:sp>
        <p:sp>
          <p:nvSpPr>
            <p:cNvPr id="62" name="Rectangle 199"/>
            <p:cNvSpPr>
              <a:spLocks noChangeArrowheads="1"/>
            </p:cNvSpPr>
            <p:nvPr/>
          </p:nvSpPr>
          <p:spPr bwMode="auto">
            <a:xfrm>
              <a:off x="715724" y="5203964"/>
              <a:ext cx="422466" cy="40249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N4</a:t>
              </a:r>
              <a:endParaRPr lang="pt-BR" sz="1600" baseline="-25000" dirty="0"/>
            </a:p>
          </p:txBody>
        </p:sp>
        <p:sp>
          <p:nvSpPr>
            <p:cNvPr id="63" name="Line 203"/>
            <p:cNvSpPr>
              <a:spLocks noChangeShapeType="1"/>
            </p:cNvSpPr>
            <p:nvPr/>
          </p:nvSpPr>
          <p:spPr bwMode="auto">
            <a:xfrm>
              <a:off x="3755523" y="4448772"/>
              <a:ext cx="0" cy="5939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Line 204"/>
            <p:cNvSpPr>
              <a:spLocks noChangeShapeType="1"/>
            </p:cNvSpPr>
            <p:nvPr/>
          </p:nvSpPr>
          <p:spPr bwMode="auto">
            <a:xfrm flipH="1">
              <a:off x="2767126" y="2714627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Line 206"/>
            <p:cNvSpPr>
              <a:spLocks noChangeShapeType="1"/>
            </p:cNvSpPr>
            <p:nvPr/>
          </p:nvSpPr>
          <p:spPr bwMode="auto">
            <a:xfrm>
              <a:off x="2324341" y="2714627"/>
              <a:ext cx="4427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Rectangle 210"/>
            <p:cNvSpPr>
              <a:spLocks noChangeArrowheads="1"/>
            </p:cNvSpPr>
            <p:nvPr/>
          </p:nvSpPr>
          <p:spPr bwMode="auto">
            <a:xfrm>
              <a:off x="2982659" y="4107658"/>
              <a:ext cx="501217" cy="326483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/>
                <a:t>V</a:t>
              </a:r>
              <a:r>
                <a:rPr lang="pt-BR" sz="1200" baseline="-25000"/>
                <a:t>b1</a:t>
              </a:r>
              <a:endParaRPr lang="pt-BR" sz="1200" baseline="-25000"/>
            </a:p>
          </p:txBody>
        </p:sp>
        <p:sp>
          <p:nvSpPr>
            <p:cNvPr id="67" name="Line 214"/>
            <p:cNvSpPr>
              <a:spLocks noChangeShapeType="1"/>
            </p:cNvSpPr>
            <p:nvPr/>
          </p:nvSpPr>
          <p:spPr bwMode="auto">
            <a:xfrm>
              <a:off x="4254949" y="3711018"/>
              <a:ext cx="0" cy="600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Rectangle 223"/>
            <p:cNvSpPr>
              <a:spLocks noChangeArrowheads="1"/>
            </p:cNvSpPr>
            <p:nvPr/>
          </p:nvSpPr>
          <p:spPr bwMode="auto">
            <a:xfrm>
              <a:off x="1973416" y="5403083"/>
              <a:ext cx="650404" cy="30431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pt-BR" sz="1200" dirty="0" smtClean="0"/>
                <a:t>1:M1</a:t>
              </a:r>
              <a:endParaRPr lang="pt-BR" sz="1200" baseline="-25000" dirty="0"/>
            </a:p>
          </p:txBody>
        </p:sp>
        <p:sp>
          <p:nvSpPr>
            <p:cNvPr id="69" name="Rectangle 224"/>
            <p:cNvSpPr>
              <a:spLocks noChangeArrowheads="1"/>
            </p:cNvSpPr>
            <p:nvPr/>
          </p:nvSpPr>
          <p:spPr bwMode="auto">
            <a:xfrm>
              <a:off x="2011515" y="1608472"/>
              <a:ext cx="530096" cy="40249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pt-BR" sz="1200" dirty="0" smtClean="0"/>
                <a:t>1 : </a:t>
              </a:r>
              <a:r>
                <a:rPr lang="pt-BR" sz="1600" b="1" dirty="0" smtClean="0"/>
                <a:t>1</a:t>
              </a:r>
              <a:endParaRPr lang="pt-BR" sz="1600" b="1" baseline="-25000" dirty="0"/>
            </a:p>
          </p:txBody>
        </p:sp>
        <p:sp>
          <p:nvSpPr>
            <p:cNvPr id="70" name="Line 60"/>
            <p:cNvSpPr>
              <a:spLocks noChangeShapeType="1"/>
            </p:cNvSpPr>
            <p:nvPr/>
          </p:nvSpPr>
          <p:spPr bwMode="auto">
            <a:xfrm flipH="1" flipV="1">
              <a:off x="4335978" y="641816"/>
              <a:ext cx="0" cy="11776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1" name="Group 169"/>
            <p:cNvGrpSpPr/>
            <p:nvPr/>
          </p:nvGrpSpPr>
          <p:grpSpPr bwMode="auto">
            <a:xfrm>
              <a:off x="4997723" y="1816991"/>
              <a:ext cx="412920" cy="513314"/>
              <a:chOff x="5039234" y="4977172"/>
              <a:chExt cx="503606" cy="432048"/>
            </a:xfrm>
          </p:grpSpPr>
          <p:sp>
            <p:nvSpPr>
              <p:cNvPr id="200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1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2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3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4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5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2" name="Line 84"/>
            <p:cNvSpPr>
              <a:spLocks noChangeShapeType="1"/>
            </p:cNvSpPr>
            <p:nvPr/>
          </p:nvSpPr>
          <p:spPr bwMode="auto">
            <a:xfrm flipH="1" flipV="1">
              <a:off x="5399420" y="637690"/>
              <a:ext cx="1889" cy="1200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3" name="Line 86"/>
            <p:cNvSpPr>
              <a:spLocks noChangeShapeType="1"/>
            </p:cNvSpPr>
            <p:nvPr/>
          </p:nvSpPr>
          <p:spPr bwMode="auto">
            <a:xfrm>
              <a:off x="4337399" y="3491331"/>
              <a:ext cx="0" cy="25919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4271347" y="4937463"/>
              <a:ext cx="118162" cy="469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11"/>
            <p:cNvSpPr>
              <a:spLocks noChangeArrowheads="1"/>
            </p:cNvSpPr>
            <p:nvPr/>
          </p:nvSpPr>
          <p:spPr bwMode="auto">
            <a:xfrm>
              <a:off x="4300808" y="4553080"/>
              <a:ext cx="58433" cy="84923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138"/>
            <p:cNvSpPr>
              <a:spLocks noChangeArrowheads="1"/>
            </p:cNvSpPr>
            <p:nvPr/>
          </p:nvSpPr>
          <p:spPr bwMode="auto">
            <a:xfrm>
              <a:off x="3915042" y="4370263"/>
              <a:ext cx="501217" cy="326483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/>
                <a:t>V</a:t>
              </a:r>
              <a:r>
                <a:rPr lang="pt-BR" sz="1200" baseline="-25000" dirty="0"/>
                <a:t>REF</a:t>
              </a:r>
              <a:endParaRPr lang="pt-BR" sz="1200" baseline="-25000" dirty="0"/>
            </a:p>
          </p:txBody>
        </p:sp>
        <p:sp>
          <p:nvSpPr>
            <p:cNvPr id="78" name="Rectangle 149"/>
            <p:cNvSpPr>
              <a:spLocks noChangeArrowheads="1"/>
            </p:cNvSpPr>
            <p:nvPr/>
          </p:nvSpPr>
          <p:spPr bwMode="auto">
            <a:xfrm>
              <a:off x="4190287" y="2024256"/>
              <a:ext cx="546813" cy="37194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M</a:t>
              </a:r>
              <a:r>
                <a:rPr lang="pt-BR" sz="1600" baseline="-25000" dirty="0"/>
                <a:t>10</a:t>
              </a:r>
              <a:endParaRPr lang="pt-BR" sz="1600" baseline="-25000" dirty="0"/>
            </a:p>
          </p:txBody>
        </p:sp>
        <p:sp>
          <p:nvSpPr>
            <p:cNvPr id="79" name="Rectangle 150"/>
            <p:cNvSpPr>
              <a:spLocks noChangeArrowheads="1"/>
            </p:cNvSpPr>
            <p:nvPr/>
          </p:nvSpPr>
          <p:spPr bwMode="auto">
            <a:xfrm>
              <a:off x="5246968" y="1932833"/>
              <a:ext cx="598841" cy="37194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M</a:t>
              </a:r>
              <a:r>
                <a:rPr lang="pt-BR" sz="1600" baseline="-25000" dirty="0"/>
                <a:t>11</a:t>
              </a:r>
              <a:endParaRPr lang="pt-BR" sz="1600" baseline="-25000" dirty="0"/>
            </a:p>
          </p:txBody>
        </p:sp>
        <p:sp>
          <p:nvSpPr>
            <p:cNvPr id="80" name="Rectangle 160"/>
            <p:cNvSpPr>
              <a:spLocks noChangeArrowheads="1"/>
            </p:cNvSpPr>
            <p:nvPr/>
          </p:nvSpPr>
          <p:spPr bwMode="auto">
            <a:xfrm>
              <a:off x="4367499" y="5004529"/>
              <a:ext cx="458368" cy="40249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pt-BR" sz="1600" dirty="0"/>
                <a:t>R</a:t>
              </a:r>
              <a:r>
                <a:rPr lang="pt-BR" sz="1600" baseline="-25000" dirty="0"/>
                <a:t>3</a:t>
              </a:r>
              <a:endParaRPr lang="pt-BR" sz="1600" baseline="-25000" dirty="0"/>
            </a:p>
          </p:txBody>
        </p:sp>
        <p:sp>
          <p:nvSpPr>
            <p:cNvPr id="81" name="Rectangle 141"/>
            <p:cNvSpPr>
              <a:spLocks noChangeArrowheads="1"/>
            </p:cNvSpPr>
            <p:nvPr/>
          </p:nvSpPr>
          <p:spPr bwMode="auto">
            <a:xfrm>
              <a:off x="3896301" y="1508760"/>
              <a:ext cx="518218" cy="276999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20000"/>
                </a:spcBef>
              </a:pPr>
              <a:r>
                <a:rPr lang="pt-BR" sz="1200" dirty="0" smtClean="0"/>
                <a:t>: M2</a:t>
              </a:r>
              <a:endParaRPr lang="pt-BR" sz="1200" baseline="-25000" dirty="0"/>
            </a:p>
          </p:txBody>
        </p:sp>
        <p:sp>
          <p:nvSpPr>
            <p:cNvPr id="106" name="Line 155"/>
            <p:cNvSpPr>
              <a:spLocks noChangeShapeType="1"/>
            </p:cNvSpPr>
            <p:nvPr/>
          </p:nvSpPr>
          <p:spPr bwMode="auto">
            <a:xfrm>
              <a:off x="5494923" y="3695704"/>
              <a:ext cx="0" cy="600124"/>
            </a:xfrm>
            <a:prstGeom prst="line">
              <a:avLst/>
            </a:prstGeom>
            <a:ln w="19050"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07" name="Rectangle 158"/>
            <p:cNvSpPr>
              <a:spLocks noChangeArrowheads="1"/>
            </p:cNvSpPr>
            <p:nvPr/>
          </p:nvSpPr>
          <p:spPr bwMode="auto">
            <a:xfrm>
              <a:off x="4707618" y="4613133"/>
              <a:ext cx="458367" cy="40249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pt-BR" sz="1600" dirty="0"/>
                <a:t>R</a:t>
              </a:r>
              <a:r>
                <a:rPr lang="pt-BR" sz="1600" baseline="-25000" dirty="0"/>
                <a:t>2</a:t>
              </a:r>
              <a:endParaRPr lang="pt-BR" sz="1600" baseline="-25000" dirty="0"/>
            </a:p>
          </p:txBody>
        </p:sp>
        <p:sp>
          <p:nvSpPr>
            <p:cNvPr id="111" name="Rectangle 182"/>
            <p:cNvSpPr>
              <a:spLocks noChangeArrowheads="1"/>
            </p:cNvSpPr>
            <p:nvPr/>
          </p:nvSpPr>
          <p:spPr bwMode="auto">
            <a:xfrm>
              <a:off x="2600511" y="5118357"/>
              <a:ext cx="422466" cy="40249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N2</a:t>
              </a:r>
              <a:endParaRPr lang="pt-BR" sz="1600" baseline="-25000" dirty="0"/>
            </a:p>
          </p:txBody>
        </p:sp>
        <p:sp>
          <p:nvSpPr>
            <p:cNvPr id="112" name="Rectangle 182"/>
            <p:cNvSpPr>
              <a:spLocks noChangeArrowheads="1"/>
            </p:cNvSpPr>
            <p:nvPr/>
          </p:nvSpPr>
          <p:spPr bwMode="auto">
            <a:xfrm>
              <a:off x="2537011" y="4204585"/>
              <a:ext cx="422466" cy="40249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N3</a:t>
              </a:r>
              <a:endParaRPr lang="pt-BR" sz="1600" baseline="-25000" dirty="0"/>
            </a:p>
          </p:txBody>
        </p:sp>
        <p:sp>
          <p:nvSpPr>
            <p:cNvPr id="113" name="Rectangle 215"/>
            <p:cNvSpPr>
              <a:spLocks noChangeArrowheads="1"/>
            </p:cNvSpPr>
            <p:nvPr/>
          </p:nvSpPr>
          <p:spPr bwMode="auto">
            <a:xfrm>
              <a:off x="3822668" y="3757772"/>
              <a:ext cx="491521" cy="30431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/>
                <a:t>I</a:t>
              </a:r>
              <a:r>
                <a:rPr lang="pt-BR" sz="1200" baseline="-25000" dirty="0"/>
                <a:t>PTAT</a:t>
              </a:r>
              <a:endParaRPr lang="pt-BR" sz="1200" baseline="-25000" dirty="0"/>
            </a:p>
          </p:txBody>
        </p:sp>
        <p:sp>
          <p:nvSpPr>
            <p:cNvPr id="117" name="Oval 117"/>
            <p:cNvSpPr>
              <a:spLocks noChangeArrowheads="1"/>
            </p:cNvSpPr>
            <p:nvPr/>
          </p:nvSpPr>
          <p:spPr bwMode="auto">
            <a:xfrm>
              <a:off x="3918989" y="3190155"/>
              <a:ext cx="58433" cy="84923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Rectangle 140"/>
            <p:cNvSpPr>
              <a:spLocks noChangeArrowheads="1"/>
            </p:cNvSpPr>
            <p:nvPr/>
          </p:nvSpPr>
          <p:spPr bwMode="auto">
            <a:xfrm>
              <a:off x="475526" y="3563479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 smtClean="0"/>
                <a:t>a</a:t>
              </a:r>
              <a:endParaRPr lang="pt-BR" sz="1200" baseline="-25000" dirty="0"/>
            </a:p>
          </p:txBody>
        </p:sp>
        <p:sp>
          <p:nvSpPr>
            <p:cNvPr id="127" name="Rectangle 140"/>
            <p:cNvSpPr>
              <a:spLocks noChangeArrowheads="1"/>
            </p:cNvSpPr>
            <p:nvPr/>
          </p:nvSpPr>
          <p:spPr bwMode="auto">
            <a:xfrm>
              <a:off x="2306013" y="2378934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 smtClean="0"/>
                <a:t>b</a:t>
              </a:r>
              <a:endParaRPr lang="pt-BR" sz="1200" baseline="-25000" dirty="0"/>
            </a:p>
          </p:txBody>
        </p:sp>
        <p:sp>
          <p:nvSpPr>
            <p:cNvPr id="128" name="Rectangle 140"/>
            <p:cNvSpPr>
              <a:spLocks noChangeArrowheads="1"/>
            </p:cNvSpPr>
            <p:nvPr/>
          </p:nvSpPr>
          <p:spPr bwMode="auto">
            <a:xfrm>
              <a:off x="1960114" y="4272232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 smtClean="0"/>
                <a:t>d</a:t>
              </a:r>
              <a:endParaRPr lang="pt-BR" sz="1200" baseline="-25000" dirty="0"/>
            </a:p>
          </p:txBody>
        </p:sp>
        <p:sp>
          <p:nvSpPr>
            <p:cNvPr id="129" name="Rectangle 140"/>
            <p:cNvSpPr>
              <a:spLocks noChangeArrowheads="1"/>
            </p:cNvSpPr>
            <p:nvPr/>
          </p:nvSpPr>
          <p:spPr bwMode="auto">
            <a:xfrm>
              <a:off x="3425106" y="4091074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 smtClean="0"/>
                <a:t>c</a:t>
              </a:r>
              <a:endParaRPr lang="pt-BR" sz="1200" baseline="-25000" dirty="0"/>
            </a:p>
          </p:txBody>
        </p:sp>
        <p:sp>
          <p:nvSpPr>
            <p:cNvPr id="130" name="Rectangle 140"/>
            <p:cNvSpPr>
              <a:spLocks noChangeArrowheads="1"/>
            </p:cNvSpPr>
            <p:nvPr/>
          </p:nvSpPr>
          <p:spPr bwMode="auto">
            <a:xfrm>
              <a:off x="1775917" y="1437258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 smtClean="0"/>
                <a:t>j</a:t>
              </a:r>
              <a:endParaRPr lang="pt-BR" sz="1200" baseline="-25000" dirty="0"/>
            </a:p>
          </p:txBody>
        </p:sp>
        <p:sp>
          <p:nvSpPr>
            <p:cNvPr id="131" name="Rectangle 140"/>
            <p:cNvSpPr>
              <a:spLocks noChangeArrowheads="1"/>
            </p:cNvSpPr>
            <p:nvPr/>
          </p:nvSpPr>
          <p:spPr bwMode="auto">
            <a:xfrm>
              <a:off x="1775917" y="2978183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 smtClean="0"/>
                <a:t>f</a:t>
              </a:r>
              <a:endParaRPr lang="pt-BR" sz="1200" baseline="-25000" dirty="0"/>
            </a:p>
          </p:txBody>
        </p:sp>
        <p:sp>
          <p:nvSpPr>
            <p:cNvPr id="132" name="Rectangle 140"/>
            <p:cNvSpPr>
              <a:spLocks noChangeArrowheads="1"/>
            </p:cNvSpPr>
            <p:nvPr/>
          </p:nvSpPr>
          <p:spPr bwMode="auto">
            <a:xfrm>
              <a:off x="2718310" y="4690322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 smtClean="0"/>
                <a:t>e</a:t>
              </a:r>
              <a:endParaRPr lang="pt-BR" sz="1200" baseline="-25000" dirty="0"/>
            </a:p>
          </p:txBody>
        </p:sp>
        <p:sp>
          <p:nvSpPr>
            <p:cNvPr id="135" name="Rectangle 140"/>
            <p:cNvSpPr>
              <a:spLocks noChangeArrowheads="1"/>
            </p:cNvSpPr>
            <p:nvPr/>
          </p:nvSpPr>
          <p:spPr bwMode="auto">
            <a:xfrm>
              <a:off x="4308599" y="4091074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 smtClean="0"/>
                <a:t>s</a:t>
              </a:r>
              <a:endParaRPr lang="pt-BR" sz="1200" baseline="-25000" dirty="0"/>
            </a:p>
          </p:txBody>
        </p:sp>
        <p:sp>
          <p:nvSpPr>
            <p:cNvPr id="141" name="Line 65"/>
            <p:cNvSpPr>
              <a:spLocks noChangeShapeType="1"/>
            </p:cNvSpPr>
            <p:nvPr/>
          </p:nvSpPr>
          <p:spPr bwMode="auto">
            <a:xfrm flipH="1">
              <a:off x="4342327" y="2327164"/>
              <a:ext cx="0" cy="651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3702955" y="3069181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 smtClean="0"/>
                <a:t>a</a:t>
              </a:r>
              <a:endParaRPr lang="pt-BR" sz="1200" baseline="-25000" dirty="0"/>
            </a:p>
          </p:txBody>
        </p:sp>
        <p:sp>
          <p:nvSpPr>
            <p:cNvPr id="144" name="Rectangle 140"/>
            <p:cNvSpPr>
              <a:spLocks noChangeArrowheads="1"/>
            </p:cNvSpPr>
            <p:nvPr/>
          </p:nvSpPr>
          <p:spPr bwMode="auto">
            <a:xfrm>
              <a:off x="4140000" y="3178090"/>
              <a:ext cx="592020" cy="37194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C10</a:t>
              </a:r>
              <a:endParaRPr lang="pt-BR" sz="1600" baseline="-25000" dirty="0"/>
            </a:p>
          </p:txBody>
        </p:sp>
        <p:sp>
          <p:nvSpPr>
            <p:cNvPr id="146" name="Rectangle 140"/>
            <p:cNvSpPr>
              <a:spLocks noChangeArrowheads="1"/>
            </p:cNvSpPr>
            <p:nvPr/>
          </p:nvSpPr>
          <p:spPr bwMode="auto">
            <a:xfrm>
              <a:off x="4308599" y="2464541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/>
                <a:t>t</a:t>
              </a:r>
              <a:endParaRPr lang="pt-BR" sz="1200" baseline="-25000" dirty="0"/>
            </a:p>
          </p:txBody>
        </p:sp>
        <p:cxnSp>
          <p:nvCxnSpPr>
            <p:cNvPr id="149" name="Conector Reto 148"/>
            <p:cNvCxnSpPr/>
            <p:nvPr/>
          </p:nvCxnSpPr>
          <p:spPr>
            <a:xfrm flipH="1">
              <a:off x="5414010" y="2326222"/>
              <a:ext cx="1053" cy="6735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>
              <a:spLocks noChangeArrowheads="1"/>
            </p:cNvSpPr>
            <p:nvPr/>
          </p:nvSpPr>
          <p:spPr bwMode="auto">
            <a:xfrm>
              <a:off x="5274738" y="3118662"/>
              <a:ext cx="543132" cy="371940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12</a:t>
              </a:r>
              <a:endParaRPr lang="pt-BR" sz="1600" baseline="-25000" dirty="0"/>
            </a:p>
          </p:txBody>
        </p:sp>
        <p:grpSp>
          <p:nvGrpSpPr>
            <p:cNvPr id="152" name="Group 162"/>
            <p:cNvGrpSpPr/>
            <p:nvPr/>
          </p:nvGrpSpPr>
          <p:grpSpPr bwMode="auto">
            <a:xfrm>
              <a:off x="5000350" y="2979442"/>
              <a:ext cx="411622" cy="513314"/>
              <a:chOff x="5039234" y="4977172"/>
              <a:chExt cx="503606" cy="432048"/>
            </a:xfrm>
          </p:grpSpPr>
          <p:sp>
            <p:nvSpPr>
              <p:cNvPr id="15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" name="Rectangle 140"/>
            <p:cNvSpPr>
              <a:spLocks noChangeArrowheads="1"/>
            </p:cNvSpPr>
            <p:nvPr/>
          </p:nvSpPr>
          <p:spPr bwMode="auto">
            <a:xfrm>
              <a:off x="5145192" y="2468250"/>
              <a:ext cx="390846" cy="329311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 dirty="0" smtClean="0"/>
                <a:t>y</a:t>
              </a:r>
              <a:endParaRPr lang="pt-BR" sz="1200" baseline="-25000" dirty="0"/>
            </a:p>
          </p:txBody>
        </p:sp>
        <p:cxnSp>
          <p:nvCxnSpPr>
            <p:cNvPr id="258" name="Conector Reto 257"/>
            <p:cNvCxnSpPr>
              <a:stCxn id="254" idx="1"/>
              <a:endCxn id="204" idx="1"/>
            </p:cNvCxnSpPr>
            <p:nvPr/>
          </p:nvCxnSpPr>
          <p:spPr>
            <a:xfrm flipV="1">
              <a:off x="2236044" y="2073648"/>
              <a:ext cx="2761679" cy="146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ector Reto 263"/>
            <p:cNvCxnSpPr/>
            <p:nvPr/>
          </p:nvCxnSpPr>
          <p:spPr>
            <a:xfrm>
              <a:off x="1036320" y="6074411"/>
              <a:ext cx="4431030" cy="7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to 267"/>
            <p:cNvCxnSpPr>
              <a:stCxn id="158" idx="1"/>
              <a:endCxn id="164" idx="1"/>
            </p:cNvCxnSpPr>
            <p:nvPr/>
          </p:nvCxnSpPr>
          <p:spPr>
            <a:xfrm flipH="1" flipV="1">
              <a:off x="3930705" y="3235168"/>
              <a:ext cx="1069645" cy="9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ector Reto 269"/>
            <p:cNvCxnSpPr>
              <a:endCxn id="76" idx="6"/>
            </p:cNvCxnSpPr>
            <p:nvPr/>
          </p:nvCxnSpPr>
          <p:spPr>
            <a:xfrm flipH="1">
              <a:off x="4359241" y="4587240"/>
              <a:ext cx="1066199" cy="8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ector Reto 272"/>
            <p:cNvCxnSpPr>
              <a:stCxn id="157" idx="1"/>
            </p:cNvCxnSpPr>
            <p:nvPr/>
          </p:nvCxnSpPr>
          <p:spPr>
            <a:xfrm>
              <a:off x="5411972" y="3492756"/>
              <a:ext cx="13468" cy="1088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77"/>
            <p:cNvSpPr>
              <a:spLocks noChangeArrowheads="1"/>
            </p:cNvSpPr>
            <p:nvPr/>
          </p:nvSpPr>
          <p:spPr bwMode="auto">
            <a:xfrm rot="16200000">
              <a:off x="4867838" y="4360095"/>
              <a:ext cx="118162" cy="4699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Rectangle 140"/>
            <p:cNvSpPr>
              <a:spLocks noChangeArrowheads="1"/>
            </p:cNvSpPr>
            <p:nvPr/>
          </p:nvSpPr>
          <p:spPr bwMode="auto">
            <a:xfrm>
              <a:off x="5195992" y="3941450"/>
              <a:ext cx="254848" cy="276999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 dirty="0" smtClean="0"/>
                <a:t>u</a:t>
              </a:r>
              <a:endParaRPr lang="pt-BR" sz="1200" baseline="-25000" dirty="0"/>
            </a:p>
          </p:txBody>
        </p:sp>
        <p:cxnSp>
          <p:nvCxnSpPr>
            <p:cNvPr id="278" name="Conector Reto 277"/>
            <p:cNvCxnSpPr/>
            <p:nvPr/>
          </p:nvCxnSpPr>
          <p:spPr>
            <a:xfrm>
              <a:off x="1041400" y="645160"/>
              <a:ext cx="4363100" cy="77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ector Reto 182"/>
            <p:cNvCxnSpPr/>
            <p:nvPr/>
          </p:nvCxnSpPr>
          <p:spPr>
            <a:xfrm flipH="1">
              <a:off x="5588428" y="5005897"/>
              <a:ext cx="1345" cy="3499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ector de Seta Reta 187"/>
            <p:cNvCxnSpPr>
              <a:stCxn id="283" idx="0"/>
            </p:cNvCxnSpPr>
            <p:nvPr/>
          </p:nvCxnSpPr>
          <p:spPr>
            <a:xfrm>
              <a:off x="5423433" y="4980799"/>
              <a:ext cx="166342" cy="10195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ector Reto 189"/>
            <p:cNvCxnSpPr/>
            <p:nvPr/>
          </p:nvCxnSpPr>
          <p:spPr>
            <a:xfrm flipH="1">
              <a:off x="5455304" y="5295224"/>
              <a:ext cx="127747" cy="768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ector Reto 191"/>
            <p:cNvCxnSpPr/>
            <p:nvPr/>
          </p:nvCxnSpPr>
          <p:spPr>
            <a:xfrm flipV="1">
              <a:off x="5428409" y="4748214"/>
              <a:ext cx="0" cy="2486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to 260"/>
            <p:cNvCxnSpPr/>
            <p:nvPr/>
          </p:nvCxnSpPr>
          <p:spPr>
            <a:xfrm flipV="1">
              <a:off x="5583051" y="5173163"/>
              <a:ext cx="174812" cy="45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ector Reto 264"/>
            <p:cNvCxnSpPr/>
            <p:nvPr/>
          </p:nvCxnSpPr>
          <p:spPr>
            <a:xfrm>
              <a:off x="5424487" y="4586288"/>
              <a:ext cx="4763" cy="2333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Forma livre 273"/>
            <p:cNvSpPr/>
            <p:nvPr/>
          </p:nvSpPr>
          <p:spPr>
            <a:xfrm>
              <a:off x="5424488" y="4584700"/>
              <a:ext cx="328612" cy="574675"/>
            </a:xfrm>
            <a:custGeom>
              <a:avLst/>
              <a:gdLst>
                <a:gd name="connsiteX0" fmla="*/ 0 w 314325"/>
                <a:gd name="connsiteY0" fmla="*/ 0 h 404812"/>
                <a:gd name="connsiteX1" fmla="*/ 314325 w 314325"/>
                <a:gd name="connsiteY1" fmla="*/ 0 h 404812"/>
                <a:gd name="connsiteX2" fmla="*/ 314325 w 314325"/>
                <a:gd name="connsiteY2" fmla="*/ 404812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5" h="404812">
                  <a:moveTo>
                    <a:pt x="0" y="0"/>
                  </a:moveTo>
                  <a:lnTo>
                    <a:pt x="314325" y="0"/>
                  </a:lnTo>
                  <a:lnTo>
                    <a:pt x="314325" y="404812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Line 142"/>
            <p:cNvSpPr>
              <a:spLocks noChangeShapeType="1"/>
            </p:cNvSpPr>
            <p:nvPr/>
          </p:nvSpPr>
          <p:spPr bwMode="auto">
            <a:xfrm flipH="1">
              <a:off x="5460999" y="5362894"/>
              <a:ext cx="1905" cy="728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3" name="Rectangle 150"/>
            <p:cNvSpPr>
              <a:spLocks noChangeArrowheads="1"/>
            </p:cNvSpPr>
            <p:nvPr/>
          </p:nvSpPr>
          <p:spPr bwMode="auto">
            <a:xfrm>
              <a:off x="5203302" y="4980799"/>
              <a:ext cx="440262" cy="338554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Q</a:t>
              </a:r>
              <a:r>
                <a:rPr lang="pt-BR" sz="1600" baseline="-25000" dirty="0" smtClean="0"/>
                <a:t>1</a:t>
              </a:r>
              <a:endParaRPr lang="pt-BR" sz="1600" baseline="-25000" dirty="0"/>
            </a:p>
          </p:txBody>
        </p:sp>
        <p:sp>
          <p:nvSpPr>
            <p:cNvPr id="285" name="Oval 111"/>
            <p:cNvSpPr>
              <a:spLocks noChangeArrowheads="1"/>
            </p:cNvSpPr>
            <p:nvPr/>
          </p:nvSpPr>
          <p:spPr bwMode="auto">
            <a:xfrm>
              <a:off x="5393008" y="4546730"/>
              <a:ext cx="58433" cy="84923"/>
            </a:xfrm>
            <a:prstGeom prst="ellipse">
              <a:avLst/>
            </a:prstGeom>
            <a:solidFill>
              <a:schemeClr val="tx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0" name="Group 162"/>
            <p:cNvGrpSpPr/>
            <p:nvPr/>
          </p:nvGrpSpPr>
          <p:grpSpPr bwMode="auto">
            <a:xfrm>
              <a:off x="3930705" y="2978511"/>
              <a:ext cx="411622" cy="513314"/>
              <a:chOff x="5039234" y="4977172"/>
              <a:chExt cx="503606" cy="432048"/>
            </a:xfrm>
            <a:solidFill>
              <a:schemeClr val="bg1"/>
            </a:solidFill>
          </p:grpSpPr>
          <p:sp>
            <p:nvSpPr>
              <p:cNvPr id="160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1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2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3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5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107"/>
            <p:cNvGrpSpPr/>
            <p:nvPr/>
          </p:nvGrpSpPr>
          <p:grpSpPr bwMode="auto">
            <a:xfrm>
              <a:off x="2354206" y="1818456"/>
              <a:ext cx="411622" cy="513314"/>
              <a:chOff x="5040052" y="4977172"/>
              <a:chExt cx="504507" cy="432048"/>
            </a:xfrm>
            <a:solidFill>
              <a:schemeClr val="bg1"/>
            </a:solidFill>
          </p:grpSpPr>
          <p:sp>
            <p:nvSpPr>
              <p:cNvPr id="24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5" name="Line 83"/>
              <p:cNvSpPr>
                <a:spLocks noChangeShapeType="1"/>
              </p:cNvSpPr>
              <p:nvPr/>
            </p:nvSpPr>
            <p:spPr bwMode="auto">
              <a:xfrm>
                <a:off x="5292532" y="4977172"/>
                <a:ext cx="0" cy="4320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6" name="Line 84"/>
              <p:cNvSpPr>
                <a:spLocks noChangeShapeType="1"/>
              </p:cNvSpPr>
              <p:nvPr/>
            </p:nvSpPr>
            <p:spPr bwMode="auto">
              <a:xfrm>
                <a:off x="5292531" y="4977172"/>
                <a:ext cx="252028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7" name="Line 85"/>
              <p:cNvSpPr>
                <a:spLocks noChangeShapeType="1"/>
              </p:cNvSpPr>
              <p:nvPr/>
            </p:nvSpPr>
            <p:spPr bwMode="auto">
              <a:xfrm flipV="1">
                <a:off x="5292531" y="5409220"/>
                <a:ext cx="252028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8" name="Line 93"/>
              <p:cNvSpPr>
                <a:spLocks noChangeShapeType="1"/>
              </p:cNvSpPr>
              <p:nvPr/>
            </p:nvSpPr>
            <p:spPr bwMode="auto">
              <a:xfrm flipH="1">
                <a:off x="5040052" y="5193196"/>
                <a:ext cx="21602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93"/>
            <p:cNvGrpSpPr/>
            <p:nvPr/>
          </p:nvGrpSpPr>
          <p:grpSpPr bwMode="auto">
            <a:xfrm flipH="1">
              <a:off x="3455310" y="1812106"/>
              <a:ext cx="411622" cy="513314"/>
              <a:chOff x="5039234" y="4977172"/>
              <a:chExt cx="503606" cy="432048"/>
            </a:xfrm>
            <a:solidFill>
              <a:schemeClr val="bg1"/>
            </a:solidFill>
          </p:grpSpPr>
          <p:sp>
            <p:nvSpPr>
              <p:cNvPr id="238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9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0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1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2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3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2" name="Group 162"/>
            <p:cNvGrpSpPr/>
            <p:nvPr/>
          </p:nvGrpSpPr>
          <p:grpSpPr bwMode="auto">
            <a:xfrm>
              <a:off x="3919428" y="1818456"/>
              <a:ext cx="411622" cy="513314"/>
              <a:chOff x="5039234" y="4977172"/>
              <a:chExt cx="503606" cy="432048"/>
            </a:xfrm>
            <a:solidFill>
              <a:schemeClr val="bg1"/>
            </a:solidFill>
          </p:grpSpPr>
          <p:sp>
            <p:nvSpPr>
              <p:cNvPr id="19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grpFill/>
              <a:ln w="19050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178"/>
          <p:cNvSpPr>
            <a:spLocks noChangeArrowheads="1"/>
          </p:cNvSpPr>
          <p:nvPr/>
        </p:nvSpPr>
        <p:spPr bwMode="auto">
          <a:xfrm>
            <a:off x="4965584" y="6064420"/>
            <a:ext cx="623685" cy="37194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/>
              <a:t>V</a:t>
            </a:r>
            <a:r>
              <a:rPr lang="pt-BR" b="1" baseline="-25000" dirty="0"/>
              <a:t>SS</a:t>
            </a:r>
            <a:endParaRPr lang="pt-BR" b="1" baseline="-25000" dirty="0"/>
          </a:p>
        </p:txBody>
      </p:sp>
      <p:sp>
        <p:nvSpPr>
          <p:cNvPr id="123" name="Rectangle 178"/>
          <p:cNvSpPr>
            <a:spLocks noChangeArrowheads="1"/>
          </p:cNvSpPr>
          <p:nvPr/>
        </p:nvSpPr>
        <p:spPr bwMode="auto">
          <a:xfrm>
            <a:off x="4405943" y="69850"/>
            <a:ext cx="705805" cy="371940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/>
              <a:t>V</a:t>
            </a:r>
            <a:r>
              <a:rPr lang="pt-BR" b="1" baseline="-25000" dirty="0"/>
              <a:t>DD</a:t>
            </a:r>
            <a:endParaRPr lang="pt-BR" b="1" baseline="-25000" dirty="0"/>
          </a:p>
        </p:txBody>
      </p:sp>
      <p:sp>
        <p:nvSpPr>
          <p:cNvPr id="4" name="Rectangle 154"/>
          <p:cNvSpPr>
            <a:spLocks noChangeArrowheads="1"/>
          </p:cNvSpPr>
          <p:nvPr/>
        </p:nvSpPr>
        <p:spPr bwMode="auto">
          <a:xfrm>
            <a:off x="7363276" y="3222256"/>
            <a:ext cx="580574" cy="338554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I</a:t>
            </a:r>
            <a:r>
              <a:rPr lang="pt-BR" sz="1600" baseline="-25000" dirty="0"/>
              <a:t>CTAT</a:t>
            </a:r>
            <a:endParaRPr lang="pt-BR" sz="1600" baseline="-25000" dirty="0"/>
          </a:p>
        </p:txBody>
      </p:sp>
      <p:sp>
        <p:nvSpPr>
          <p:cNvPr id="5" name="Line 60"/>
          <p:cNvSpPr>
            <a:spLocks noChangeShapeType="1"/>
          </p:cNvSpPr>
          <p:nvPr/>
        </p:nvSpPr>
        <p:spPr bwMode="auto">
          <a:xfrm flipH="1" flipV="1">
            <a:off x="2734734" y="411691"/>
            <a:ext cx="3427" cy="6759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" name="Line 84"/>
          <p:cNvSpPr>
            <a:spLocks noChangeShapeType="1"/>
          </p:cNvSpPr>
          <p:nvPr/>
        </p:nvSpPr>
        <p:spPr bwMode="auto">
          <a:xfrm rot="10800000">
            <a:off x="3373424" y="1376758"/>
            <a:ext cx="0" cy="7228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8" name="Group 93"/>
          <p:cNvGrpSpPr/>
          <p:nvPr/>
        </p:nvGrpSpPr>
        <p:grpSpPr bwMode="auto">
          <a:xfrm flipH="1">
            <a:off x="2739411" y="1092129"/>
            <a:ext cx="522032" cy="578301"/>
            <a:chOff x="5039234" y="4977172"/>
            <a:chExt cx="503606" cy="432048"/>
          </a:xfrm>
        </p:grpSpPr>
        <p:sp>
          <p:nvSpPr>
            <p:cNvPr id="9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Oval 41"/>
          <p:cNvSpPr>
            <a:spLocks noChangeArrowheads="1"/>
          </p:cNvSpPr>
          <p:nvPr/>
        </p:nvSpPr>
        <p:spPr bwMode="auto">
          <a:xfrm>
            <a:off x="3898748" y="2052859"/>
            <a:ext cx="74107" cy="9567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42"/>
          <p:cNvSpPr>
            <a:spLocks noChangeArrowheads="1"/>
          </p:cNvSpPr>
          <p:nvPr/>
        </p:nvSpPr>
        <p:spPr bwMode="auto">
          <a:xfrm>
            <a:off x="3337194" y="1329983"/>
            <a:ext cx="74105" cy="9567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61"/>
          <p:cNvSpPr>
            <a:spLocks noChangeShapeType="1"/>
          </p:cNvSpPr>
          <p:nvPr/>
        </p:nvSpPr>
        <p:spPr bwMode="auto">
          <a:xfrm flipH="1" flipV="1">
            <a:off x="1727200" y="428624"/>
            <a:ext cx="12611" cy="21389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9" name="Group 207"/>
          <p:cNvGrpSpPr/>
          <p:nvPr/>
        </p:nvGrpSpPr>
        <p:grpSpPr bwMode="auto">
          <a:xfrm>
            <a:off x="1291886" y="2567591"/>
            <a:ext cx="447927" cy="578301"/>
            <a:chOff x="680" y="1344"/>
            <a:chExt cx="272" cy="272"/>
          </a:xfrm>
        </p:grpSpPr>
        <p:sp>
          <p:nvSpPr>
            <p:cNvPr id="20" name="Line 82"/>
            <p:cNvSpPr>
              <a:spLocks noChangeShapeType="1"/>
            </p:cNvSpPr>
            <p:nvPr/>
          </p:nvSpPr>
          <p:spPr bwMode="auto">
            <a:xfrm>
              <a:off x="771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83"/>
            <p:cNvSpPr>
              <a:spLocks noChangeShapeType="1"/>
            </p:cNvSpPr>
            <p:nvPr/>
          </p:nvSpPr>
          <p:spPr bwMode="auto">
            <a:xfrm>
              <a:off x="794" y="13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84"/>
            <p:cNvSpPr>
              <a:spLocks noChangeShapeType="1"/>
            </p:cNvSpPr>
            <p:nvPr/>
          </p:nvSpPr>
          <p:spPr bwMode="auto">
            <a:xfrm>
              <a:off x="794" y="1344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85"/>
            <p:cNvSpPr>
              <a:spLocks noChangeShapeType="1"/>
            </p:cNvSpPr>
            <p:nvPr/>
          </p:nvSpPr>
          <p:spPr bwMode="auto">
            <a:xfrm flipV="1">
              <a:off x="794" y="1616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93"/>
            <p:cNvSpPr>
              <a:spLocks noChangeShapeType="1"/>
            </p:cNvSpPr>
            <p:nvPr/>
          </p:nvSpPr>
          <p:spPr bwMode="auto">
            <a:xfrm flipH="1">
              <a:off x="680" y="1480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Oval 145"/>
            <p:cNvSpPr>
              <a:spLocks noChangeArrowheads="1"/>
            </p:cNvSpPr>
            <p:nvPr/>
          </p:nvSpPr>
          <p:spPr bwMode="auto">
            <a:xfrm>
              <a:off x="725" y="1457"/>
              <a:ext cx="44" cy="46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1739810" y="3147802"/>
            <a:ext cx="823" cy="1592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>
            <a:off x="4795423" y="1674766"/>
            <a:ext cx="823" cy="2832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8" name="Line 66"/>
          <p:cNvSpPr>
            <a:spLocks noChangeShapeType="1"/>
          </p:cNvSpPr>
          <p:nvPr/>
        </p:nvSpPr>
        <p:spPr bwMode="auto">
          <a:xfrm flipH="1">
            <a:off x="2734733" y="1665908"/>
            <a:ext cx="3031" cy="148051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9" name="Line 67"/>
          <p:cNvSpPr>
            <a:spLocks noChangeShapeType="1"/>
          </p:cNvSpPr>
          <p:nvPr/>
        </p:nvSpPr>
        <p:spPr bwMode="auto">
          <a:xfrm>
            <a:off x="3936624" y="1665907"/>
            <a:ext cx="0" cy="210798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31" name="Group 107"/>
          <p:cNvGrpSpPr/>
          <p:nvPr/>
        </p:nvGrpSpPr>
        <p:grpSpPr bwMode="auto">
          <a:xfrm>
            <a:off x="2220179" y="3156655"/>
            <a:ext cx="522032" cy="578301"/>
            <a:chOff x="5040052" y="4977172"/>
            <a:chExt cx="504507" cy="432048"/>
          </a:xfrm>
        </p:grpSpPr>
        <p:sp>
          <p:nvSpPr>
            <p:cNvPr id="32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Line 83"/>
            <p:cNvSpPr>
              <a:spLocks noChangeShapeType="1"/>
            </p:cNvSpPr>
            <p:nvPr/>
          </p:nvSpPr>
          <p:spPr bwMode="auto">
            <a:xfrm>
              <a:off x="5292532" y="4977172"/>
              <a:ext cx="0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Line 84"/>
            <p:cNvSpPr>
              <a:spLocks noChangeShapeType="1"/>
            </p:cNvSpPr>
            <p:nvPr/>
          </p:nvSpPr>
          <p:spPr bwMode="auto">
            <a:xfrm>
              <a:off x="5292531" y="4977172"/>
              <a:ext cx="2520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 flipV="1">
              <a:off x="5292531" y="5409220"/>
              <a:ext cx="2520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Line 93"/>
            <p:cNvSpPr>
              <a:spLocks noChangeShapeType="1"/>
            </p:cNvSpPr>
            <p:nvPr/>
          </p:nvSpPr>
          <p:spPr bwMode="auto">
            <a:xfrm flipH="1">
              <a:off x="5040052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Line 96"/>
          <p:cNvSpPr>
            <a:spLocks noChangeShapeType="1"/>
          </p:cNvSpPr>
          <p:nvPr/>
        </p:nvSpPr>
        <p:spPr bwMode="auto">
          <a:xfrm>
            <a:off x="1291886" y="2847175"/>
            <a:ext cx="0" cy="60530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9" name="Line 97"/>
          <p:cNvSpPr>
            <a:spLocks noChangeShapeType="1"/>
          </p:cNvSpPr>
          <p:nvPr/>
        </p:nvSpPr>
        <p:spPr bwMode="auto">
          <a:xfrm flipV="1">
            <a:off x="1291886" y="3444264"/>
            <a:ext cx="1065470" cy="10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" name="Oval 98"/>
          <p:cNvSpPr>
            <a:spLocks noChangeArrowheads="1"/>
          </p:cNvSpPr>
          <p:nvPr/>
        </p:nvSpPr>
        <p:spPr bwMode="auto">
          <a:xfrm>
            <a:off x="1703582" y="3403583"/>
            <a:ext cx="74105" cy="9567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147"/>
          <p:cNvGrpSpPr/>
          <p:nvPr/>
        </p:nvGrpSpPr>
        <p:grpSpPr bwMode="auto">
          <a:xfrm>
            <a:off x="3411300" y="4740256"/>
            <a:ext cx="523678" cy="578301"/>
            <a:chOff x="2834" y="2568"/>
            <a:chExt cx="318" cy="272"/>
          </a:xfrm>
        </p:grpSpPr>
        <p:sp>
          <p:nvSpPr>
            <p:cNvPr id="42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7" name="Group 147"/>
          <p:cNvGrpSpPr/>
          <p:nvPr/>
        </p:nvGrpSpPr>
        <p:grpSpPr bwMode="auto">
          <a:xfrm flipH="1">
            <a:off x="1739811" y="4740256"/>
            <a:ext cx="522032" cy="578301"/>
            <a:chOff x="2834" y="2568"/>
            <a:chExt cx="317" cy="272"/>
          </a:xfrm>
        </p:grpSpPr>
        <p:sp>
          <p:nvSpPr>
            <p:cNvPr id="48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3" name="Group 147"/>
          <p:cNvGrpSpPr/>
          <p:nvPr/>
        </p:nvGrpSpPr>
        <p:grpSpPr bwMode="auto">
          <a:xfrm flipH="1">
            <a:off x="2741058" y="4740256"/>
            <a:ext cx="522032" cy="578301"/>
            <a:chOff x="2834" y="2568"/>
            <a:chExt cx="317" cy="272"/>
          </a:xfrm>
        </p:grpSpPr>
        <p:sp>
          <p:nvSpPr>
            <p:cNvPr id="54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Line 83"/>
            <p:cNvSpPr>
              <a:spLocks noChangeShapeType="1"/>
            </p:cNvSpPr>
            <p:nvPr/>
          </p:nvSpPr>
          <p:spPr bwMode="auto">
            <a:xfrm>
              <a:off x="2992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84"/>
            <p:cNvSpPr>
              <a:spLocks noChangeShapeType="1"/>
            </p:cNvSpPr>
            <p:nvPr/>
          </p:nvSpPr>
          <p:spPr bwMode="auto">
            <a:xfrm>
              <a:off x="2992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Line 85"/>
            <p:cNvSpPr>
              <a:spLocks noChangeShapeType="1"/>
            </p:cNvSpPr>
            <p:nvPr/>
          </p:nvSpPr>
          <p:spPr bwMode="auto">
            <a:xfrm flipV="1">
              <a:off x="2992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9" name="Line 117"/>
          <p:cNvSpPr>
            <a:spLocks noChangeShapeType="1"/>
          </p:cNvSpPr>
          <p:nvPr/>
        </p:nvSpPr>
        <p:spPr bwMode="auto">
          <a:xfrm flipH="1">
            <a:off x="2739411" y="3728231"/>
            <a:ext cx="2800" cy="10120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0" name="Line 119"/>
          <p:cNvSpPr>
            <a:spLocks noChangeShapeType="1"/>
          </p:cNvSpPr>
          <p:nvPr/>
        </p:nvSpPr>
        <p:spPr bwMode="auto">
          <a:xfrm>
            <a:off x="2059286" y="5028343"/>
            <a:ext cx="1575974" cy="10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2739411" y="4161957"/>
            <a:ext cx="4858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H="1">
            <a:off x="3223566" y="4161957"/>
            <a:ext cx="0" cy="8674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3" name="Oval 123"/>
          <p:cNvSpPr>
            <a:spLocks noChangeArrowheads="1"/>
          </p:cNvSpPr>
          <p:nvPr/>
        </p:nvSpPr>
        <p:spPr bwMode="auto">
          <a:xfrm>
            <a:off x="3187336" y="4980507"/>
            <a:ext cx="74107" cy="9567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124"/>
          <p:cNvSpPr>
            <a:spLocks noChangeArrowheads="1"/>
          </p:cNvSpPr>
          <p:nvPr/>
        </p:nvSpPr>
        <p:spPr bwMode="auto">
          <a:xfrm>
            <a:off x="2701535" y="4113056"/>
            <a:ext cx="74105" cy="9567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5" name="Group 147"/>
          <p:cNvGrpSpPr/>
          <p:nvPr/>
        </p:nvGrpSpPr>
        <p:grpSpPr bwMode="auto">
          <a:xfrm rot="10800000">
            <a:off x="3945037" y="3773895"/>
            <a:ext cx="523678" cy="578301"/>
            <a:chOff x="2834" y="2568"/>
            <a:chExt cx="318" cy="272"/>
          </a:xfrm>
        </p:grpSpPr>
        <p:sp>
          <p:nvSpPr>
            <p:cNvPr id="66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1" name="Line 132"/>
          <p:cNvSpPr>
            <a:spLocks noChangeShapeType="1"/>
          </p:cNvSpPr>
          <p:nvPr/>
        </p:nvSpPr>
        <p:spPr bwMode="auto">
          <a:xfrm>
            <a:off x="3936624" y="4353305"/>
            <a:ext cx="0" cy="386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2" name="Line 82"/>
          <p:cNvSpPr>
            <a:spLocks noChangeShapeType="1"/>
          </p:cNvSpPr>
          <p:nvPr/>
        </p:nvSpPr>
        <p:spPr bwMode="auto">
          <a:xfrm flipH="1">
            <a:off x="5105821" y="4496330"/>
            <a:ext cx="0" cy="578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3" name="Line 83"/>
          <p:cNvSpPr>
            <a:spLocks noChangeShapeType="1"/>
          </p:cNvSpPr>
          <p:nvPr/>
        </p:nvSpPr>
        <p:spPr bwMode="auto">
          <a:xfrm flipH="1">
            <a:off x="5069592" y="4496330"/>
            <a:ext cx="0" cy="57830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" name="Line 84"/>
          <p:cNvSpPr>
            <a:spLocks noChangeShapeType="1"/>
          </p:cNvSpPr>
          <p:nvPr/>
        </p:nvSpPr>
        <p:spPr bwMode="auto">
          <a:xfrm flipH="1">
            <a:off x="4807754" y="4496330"/>
            <a:ext cx="261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" name="Line 85"/>
          <p:cNvSpPr>
            <a:spLocks noChangeShapeType="1"/>
          </p:cNvSpPr>
          <p:nvPr/>
        </p:nvSpPr>
        <p:spPr bwMode="auto">
          <a:xfrm flipH="1" flipV="1">
            <a:off x="4807754" y="5074631"/>
            <a:ext cx="2618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6" name="Line 93"/>
          <p:cNvSpPr>
            <a:spLocks noChangeShapeType="1"/>
          </p:cNvSpPr>
          <p:nvPr/>
        </p:nvSpPr>
        <p:spPr bwMode="auto">
          <a:xfrm>
            <a:off x="5105821" y="4717446"/>
            <a:ext cx="7575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7" name="Line 139"/>
          <p:cNvSpPr>
            <a:spLocks noChangeShapeType="1"/>
          </p:cNvSpPr>
          <p:nvPr/>
        </p:nvSpPr>
        <p:spPr bwMode="auto">
          <a:xfrm flipH="1">
            <a:off x="4791075" y="5078306"/>
            <a:ext cx="5172" cy="13796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" name="Line 141"/>
          <p:cNvSpPr>
            <a:spLocks noChangeShapeType="1"/>
          </p:cNvSpPr>
          <p:nvPr/>
        </p:nvSpPr>
        <p:spPr bwMode="auto">
          <a:xfrm>
            <a:off x="2739410" y="5318556"/>
            <a:ext cx="3789" cy="112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" name="Line 142"/>
          <p:cNvSpPr>
            <a:spLocks noChangeShapeType="1"/>
          </p:cNvSpPr>
          <p:nvPr/>
        </p:nvSpPr>
        <p:spPr bwMode="auto">
          <a:xfrm flipH="1">
            <a:off x="3933825" y="5318556"/>
            <a:ext cx="2799" cy="113939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1" name="Line 165"/>
          <p:cNvSpPr>
            <a:spLocks noChangeShapeType="1"/>
          </p:cNvSpPr>
          <p:nvPr/>
        </p:nvSpPr>
        <p:spPr bwMode="auto">
          <a:xfrm flipH="1">
            <a:off x="4468715" y="4062605"/>
            <a:ext cx="71172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2" name="Oval 166"/>
          <p:cNvSpPr>
            <a:spLocks noChangeArrowheads="1"/>
          </p:cNvSpPr>
          <p:nvPr/>
        </p:nvSpPr>
        <p:spPr bwMode="auto">
          <a:xfrm>
            <a:off x="4756590" y="4015832"/>
            <a:ext cx="74107" cy="95673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Rectangle 77"/>
          <p:cNvSpPr>
            <a:spLocks noChangeArrowheads="1"/>
          </p:cNvSpPr>
          <p:nvPr/>
        </p:nvSpPr>
        <p:spPr bwMode="auto">
          <a:xfrm>
            <a:off x="3867572" y="5710934"/>
            <a:ext cx="149857" cy="531526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79"/>
          <p:cNvSpPr>
            <a:spLocks noChangeArrowheads="1"/>
          </p:cNvSpPr>
          <p:nvPr/>
        </p:nvSpPr>
        <p:spPr bwMode="auto">
          <a:xfrm>
            <a:off x="3440110" y="711887"/>
            <a:ext cx="782130" cy="381415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P2</a:t>
            </a:r>
            <a:endParaRPr lang="pt-BR" baseline="-25000" dirty="0"/>
          </a:p>
        </p:txBody>
      </p:sp>
      <p:sp>
        <p:nvSpPr>
          <p:cNvPr id="86" name="Rectangle 180"/>
          <p:cNvSpPr>
            <a:spLocks noChangeArrowheads="1"/>
          </p:cNvSpPr>
          <p:nvPr/>
        </p:nvSpPr>
        <p:spPr bwMode="auto">
          <a:xfrm>
            <a:off x="2220180" y="728184"/>
            <a:ext cx="702093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dirty="0"/>
              <a:t>M</a:t>
            </a:r>
            <a:r>
              <a:rPr lang="pt-BR" baseline="-25000" dirty="0"/>
              <a:t>P1</a:t>
            </a:r>
            <a:endParaRPr lang="pt-BR" baseline="-25000" dirty="0"/>
          </a:p>
        </p:txBody>
      </p:sp>
      <p:sp>
        <p:nvSpPr>
          <p:cNvPr id="87" name="Rectangle 182"/>
          <p:cNvSpPr>
            <a:spLocks noChangeArrowheads="1"/>
          </p:cNvSpPr>
          <p:nvPr/>
        </p:nvSpPr>
        <p:spPr bwMode="auto">
          <a:xfrm>
            <a:off x="2255031" y="5315327"/>
            <a:ext cx="559769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N1</a:t>
            </a:r>
            <a:endParaRPr lang="pt-BR" baseline="-25000" dirty="0"/>
          </a:p>
        </p:txBody>
      </p:sp>
      <p:sp>
        <p:nvSpPr>
          <p:cNvPr id="88" name="Rectangle 183"/>
          <p:cNvSpPr>
            <a:spLocks noChangeArrowheads="1"/>
          </p:cNvSpPr>
          <p:nvPr/>
        </p:nvSpPr>
        <p:spPr bwMode="auto">
          <a:xfrm>
            <a:off x="2713975" y="2792324"/>
            <a:ext cx="775733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P3</a:t>
            </a:r>
            <a:endParaRPr lang="pt-BR" baseline="-25000" dirty="0"/>
          </a:p>
        </p:txBody>
      </p:sp>
      <p:sp>
        <p:nvSpPr>
          <p:cNvPr id="89" name="Rectangle 184"/>
          <p:cNvSpPr>
            <a:spLocks noChangeArrowheads="1"/>
          </p:cNvSpPr>
          <p:nvPr/>
        </p:nvSpPr>
        <p:spPr bwMode="auto">
          <a:xfrm>
            <a:off x="4759408" y="718659"/>
            <a:ext cx="660317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P4</a:t>
            </a:r>
            <a:endParaRPr lang="pt-BR" baseline="-25000" dirty="0"/>
          </a:p>
        </p:txBody>
      </p:sp>
      <p:sp>
        <p:nvSpPr>
          <p:cNvPr id="90" name="Rectangle 192"/>
          <p:cNvSpPr>
            <a:spLocks noChangeArrowheads="1"/>
          </p:cNvSpPr>
          <p:nvPr/>
        </p:nvSpPr>
        <p:spPr bwMode="auto">
          <a:xfrm>
            <a:off x="4025272" y="5737771"/>
            <a:ext cx="581315" cy="453448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sz="1600" dirty="0"/>
              <a:t>R</a:t>
            </a:r>
            <a:r>
              <a:rPr lang="pt-BR" sz="1600" baseline="-25000" dirty="0"/>
              <a:t>1</a:t>
            </a:r>
            <a:endParaRPr lang="pt-BR" sz="1600" baseline="-25000" dirty="0"/>
          </a:p>
        </p:txBody>
      </p:sp>
      <p:sp>
        <p:nvSpPr>
          <p:cNvPr id="91" name="Rectangle 193"/>
          <p:cNvSpPr>
            <a:spLocks noChangeArrowheads="1"/>
          </p:cNvSpPr>
          <p:nvPr/>
        </p:nvSpPr>
        <p:spPr bwMode="auto">
          <a:xfrm>
            <a:off x="1258896" y="2187017"/>
            <a:ext cx="729033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P5</a:t>
            </a:r>
            <a:endParaRPr lang="pt-BR" baseline="-25000" dirty="0"/>
          </a:p>
        </p:txBody>
      </p:sp>
      <p:sp>
        <p:nvSpPr>
          <p:cNvPr id="92" name="Rectangle 198"/>
          <p:cNvSpPr>
            <a:spLocks noChangeArrowheads="1"/>
          </p:cNvSpPr>
          <p:nvPr/>
        </p:nvSpPr>
        <p:spPr bwMode="auto">
          <a:xfrm>
            <a:off x="4765929" y="5093167"/>
            <a:ext cx="559769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N5</a:t>
            </a:r>
            <a:endParaRPr lang="pt-BR" baseline="-25000" dirty="0"/>
          </a:p>
        </p:txBody>
      </p:sp>
      <p:sp>
        <p:nvSpPr>
          <p:cNvPr id="93" name="Rectangle 199"/>
          <p:cNvSpPr>
            <a:spLocks noChangeArrowheads="1"/>
          </p:cNvSpPr>
          <p:nvPr/>
        </p:nvSpPr>
        <p:spPr bwMode="auto">
          <a:xfrm>
            <a:off x="1228551" y="5296778"/>
            <a:ext cx="559769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N4</a:t>
            </a:r>
            <a:endParaRPr lang="pt-BR" baseline="-25000" dirty="0"/>
          </a:p>
        </p:txBody>
      </p:sp>
      <p:sp>
        <p:nvSpPr>
          <p:cNvPr id="94" name="Line 203"/>
          <p:cNvSpPr>
            <a:spLocks noChangeShapeType="1"/>
          </p:cNvSpPr>
          <p:nvPr/>
        </p:nvSpPr>
        <p:spPr bwMode="auto">
          <a:xfrm>
            <a:off x="5188493" y="4055451"/>
            <a:ext cx="0" cy="6691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5" name="Line 204"/>
          <p:cNvSpPr>
            <a:spLocks noChangeShapeType="1"/>
          </p:cNvSpPr>
          <p:nvPr/>
        </p:nvSpPr>
        <p:spPr bwMode="auto">
          <a:xfrm flipH="1">
            <a:off x="3934978" y="2101758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6" name="Line 206"/>
          <p:cNvSpPr>
            <a:spLocks noChangeShapeType="1"/>
          </p:cNvSpPr>
          <p:nvPr/>
        </p:nvSpPr>
        <p:spPr bwMode="auto">
          <a:xfrm>
            <a:off x="3373424" y="2101758"/>
            <a:ext cx="561554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8" name="Line 214"/>
          <p:cNvSpPr>
            <a:spLocks noChangeShapeType="1"/>
          </p:cNvSpPr>
          <p:nvPr/>
        </p:nvSpPr>
        <p:spPr bwMode="auto">
          <a:xfrm>
            <a:off x="5821881" y="3078245"/>
            <a:ext cx="0" cy="6761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9" name="Rectangle 223"/>
          <p:cNvSpPr>
            <a:spLocks noChangeArrowheads="1"/>
          </p:cNvSpPr>
          <p:nvPr/>
        </p:nvSpPr>
        <p:spPr bwMode="auto">
          <a:xfrm>
            <a:off x="2918845" y="5054381"/>
            <a:ext cx="824863" cy="276999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 dirty="0" smtClean="0"/>
              <a:t>1:1</a:t>
            </a:r>
            <a:endParaRPr lang="pt-BR" sz="1200" baseline="-25000" dirty="0"/>
          </a:p>
        </p:txBody>
      </p:sp>
      <p:sp>
        <p:nvSpPr>
          <p:cNvPr id="100" name="Rectangle 224"/>
          <p:cNvSpPr>
            <a:spLocks noChangeArrowheads="1"/>
          </p:cNvSpPr>
          <p:nvPr/>
        </p:nvSpPr>
        <p:spPr bwMode="auto">
          <a:xfrm>
            <a:off x="2976688" y="1065110"/>
            <a:ext cx="672284" cy="276999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 smtClean="0"/>
              <a:t>M1 </a:t>
            </a:r>
            <a:r>
              <a:rPr lang="pt-BR" sz="1200" dirty="0" smtClean="0"/>
              <a:t>: 1</a:t>
            </a:r>
            <a:endParaRPr lang="pt-BR" sz="1600" b="1" baseline="-25000" dirty="0"/>
          </a:p>
        </p:txBody>
      </p:sp>
      <p:grpSp>
        <p:nvGrpSpPr>
          <p:cNvPr id="102" name="Group 169"/>
          <p:cNvGrpSpPr/>
          <p:nvPr/>
        </p:nvGrpSpPr>
        <p:grpSpPr bwMode="auto">
          <a:xfrm>
            <a:off x="6763890" y="1090478"/>
            <a:ext cx="523678" cy="578301"/>
            <a:chOff x="5039234" y="4977172"/>
            <a:chExt cx="503606" cy="432048"/>
          </a:xfrm>
        </p:grpSpPr>
        <p:sp>
          <p:nvSpPr>
            <p:cNvPr id="103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4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6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0" name="Line 86"/>
          <p:cNvSpPr>
            <a:spLocks noChangeShapeType="1"/>
          </p:cNvSpPr>
          <p:nvPr/>
        </p:nvSpPr>
        <p:spPr bwMode="auto">
          <a:xfrm flipH="1">
            <a:off x="5924550" y="2976795"/>
            <a:ext cx="1897" cy="34811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" name="Rectangle 77"/>
          <p:cNvSpPr>
            <a:spLocks noChangeArrowheads="1"/>
          </p:cNvSpPr>
          <p:nvPr/>
        </p:nvSpPr>
        <p:spPr bwMode="auto">
          <a:xfrm>
            <a:off x="5842677" y="4606012"/>
            <a:ext cx="149857" cy="52940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111"/>
          <p:cNvSpPr>
            <a:spLocks noChangeArrowheads="1"/>
          </p:cNvSpPr>
          <p:nvPr/>
        </p:nvSpPr>
        <p:spPr bwMode="auto">
          <a:xfrm>
            <a:off x="5880041" y="4172965"/>
            <a:ext cx="74107" cy="9567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Rectangle 149"/>
          <p:cNvSpPr>
            <a:spLocks noChangeArrowheads="1"/>
          </p:cNvSpPr>
          <p:nvPr/>
        </p:nvSpPr>
        <p:spPr bwMode="auto">
          <a:xfrm>
            <a:off x="5882750" y="704859"/>
            <a:ext cx="693485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dirty="0"/>
              <a:t>M</a:t>
            </a:r>
            <a:r>
              <a:rPr lang="pt-BR" baseline="-25000" dirty="0"/>
              <a:t>10</a:t>
            </a:r>
            <a:endParaRPr lang="pt-BR" baseline="-25000" dirty="0"/>
          </a:p>
        </p:txBody>
      </p:sp>
      <p:sp>
        <p:nvSpPr>
          <p:cNvPr id="115" name="Rectangle 150"/>
          <p:cNvSpPr>
            <a:spLocks noChangeArrowheads="1"/>
          </p:cNvSpPr>
          <p:nvPr/>
        </p:nvSpPr>
        <p:spPr bwMode="auto">
          <a:xfrm>
            <a:off x="7241915" y="725686"/>
            <a:ext cx="759469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dirty="0"/>
              <a:t>M</a:t>
            </a:r>
            <a:r>
              <a:rPr lang="pt-BR" baseline="-25000" dirty="0"/>
              <a:t>11</a:t>
            </a:r>
            <a:endParaRPr lang="pt-BR" baseline="-25000" dirty="0"/>
          </a:p>
        </p:txBody>
      </p:sp>
      <p:sp>
        <p:nvSpPr>
          <p:cNvPr id="116" name="Rectangle 160"/>
          <p:cNvSpPr>
            <a:spLocks noChangeArrowheads="1"/>
          </p:cNvSpPr>
          <p:nvPr/>
        </p:nvSpPr>
        <p:spPr bwMode="auto">
          <a:xfrm>
            <a:off x="5974145" y="4795868"/>
            <a:ext cx="581317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3</a:t>
            </a:r>
            <a:endParaRPr lang="pt-BR" baseline="-25000" dirty="0"/>
          </a:p>
        </p:txBody>
      </p:sp>
      <p:sp>
        <p:nvSpPr>
          <p:cNvPr id="117" name="Rectangle 141"/>
          <p:cNvSpPr>
            <a:spLocks noChangeArrowheads="1"/>
          </p:cNvSpPr>
          <p:nvPr/>
        </p:nvSpPr>
        <p:spPr bwMode="auto">
          <a:xfrm>
            <a:off x="4643132" y="524149"/>
            <a:ext cx="1471918" cy="276999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 dirty="0" smtClean="0"/>
              <a:t>Mp2:M10 = x17</a:t>
            </a:r>
            <a:endParaRPr lang="pt-BR" sz="1200" baseline="-25000" dirty="0"/>
          </a:p>
        </p:txBody>
      </p:sp>
      <p:sp>
        <p:nvSpPr>
          <p:cNvPr id="118" name="Line 155"/>
          <p:cNvSpPr>
            <a:spLocks noChangeShapeType="1"/>
          </p:cNvSpPr>
          <p:nvPr/>
        </p:nvSpPr>
        <p:spPr bwMode="auto">
          <a:xfrm>
            <a:off x="7375405" y="3080042"/>
            <a:ext cx="0" cy="676102"/>
          </a:xfrm>
          <a:prstGeom prst="line">
            <a:avLst/>
          </a:prstGeom>
          <a:ln w="19050"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pt-BR"/>
          </a:p>
        </p:txBody>
      </p:sp>
      <p:sp>
        <p:nvSpPr>
          <p:cNvPr id="119" name="Rectangle 158"/>
          <p:cNvSpPr>
            <a:spLocks noChangeArrowheads="1"/>
          </p:cNvSpPr>
          <p:nvPr/>
        </p:nvSpPr>
        <p:spPr bwMode="auto">
          <a:xfrm>
            <a:off x="6395970" y="4240621"/>
            <a:ext cx="581315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dirty="0"/>
              <a:t>R</a:t>
            </a:r>
            <a:r>
              <a:rPr lang="pt-BR" baseline="-25000" dirty="0"/>
              <a:t>2</a:t>
            </a:r>
            <a:endParaRPr lang="pt-BR" baseline="-25000" dirty="0"/>
          </a:p>
        </p:txBody>
      </p:sp>
      <p:sp>
        <p:nvSpPr>
          <p:cNvPr id="120" name="Rectangle 182"/>
          <p:cNvSpPr>
            <a:spLocks noChangeArrowheads="1"/>
          </p:cNvSpPr>
          <p:nvPr/>
        </p:nvSpPr>
        <p:spPr bwMode="auto">
          <a:xfrm>
            <a:off x="3914171" y="5324157"/>
            <a:ext cx="559769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N2</a:t>
            </a:r>
            <a:endParaRPr lang="pt-BR" baseline="-25000" dirty="0"/>
          </a:p>
        </p:txBody>
      </p:sp>
      <p:sp>
        <p:nvSpPr>
          <p:cNvPr id="121" name="Rectangle 182"/>
          <p:cNvSpPr>
            <a:spLocks noChangeArrowheads="1"/>
          </p:cNvSpPr>
          <p:nvPr/>
        </p:nvSpPr>
        <p:spPr bwMode="auto">
          <a:xfrm>
            <a:off x="3919364" y="4361374"/>
            <a:ext cx="559769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dirty="0"/>
              <a:t>M</a:t>
            </a:r>
            <a:r>
              <a:rPr lang="pt-BR" baseline="-25000" dirty="0"/>
              <a:t>N3</a:t>
            </a:r>
            <a:endParaRPr lang="pt-BR" baseline="-25000" dirty="0"/>
          </a:p>
        </p:txBody>
      </p:sp>
      <p:sp>
        <p:nvSpPr>
          <p:cNvPr id="122" name="Rectangle 215"/>
          <p:cNvSpPr>
            <a:spLocks noChangeArrowheads="1"/>
          </p:cNvSpPr>
          <p:nvPr/>
        </p:nvSpPr>
        <p:spPr bwMode="auto">
          <a:xfrm>
            <a:off x="5343499" y="3283318"/>
            <a:ext cx="623362" cy="342841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I</a:t>
            </a:r>
            <a:r>
              <a:rPr lang="pt-BR" sz="1600" baseline="-25000" dirty="0"/>
              <a:t>PTAT</a:t>
            </a:r>
            <a:endParaRPr lang="pt-BR" sz="1600" baseline="-25000" dirty="0"/>
          </a:p>
        </p:txBody>
      </p:sp>
      <p:sp>
        <p:nvSpPr>
          <p:cNvPr id="124" name="Oval 117"/>
          <p:cNvSpPr>
            <a:spLocks noChangeArrowheads="1"/>
          </p:cNvSpPr>
          <p:nvPr/>
        </p:nvSpPr>
        <p:spPr bwMode="auto">
          <a:xfrm>
            <a:off x="5395806" y="2637489"/>
            <a:ext cx="74107" cy="9567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Rectangle 140"/>
          <p:cNvSpPr>
            <a:spLocks noChangeArrowheads="1"/>
          </p:cNvSpPr>
          <p:nvPr/>
        </p:nvSpPr>
        <p:spPr bwMode="auto">
          <a:xfrm>
            <a:off x="1193799" y="3413677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a</a:t>
            </a:r>
            <a:endParaRPr lang="pt-BR" sz="1200" baseline="-25000" dirty="0"/>
          </a:p>
        </p:txBody>
      </p:sp>
      <p:sp>
        <p:nvSpPr>
          <p:cNvPr id="126" name="Rectangle 140"/>
          <p:cNvSpPr>
            <a:spLocks noChangeArrowheads="1"/>
          </p:cNvSpPr>
          <p:nvPr/>
        </p:nvSpPr>
        <p:spPr bwMode="auto">
          <a:xfrm>
            <a:off x="3280330" y="2085515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b</a:t>
            </a:r>
            <a:endParaRPr lang="pt-BR" sz="1200" baseline="-25000" dirty="0"/>
          </a:p>
        </p:txBody>
      </p:sp>
      <p:sp>
        <p:nvSpPr>
          <p:cNvPr id="127" name="Rectangle 140"/>
          <p:cNvSpPr>
            <a:spLocks noChangeArrowheads="1"/>
          </p:cNvSpPr>
          <p:nvPr/>
        </p:nvSpPr>
        <p:spPr bwMode="auto">
          <a:xfrm>
            <a:off x="2994050" y="3894660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d</a:t>
            </a:r>
            <a:endParaRPr lang="pt-BR" sz="1200" baseline="-25000" dirty="0"/>
          </a:p>
        </p:txBody>
      </p:sp>
      <p:sp>
        <p:nvSpPr>
          <p:cNvPr id="128" name="Rectangle 140"/>
          <p:cNvSpPr>
            <a:spLocks noChangeArrowheads="1"/>
          </p:cNvSpPr>
          <p:nvPr/>
        </p:nvSpPr>
        <p:spPr bwMode="auto">
          <a:xfrm>
            <a:off x="4794848" y="3754067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c</a:t>
            </a:r>
            <a:endParaRPr lang="pt-BR" sz="1200" baseline="-25000" dirty="0"/>
          </a:p>
        </p:txBody>
      </p:sp>
      <p:sp>
        <p:nvSpPr>
          <p:cNvPr id="129" name="Rectangle 140"/>
          <p:cNvSpPr>
            <a:spLocks noChangeArrowheads="1"/>
          </p:cNvSpPr>
          <p:nvPr/>
        </p:nvSpPr>
        <p:spPr bwMode="auto">
          <a:xfrm>
            <a:off x="3711887" y="5381778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j</a:t>
            </a:r>
            <a:endParaRPr lang="pt-BR" sz="1200" baseline="-25000" dirty="0"/>
          </a:p>
        </p:txBody>
      </p:sp>
      <p:sp>
        <p:nvSpPr>
          <p:cNvPr id="130" name="Rectangle 140"/>
          <p:cNvSpPr>
            <a:spLocks noChangeArrowheads="1"/>
          </p:cNvSpPr>
          <p:nvPr/>
        </p:nvSpPr>
        <p:spPr bwMode="auto">
          <a:xfrm>
            <a:off x="2705412" y="2212414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f</a:t>
            </a:r>
            <a:endParaRPr lang="pt-BR" sz="1200" baseline="-25000" dirty="0"/>
          </a:p>
        </p:txBody>
      </p:sp>
      <p:sp>
        <p:nvSpPr>
          <p:cNvPr id="131" name="Rectangle 140"/>
          <p:cNvSpPr>
            <a:spLocks noChangeArrowheads="1"/>
          </p:cNvSpPr>
          <p:nvPr/>
        </p:nvSpPr>
        <p:spPr bwMode="auto">
          <a:xfrm>
            <a:off x="3692093" y="4384732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e</a:t>
            </a:r>
            <a:endParaRPr lang="pt-BR" sz="1200" baseline="-25000" dirty="0"/>
          </a:p>
        </p:txBody>
      </p:sp>
      <p:sp>
        <p:nvSpPr>
          <p:cNvPr id="132" name="Rectangle 140"/>
          <p:cNvSpPr>
            <a:spLocks noChangeArrowheads="1"/>
          </p:cNvSpPr>
          <p:nvPr/>
        </p:nvSpPr>
        <p:spPr bwMode="auto">
          <a:xfrm>
            <a:off x="5902622" y="3887417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s</a:t>
            </a:r>
            <a:endParaRPr lang="pt-BR" sz="1200" baseline="-25000" dirty="0"/>
          </a:p>
        </p:txBody>
      </p:sp>
      <p:sp>
        <p:nvSpPr>
          <p:cNvPr id="133" name="Line 65"/>
          <p:cNvSpPr>
            <a:spLocks noChangeShapeType="1"/>
          </p:cNvSpPr>
          <p:nvPr/>
        </p:nvSpPr>
        <p:spPr bwMode="auto">
          <a:xfrm flipH="1">
            <a:off x="5932696" y="1665241"/>
            <a:ext cx="0" cy="7338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34" name="Rectangle 140"/>
          <p:cNvSpPr>
            <a:spLocks noChangeArrowheads="1"/>
          </p:cNvSpPr>
          <p:nvPr/>
        </p:nvSpPr>
        <p:spPr bwMode="auto">
          <a:xfrm>
            <a:off x="5147225" y="2539299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 smtClean="0"/>
              <a:t>a</a:t>
            </a:r>
            <a:endParaRPr lang="pt-BR" sz="1200" baseline="-25000" dirty="0"/>
          </a:p>
        </p:txBody>
      </p:sp>
      <p:sp>
        <p:nvSpPr>
          <p:cNvPr id="135" name="Rectangle 140"/>
          <p:cNvSpPr>
            <a:spLocks noChangeArrowheads="1"/>
          </p:cNvSpPr>
          <p:nvPr/>
        </p:nvSpPr>
        <p:spPr bwMode="auto">
          <a:xfrm>
            <a:off x="5361774" y="2033347"/>
            <a:ext cx="750818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dirty="0" smtClean="0"/>
              <a:t>M</a:t>
            </a:r>
            <a:r>
              <a:rPr lang="pt-BR" baseline="-25000" dirty="0" smtClean="0"/>
              <a:t>C10</a:t>
            </a:r>
            <a:endParaRPr lang="pt-BR" baseline="-25000" dirty="0"/>
          </a:p>
        </p:txBody>
      </p:sp>
      <p:sp>
        <p:nvSpPr>
          <p:cNvPr id="136" name="Rectangle 140"/>
          <p:cNvSpPr>
            <a:spLocks noChangeArrowheads="1"/>
          </p:cNvSpPr>
          <p:nvPr/>
        </p:nvSpPr>
        <p:spPr bwMode="auto">
          <a:xfrm>
            <a:off x="5921672" y="1781910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200" dirty="0"/>
              <a:t>t</a:t>
            </a:r>
            <a:endParaRPr lang="pt-BR" sz="1200" baseline="-25000" dirty="0"/>
          </a:p>
        </p:txBody>
      </p:sp>
      <p:cxnSp>
        <p:nvCxnSpPr>
          <p:cNvPr id="137" name="Conector Reto 136"/>
          <p:cNvCxnSpPr/>
          <p:nvPr/>
        </p:nvCxnSpPr>
        <p:spPr>
          <a:xfrm flipH="1">
            <a:off x="7291838" y="1651479"/>
            <a:ext cx="1335" cy="7587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50"/>
          <p:cNvSpPr>
            <a:spLocks noChangeArrowheads="1"/>
          </p:cNvSpPr>
          <p:nvPr/>
        </p:nvSpPr>
        <p:spPr bwMode="auto">
          <a:xfrm>
            <a:off x="7286659" y="2042595"/>
            <a:ext cx="580991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dirty="0" smtClean="0"/>
              <a:t>M</a:t>
            </a:r>
            <a:r>
              <a:rPr lang="pt-BR" baseline="-25000" dirty="0" smtClean="0"/>
              <a:t>12</a:t>
            </a:r>
            <a:endParaRPr lang="pt-BR" baseline="-25000" dirty="0"/>
          </a:p>
        </p:txBody>
      </p:sp>
      <p:grpSp>
        <p:nvGrpSpPr>
          <p:cNvPr id="139" name="Group 162"/>
          <p:cNvGrpSpPr/>
          <p:nvPr/>
        </p:nvGrpSpPr>
        <p:grpSpPr bwMode="auto">
          <a:xfrm>
            <a:off x="6767222" y="2400099"/>
            <a:ext cx="522032" cy="578301"/>
            <a:chOff x="5039234" y="4977172"/>
            <a:chExt cx="503606" cy="432048"/>
          </a:xfrm>
        </p:grpSpPr>
        <p:sp>
          <p:nvSpPr>
            <p:cNvPr id="140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1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2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3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4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5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solidFill>
              <a:schemeClr val="bg1"/>
            </a:solidFill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Rectangle 140"/>
          <p:cNvSpPr>
            <a:spLocks noChangeArrowheads="1"/>
          </p:cNvSpPr>
          <p:nvPr/>
        </p:nvSpPr>
        <p:spPr bwMode="auto">
          <a:xfrm>
            <a:off x="7046165" y="1754339"/>
            <a:ext cx="495683" cy="371003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 dirty="0" smtClean="0"/>
              <a:t>y</a:t>
            </a:r>
            <a:endParaRPr lang="pt-BR" sz="1200" baseline="-25000" dirty="0"/>
          </a:p>
        </p:txBody>
      </p:sp>
      <p:cxnSp>
        <p:nvCxnSpPr>
          <p:cNvPr id="147" name="Conector Reto 146"/>
          <p:cNvCxnSpPr>
            <a:stCxn id="13" idx="1"/>
            <a:endCxn id="107" idx="1"/>
          </p:cNvCxnSpPr>
          <p:nvPr/>
        </p:nvCxnSpPr>
        <p:spPr>
          <a:xfrm flipV="1">
            <a:off x="3261443" y="1379629"/>
            <a:ext cx="3502447" cy="1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ector Reto 147"/>
          <p:cNvCxnSpPr/>
          <p:nvPr/>
        </p:nvCxnSpPr>
        <p:spPr>
          <a:xfrm>
            <a:off x="1416065" y="6448876"/>
            <a:ext cx="6251560" cy="90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Reto 148"/>
          <p:cNvCxnSpPr>
            <a:stCxn id="144" idx="1"/>
            <a:endCxn id="170" idx="1"/>
          </p:cNvCxnSpPr>
          <p:nvPr/>
        </p:nvCxnSpPr>
        <p:spPr>
          <a:xfrm flipH="1" flipV="1">
            <a:off x="5410665" y="2688201"/>
            <a:ext cx="1356557" cy="10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to 149"/>
          <p:cNvCxnSpPr>
            <a:endCxn id="112" idx="6"/>
          </p:cNvCxnSpPr>
          <p:nvPr/>
        </p:nvCxnSpPr>
        <p:spPr>
          <a:xfrm flipH="1">
            <a:off x="5954147" y="4211449"/>
            <a:ext cx="1352187" cy="93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Reto 150"/>
          <p:cNvCxnSpPr>
            <a:stCxn id="143" idx="1"/>
            <a:endCxn id="164" idx="4"/>
          </p:cNvCxnSpPr>
          <p:nvPr/>
        </p:nvCxnSpPr>
        <p:spPr>
          <a:xfrm>
            <a:off x="7289254" y="2978400"/>
            <a:ext cx="13003" cy="12830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77"/>
          <p:cNvSpPr>
            <a:spLocks noChangeArrowheads="1"/>
          </p:cNvSpPr>
          <p:nvPr/>
        </p:nvSpPr>
        <p:spPr bwMode="auto">
          <a:xfrm rot="16200000">
            <a:off x="6607533" y="3922271"/>
            <a:ext cx="133122" cy="595953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140"/>
          <p:cNvSpPr>
            <a:spLocks noChangeArrowheads="1"/>
          </p:cNvSpPr>
          <p:nvPr/>
        </p:nvSpPr>
        <p:spPr bwMode="auto">
          <a:xfrm>
            <a:off x="7034391" y="3903000"/>
            <a:ext cx="323206" cy="312068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200" dirty="0" smtClean="0"/>
              <a:t>u</a:t>
            </a:r>
            <a:endParaRPr lang="pt-BR" sz="1200" baseline="-25000" dirty="0"/>
          </a:p>
        </p:txBody>
      </p:sp>
      <p:cxnSp>
        <p:nvCxnSpPr>
          <p:cNvPr id="154" name="Conector Reto 153"/>
          <p:cNvCxnSpPr/>
          <p:nvPr/>
        </p:nvCxnSpPr>
        <p:spPr>
          <a:xfrm flipV="1">
            <a:off x="1455316" y="422275"/>
            <a:ext cx="6340367" cy="84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to 157"/>
          <p:cNvCxnSpPr/>
          <p:nvPr/>
        </p:nvCxnSpPr>
        <p:spPr>
          <a:xfrm flipH="1" flipV="1">
            <a:off x="7295908" y="4210687"/>
            <a:ext cx="12942" cy="4597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orma livre 160"/>
          <p:cNvSpPr/>
          <p:nvPr/>
        </p:nvSpPr>
        <p:spPr>
          <a:xfrm>
            <a:off x="7305126" y="4221288"/>
            <a:ext cx="514899" cy="741237"/>
          </a:xfrm>
          <a:custGeom>
            <a:avLst/>
            <a:gdLst>
              <a:gd name="connsiteX0" fmla="*/ 0 w 314325"/>
              <a:gd name="connsiteY0" fmla="*/ 0 h 404812"/>
              <a:gd name="connsiteX1" fmla="*/ 314325 w 314325"/>
              <a:gd name="connsiteY1" fmla="*/ 0 h 404812"/>
              <a:gd name="connsiteX2" fmla="*/ 314325 w 314325"/>
              <a:gd name="connsiteY2" fmla="*/ 404812 h 404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325" h="404812">
                <a:moveTo>
                  <a:pt x="0" y="0"/>
                </a:moveTo>
                <a:lnTo>
                  <a:pt x="314325" y="0"/>
                </a:lnTo>
                <a:lnTo>
                  <a:pt x="314325" y="404812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Line 142"/>
          <p:cNvSpPr>
            <a:spLocks noChangeShapeType="1"/>
          </p:cNvSpPr>
          <p:nvPr/>
        </p:nvSpPr>
        <p:spPr bwMode="auto">
          <a:xfrm flipH="1">
            <a:off x="7315199" y="5237704"/>
            <a:ext cx="547" cy="12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3" name="Rectangle 150"/>
          <p:cNvSpPr>
            <a:spLocks noChangeArrowheads="1"/>
          </p:cNvSpPr>
          <p:nvPr/>
        </p:nvSpPr>
        <p:spPr bwMode="auto">
          <a:xfrm>
            <a:off x="6948412" y="4740559"/>
            <a:ext cx="558354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dirty="0" smtClean="0"/>
              <a:t>M</a:t>
            </a:r>
            <a:r>
              <a:rPr lang="pt-BR" baseline="-25000" dirty="0" smtClean="0"/>
              <a:t>n6</a:t>
            </a:r>
            <a:endParaRPr lang="pt-BR" baseline="-25000" dirty="0"/>
          </a:p>
        </p:txBody>
      </p:sp>
      <p:sp>
        <p:nvSpPr>
          <p:cNvPr id="164" name="Oval 111"/>
          <p:cNvSpPr>
            <a:spLocks noChangeArrowheads="1"/>
          </p:cNvSpPr>
          <p:nvPr/>
        </p:nvSpPr>
        <p:spPr bwMode="auto">
          <a:xfrm>
            <a:off x="7265203" y="4165811"/>
            <a:ext cx="74107" cy="95675"/>
          </a:xfrm>
          <a:prstGeom prst="ellipse">
            <a:avLst/>
          </a:prstGeom>
          <a:solidFill>
            <a:schemeClr val="tx1"/>
          </a:solidFill>
          <a:ln w="19050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5" name="Group 162"/>
          <p:cNvGrpSpPr/>
          <p:nvPr/>
        </p:nvGrpSpPr>
        <p:grpSpPr bwMode="auto">
          <a:xfrm>
            <a:off x="5410665" y="2399050"/>
            <a:ext cx="522032" cy="578301"/>
            <a:chOff x="5039234" y="4977172"/>
            <a:chExt cx="503606" cy="432048"/>
          </a:xfrm>
          <a:solidFill>
            <a:schemeClr val="bg1"/>
          </a:solidFill>
        </p:grpSpPr>
        <p:sp>
          <p:nvSpPr>
            <p:cNvPr id="166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8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0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1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" name="Group 107"/>
          <p:cNvGrpSpPr/>
          <p:nvPr/>
        </p:nvGrpSpPr>
        <p:grpSpPr bwMode="auto">
          <a:xfrm>
            <a:off x="3411300" y="1092129"/>
            <a:ext cx="522032" cy="578301"/>
            <a:chOff x="5040052" y="4977172"/>
            <a:chExt cx="504507" cy="432048"/>
          </a:xfrm>
          <a:solidFill>
            <a:schemeClr val="bg1"/>
          </a:solidFill>
        </p:grpSpPr>
        <p:sp>
          <p:nvSpPr>
            <p:cNvPr id="173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4" name="Line 83"/>
            <p:cNvSpPr>
              <a:spLocks noChangeShapeType="1"/>
            </p:cNvSpPr>
            <p:nvPr/>
          </p:nvSpPr>
          <p:spPr bwMode="auto">
            <a:xfrm>
              <a:off x="5292532" y="4977172"/>
              <a:ext cx="0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Line 84"/>
            <p:cNvSpPr>
              <a:spLocks noChangeShapeType="1"/>
            </p:cNvSpPr>
            <p:nvPr/>
          </p:nvSpPr>
          <p:spPr bwMode="auto">
            <a:xfrm>
              <a:off x="5292531" y="4977172"/>
              <a:ext cx="25202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6" name="Line 85"/>
            <p:cNvSpPr>
              <a:spLocks noChangeShapeType="1"/>
            </p:cNvSpPr>
            <p:nvPr/>
          </p:nvSpPr>
          <p:spPr bwMode="auto">
            <a:xfrm flipV="1">
              <a:off x="5292531" y="5409220"/>
              <a:ext cx="252028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Line 93"/>
            <p:cNvSpPr>
              <a:spLocks noChangeShapeType="1"/>
            </p:cNvSpPr>
            <p:nvPr/>
          </p:nvSpPr>
          <p:spPr bwMode="auto">
            <a:xfrm flipH="1">
              <a:off x="5040052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9" name="Group 93"/>
          <p:cNvGrpSpPr/>
          <p:nvPr/>
        </p:nvGrpSpPr>
        <p:grpSpPr bwMode="auto">
          <a:xfrm flipH="1">
            <a:off x="4807754" y="1084975"/>
            <a:ext cx="522032" cy="578301"/>
            <a:chOff x="5039234" y="4977172"/>
            <a:chExt cx="503606" cy="432048"/>
          </a:xfrm>
          <a:solidFill>
            <a:schemeClr val="bg1"/>
          </a:solidFill>
        </p:grpSpPr>
        <p:sp>
          <p:nvSpPr>
            <p:cNvPr id="180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1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3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4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" name="Group 162"/>
          <p:cNvGrpSpPr/>
          <p:nvPr/>
        </p:nvGrpSpPr>
        <p:grpSpPr bwMode="auto">
          <a:xfrm>
            <a:off x="5396363" y="1092129"/>
            <a:ext cx="522032" cy="578301"/>
            <a:chOff x="5039234" y="4977172"/>
            <a:chExt cx="503606" cy="432048"/>
          </a:xfrm>
          <a:solidFill>
            <a:schemeClr val="bg1"/>
          </a:solidFill>
        </p:grpSpPr>
        <p:sp>
          <p:nvSpPr>
            <p:cNvPr id="187" name="Line 82"/>
            <p:cNvSpPr>
              <a:spLocks noChangeShapeType="1"/>
            </p:cNvSpPr>
            <p:nvPr/>
          </p:nvSpPr>
          <p:spPr bwMode="auto">
            <a:xfrm>
              <a:off x="5255952" y="4977172"/>
              <a:ext cx="0" cy="43180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8" name="Line 83"/>
            <p:cNvSpPr>
              <a:spLocks noChangeShapeType="1"/>
            </p:cNvSpPr>
            <p:nvPr/>
          </p:nvSpPr>
          <p:spPr bwMode="auto">
            <a:xfrm flipH="1">
              <a:off x="5290812" y="4977172"/>
              <a:ext cx="1" cy="432048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Line 84"/>
            <p:cNvSpPr>
              <a:spLocks noChangeShapeType="1"/>
            </p:cNvSpPr>
            <p:nvPr/>
          </p:nvSpPr>
          <p:spPr bwMode="auto">
            <a:xfrm>
              <a:off x="5290813" y="4977172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Line 85"/>
            <p:cNvSpPr>
              <a:spLocks noChangeShapeType="1"/>
            </p:cNvSpPr>
            <p:nvPr/>
          </p:nvSpPr>
          <p:spPr bwMode="auto">
            <a:xfrm flipV="1">
              <a:off x="5290813" y="5409220"/>
              <a:ext cx="252027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1" name="Line 93"/>
            <p:cNvSpPr>
              <a:spLocks noChangeShapeType="1"/>
            </p:cNvSpPr>
            <p:nvPr/>
          </p:nvSpPr>
          <p:spPr bwMode="auto">
            <a:xfrm flipH="1">
              <a:off x="5039234" y="5193196"/>
              <a:ext cx="216024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Oval 145"/>
            <p:cNvSpPr>
              <a:spLocks noChangeArrowheads="1"/>
            </p:cNvSpPr>
            <p:nvPr/>
          </p:nvSpPr>
          <p:spPr bwMode="auto">
            <a:xfrm>
              <a:off x="5184068" y="5157192"/>
              <a:ext cx="68771" cy="72008"/>
            </a:xfrm>
            <a:prstGeom prst="ellipse">
              <a:avLst/>
            </a:prstGeom>
            <a:grpFill/>
            <a:ln w="19050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" name="Rectangle 141"/>
          <p:cNvSpPr>
            <a:spLocks noChangeArrowheads="1"/>
          </p:cNvSpPr>
          <p:nvPr/>
        </p:nvSpPr>
        <p:spPr bwMode="auto">
          <a:xfrm>
            <a:off x="5567057" y="1133749"/>
            <a:ext cx="1471918" cy="276999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pt-BR" sz="1200" dirty="0" smtClean="0"/>
              <a:t>Mp2: M11 = x16</a:t>
            </a:r>
            <a:endParaRPr lang="pt-BR" sz="1200" baseline="-25000" dirty="0"/>
          </a:p>
        </p:txBody>
      </p:sp>
      <p:sp>
        <p:nvSpPr>
          <p:cNvPr id="203" name="Rectangle 154"/>
          <p:cNvSpPr>
            <a:spLocks noChangeArrowheads="1"/>
          </p:cNvSpPr>
          <p:nvPr/>
        </p:nvSpPr>
        <p:spPr bwMode="auto">
          <a:xfrm>
            <a:off x="5407476" y="3876306"/>
            <a:ext cx="580574" cy="369332"/>
          </a:xfrm>
          <a:prstGeom prst="rect">
            <a:avLst/>
          </a:prstGeom>
          <a:noFill/>
          <a:ln w="1905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b="1" dirty="0" smtClean="0"/>
              <a:t>V</a:t>
            </a:r>
            <a:r>
              <a:rPr lang="pt-BR" b="1" baseline="-25000" dirty="0" smtClean="0"/>
              <a:t>REF</a:t>
            </a:r>
            <a:endParaRPr lang="pt-BR" b="1" baseline="-25000" dirty="0"/>
          </a:p>
        </p:txBody>
      </p:sp>
      <p:sp>
        <p:nvSpPr>
          <p:cNvPr id="193" name="Line 60"/>
          <p:cNvSpPr>
            <a:spLocks noChangeShapeType="1"/>
          </p:cNvSpPr>
          <p:nvPr/>
        </p:nvSpPr>
        <p:spPr bwMode="auto">
          <a:xfrm flipH="1" flipV="1">
            <a:off x="3937001" y="411691"/>
            <a:ext cx="3427" cy="6759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4" name="Line 60"/>
          <p:cNvSpPr>
            <a:spLocks noChangeShapeType="1"/>
          </p:cNvSpPr>
          <p:nvPr/>
        </p:nvSpPr>
        <p:spPr bwMode="auto">
          <a:xfrm flipH="1" flipV="1">
            <a:off x="5926667" y="420157"/>
            <a:ext cx="3427" cy="6759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5" name="Line 60"/>
          <p:cNvSpPr>
            <a:spLocks noChangeShapeType="1"/>
          </p:cNvSpPr>
          <p:nvPr/>
        </p:nvSpPr>
        <p:spPr bwMode="auto">
          <a:xfrm flipH="1" flipV="1">
            <a:off x="7281334" y="420158"/>
            <a:ext cx="3427" cy="6759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6" name="Line 60"/>
          <p:cNvSpPr>
            <a:spLocks noChangeShapeType="1"/>
          </p:cNvSpPr>
          <p:nvPr/>
        </p:nvSpPr>
        <p:spPr bwMode="auto">
          <a:xfrm flipH="1" flipV="1">
            <a:off x="4817534" y="420157"/>
            <a:ext cx="3427" cy="67591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9" name="Line 141"/>
          <p:cNvSpPr>
            <a:spLocks noChangeShapeType="1"/>
          </p:cNvSpPr>
          <p:nvPr/>
        </p:nvSpPr>
        <p:spPr bwMode="auto">
          <a:xfrm>
            <a:off x="1748810" y="5318556"/>
            <a:ext cx="3789" cy="112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98" name="Group 147"/>
          <p:cNvGrpSpPr/>
          <p:nvPr/>
        </p:nvGrpSpPr>
        <p:grpSpPr bwMode="auto">
          <a:xfrm rot="10800000">
            <a:off x="7307362" y="4669245"/>
            <a:ext cx="523678" cy="578301"/>
            <a:chOff x="2834" y="2568"/>
            <a:chExt cx="318" cy="272"/>
          </a:xfrm>
        </p:grpSpPr>
        <p:sp>
          <p:nvSpPr>
            <p:cNvPr id="200" name="Line 82"/>
            <p:cNvSpPr>
              <a:spLocks noChangeShapeType="1"/>
            </p:cNvSpPr>
            <p:nvPr/>
          </p:nvSpPr>
          <p:spPr bwMode="auto">
            <a:xfrm>
              <a:off x="2970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1" name="Line 83"/>
            <p:cNvSpPr>
              <a:spLocks noChangeShapeType="1"/>
            </p:cNvSpPr>
            <p:nvPr/>
          </p:nvSpPr>
          <p:spPr bwMode="auto">
            <a:xfrm>
              <a:off x="2993" y="2568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2" name="Line 84"/>
            <p:cNvSpPr>
              <a:spLocks noChangeShapeType="1"/>
            </p:cNvSpPr>
            <p:nvPr/>
          </p:nvSpPr>
          <p:spPr bwMode="auto">
            <a:xfrm>
              <a:off x="2993" y="2568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4" name="Line 85"/>
            <p:cNvSpPr>
              <a:spLocks noChangeShapeType="1"/>
            </p:cNvSpPr>
            <p:nvPr/>
          </p:nvSpPr>
          <p:spPr bwMode="auto">
            <a:xfrm flipV="1">
              <a:off x="2993" y="2840"/>
              <a:ext cx="1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" name="Line 93"/>
            <p:cNvSpPr>
              <a:spLocks noChangeShapeType="1"/>
            </p:cNvSpPr>
            <p:nvPr/>
          </p:nvSpPr>
          <p:spPr bwMode="auto">
            <a:xfrm flipH="1">
              <a:off x="2834" y="2704"/>
              <a:ext cx="1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52399" y="468412"/>
            <a:ext cx="8839201" cy="5675979"/>
            <a:chOff x="-523607" y="620812"/>
            <a:chExt cx="7054582" cy="5245137"/>
          </a:xfrm>
        </p:grpSpPr>
        <p:sp>
          <p:nvSpPr>
            <p:cNvPr id="5" name="Rectangle 154"/>
            <p:cNvSpPr>
              <a:spLocks noChangeArrowheads="1"/>
            </p:cNvSpPr>
            <p:nvPr/>
          </p:nvSpPr>
          <p:spPr bwMode="auto">
            <a:xfrm>
              <a:off x="5876935" y="3037623"/>
              <a:ext cx="654040" cy="276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200" dirty="0"/>
                <a:t>I</a:t>
              </a:r>
              <a:r>
                <a:rPr lang="pt-BR" sz="1200" baseline="-25000" dirty="0"/>
                <a:t>CTAT</a:t>
              </a:r>
              <a:endParaRPr lang="pt-BR" sz="1200" baseline="-25000" dirty="0"/>
            </a:p>
          </p:txBody>
        </p:sp>
        <p:sp>
          <p:nvSpPr>
            <p:cNvPr id="6" name="Rectangle 140"/>
            <p:cNvSpPr>
              <a:spLocks noChangeArrowheads="1"/>
            </p:cNvSpPr>
            <p:nvPr/>
          </p:nvSpPr>
          <p:spPr bwMode="auto">
            <a:xfrm>
              <a:off x="5986959" y="3505200"/>
              <a:ext cx="47783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 dirty="0" smtClean="0"/>
                <a:t>a</a:t>
              </a:r>
              <a:endParaRPr lang="pt-BR" sz="1200" baseline="-25000" dirty="0"/>
            </a:p>
          </p:txBody>
        </p:sp>
        <p:grpSp>
          <p:nvGrpSpPr>
            <p:cNvPr id="7" name="Grupo 281"/>
            <p:cNvGrpSpPr/>
            <p:nvPr/>
          </p:nvGrpSpPr>
          <p:grpSpPr>
            <a:xfrm>
              <a:off x="-523607" y="620812"/>
              <a:ext cx="6810107" cy="5245137"/>
              <a:chOff x="623031" y="836712"/>
              <a:chExt cx="7898880" cy="5245137"/>
            </a:xfrm>
          </p:grpSpPr>
          <p:sp>
            <p:nvSpPr>
              <p:cNvPr id="8" name="Line 60"/>
              <p:cNvSpPr>
                <a:spLocks noChangeShapeType="1"/>
              </p:cNvSpPr>
              <p:nvPr/>
            </p:nvSpPr>
            <p:spPr bwMode="auto">
              <a:xfrm flipV="1">
                <a:off x="4038106" y="1181082"/>
                <a:ext cx="0" cy="9810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" name="Line 61"/>
              <p:cNvSpPr>
                <a:spLocks noChangeShapeType="1"/>
              </p:cNvSpPr>
              <p:nvPr/>
            </p:nvSpPr>
            <p:spPr bwMode="auto">
              <a:xfrm flipV="1">
                <a:off x="5201394" y="1181081"/>
                <a:ext cx="0" cy="9753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" name="Line 84"/>
              <p:cNvSpPr>
                <a:spLocks noChangeShapeType="1"/>
              </p:cNvSpPr>
              <p:nvPr/>
            </p:nvSpPr>
            <p:spPr bwMode="auto">
              <a:xfrm rot="10800000">
                <a:off x="4666415" y="2377978"/>
                <a:ext cx="0" cy="5397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1" name="Group 93"/>
              <p:cNvGrpSpPr/>
              <p:nvPr/>
            </p:nvGrpSpPr>
            <p:grpSpPr bwMode="auto">
              <a:xfrm flipH="1">
                <a:off x="4055236" y="2165468"/>
                <a:ext cx="503231" cy="431772"/>
                <a:chOff x="5039234" y="4977172"/>
                <a:chExt cx="503606" cy="432048"/>
              </a:xfrm>
            </p:grpSpPr>
            <p:sp>
              <p:nvSpPr>
                <p:cNvPr id="250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2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5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07"/>
              <p:cNvGrpSpPr/>
              <p:nvPr/>
            </p:nvGrpSpPr>
            <p:grpSpPr bwMode="auto">
              <a:xfrm>
                <a:off x="4702926" y="2165468"/>
                <a:ext cx="503231" cy="431772"/>
                <a:chOff x="5040052" y="4977172"/>
                <a:chExt cx="504507" cy="432048"/>
              </a:xfrm>
            </p:grpSpPr>
            <p:sp>
              <p:nvSpPr>
                <p:cNvPr id="24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5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6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Oval 41"/>
              <p:cNvSpPr>
                <a:spLocks noChangeArrowheads="1"/>
              </p:cNvSpPr>
              <p:nvPr/>
            </p:nvSpPr>
            <p:spPr bwMode="auto">
              <a:xfrm>
                <a:off x="5172819" y="2882770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Oval 42"/>
              <p:cNvSpPr>
                <a:spLocks noChangeArrowheads="1"/>
              </p:cNvSpPr>
              <p:nvPr/>
            </p:nvSpPr>
            <p:spPr bwMode="auto">
              <a:xfrm>
                <a:off x="4631490" y="2343055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 flipV="1">
                <a:off x="6037994" y="1181081"/>
                <a:ext cx="0" cy="9683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6" name="Group 93"/>
              <p:cNvGrpSpPr/>
              <p:nvPr/>
            </p:nvGrpSpPr>
            <p:grpSpPr bwMode="auto">
              <a:xfrm flipH="1">
                <a:off x="6049086" y="2165468"/>
                <a:ext cx="503230" cy="431772"/>
                <a:chOff x="5039234" y="4977172"/>
                <a:chExt cx="503606" cy="432048"/>
              </a:xfrm>
            </p:grpSpPr>
            <p:sp>
              <p:nvSpPr>
                <p:cNvPr id="23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4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" name="Line 61"/>
              <p:cNvSpPr>
                <a:spLocks noChangeShapeType="1"/>
              </p:cNvSpPr>
              <p:nvPr/>
            </p:nvSpPr>
            <p:spPr bwMode="auto">
              <a:xfrm flipV="1">
                <a:off x="3091638" y="1178680"/>
                <a:ext cx="0" cy="20883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8" name="Group 207"/>
              <p:cNvGrpSpPr/>
              <p:nvPr/>
            </p:nvGrpSpPr>
            <p:grpSpPr bwMode="auto">
              <a:xfrm>
                <a:off x="2659844" y="3267080"/>
                <a:ext cx="431794" cy="431772"/>
                <a:chOff x="680" y="1344"/>
                <a:chExt cx="272" cy="272"/>
              </a:xfrm>
            </p:grpSpPr>
            <p:sp>
              <p:nvSpPr>
                <p:cNvPr id="232" name="Line 82"/>
                <p:cNvSpPr>
                  <a:spLocks noChangeShapeType="1"/>
                </p:cNvSpPr>
                <p:nvPr/>
              </p:nvSpPr>
              <p:spPr bwMode="auto">
                <a:xfrm>
                  <a:off x="771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3" name="Line 83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4" name="Line 84"/>
                <p:cNvSpPr>
                  <a:spLocks noChangeShapeType="1"/>
                </p:cNvSpPr>
                <p:nvPr/>
              </p:nvSpPr>
              <p:spPr bwMode="auto">
                <a:xfrm>
                  <a:off x="794" y="1344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794" y="1616"/>
                  <a:ext cx="15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680" y="1480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7" name="Oval 145"/>
                <p:cNvSpPr>
                  <a:spLocks noChangeArrowheads="1"/>
                </p:cNvSpPr>
                <p:nvPr/>
              </p:nvSpPr>
              <p:spPr bwMode="auto">
                <a:xfrm>
                  <a:off x="725" y="1457"/>
                  <a:ext cx="44" cy="46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Line 64"/>
              <p:cNvSpPr>
                <a:spLocks noChangeShapeType="1"/>
              </p:cNvSpPr>
              <p:nvPr/>
            </p:nvSpPr>
            <p:spPr bwMode="auto">
              <a:xfrm flipH="1">
                <a:off x="3091637" y="3700278"/>
                <a:ext cx="793" cy="11889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Line 65"/>
              <p:cNvSpPr>
                <a:spLocks noChangeShapeType="1"/>
              </p:cNvSpPr>
              <p:nvPr/>
            </p:nvSpPr>
            <p:spPr bwMode="auto">
              <a:xfrm flipH="1">
                <a:off x="6037200" y="2593366"/>
                <a:ext cx="794" cy="21149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Line 66"/>
              <p:cNvSpPr>
                <a:spLocks noChangeShapeType="1"/>
              </p:cNvSpPr>
              <p:nvPr/>
            </p:nvSpPr>
            <p:spPr bwMode="auto">
              <a:xfrm>
                <a:off x="4053649" y="2593863"/>
                <a:ext cx="1587" cy="8556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Line 67"/>
              <p:cNvSpPr>
                <a:spLocks noChangeShapeType="1"/>
              </p:cNvSpPr>
              <p:nvPr/>
            </p:nvSpPr>
            <p:spPr bwMode="auto">
              <a:xfrm>
                <a:off x="5209331" y="2593863"/>
                <a:ext cx="0" cy="15738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61"/>
              <p:cNvSpPr>
                <a:spLocks noChangeShapeType="1"/>
              </p:cNvSpPr>
              <p:nvPr/>
            </p:nvSpPr>
            <p:spPr bwMode="auto">
              <a:xfrm flipV="1">
                <a:off x="4053649" y="3052621"/>
                <a:ext cx="0" cy="6476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4" name="Group 107"/>
              <p:cNvGrpSpPr/>
              <p:nvPr/>
            </p:nvGrpSpPr>
            <p:grpSpPr bwMode="auto">
              <a:xfrm>
                <a:off x="3554705" y="3706888"/>
                <a:ext cx="503231" cy="431772"/>
                <a:chOff x="5040052" y="4977172"/>
                <a:chExt cx="504507" cy="432048"/>
              </a:xfrm>
            </p:grpSpPr>
            <p:sp>
              <p:nvSpPr>
                <p:cNvPr id="22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7" name="Line 83"/>
                <p:cNvSpPr>
                  <a:spLocks noChangeShapeType="1"/>
                </p:cNvSpPr>
                <p:nvPr/>
              </p:nvSpPr>
              <p:spPr bwMode="auto">
                <a:xfrm>
                  <a:off x="5292532" y="4977172"/>
                  <a:ext cx="0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8" name="Line 84"/>
                <p:cNvSpPr>
                  <a:spLocks noChangeShapeType="1"/>
                </p:cNvSpPr>
                <p:nvPr/>
              </p:nvSpPr>
              <p:spPr bwMode="auto">
                <a:xfrm>
                  <a:off x="5292531" y="4977172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2531" y="5409220"/>
                  <a:ext cx="25202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40052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" name="Line 96"/>
              <p:cNvSpPr>
                <a:spLocks noChangeShapeType="1"/>
              </p:cNvSpPr>
              <p:nvPr/>
            </p:nvSpPr>
            <p:spPr bwMode="auto">
              <a:xfrm>
                <a:off x="2659844" y="3475823"/>
                <a:ext cx="0" cy="4519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97"/>
              <p:cNvSpPr>
                <a:spLocks noChangeShapeType="1"/>
              </p:cNvSpPr>
              <p:nvPr/>
            </p:nvSpPr>
            <p:spPr bwMode="auto">
              <a:xfrm flipV="1">
                <a:off x="2659844" y="3926965"/>
                <a:ext cx="1027097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Oval 98"/>
              <p:cNvSpPr>
                <a:spLocks noChangeArrowheads="1"/>
              </p:cNvSpPr>
              <p:nvPr/>
            </p:nvSpPr>
            <p:spPr bwMode="auto">
              <a:xfrm>
                <a:off x="3056713" y="3891250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" name="Group 147"/>
              <p:cNvGrpSpPr/>
              <p:nvPr/>
            </p:nvGrpSpPr>
            <p:grpSpPr bwMode="auto">
              <a:xfrm>
                <a:off x="4702926" y="4889239"/>
                <a:ext cx="504818" cy="431772"/>
                <a:chOff x="2834" y="2568"/>
                <a:chExt cx="318" cy="272"/>
              </a:xfrm>
            </p:grpSpPr>
            <p:sp>
              <p:nvSpPr>
                <p:cNvPr id="221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2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3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29" name="Group 147"/>
              <p:cNvGrpSpPr/>
              <p:nvPr/>
            </p:nvGrpSpPr>
            <p:grpSpPr bwMode="auto">
              <a:xfrm flipH="1">
                <a:off x="3091638" y="4889239"/>
                <a:ext cx="503230" cy="431772"/>
                <a:chOff x="2834" y="2568"/>
                <a:chExt cx="317" cy="272"/>
              </a:xfrm>
            </p:grpSpPr>
            <p:sp>
              <p:nvSpPr>
                <p:cNvPr id="21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30" name="Group 147"/>
              <p:cNvGrpSpPr/>
              <p:nvPr/>
            </p:nvGrpSpPr>
            <p:grpSpPr bwMode="auto">
              <a:xfrm flipH="1">
                <a:off x="4056824" y="4889239"/>
                <a:ext cx="503230" cy="431772"/>
                <a:chOff x="2834" y="2568"/>
                <a:chExt cx="317" cy="272"/>
              </a:xfrm>
            </p:grpSpPr>
            <p:sp>
              <p:nvSpPr>
                <p:cNvPr id="211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2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3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1" name="Line 117"/>
              <p:cNvSpPr>
                <a:spLocks noChangeShapeType="1"/>
              </p:cNvSpPr>
              <p:nvPr/>
            </p:nvSpPr>
            <p:spPr bwMode="auto">
              <a:xfrm flipH="1">
                <a:off x="4055236" y="4133639"/>
                <a:ext cx="2700" cy="75560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Line 119"/>
              <p:cNvSpPr>
                <a:spLocks noChangeShapeType="1"/>
              </p:cNvSpPr>
              <p:nvPr/>
            </p:nvSpPr>
            <p:spPr bwMode="auto">
              <a:xfrm>
                <a:off x="3399607" y="5104331"/>
                <a:ext cx="1519214" cy="7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3" name="Line 58"/>
              <p:cNvSpPr>
                <a:spLocks noChangeShapeType="1"/>
              </p:cNvSpPr>
              <p:nvPr/>
            </p:nvSpPr>
            <p:spPr bwMode="auto">
              <a:xfrm flipV="1">
                <a:off x="4055236" y="4457468"/>
                <a:ext cx="46830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4" name="Line 59"/>
              <p:cNvSpPr>
                <a:spLocks noChangeShapeType="1"/>
              </p:cNvSpPr>
              <p:nvPr/>
            </p:nvSpPr>
            <p:spPr bwMode="auto">
              <a:xfrm flipH="1">
                <a:off x="4521954" y="4457468"/>
                <a:ext cx="0" cy="6476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5" name="Oval 123"/>
              <p:cNvSpPr>
                <a:spLocks noChangeArrowheads="1"/>
              </p:cNvSpPr>
              <p:nvPr/>
            </p:nvSpPr>
            <p:spPr bwMode="auto">
              <a:xfrm>
                <a:off x="4487029" y="5068616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Oval 124"/>
              <p:cNvSpPr>
                <a:spLocks noChangeArrowheads="1"/>
              </p:cNvSpPr>
              <p:nvPr/>
            </p:nvSpPr>
            <p:spPr bwMode="auto">
              <a:xfrm>
                <a:off x="4018724" y="4420958"/>
                <a:ext cx="71436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" name="Group 147"/>
              <p:cNvGrpSpPr/>
              <p:nvPr/>
            </p:nvGrpSpPr>
            <p:grpSpPr bwMode="auto">
              <a:xfrm rot="10800000">
                <a:off x="5225204" y="4167733"/>
                <a:ext cx="504818" cy="431772"/>
                <a:chOff x="2834" y="2568"/>
                <a:chExt cx="318" cy="272"/>
              </a:xfrm>
            </p:grpSpPr>
            <p:sp>
              <p:nvSpPr>
                <p:cNvPr id="20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" name="Line 83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" name="Line 84"/>
                <p:cNvSpPr>
                  <a:spLocks noChangeShapeType="1"/>
                </p:cNvSpPr>
                <p:nvPr/>
              </p:nvSpPr>
              <p:spPr bwMode="auto">
                <a:xfrm>
                  <a:off x="2993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3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8" name="Line 132"/>
              <p:cNvSpPr>
                <a:spLocks noChangeShapeType="1"/>
              </p:cNvSpPr>
              <p:nvPr/>
            </p:nvSpPr>
            <p:spPr bwMode="auto">
              <a:xfrm>
                <a:off x="5209331" y="4600333"/>
                <a:ext cx="0" cy="2889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Line 82"/>
              <p:cNvSpPr>
                <a:spLocks noChangeShapeType="1"/>
              </p:cNvSpPr>
              <p:nvPr/>
            </p:nvSpPr>
            <p:spPr bwMode="auto">
              <a:xfrm flipH="1">
                <a:off x="6336419" y="4707119"/>
                <a:ext cx="0" cy="431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Line 83"/>
              <p:cNvSpPr>
                <a:spLocks noChangeShapeType="1"/>
              </p:cNvSpPr>
              <p:nvPr/>
            </p:nvSpPr>
            <p:spPr bwMode="auto">
              <a:xfrm flipH="1">
                <a:off x="6301494" y="4707119"/>
                <a:ext cx="0" cy="4317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Line 84"/>
              <p:cNvSpPr>
                <a:spLocks noChangeShapeType="1"/>
              </p:cNvSpPr>
              <p:nvPr/>
            </p:nvSpPr>
            <p:spPr bwMode="auto">
              <a:xfrm flipH="1">
                <a:off x="6049086" y="4707119"/>
                <a:ext cx="252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Line 85"/>
              <p:cNvSpPr>
                <a:spLocks noChangeShapeType="1"/>
              </p:cNvSpPr>
              <p:nvPr/>
            </p:nvSpPr>
            <p:spPr bwMode="auto">
              <a:xfrm flipH="1" flipV="1">
                <a:off x="6049086" y="5138891"/>
                <a:ext cx="252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Line 93"/>
              <p:cNvSpPr>
                <a:spLocks noChangeShapeType="1"/>
              </p:cNvSpPr>
              <p:nvPr/>
            </p:nvSpPr>
            <p:spPr bwMode="auto">
              <a:xfrm>
                <a:off x="6336419" y="4872209"/>
                <a:ext cx="730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Line 139"/>
              <p:cNvSpPr>
                <a:spLocks noChangeShapeType="1"/>
              </p:cNvSpPr>
              <p:nvPr/>
            </p:nvSpPr>
            <p:spPr bwMode="auto">
              <a:xfrm>
                <a:off x="6037994" y="5141636"/>
                <a:ext cx="0" cy="6111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140"/>
              <p:cNvSpPr>
                <a:spLocks noChangeShapeType="1"/>
              </p:cNvSpPr>
              <p:nvPr/>
            </p:nvSpPr>
            <p:spPr bwMode="auto">
              <a:xfrm>
                <a:off x="3091638" y="5321011"/>
                <a:ext cx="0" cy="4317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141"/>
              <p:cNvSpPr>
                <a:spLocks noChangeShapeType="1"/>
              </p:cNvSpPr>
              <p:nvPr/>
            </p:nvSpPr>
            <p:spPr bwMode="auto">
              <a:xfrm>
                <a:off x="4055236" y="5321011"/>
                <a:ext cx="0" cy="431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Line 142"/>
              <p:cNvSpPr>
                <a:spLocks noChangeShapeType="1"/>
              </p:cNvSpPr>
              <p:nvPr/>
            </p:nvSpPr>
            <p:spPr bwMode="auto">
              <a:xfrm>
                <a:off x="5209331" y="5321011"/>
                <a:ext cx="0" cy="4317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Line 165"/>
              <p:cNvSpPr>
                <a:spLocks noChangeShapeType="1"/>
              </p:cNvSpPr>
              <p:nvPr/>
            </p:nvSpPr>
            <p:spPr bwMode="auto">
              <a:xfrm flipH="1">
                <a:off x="5730022" y="4383290"/>
                <a:ext cx="68609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Oval 166"/>
              <p:cNvSpPr>
                <a:spLocks noChangeArrowheads="1"/>
              </p:cNvSpPr>
              <p:nvPr/>
            </p:nvSpPr>
            <p:spPr bwMode="auto">
              <a:xfrm>
                <a:off x="6012574" y="4348368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77"/>
              <p:cNvSpPr>
                <a:spLocks noChangeArrowheads="1"/>
              </p:cNvSpPr>
              <p:nvPr/>
            </p:nvSpPr>
            <p:spPr bwMode="auto">
              <a:xfrm>
                <a:off x="3983800" y="1360458"/>
                <a:ext cx="144460" cy="39684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178"/>
              <p:cNvSpPr>
                <a:spLocks noChangeArrowheads="1"/>
              </p:cNvSpPr>
              <p:nvPr/>
            </p:nvSpPr>
            <p:spPr bwMode="auto">
              <a:xfrm>
                <a:off x="4363212" y="5768993"/>
                <a:ext cx="762489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V</a:t>
                </a:r>
                <a:r>
                  <a:rPr lang="pt-BR" sz="1600" baseline="-25000" dirty="0"/>
                  <a:t>SS</a:t>
                </a:r>
                <a:endParaRPr lang="pt-BR" sz="1600" baseline="-25000" dirty="0"/>
              </a:p>
            </p:txBody>
          </p:sp>
          <p:sp>
            <p:nvSpPr>
              <p:cNvPr id="54" name="Rectangle 179"/>
              <p:cNvSpPr>
                <a:spLocks noChangeArrowheads="1"/>
              </p:cNvSpPr>
              <p:nvPr/>
            </p:nvSpPr>
            <p:spPr bwMode="auto">
              <a:xfrm>
                <a:off x="5070431" y="2360616"/>
                <a:ext cx="753961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P2</a:t>
                </a:r>
                <a:endParaRPr lang="pt-BR" sz="1600" baseline="-25000" dirty="0"/>
              </a:p>
            </p:txBody>
          </p:sp>
          <p:sp>
            <p:nvSpPr>
              <p:cNvPr id="55" name="Rectangle 180"/>
              <p:cNvSpPr>
                <a:spLocks noChangeArrowheads="1"/>
              </p:cNvSpPr>
              <p:nvPr/>
            </p:nvSpPr>
            <p:spPr bwMode="auto">
              <a:xfrm>
                <a:off x="3563888" y="2348880"/>
                <a:ext cx="676807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P1</a:t>
                </a:r>
                <a:endParaRPr lang="pt-BR" sz="1600" baseline="-25000" dirty="0"/>
              </a:p>
            </p:txBody>
          </p:sp>
          <p:sp>
            <p:nvSpPr>
              <p:cNvPr id="56" name="Rectangle 182"/>
              <p:cNvSpPr>
                <a:spLocks noChangeArrowheads="1"/>
              </p:cNvSpPr>
              <p:nvPr/>
            </p:nvSpPr>
            <p:spPr bwMode="auto">
              <a:xfrm>
                <a:off x="3563888" y="5085184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N1</a:t>
                </a:r>
                <a:endParaRPr lang="pt-BR" sz="1600" baseline="-25000" dirty="0"/>
              </a:p>
            </p:txBody>
          </p:sp>
          <p:sp>
            <p:nvSpPr>
              <p:cNvPr id="57" name="Rectangle 183"/>
              <p:cNvSpPr>
                <a:spLocks noChangeArrowheads="1"/>
              </p:cNvSpPr>
              <p:nvPr/>
            </p:nvSpPr>
            <p:spPr bwMode="auto">
              <a:xfrm>
                <a:off x="3787903" y="3790449"/>
                <a:ext cx="747794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P3</a:t>
                </a:r>
                <a:endParaRPr lang="pt-BR" sz="1600" baseline="-25000" dirty="0"/>
              </a:p>
            </p:txBody>
          </p:sp>
          <p:sp>
            <p:nvSpPr>
              <p:cNvPr id="58" name="Rectangle 184"/>
              <p:cNvSpPr>
                <a:spLocks noChangeArrowheads="1"/>
              </p:cNvSpPr>
              <p:nvPr/>
            </p:nvSpPr>
            <p:spPr bwMode="auto">
              <a:xfrm>
                <a:off x="5580112" y="2348880"/>
                <a:ext cx="772181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P4</a:t>
                </a:r>
                <a:endParaRPr lang="pt-BR" sz="1600" baseline="-25000" dirty="0"/>
              </a:p>
            </p:txBody>
          </p:sp>
          <p:sp>
            <p:nvSpPr>
              <p:cNvPr id="59" name="Rectangle 192"/>
              <p:cNvSpPr>
                <a:spLocks noChangeArrowheads="1"/>
              </p:cNvSpPr>
              <p:nvPr/>
            </p:nvSpPr>
            <p:spPr bwMode="auto">
              <a:xfrm>
                <a:off x="4139952" y="1412776"/>
                <a:ext cx="5603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pt-BR" sz="1600" dirty="0"/>
                  <a:t>R</a:t>
                </a:r>
                <a:r>
                  <a:rPr lang="pt-BR" sz="1600" baseline="-25000" dirty="0"/>
                  <a:t>1</a:t>
                </a:r>
                <a:endParaRPr lang="pt-BR" sz="1600" baseline="-25000" dirty="0"/>
              </a:p>
            </p:txBody>
          </p:sp>
          <p:sp>
            <p:nvSpPr>
              <p:cNvPr id="60" name="Rectangle 193"/>
              <p:cNvSpPr>
                <a:spLocks noChangeArrowheads="1"/>
              </p:cNvSpPr>
              <p:nvPr/>
            </p:nvSpPr>
            <p:spPr bwMode="auto">
              <a:xfrm>
                <a:off x="2839228" y="3338514"/>
                <a:ext cx="702776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P5</a:t>
                </a:r>
                <a:endParaRPr lang="pt-BR" sz="1600" baseline="-25000" dirty="0"/>
              </a:p>
            </p:txBody>
          </p:sp>
          <p:sp>
            <p:nvSpPr>
              <p:cNvPr id="61" name="Rectangle 198"/>
              <p:cNvSpPr>
                <a:spLocks noChangeArrowheads="1"/>
              </p:cNvSpPr>
              <p:nvPr/>
            </p:nvSpPr>
            <p:spPr bwMode="auto">
              <a:xfrm>
                <a:off x="5724128" y="4797152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N5</a:t>
                </a:r>
                <a:endParaRPr lang="pt-BR" sz="1600" baseline="-25000" dirty="0"/>
              </a:p>
            </p:txBody>
          </p:sp>
          <p:sp>
            <p:nvSpPr>
              <p:cNvPr id="62" name="Rectangle 199"/>
              <p:cNvSpPr>
                <a:spLocks noChangeArrowheads="1"/>
              </p:cNvSpPr>
              <p:nvPr/>
            </p:nvSpPr>
            <p:spPr bwMode="auto">
              <a:xfrm>
                <a:off x="2699792" y="5013176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N4</a:t>
                </a:r>
                <a:endParaRPr lang="pt-BR" sz="1600" baseline="-25000" dirty="0"/>
              </a:p>
            </p:txBody>
          </p:sp>
          <p:sp>
            <p:nvSpPr>
              <p:cNvPr id="63" name="Line 203"/>
              <p:cNvSpPr>
                <a:spLocks noChangeShapeType="1"/>
              </p:cNvSpPr>
              <p:nvPr/>
            </p:nvSpPr>
            <p:spPr bwMode="auto">
              <a:xfrm>
                <a:off x="6416113" y="4383290"/>
                <a:ext cx="0" cy="4995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204"/>
              <p:cNvSpPr>
                <a:spLocks noChangeShapeType="1"/>
              </p:cNvSpPr>
              <p:nvPr/>
            </p:nvSpPr>
            <p:spPr bwMode="auto">
              <a:xfrm flipH="1">
                <a:off x="5207744" y="2919279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206"/>
              <p:cNvSpPr>
                <a:spLocks noChangeShapeType="1"/>
              </p:cNvSpPr>
              <p:nvPr/>
            </p:nvSpPr>
            <p:spPr bwMode="auto">
              <a:xfrm>
                <a:off x="4666415" y="2919279"/>
                <a:ext cx="54132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Rectangle 210"/>
              <p:cNvSpPr>
                <a:spLocks noChangeArrowheads="1"/>
              </p:cNvSpPr>
              <p:nvPr/>
            </p:nvSpPr>
            <p:spPr bwMode="auto">
              <a:xfrm>
                <a:off x="5471245" y="4091022"/>
                <a:ext cx="612766" cy="274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/>
                  <a:t>V</a:t>
                </a:r>
                <a:r>
                  <a:rPr lang="pt-BR" sz="1200" baseline="-25000"/>
                  <a:t>b1</a:t>
                </a:r>
                <a:endParaRPr lang="pt-BR" sz="1200" baseline="-25000"/>
              </a:p>
            </p:txBody>
          </p:sp>
          <p:sp>
            <p:nvSpPr>
              <p:cNvPr id="67" name="Line 214"/>
              <p:cNvSpPr>
                <a:spLocks noChangeShapeType="1"/>
              </p:cNvSpPr>
              <p:nvPr/>
            </p:nvSpPr>
            <p:spPr bwMode="auto">
              <a:xfrm>
                <a:off x="7236296" y="3501008"/>
                <a:ext cx="0" cy="5047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Rectangle 223"/>
              <p:cNvSpPr>
                <a:spLocks noChangeArrowheads="1"/>
              </p:cNvSpPr>
              <p:nvPr/>
            </p:nvSpPr>
            <p:spPr bwMode="auto">
              <a:xfrm>
                <a:off x="4237389" y="5180664"/>
                <a:ext cx="795155" cy="255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 dirty="0" smtClean="0"/>
                  <a:t>1:M1</a:t>
                </a:r>
                <a:endParaRPr lang="pt-BR" sz="1200" baseline="-25000" dirty="0"/>
              </a:p>
            </p:txBody>
          </p:sp>
          <p:sp>
            <p:nvSpPr>
              <p:cNvPr id="69" name="Rectangle 224"/>
              <p:cNvSpPr>
                <a:spLocks noChangeArrowheads="1"/>
              </p:cNvSpPr>
              <p:nvPr/>
            </p:nvSpPr>
            <p:spPr bwMode="auto">
              <a:xfrm>
                <a:off x="4283968" y="1988840"/>
                <a:ext cx="64807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 dirty="0" smtClean="0"/>
                  <a:t>1 : </a:t>
                </a:r>
                <a:r>
                  <a:rPr lang="pt-BR" sz="1600" b="1" dirty="0" smtClean="0"/>
                  <a:t>1</a:t>
                </a:r>
                <a:endParaRPr lang="pt-BR" sz="1600" b="1" baseline="-25000" dirty="0"/>
              </a:p>
            </p:txBody>
          </p:sp>
          <p:sp>
            <p:nvSpPr>
              <p:cNvPr id="70" name="Line 60"/>
              <p:cNvSpPr>
                <a:spLocks noChangeShapeType="1"/>
              </p:cNvSpPr>
              <p:nvPr/>
            </p:nvSpPr>
            <p:spPr bwMode="auto">
              <a:xfrm flipH="1" flipV="1">
                <a:off x="7133515" y="1181082"/>
                <a:ext cx="0" cy="9906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71" name="Group 169"/>
              <p:cNvGrpSpPr/>
              <p:nvPr/>
            </p:nvGrpSpPr>
            <p:grpSpPr bwMode="auto">
              <a:xfrm>
                <a:off x="7357187" y="2822281"/>
                <a:ext cx="504818" cy="431772"/>
                <a:chOff x="5039234" y="4977172"/>
                <a:chExt cx="503606" cy="432048"/>
              </a:xfrm>
            </p:grpSpPr>
            <p:sp>
              <p:nvSpPr>
                <p:cNvPr id="200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2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5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2" name="Line 84"/>
              <p:cNvSpPr>
                <a:spLocks noChangeShapeType="1"/>
              </p:cNvSpPr>
              <p:nvPr/>
            </p:nvSpPr>
            <p:spPr bwMode="auto">
              <a:xfrm flipV="1">
                <a:off x="7848286" y="1178680"/>
                <a:ext cx="0" cy="16380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3" name="Line 86"/>
              <p:cNvSpPr>
                <a:spLocks noChangeShapeType="1"/>
              </p:cNvSpPr>
              <p:nvPr/>
            </p:nvSpPr>
            <p:spPr bwMode="auto">
              <a:xfrm>
                <a:off x="7119726" y="3572601"/>
                <a:ext cx="0" cy="2180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" name="Rectangle 77"/>
              <p:cNvSpPr>
                <a:spLocks noChangeArrowheads="1"/>
              </p:cNvSpPr>
              <p:nvPr/>
            </p:nvSpPr>
            <p:spPr bwMode="auto">
              <a:xfrm>
                <a:off x="7048290" y="4648000"/>
                <a:ext cx="144460" cy="395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89"/>
              <p:cNvSpPr>
                <a:spLocks noChangeShapeType="1"/>
              </p:cNvSpPr>
              <p:nvPr/>
            </p:nvSpPr>
            <p:spPr bwMode="auto">
              <a:xfrm flipH="1">
                <a:off x="7092280" y="4509120"/>
                <a:ext cx="11159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" name="Oval 111"/>
              <p:cNvSpPr>
                <a:spLocks noChangeArrowheads="1"/>
              </p:cNvSpPr>
              <p:nvPr/>
            </p:nvSpPr>
            <p:spPr bwMode="auto">
              <a:xfrm>
                <a:off x="7082755" y="4465687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38"/>
              <p:cNvSpPr>
                <a:spLocks noChangeArrowheads="1"/>
              </p:cNvSpPr>
              <p:nvPr/>
            </p:nvSpPr>
            <p:spPr bwMode="auto">
              <a:xfrm>
                <a:off x="7909145" y="4510607"/>
                <a:ext cx="612766" cy="2746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/>
                  <a:t>V</a:t>
                </a:r>
                <a:r>
                  <a:rPr lang="pt-BR" sz="1200" baseline="-25000" dirty="0"/>
                  <a:t>REF</a:t>
                </a:r>
                <a:endParaRPr lang="pt-BR" sz="1200" baseline="-25000" dirty="0"/>
              </a:p>
            </p:txBody>
          </p:sp>
          <p:sp>
            <p:nvSpPr>
              <p:cNvPr id="78" name="Rectangle 149"/>
              <p:cNvSpPr>
                <a:spLocks noChangeArrowheads="1"/>
              </p:cNvSpPr>
              <p:nvPr/>
            </p:nvSpPr>
            <p:spPr bwMode="auto">
              <a:xfrm>
                <a:off x="6848267" y="2240296"/>
                <a:ext cx="53204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10</a:t>
                </a:r>
                <a:endParaRPr lang="pt-BR" sz="1600" baseline="-25000" dirty="0"/>
              </a:p>
            </p:txBody>
          </p:sp>
          <p:sp>
            <p:nvSpPr>
              <p:cNvPr id="79" name="Rectangle 150"/>
              <p:cNvSpPr>
                <a:spLocks noChangeArrowheads="1"/>
              </p:cNvSpPr>
              <p:nvPr/>
            </p:nvSpPr>
            <p:spPr bwMode="auto">
              <a:xfrm>
                <a:off x="7623087" y="2893015"/>
                <a:ext cx="732116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11</a:t>
                </a:r>
                <a:endParaRPr lang="pt-BR" sz="1600" baseline="-25000" dirty="0"/>
              </a:p>
            </p:txBody>
          </p:sp>
          <p:sp>
            <p:nvSpPr>
              <p:cNvPr id="80" name="Rectangle 160"/>
              <p:cNvSpPr>
                <a:spLocks noChangeArrowheads="1"/>
              </p:cNvSpPr>
              <p:nvPr/>
            </p:nvSpPr>
            <p:spPr bwMode="auto">
              <a:xfrm>
                <a:off x="7164288" y="4653136"/>
                <a:ext cx="5603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pt-BR" sz="1600" dirty="0"/>
                  <a:t>R</a:t>
                </a:r>
                <a:r>
                  <a:rPr lang="pt-BR" sz="1600" baseline="-25000" dirty="0"/>
                  <a:t>3</a:t>
                </a:r>
                <a:endParaRPr lang="pt-BR" sz="1600" baseline="-25000" dirty="0"/>
              </a:p>
            </p:txBody>
          </p:sp>
          <p:sp>
            <p:nvSpPr>
              <p:cNvPr id="81" name="Rectangle 141"/>
              <p:cNvSpPr>
                <a:spLocks noChangeArrowheads="1"/>
              </p:cNvSpPr>
              <p:nvPr/>
            </p:nvSpPr>
            <p:spPr bwMode="auto">
              <a:xfrm>
                <a:off x="6588223" y="1917798"/>
                <a:ext cx="633550" cy="255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 dirty="0" smtClean="0"/>
                  <a:t>: M2</a:t>
                </a:r>
                <a:endParaRPr lang="pt-BR" sz="1200" baseline="-25000" dirty="0"/>
              </a:p>
            </p:txBody>
          </p:sp>
          <p:grpSp>
            <p:nvGrpSpPr>
              <p:cNvPr id="82" name="Group 162"/>
              <p:cNvGrpSpPr/>
              <p:nvPr/>
            </p:nvGrpSpPr>
            <p:grpSpPr bwMode="auto">
              <a:xfrm>
                <a:off x="6616496" y="2165468"/>
                <a:ext cx="503231" cy="431772"/>
                <a:chOff x="5039234" y="4977172"/>
                <a:chExt cx="503606" cy="432048"/>
              </a:xfrm>
            </p:grpSpPr>
            <p:sp>
              <p:nvSpPr>
                <p:cNvPr id="19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3" name="Line 88"/>
              <p:cNvSpPr>
                <a:spLocks noChangeShapeType="1"/>
              </p:cNvSpPr>
              <p:nvPr/>
            </p:nvSpPr>
            <p:spPr bwMode="auto">
              <a:xfrm>
                <a:off x="1927213" y="1181082"/>
                <a:ext cx="0" cy="16356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4" name="Line 90"/>
              <p:cNvSpPr>
                <a:spLocks noChangeShapeType="1"/>
              </p:cNvSpPr>
              <p:nvPr/>
            </p:nvSpPr>
            <p:spPr bwMode="auto">
              <a:xfrm flipH="1">
                <a:off x="1927213" y="3932690"/>
                <a:ext cx="0" cy="18200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" name="Line 99"/>
              <p:cNvSpPr>
                <a:spLocks noChangeShapeType="1"/>
              </p:cNvSpPr>
              <p:nvPr/>
            </p:nvSpPr>
            <p:spPr bwMode="auto">
              <a:xfrm flipH="1">
                <a:off x="1927213" y="3248523"/>
                <a:ext cx="0" cy="2523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" name="Line 104"/>
              <p:cNvSpPr>
                <a:spLocks noChangeShapeType="1"/>
              </p:cNvSpPr>
              <p:nvPr/>
            </p:nvSpPr>
            <p:spPr bwMode="auto">
              <a:xfrm>
                <a:off x="1601780" y="4545425"/>
                <a:ext cx="3238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7" name="Line 60"/>
              <p:cNvSpPr>
                <a:spLocks noChangeShapeType="1"/>
              </p:cNvSpPr>
              <p:nvPr/>
            </p:nvSpPr>
            <p:spPr bwMode="auto">
              <a:xfrm flipV="1">
                <a:off x="1096962" y="1181082"/>
                <a:ext cx="0" cy="9880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" name="Line 65"/>
              <p:cNvSpPr>
                <a:spLocks noChangeShapeType="1"/>
              </p:cNvSpPr>
              <p:nvPr/>
            </p:nvSpPr>
            <p:spPr bwMode="auto">
              <a:xfrm flipV="1">
                <a:off x="1096962" y="4761310"/>
                <a:ext cx="0" cy="9914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89" name="Group 104"/>
              <p:cNvGrpSpPr/>
              <p:nvPr/>
            </p:nvGrpSpPr>
            <p:grpSpPr bwMode="auto">
              <a:xfrm flipH="1">
                <a:off x="1096962" y="2165468"/>
                <a:ext cx="504818" cy="431772"/>
                <a:chOff x="5039234" y="4977172"/>
                <a:chExt cx="503606" cy="432048"/>
              </a:xfrm>
            </p:grpSpPr>
            <p:sp>
              <p:nvSpPr>
                <p:cNvPr id="188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9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0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93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147"/>
              <p:cNvGrpSpPr/>
              <p:nvPr/>
            </p:nvGrpSpPr>
            <p:grpSpPr bwMode="auto">
              <a:xfrm flipH="1">
                <a:off x="1096962" y="4329539"/>
                <a:ext cx="503231" cy="431772"/>
                <a:chOff x="2834" y="2568"/>
                <a:chExt cx="317" cy="272"/>
              </a:xfrm>
            </p:grpSpPr>
            <p:sp>
              <p:nvSpPr>
                <p:cNvPr id="183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4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5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1" name="Group 147"/>
              <p:cNvGrpSpPr/>
              <p:nvPr/>
            </p:nvGrpSpPr>
            <p:grpSpPr bwMode="auto">
              <a:xfrm>
                <a:off x="1422396" y="3500918"/>
                <a:ext cx="503230" cy="431772"/>
                <a:chOff x="2834" y="2568"/>
                <a:chExt cx="317" cy="272"/>
              </a:xfrm>
            </p:grpSpPr>
            <p:sp>
              <p:nvSpPr>
                <p:cNvPr id="178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9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0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2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2" name="Group 123"/>
              <p:cNvGrpSpPr/>
              <p:nvPr/>
            </p:nvGrpSpPr>
            <p:grpSpPr bwMode="auto">
              <a:xfrm flipH="1">
                <a:off x="1927213" y="2822281"/>
                <a:ext cx="503230" cy="431772"/>
                <a:chOff x="5039234" y="4977172"/>
                <a:chExt cx="503606" cy="432048"/>
              </a:xfrm>
            </p:grpSpPr>
            <p:sp>
              <p:nvSpPr>
                <p:cNvPr id="172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4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6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7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93" name="Straight Connector 178"/>
              <p:cNvCxnSpPr>
                <a:cxnSpLocks noChangeShapeType="1"/>
              </p:cNvCxnSpPr>
              <p:nvPr/>
            </p:nvCxnSpPr>
            <p:spPr bwMode="auto">
              <a:xfrm rot="16200000" flipH="1" flipV="1">
                <a:off x="1242217" y="3536625"/>
                <a:ext cx="0" cy="36035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4" name="Rectangle 77"/>
              <p:cNvSpPr>
                <a:spLocks noChangeArrowheads="1"/>
              </p:cNvSpPr>
              <p:nvPr/>
            </p:nvSpPr>
            <p:spPr bwMode="auto">
              <a:xfrm>
                <a:off x="1854189" y="4726388"/>
                <a:ext cx="144460" cy="3952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Oval 109"/>
              <p:cNvSpPr>
                <a:spLocks noChangeArrowheads="1"/>
              </p:cNvSpPr>
              <p:nvPr/>
            </p:nvSpPr>
            <p:spPr bwMode="auto">
              <a:xfrm>
                <a:off x="1062038" y="3681881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Oval 112"/>
              <p:cNvSpPr>
                <a:spLocks noChangeArrowheads="1"/>
              </p:cNvSpPr>
              <p:nvPr/>
            </p:nvSpPr>
            <p:spPr bwMode="auto">
              <a:xfrm>
                <a:off x="1890701" y="4508915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Oval 117"/>
              <p:cNvSpPr>
                <a:spLocks noChangeArrowheads="1"/>
              </p:cNvSpPr>
              <p:nvPr/>
            </p:nvSpPr>
            <p:spPr bwMode="auto">
              <a:xfrm>
                <a:off x="1894398" y="1145365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Oval 123"/>
              <p:cNvSpPr>
                <a:spLocks noChangeArrowheads="1"/>
              </p:cNvSpPr>
              <p:nvPr/>
            </p:nvSpPr>
            <p:spPr bwMode="auto">
              <a:xfrm>
                <a:off x="2430443" y="2997714"/>
                <a:ext cx="73024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Line 124"/>
              <p:cNvSpPr>
                <a:spLocks noChangeShapeType="1"/>
              </p:cNvSpPr>
              <p:nvPr/>
            </p:nvSpPr>
            <p:spPr bwMode="auto">
              <a:xfrm>
                <a:off x="1927213" y="3356466"/>
                <a:ext cx="53974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0" name="Line 125"/>
              <p:cNvSpPr>
                <a:spLocks noChangeShapeType="1"/>
              </p:cNvSpPr>
              <p:nvPr/>
            </p:nvSpPr>
            <p:spPr bwMode="auto">
              <a:xfrm flipV="1">
                <a:off x="2466955" y="3032637"/>
                <a:ext cx="0" cy="3238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1" name="Oval 126"/>
              <p:cNvSpPr>
                <a:spLocks noChangeArrowheads="1"/>
              </p:cNvSpPr>
              <p:nvPr/>
            </p:nvSpPr>
            <p:spPr bwMode="auto">
              <a:xfrm>
                <a:off x="1890701" y="3321543"/>
                <a:ext cx="73024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Rectangle 140"/>
              <p:cNvSpPr>
                <a:spLocks noChangeArrowheads="1"/>
              </p:cNvSpPr>
              <p:nvPr/>
            </p:nvSpPr>
            <p:spPr bwMode="auto">
              <a:xfrm>
                <a:off x="623031" y="2848668"/>
                <a:ext cx="750909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 smtClean="0"/>
                  <a:t>M</a:t>
                </a:r>
                <a:r>
                  <a:rPr lang="pt-BR" sz="1600" baseline="-25000" dirty="0" smtClean="0"/>
                  <a:t>C1</a:t>
                </a:r>
                <a:endParaRPr lang="pt-BR" sz="1600" baseline="-25000" dirty="0"/>
              </a:p>
            </p:txBody>
          </p:sp>
          <p:sp>
            <p:nvSpPr>
              <p:cNvPr id="103" name="Rectangle 141"/>
              <p:cNvSpPr>
                <a:spLocks noChangeArrowheads="1"/>
              </p:cNvSpPr>
              <p:nvPr/>
            </p:nvSpPr>
            <p:spPr bwMode="auto">
              <a:xfrm>
                <a:off x="1691679" y="2924944"/>
                <a:ext cx="608209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2</a:t>
                </a:r>
                <a:endParaRPr lang="pt-BR" sz="1600" baseline="-25000" dirty="0"/>
              </a:p>
            </p:txBody>
          </p:sp>
          <p:sp>
            <p:nvSpPr>
              <p:cNvPr id="104" name="Rectangle 142"/>
              <p:cNvSpPr>
                <a:spLocks noChangeArrowheads="1"/>
              </p:cNvSpPr>
              <p:nvPr/>
            </p:nvSpPr>
            <p:spPr bwMode="auto">
              <a:xfrm>
                <a:off x="827583" y="4365104"/>
                <a:ext cx="602824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3</a:t>
                </a:r>
                <a:endParaRPr lang="pt-BR" sz="1600" baseline="-25000" dirty="0"/>
              </a:p>
            </p:txBody>
          </p:sp>
          <p:sp>
            <p:nvSpPr>
              <p:cNvPr id="105" name="Rectangle 143"/>
              <p:cNvSpPr>
                <a:spLocks noChangeArrowheads="1"/>
              </p:cNvSpPr>
              <p:nvPr/>
            </p:nvSpPr>
            <p:spPr bwMode="auto">
              <a:xfrm>
                <a:off x="1713744" y="3580288"/>
                <a:ext cx="648250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4</a:t>
                </a:r>
                <a:endParaRPr lang="pt-BR" sz="1600" baseline="-25000" dirty="0"/>
              </a:p>
            </p:txBody>
          </p:sp>
          <p:sp>
            <p:nvSpPr>
              <p:cNvPr id="106" name="Line 155"/>
              <p:cNvSpPr>
                <a:spLocks noChangeShapeType="1"/>
              </p:cNvSpPr>
              <p:nvPr/>
            </p:nvSpPr>
            <p:spPr bwMode="auto">
              <a:xfrm>
                <a:off x="8073727" y="3156967"/>
                <a:ext cx="0" cy="504792"/>
              </a:xfrm>
              <a:prstGeom prst="line">
                <a:avLst/>
              </a:prstGeom>
              <a:ln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107" name="Rectangle 158"/>
              <p:cNvSpPr>
                <a:spLocks noChangeArrowheads="1"/>
              </p:cNvSpPr>
              <p:nvPr/>
            </p:nvSpPr>
            <p:spPr bwMode="auto">
              <a:xfrm>
                <a:off x="1979712" y="4797152"/>
                <a:ext cx="5603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pt-BR" sz="1600" dirty="0"/>
                  <a:t>R</a:t>
                </a:r>
                <a:r>
                  <a:rPr lang="pt-BR" sz="1600" baseline="-25000" dirty="0"/>
                  <a:t>2</a:t>
                </a:r>
                <a:endParaRPr lang="pt-BR" sz="1600" baseline="-25000" dirty="0"/>
              </a:p>
            </p:txBody>
          </p:sp>
          <p:sp>
            <p:nvSpPr>
              <p:cNvPr id="108" name="Rectangle 141"/>
              <p:cNvSpPr>
                <a:spLocks noChangeArrowheads="1"/>
              </p:cNvSpPr>
              <p:nvPr/>
            </p:nvSpPr>
            <p:spPr bwMode="auto">
              <a:xfrm>
                <a:off x="2139935" y="2737381"/>
                <a:ext cx="477830" cy="276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/>
                  <a:t> Q</a:t>
                </a:r>
                <a:endParaRPr lang="pt-BR" sz="1200" baseline="-25000"/>
              </a:p>
            </p:txBody>
          </p:sp>
          <p:cxnSp>
            <p:nvCxnSpPr>
              <p:cNvPr id="109" name="Conector reto 2"/>
              <p:cNvCxnSpPr>
                <a:cxnSpLocks noChangeShapeType="1"/>
                <a:stCxn id="192" idx="1"/>
                <a:endCxn id="198" idx="1"/>
              </p:cNvCxnSpPr>
              <p:nvPr/>
            </p:nvCxnSpPr>
            <p:spPr bwMode="auto">
              <a:xfrm>
                <a:off x="1601780" y="2381355"/>
                <a:ext cx="5014716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10" name="Conector reto 13"/>
              <p:cNvCxnSpPr>
                <a:cxnSpLocks noChangeShapeType="1"/>
                <a:stCxn id="176" idx="1"/>
                <a:endCxn id="204" idx="1"/>
              </p:cNvCxnSpPr>
              <p:nvPr/>
            </p:nvCxnSpPr>
            <p:spPr bwMode="auto">
              <a:xfrm>
                <a:off x="2430443" y="3038168"/>
                <a:ext cx="4926744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11" name="Rectangle 182"/>
              <p:cNvSpPr>
                <a:spLocks noChangeArrowheads="1"/>
              </p:cNvSpPr>
              <p:nvPr/>
            </p:nvSpPr>
            <p:spPr bwMode="auto">
              <a:xfrm>
                <a:off x="5004048" y="4941168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N2</a:t>
                </a:r>
                <a:endParaRPr lang="pt-BR" sz="1600" baseline="-25000" dirty="0"/>
              </a:p>
            </p:txBody>
          </p:sp>
          <p:sp>
            <p:nvSpPr>
              <p:cNvPr id="112" name="Rectangle 182"/>
              <p:cNvSpPr>
                <a:spLocks noChangeArrowheads="1"/>
              </p:cNvSpPr>
              <p:nvPr/>
            </p:nvSpPr>
            <p:spPr bwMode="auto">
              <a:xfrm>
                <a:off x="4926415" y="4172552"/>
                <a:ext cx="516488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pt-BR" sz="1600" dirty="0"/>
                  <a:t>M</a:t>
                </a:r>
                <a:r>
                  <a:rPr lang="pt-BR" sz="1600" baseline="-25000" dirty="0"/>
                  <a:t>N3</a:t>
                </a:r>
                <a:endParaRPr lang="pt-BR" sz="1600" baseline="-25000" dirty="0"/>
              </a:p>
            </p:txBody>
          </p:sp>
          <p:sp>
            <p:nvSpPr>
              <p:cNvPr id="113" name="Rectangle 215"/>
              <p:cNvSpPr>
                <a:spLocks noChangeArrowheads="1"/>
              </p:cNvSpPr>
              <p:nvPr/>
            </p:nvSpPr>
            <p:spPr bwMode="auto">
              <a:xfrm>
                <a:off x="7257445" y="3645024"/>
                <a:ext cx="600912" cy="2559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/>
                  <a:t>I</a:t>
                </a:r>
                <a:r>
                  <a:rPr lang="pt-BR" sz="1200" baseline="-25000" dirty="0"/>
                  <a:t>PTAT</a:t>
                </a:r>
                <a:endParaRPr lang="pt-BR" sz="1200" baseline="-25000" dirty="0"/>
              </a:p>
            </p:txBody>
          </p:sp>
          <p:cxnSp>
            <p:nvCxnSpPr>
              <p:cNvPr id="114" name="Conector reto 22"/>
              <p:cNvCxnSpPr>
                <a:cxnSpLocks noChangeShapeType="1"/>
              </p:cNvCxnSpPr>
              <p:nvPr/>
            </p:nvCxnSpPr>
            <p:spPr bwMode="auto">
              <a:xfrm flipH="1">
                <a:off x="1096964" y="5752783"/>
                <a:ext cx="6022762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cxnSp>
            <p:nvCxnSpPr>
              <p:cNvPr id="115" name="Conector reto 26"/>
              <p:cNvCxnSpPr>
                <a:cxnSpLocks noChangeShapeType="1"/>
              </p:cNvCxnSpPr>
              <p:nvPr/>
            </p:nvCxnSpPr>
            <p:spPr bwMode="auto">
              <a:xfrm>
                <a:off x="1097756" y="1178681"/>
                <a:ext cx="675053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</a:ln>
            </p:spPr>
          </p:cxnSp>
          <p:sp>
            <p:nvSpPr>
              <p:cNvPr id="116" name="Rectangle 178"/>
              <p:cNvSpPr>
                <a:spLocks noChangeArrowheads="1"/>
              </p:cNvSpPr>
              <p:nvPr/>
            </p:nvSpPr>
            <p:spPr bwMode="auto">
              <a:xfrm>
                <a:off x="4355974" y="836712"/>
                <a:ext cx="862886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V</a:t>
                </a:r>
                <a:r>
                  <a:rPr lang="pt-BR" sz="1600" baseline="-25000" dirty="0"/>
                  <a:t>DD</a:t>
                </a:r>
                <a:endParaRPr lang="pt-BR" sz="1600" baseline="-25000" dirty="0"/>
              </a:p>
            </p:txBody>
          </p:sp>
          <p:sp>
            <p:nvSpPr>
              <p:cNvPr id="117" name="Oval 117"/>
              <p:cNvSpPr>
                <a:spLocks noChangeArrowheads="1"/>
              </p:cNvSpPr>
              <p:nvPr/>
            </p:nvSpPr>
            <p:spPr bwMode="auto">
              <a:xfrm>
                <a:off x="3047982" y="1142963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Oval 117"/>
              <p:cNvSpPr>
                <a:spLocks noChangeArrowheads="1"/>
              </p:cNvSpPr>
              <p:nvPr/>
            </p:nvSpPr>
            <p:spPr bwMode="auto">
              <a:xfrm>
                <a:off x="4002387" y="1145365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Oval 117"/>
              <p:cNvSpPr>
                <a:spLocks noChangeArrowheads="1"/>
              </p:cNvSpPr>
              <p:nvPr/>
            </p:nvSpPr>
            <p:spPr bwMode="auto">
              <a:xfrm>
                <a:off x="5170438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Oval 117"/>
              <p:cNvSpPr>
                <a:spLocks noChangeArrowheads="1"/>
              </p:cNvSpPr>
              <p:nvPr/>
            </p:nvSpPr>
            <p:spPr bwMode="auto">
              <a:xfrm>
                <a:off x="6001482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Oval 117"/>
              <p:cNvSpPr>
                <a:spLocks noChangeArrowheads="1"/>
              </p:cNvSpPr>
              <p:nvPr/>
            </p:nvSpPr>
            <p:spPr bwMode="auto">
              <a:xfrm>
                <a:off x="7097796" y="1150800"/>
                <a:ext cx="71437" cy="71433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Oval 172"/>
              <p:cNvSpPr>
                <a:spLocks noChangeArrowheads="1"/>
              </p:cNvSpPr>
              <p:nvPr/>
            </p:nvSpPr>
            <p:spPr bwMode="auto">
              <a:xfrm>
                <a:off x="7826286" y="4466263"/>
                <a:ext cx="71437" cy="71432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Rectangle 140"/>
              <p:cNvSpPr>
                <a:spLocks noChangeArrowheads="1"/>
              </p:cNvSpPr>
              <p:nvPr/>
            </p:nvSpPr>
            <p:spPr bwMode="auto">
              <a:xfrm>
                <a:off x="2406136" y="3633288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a</a:t>
                </a:r>
                <a:endParaRPr lang="pt-BR" sz="1200" baseline="-25000" dirty="0"/>
              </a:p>
            </p:txBody>
          </p:sp>
          <p:sp>
            <p:nvSpPr>
              <p:cNvPr id="127" name="Rectangle 140"/>
              <p:cNvSpPr>
                <a:spLocks noChangeArrowheads="1"/>
              </p:cNvSpPr>
              <p:nvPr/>
            </p:nvSpPr>
            <p:spPr bwMode="auto">
              <a:xfrm>
                <a:off x="4644008" y="2636912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b</a:t>
                </a:r>
                <a:endParaRPr lang="pt-BR" sz="1200" baseline="-25000" dirty="0"/>
              </a:p>
            </p:txBody>
          </p:sp>
          <p:sp>
            <p:nvSpPr>
              <p:cNvPr id="128" name="Rectangle 140"/>
              <p:cNvSpPr>
                <a:spLocks noChangeArrowheads="1"/>
              </p:cNvSpPr>
              <p:nvPr/>
            </p:nvSpPr>
            <p:spPr bwMode="auto">
              <a:xfrm>
                <a:off x="4221127" y="4229453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d</a:t>
                </a:r>
                <a:endParaRPr lang="pt-BR" sz="1200" baseline="-25000" dirty="0"/>
              </a:p>
            </p:txBody>
          </p:sp>
          <p:sp>
            <p:nvSpPr>
              <p:cNvPr id="129" name="Rectangle 140"/>
              <p:cNvSpPr>
                <a:spLocks noChangeArrowheads="1"/>
              </p:cNvSpPr>
              <p:nvPr/>
            </p:nvSpPr>
            <p:spPr bwMode="auto">
              <a:xfrm>
                <a:off x="6012160" y="4077072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c</a:t>
                </a:r>
                <a:endParaRPr lang="pt-BR" sz="1200" baseline="-25000" dirty="0"/>
              </a:p>
            </p:txBody>
          </p:sp>
          <p:sp>
            <p:nvSpPr>
              <p:cNvPr id="130" name="Rectangle 140"/>
              <p:cNvSpPr>
                <a:spLocks noChangeArrowheads="1"/>
              </p:cNvSpPr>
              <p:nvPr/>
            </p:nvSpPr>
            <p:spPr bwMode="auto">
              <a:xfrm>
                <a:off x="3995936" y="1844824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j</a:t>
                </a:r>
                <a:endParaRPr lang="pt-BR" sz="1200" baseline="-25000" dirty="0"/>
              </a:p>
            </p:txBody>
          </p:sp>
          <p:sp>
            <p:nvSpPr>
              <p:cNvPr id="131" name="Rectangle 140"/>
              <p:cNvSpPr>
                <a:spLocks noChangeArrowheads="1"/>
              </p:cNvSpPr>
              <p:nvPr/>
            </p:nvSpPr>
            <p:spPr bwMode="auto">
              <a:xfrm>
                <a:off x="3995936" y="3140968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f</a:t>
                </a:r>
                <a:endParaRPr lang="pt-BR" sz="1200" baseline="-25000" dirty="0"/>
              </a:p>
            </p:txBody>
          </p:sp>
          <p:sp>
            <p:nvSpPr>
              <p:cNvPr id="132" name="Rectangle 140"/>
              <p:cNvSpPr>
                <a:spLocks noChangeArrowheads="1"/>
              </p:cNvSpPr>
              <p:nvPr/>
            </p:nvSpPr>
            <p:spPr bwMode="auto">
              <a:xfrm>
                <a:off x="5148064" y="4581128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e</a:t>
                </a:r>
                <a:endParaRPr lang="pt-BR" sz="1200" baseline="-25000" dirty="0"/>
              </a:p>
            </p:txBody>
          </p:sp>
          <p:sp>
            <p:nvSpPr>
              <p:cNvPr id="133" name="Rectangle 140"/>
              <p:cNvSpPr>
                <a:spLocks noChangeArrowheads="1"/>
              </p:cNvSpPr>
              <p:nvPr/>
            </p:nvSpPr>
            <p:spPr bwMode="auto">
              <a:xfrm>
                <a:off x="2483768" y="3068960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w</a:t>
                </a:r>
                <a:endParaRPr lang="pt-BR" sz="1200" baseline="-25000" dirty="0"/>
              </a:p>
            </p:txBody>
          </p:sp>
          <p:sp>
            <p:nvSpPr>
              <p:cNvPr id="134" name="Rectangle 140"/>
              <p:cNvSpPr>
                <a:spLocks noChangeArrowheads="1"/>
              </p:cNvSpPr>
              <p:nvPr/>
            </p:nvSpPr>
            <p:spPr bwMode="auto">
              <a:xfrm>
                <a:off x="1601604" y="4232145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x</a:t>
                </a:r>
                <a:endParaRPr lang="pt-BR" sz="1200" baseline="-25000" dirty="0"/>
              </a:p>
            </p:txBody>
          </p:sp>
          <p:sp>
            <p:nvSpPr>
              <p:cNvPr id="135" name="Rectangle 140"/>
              <p:cNvSpPr>
                <a:spLocks noChangeArrowheads="1"/>
              </p:cNvSpPr>
              <p:nvPr/>
            </p:nvSpPr>
            <p:spPr bwMode="auto">
              <a:xfrm>
                <a:off x="7092280" y="4077072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s</a:t>
                </a:r>
                <a:endParaRPr lang="pt-BR" sz="1200" baseline="-25000" dirty="0"/>
              </a:p>
            </p:txBody>
          </p:sp>
          <p:grpSp>
            <p:nvGrpSpPr>
              <p:cNvPr id="136" name="Group 104"/>
              <p:cNvGrpSpPr/>
              <p:nvPr/>
            </p:nvGrpSpPr>
            <p:grpSpPr bwMode="auto">
              <a:xfrm flipH="1">
                <a:off x="1097756" y="2768550"/>
                <a:ext cx="504818" cy="431772"/>
                <a:chOff x="5039234" y="4977172"/>
                <a:chExt cx="503606" cy="432048"/>
              </a:xfrm>
            </p:grpSpPr>
            <p:sp>
              <p:nvSpPr>
                <p:cNvPr id="16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8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7" name="Line 88"/>
              <p:cNvSpPr>
                <a:spLocks noChangeShapeType="1"/>
              </p:cNvSpPr>
              <p:nvPr/>
            </p:nvSpPr>
            <p:spPr bwMode="auto">
              <a:xfrm>
                <a:off x="1087584" y="3200322"/>
                <a:ext cx="0" cy="11292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8" name="Line 88"/>
              <p:cNvSpPr>
                <a:spLocks noChangeShapeType="1"/>
              </p:cNvSpPr>
              <p:nvPr/>
            </p:nvSpPr>
            <p:spPr bwMode="auto">
              <a:xfrm>
                <a:off x="1096962" y="2593367"/>
                <a:ext cx="794" cy="1822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9" name="Rectangle 140"/>
              <p:cNvSpPr>
                <a:spLocks noChangeArrowheads="1"/>
              </p:cNvSpPr>
              <p:nvPr/>
            </p:nvSpPr>
            <p:spPr bwMode="auto">
              <a:xfrm>
                <a:off x="1416567" y="2756431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a</a:t>
                </a:r>
                <a:endParaRPr lang="pt-BR" sz="1200" baseline="-25000" dirty="0"/>
              </a:p>
            </p:txBody>
          </p:sp>
          <p:grpSp>
            <p:nvGrpSpPr>
              <p:cNvPr id="140" name="Group 162"/>
              <p:cNvGrpSpPr/>
              <p:nvPr/>
            </p:nvGrpSpPr>
            <p:grpSpPr bwMode="auto">
              <a:xfrm>
                <a:off x="6630283" y="3141244"/>
                <a:ext cx="503231" cy="431772"/>
                <a:chOff x="5039234" y="4977172"/>
                <a:chExt cx="503606" cy="432048"/>
              </a:xfrm>
            </p:grpSpPr>
            <p:sp>
              <p:nvSpPr>
                <p:cNvPr id="160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1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2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5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Line 65"/>
              <p:cNvSpPr>
                <a:spLocks noChangeShapeType="1"/>
              </p:cNvSpPr>
              <p:nvPr/>
            </p:nvSpPr>
            <p:spPr bwMode="auto">
              <a:xfrm flipH="1">
                <a:off x="7133514" y="2593366"/>
                <a:ext cx="0" cy="5478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2" name="Rectangle 140"/>
              <p:cNvSpPr>
                <a:spLocks noChangeArrowheads="1"/>
              </p:cNvSpPr>
              <p:nvPr/>
            </p:nvSpPr>
            <p:spPr bwMode="auto">
              <a:xfrm>
                <a:off x="6398425" y="3223920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a</a:t>
                </a:r>
                <a:endParaRPr lang="pt-BR" sz="1200" baseline="-25000" dirty="0"/>
              </a:p>
            </p:txBody>
          </p:sp>
          <p:sp>
            <p:nvSpPr>
              <p:cNvPr id="143" name="Rectangle 140"/>
              <p:cNvSpPr>
                <a:spLocks noChangeArrowheads="1"/>
              </p:cNvSpPr>
              <p:nvPr/>
            </p:nvSpPr>
            <p:spPr bwMode="auto">
              <a:xfrm>
                <a:off x="747244" y="2204864"/>
                <a:ext cx="683164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/>
                  <a:t>M</a:t>
                </a:r>
                <a:r>
                  <a:rPr lang="pt-BR" sz="1600" baseline="-25000" dirty="0"/>
                  <a:t>1</a:t>
                </a:r>
                <a:endParaRPr lang="pt-BR" sz="1600" baseline="-25000" dirty="0"/>
              </a:p>
            </p:txBody>
          </p:sp>
          <p:sp>
            <p:nvSpPr>
              <p:cNvPr id="144" name="Rectangle 140"/>
              <p:cNvSpPr>
                <a:spLocks noChangeArrowheads="1"/>
              </p:cNvSpPr>
              <p:nvPr/>
            </p:nvSpPr>
            <p:spPr bwMode="auto">
              <a:xfrm>
                <a:off x="6948264" y="3212976"/>
                <a:ext cx="64789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 smtClean="0"/>
                  <a:t>M</a:t>
                </a:r>
                <a:r>
                  <a:rPr lang="pt-BR" sz="1600" baseline="-25000" dirty="0" smtClean="0"/>
                  <a:t>C10</a:t>
                </a:r>
                <a:endParaRPr lang="pt-BR" sz="1600" baseline="-25000" dirty="0"/>
              </a:p>
            </p:txBody>
          </p:sp>
          <p:sp>
            <p:nvSpPr>
              <p:cNvPr id="145" name="Rectangle 140"/>
              <p:cNvSpPr>
                <a:spLocks noChangeArrowheads="1"/>
              </p:cNvSpPr>
              <p:nvPr/>
            </p:nvSpPr>
            <p:spPr bwMode="auto">
              <a:xfrm>
                <a:off x="899592" y="2564904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 smtClean="0"/>
                  <a:t>v</a:t>
                </a:r>
                <a:endParaRPr lang="pt-BR" sz="1200" baseline="-25000" dirty="0"/>
              </a:p>
            </p:txBody>
          </p:sp>
          <p:sp>
            <p:nvSpPr>
              <p:cNvPr id="146" name="Rectangle 140"/>
              <p:cNvSpPr>
                <a:spLocks noChangeArrowheads="1"/>
              </p:cNvSpPr>
              <p:nvPr/>
            </p:nvSpPr>
            <p:spPr bwMode="auto">
              <a:xfrm>
                <a:off x="7092280" y="2708920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200" dirty="0"/>
                  <a:t>t</a:t>
                </a:r>
                <a:endParaRPr lang="pt-BR" sz="1200" baseline="-25000" dirty="0"/>
              </a:p>
            </p:txBody>
          </p:sp>
          <p:sp>
            <p:nvSpPr>
              <p:cNvPr id="147" name="Rectangle 140"/>
              <p:cNvSpPr>
                <a:spLocks noChangeArrowheads="1"/>
              </p:cNvSpPr>
              <p:nvPr/>
            </p:nvSpPr>
            <p:spPr bwMode="auto">
              <a:xfrm>
                <a:off x="827584" y="3429000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200" dirty="0" smtClean="0"/>
                  <a:t>u</a:t>
                </a:r>
                <a:endParaRPr lang="pt-BR" sz="1200" baseline="-25000" dirty="0"/>
              </a:p>
            </p:txBody>
          </p:sp>
          <p:sp>
            <p:nvSpPr>
              <p:cNvPr id="148" name="Rectangle 141"/>
              <p:cNvSpPr>
                <a:spLocks noChangeArrowheads="1"/>
              </p:cNvSpPr>
              <p:nvPr/>
            </p:nvSpPr>
            <p:spPr bwMode="auto">
              <a:xfrm>
                <a:off x="1259632" y="1916832"/>
                <a:ext cx="648072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</a:pPr>
                <a:r>
                  <a:rPr lang="pt-BR" sz="1200" dirty="0" smtClean="0"/>
                  <a:t> M3 : </a:t>
                </a:r>
                <a:endParaRPr lang="pt-BR" sz="1200" baseline="-25000" dirty="0"/>
              </a:p>
            </p:txBody>
          </p:sp>
          <p:cxnSp>
            <p:nvCxnSpPr>
              <p:cNvPr id="149" name="Conector Reto 148"/>
              <p:cNvCxnSpPr/>
              <p:nvPr/>
            </p:nvCxnSpPr>
            <p:spPr>
              <a:xfrm flipH="1">
                <a:off x="7846268" y="3250619"/>
                <a:ext cx="13377" cy="48546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ector Reto 149"/>
              <p:cNvCxnSpPr>
                <a:endCxn id="125" idx="4"/>
              </p:cNvCxnSpPr>
              <p:nvPr/>
            </p:nvCxnSpPr>
            <p:spPr>
              <a:xfrm>
                <a:off x="7859646" y="4184069"/>
                <a:ext cx="2359" cy="3536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tangle 150"/>
              <p:cNvSpPr>
                <a:spLocks noChangeArrowheads="1"/>
              </p:cNvSpPr>
              <p:nvPr/>
            </p:nvSpPr>
            <p:spPr bwMode="auto">
              <a:xfrm>
                <a:off x="7520405" y="3835990"/>
                <a:ext cx="664009" cy="31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pt-BR" sz="1600" dirty="0" smtClean="0"/>
                  <a:t>M</a:t>
                </a:r>
                <a:r>
                  <a:rPr lang="pt-BR" sz="1600" baseline="-25000" dirty="0" smtClean="0"/>
                  <a:t>12</a:t>
                </a:r>
                <a:endParaRPr lang="pt-BR" sz="1600" baseline="-25000" dirty="0"/>
              </a:p>
            </p:txBody>
          </p:sp>
          <p:grpSp>
            <p:nvGrpSpPr>
              <p:cNvPr id="152" name="Group 162"/>
              <p:cNvGrpSpPr/>
              <p:nvPr/>
            </p:nvGrpSpPr>
            <p:grpSpPr bwMode="auto">
              <a:xfrm flipH="1">
                <a:off x="7849483" y="3741319"/>
                <a:ext cx="503231" cy="431772"/>
                <a:chOff x="5039234" y="4977172"/>
                <a:chExt cx="503606" cy="432048"/>
              </a:xfrm>
            </p:grpSpPr>
            <p:sp>
              <p:nvSpPr>
                <p:cNvPr id="15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3" name="Rectangle 140"/>
              <p:cNvSpPr>
                <a:spLocks noChangeArrowheads="1"/>
              </p:cNvSpPr>
              <p:nvPr/>
            </p:nvSpPr>
            <p:spPr bwMode="auto">
              <a:xfrm>
                <a:off x="7568530" y="3372222"/>
                <a:ext cx="477831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20000"/>
                  </a:spcBef>
                </a:pPr>
                <a:r>
                  <a:rPr lang="en-US" sz="1200" dirty="0" smtClean="0"/>
                  <a:t>y</a:t>
                </a:r>
                <a:endParaRPr lang="pt-BR" sz="1200" baseline="-25000" dirty="0"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upo 306"/>
          <p:cNvGrpSpPr/>
          <p:nvPr/>
        </p:nvGrpSpPr>
        <p:grpSpPr>
          <a:xfrm>
            <a:off x="2597460" y="1635225"/>
            <a:ext cx="4268087" cy="3494752"/>
            <a:chOff x="2597460" y="1635225"/>
            <a:chExt cx="4268087" cy="3494752"/>
          </a:xfrm>
        </p:grpSpPr>
        <p:sp>
          <p:nvSpPr>
            <p:cNvPr id="6" name="Rectangle 140"/>
            <p:cNvSpPr>
              <a:spLocks noChangeArrowheads="1"/>
            </p:cNvSpPr>
            <p:nvPr/>
          </p:nvSpPr>
          <p:spPr bwMode="auto">
            <a:xfrm>
              <a:off x="3400778" y="3406847"/>
              <a:ext cx="59870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 dirty="0" err="1" smtClean="0"/>
                <a:t>OutP</a:t>
              </a:r>
              <a:endParaRPr lang="pt-BR" sz="1200" baseline="-25000" dirty="0"/>
            </a:p>
          </p:txBody>
        </p:sp>
        <p:grpSp>
          <p:nvGrpSpPr>
            <p:cNvPr id="252" name="Grupo 251"/>
            <p:cNvGrpSpPr/>
            <p:nvPr/>
          </p:nvGrpSpPr>
          <p:grpSpPr>
            <a:xfrm>
              <a:off x="4013332" y="1973661"/>
              <a:ext cx="548677" cy="1543307"/>
              <a:chOff x="6008919" y="1222053"/>
              <a:chExt cx="548677" cy="1543307"/>
            </a:xfrm>
          </p:grpSpPr>
          <p:sp>
            <p:nvSpPr>
              <p:cNvPr id="15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6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33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4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5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6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8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0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51" name="Grupo 250"/>
            <p:cNvGrpSpPr/>
            <p:nvPr/>
          </p:nvGrpSpPr>
          <p:grpSpPr>
            <a:xfrm flipH="1">
              <a:off x="3466099" y="3333025"/>
              <a:ext cx="545338" cy="1509696"/>
              <a:chOff x="3860088" y="4278598"/>
              <a:chExt cx="545338" cy="1509696"/>
            </a:xfrm>
          </p:grpSpPr>
          <p:grpSp>
            <p:nvGrpSpPr>
              <p:cNvPr id="30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0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7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1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47" name="Line 142"/>
            <p:cNvSpPr>
              <a:spLocks noChangeShapeType="1"/>
            </p:cNvSpPr>
            <p:nvPr/>
          </p:nvSpPr>
          <p:spPr bwMode="auto">
            <a:xfrm>
              <a:off x="5893061" y="2429786"/>
              <a:ext cx="0" cy="467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Oval 166"/>
            <p:cNvSpPr>
              <a:spLocks noChangeArrowheads="1"/>
            </p:cNvSpPr>
            <p:nvPr/>
          </p:nvSpPr>
          <p:spPr bwMode="auto">
            <a:xfrm>
              <a:off x="5641155" y="3601771"/>
              <a:ext cx="77171" cy="773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78"/>
            <p:cNvSpPr>
              <a:spLocks noChangeArrowheads="1"/>
            </p:cNvSpPr>
            <p:nvPr/>
          </p:nvSpPr>
          <p:spPr bwMode="auto">
            <a:xfrm>
              <a:off x="4759541" y="4791423"/>
              <a:ext cx="82369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SS</a:t>
              </a:r>
              <a:endParaRPr lang="pt-BR" sz="1600" baseline="-25000" dirty="0"/>
            </a:p>
          </p:txBody>
        </p:sp>
        <p:sp>
          <p:nvSpPr>
            <p:cNvPr id="52" name="Rectangle 179"/>
            <p:cNvSpPr>
              <a:spLocks noChangeArrowheads="1"/>
            </p:cNvSpPr>
            <p:nvPr/>
          </p:nvSpPr>
          <p:spPr bwMode="auto">
            <a:xfrm>
              <a:off x="5404443" y="2741378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P2</a:t>
              </a:r>
              <a:endParaRPr lang="pt-BR" sz="1600" baseline="-25000" dirty="0"/>
            </a:p>
          </p:txBody>
        </p:sp>
        <p:sp>
          <p:nvSpPr>
            <p:cNvPr id="53" name="Rectangle 180"/>
            <p:cNvSpPr>
              <a:spLocks noChangeArrowheads="1"/>
            </p:cNvSpPr>
            <p:nvPr/>
          </p:nvSpPr>
          <p:spPr bwMode="auto">
            <a:xfrm>
              <a:off x="3134041" y="2704867"/>
              <a:ext cx="7311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P3</a:t>
              </a:r>
              <a:endParaRPr lang="pt-BR" sz="1600" baseline="-25000" dirty="0"/>
            </a:p>
          </p:txBody>
        </p:sp>
        <p:sp>
          <p:nvSpPr>
            <p:cNvPr id="58" name="Rectangle 193"/>
            <p:cNvSpPr>
              <a:spLocks noChangeArrowheads="1"/>
            </p:cNvSpPr>
            <p:nvPr/>
          </p:nvSpPr>
          <p:spPr bwMode="auto">
            <a:xfrm>
              <a:off x="3710260" y="2697301"/>
              <a:ext cx="75918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</a:t>
              </a:r>
              <a:endParaRPr lang="pt-BR" sz="1600" baseline="-25000" dirty="0"/>
            </a:p>
          </p:txBody>
        </p:sp>
        <p:sp>
          <p:nvSpPr>
            <p:cNvPr id="60" name="Rectangle 199"/>
            <p:cNvSpPr>
              <a:spLocks noChangeArrowheads="1"/>
            </p:cNvSpPr>
            <p:nvPr/>
          </p:nvSpPr>
          <p:spPr bwMode="auto">
            <a:xfrm>
              <a:off x="3827198" y="4003829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</a:t>
              </a:r>
              <a:endParaRPr lang="pt-BR" sz="1600" baseline="-25000" dirty="0"/>
            </a:p>
          </p:txBody>
        </p:sp>
        <p:sp>
          <p:nvSpPr>
            <p:cNvPr id="74" name="Oval 111"/>
            <p:cNvSpPr>
              <a:spLocks noChangeArrowheads="1"/>
            </p:cNvSpPr>
            <p:nvPr/>
          </p:nvSpPr>
          <p:spPr bwMode="auto">
            <a:xfrm>
              <a:off x="3968310" y="3600136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109"/>
            <p:cNvSpPr>
              <a:spLocks noChangeArrowheads="1"/>
            </p:cNvSpPr>
            <p:nvPr/>
          </p:nvSpPr>
          <p:spPr bwMode="auto">
            <a:xfrm>
              <a:off x="6184479" y="4099737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12"/>
            <p:cNvSpPr>
              <a:spLocks noChangeArrowheads="1"/>
            </p:cNvSpPr>
            <p:nvPr/>
          </p:nvSpPr>
          <p:spPr bwMode="auto">
            <a:xfrm>
              <a:off x="3441107" y="4099354"/>
              <a:ext cx="77171" cy="773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Rectangle 158"/>
            <p:cNvSpPr>
              <a:spLocks noChangeArrowheads="1"/>
            </p:cNvSpPr>
            <p:nvPr/>
          </p:nvSpPr>
          <p:spPr bwMode="auto">
            <a:xfrm>
              <a:off x="2597460" y="2072875"/>
              <a:ext cx="72517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dirty="0" err="1" smtClean="0"/>
                <a:t>V</a:t>
              </a:r>
              <a:r>
                <a:rPr lang="en-US" sz="1600" baseline="-25000" dirty="0" err="1" smtClean="0"/>
                <a:t>Control</a:t>
              </a:r>
              <a:endParaRPr lang="pt-BR" sz="1600" baseline="-25000" dirty="0"/>
            </a:p>
          </p:txBody>
        </p:sp>
        <p:cxnSp>
          <p:nvCxnSpPr>
            <p:cNvPr id="108" name="Conector reto 13"/>
            <p:cNvCxnSpPr>
              <a:cxnSpLocks noChangeShapeType="1"/>
            </p:cNvCxnSpPr>
            <p:nvPr/>
          </p:nvCxnSpPr>
          <p:spPr bwMode="auto">
            <a:xfrm>
              <a:off x="2728770" y="2426836"/>
              <a:ext cx="3168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</a:ln>
          </p:spPr>
        </p:cxnSp>
        <p:sp>
          <p:nvSpPr>
            <p:cNvPr id="110" name="Rectangle 182"/>
            <p:cNvSpPr>
              <a:spLocks noChangeArrowheads="1"/>
            </p:cNvSpPr>
            <p:nvPr/>
          </p:nvSpPr>
          <p:spPr bwMode="auto">
            <a:xfrm>
              <a:off x="5272679" y="4006825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sp>
          <p:nvSpPr>
            <p:cNvPr id="114" name="Rectangle 178"/>
            <p:cNvSpPr>
              <a:spLocks noChangeArrowheads="1"/>
            </p:cNvSpPr>
            <p:nvPr/>
          </p:nvSpPr>
          <p:spPr bwMode="auto">
            <a:xfrm>
              <a:off x="4685028" y="1635225"/>
              <a:ext cx="58229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/>
                <a:t>V</a:t>
              </a:r>
              <a:r>
                <a:rPr lang="pt-BR" sz="1600" baseline="-25000" dirty="0"/>
                <a:t>DD</a:t>
              </a:r>
              <a:endParaRPr lang="pt-BR" sz="1600" baseline="-25000" dirty="0"/>
            </a:p>
          </p:txBody>
        </p:sp>
        <p:sp>
          <p:nvSpPr>
            <p:cNvPr id="124" name="Rectangle 140"/>
            <p:cNvSpPr>
              <a:spLocks noChangeArrowheads="1"/>
            </p:cNvSpPr>
            <p:nvPr/>
          </p:nvSpPr>
          <p:spPr bwMode="auto">
            <a:xfrm>
              <a:off x="3312799" y="3883499"/>
              <a:ext cx="36575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 dirty="0" smtClean="0"/>
                <a:t>in</a:t>
              </a:r>
              <a:endParaRPr lang="pt-BR" sz="1200" baseline="-25000" dirty="0"/>
            </a:p>
          </p:txBody>
        </p:sp>
        <p:sp>
          <p:nvSpPr>
            <p:cNvPr id="130" name="Rectangle 140"/>
            <p:cNvSpPr>
              <a:spLocks noChangeArrowheads="1"/>
            </p:cNvSpPr>
            <p:nvPr/>
          </p:nvSpPr>
          <p:spPr bwMode="auto">
            <a:xfrm>
              <a:off x="5797874" y="3380579"/>
              <a:ext cx="5161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 dirty="0" err="1" smtClean="0"/>
                <a:t>OutN</a:t>
              </a:r>
              <a:endParaRPr lang="pt-BR" sz="1200" baseline="-25000" dirty="0"/>
            </a:p>
          </p:txBody>
        </p:sp>
        <p:sp>
          <p:nvSpPr>
            <p:cNvPr id="142" name="Rectangle 140"/>
            <p:cNvSpPr>
              <a:spLocks noChangeArrowheads="1"/>
            </p:cNvSpPr>
            <p:nvPr/>
          </p:nvSpPr>
          <p:spPr bwMode="auto">
            <a:xfrm>
              <a:off x="6071225" y="3867994"/>
              <a:ext cx="51618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 dirty="0" err="1" smtClean="0"/>
                <a:t>ip</a:t>
              </a:r>
              <a:endParaRPr lang="pt-BR" sz="1200" baseline="-25000" dirty="0"/>
            </a:p>
          </p:txBody>
        </p:sp>
        <p:grpSp>
          <p:nvGrpSpPr>
            <p:cNvPr id="253" name="Grupo 252"/>
            <p:cNvGrpSpPr/>
            <p:nvPr/>
          </p:nvGrpSpPr>
          <p:grpSpPr>
            <a:xfrm>
              <a:off x="5682787" y="3333023"/>
              <a:ext cx="545338" cy="1509696"/>
              <a:chOff x="3860088" y="4278598"/>
              <a:chExt cx="545338" cy="1509696"/>
            </a:xfrm>
          </p:grpSpPr>
          <p:grpSp>
            <p:nvGrpSpPr>
              <p:cNvPr id="254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5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5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55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6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62" name="Grupo 261"/>
            <p:cNvGrpSpPr/>
            <p:nvPr/>
          </p:nvGrpSpPr>
          <p:grpSpPr>
            <a:xfrm flipH="1">
              <a:off x="5134405" y="1973667"/>
              <a:ext cx="550162" cy="1543307"/>
              <a:chOff x="6007434" y="1222053"/>
              <a:chExt cx="550162" cy="1543307"/>
            </a:xfrm>
          </p:grpSpPr>
          <p:sp>
            <p:nvSpPr>
              <p:cNvPr id="263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64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6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8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6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7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5" name="Line 65"/>
              <p:cNvSpPr>
                <a:spLocks noChangeShapeType="1"/>
              </p:cNvSpPr>
              <p:nvPr/>
            </p:nvSpPr>
            <p:spPr bwMode="auto">
              <a:xfrm flipH="1">
                <a:off x="6007434" y="2369360"/>
                <a:ext cx="0" cy="39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78" name="Forma livre 277"/>
            <p:cNvSpPr/>
            <p:nvPr/>
          </p:nvSpPr>
          <p:spPr>
            <a:xfrm>
              <a:off x="4519613" y="2890866"/>
              <a:ext cx="1162050" cy="752475"/>
            </a:xfrm>
            <a:custGeom>
              <a:avLst/>
              <a:gdLst>
                <a:gd name="connsiteX0" fmla="*/ 0 w 1162050"/>
                <a:gd name="connsiteY0" fmla="*/ 0 h 752475"/>
                <a:gd name="connsiteX1" fmla="*/ 109537 w 1162050"/>
                <a:gd name="connsiteY1" fmla="*/ 0 h 752475"/>
                <a:gd name="connsiteX2" fmla="*/ 604837 w 1162050"/>
                <a:gd name="connsiteY2" fmla="*/ 752475 h 752475"/>
                <a:gd name="connsiteX3" fmla="*/ 1162050 w 1162050"/>
                <a:gd name="connsiteY3" fmla="*/ 75247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0" h="752475">
                  <a:moveTo>
                    <a:pt x="0" y="0"/>
                  </a:moveTo>
                  <a:lnTo>
                    <a:pt x="109537" y="0"/>
                  </a:lnTo>
                  <a:lnTo>
                    <a:pt x="604837" y="752475"/>
                  </a:lnTo>
                  <a:lnTo>
                    <a:pt x="1162050" y="752475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Forma livre 278"/>
            <p:cNvSpPr/>
            <p:nvPr/>
          </p:nvSpPr>
          <p:spPr>
            <a:xfrm flipH="1">
              <a:off x="4014788" y="2891442"/>
              <a:ext cx="1162050" cy="752475"/>
            </a:xfrm>
            <a:custGeom>
              <a:avLst/>
              <a:gdLst>
                <a:gd name="connsiteX0" fmla="*/ 0 w 1162050"/>
                <a:gd name="connsiteY0" fmla="*/ 0 h 752475"/>
                <a:gd name="connsiteX1" fmla="*/ 109537 w 1162050"/>
                <a:gd name="connsiteY1" fmla="*/ 0 h 752475"/>
                <a:gd name="connsiteX2" fmla="*/ 604837 w 1162050"/>
                <a:gd name="connsiteY2" fmla="*/ 752475 h 752475"/>
                <a:gd name="connsiteX3" fmla="*/ 1162050 w 1162050"/>
                <a:gd name="connsiteY3" fmla="*/ 752475 h 752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2050" h="752475">
                  <a:moveTo>
                    <a:pt x="0" y="0"/>
                  </a:moveTo>
                  <a:lnTo>
                    <a:pt x="109537" y="0"/>
                  </a:lnTo>
                  <a:lnTo>
                    <a:pt x="604837" y="752475"/>
                  </a:lnTo>
                  <a:lnTo>
                    <a:pt x="1162050" y="752475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80" name="Grupo 279"/>
            <p:cNvGrpSpPr/>
            <p:nvPr/>
          </p:nvGrpSpPr>
          <p:grpSpPr>
            <a:xfrm flipH="1">
              <a:off x="5899720" y="1973651"/>
              <a:ext cx="548677" cy="1543307"/>
              <a:chOff x="6008919" y="1222053"/>
              <a:chExt cx="548677" cy="1543307"/>
            </a:xfrm>
          </p:grpSpPr>
          <p:sp>
            <p:nvSpPr>
              <p:cNvPr id="28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8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8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3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858" cy="39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290" name="Grupo 289"/>
            <p:cNvGrpSpPr/>
            <p:nvPr/>
          </p:nvGrpSpPr>
          <p:grpSpPr>
            <a:xfrm flipH="1">
              <a:off x="2896293" y="1973635"/>
              <a:ext cx="550162" cy="1543307"/>
              <a:chOff x="6007434" y="1222053"/>
              <a:chExt cx="550162" cy="1543307"/>
            </a:xfrm>
          </p:grpSpPr>
          <p:sp>
            <p:nvSpPr>
              <p:cNvPr id="291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292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294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5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6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9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2700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93" name="Line 65"/>
              <p:cNvSpPr>
                <a:spLocks noChangeShapeType="1"/>
              </p:cNvSpPr>
              <p:nvPr/>
            </p:nvSpPr>
            <p:spPr bwMode="auto">
              <a:xfrm flipH="1">
                <a:off x="6007434" y="2369360"/>
                <a:ext cx="0" cy="396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01" name="Forma livre 300"/>
            <p:cNvSpPr/>
            <p:nvPr/>
          </p:nvSpPr>
          <p:spPr>
            <a:xfrm>
              <a:off x="5657847" y="3493633"/>
              <a:ext cx="790575" cy="152400"/>
            </a:xfrm>
            <a:custGeom>
              <a:avLst/>
              <a:gdLst>
                <a:gd name="connsiteX0" fmla="*/ 0 w 790575"/>
                <a:gd name="connsiteY0" fmla="*/ 133350 h 133350"/>
                <a:gd name="connsiteX1" fmla="*/ 790575 w 790575"/>
                <a:gd name="connsiteY1" fmla="*/ 133350 h 133350"/>
                <a:gd name="connsiteX2" fmla="*/ 790575 w 790575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133350">
                  <a:moveTo>
                    <a:pt x="0" y="133350"/>
                  </a:moveTo>
                  <a:lnTo>
                    <a:pt x="790575" y="133350"/>
                  </a:lnTo>
                  <a:lnTo>
                    <a:pt x="790575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2" name="Forma livre 301"/>
            <p:cNvSpPr/>
            <p:nvPr/>
          </p:nvSpPr>
          <p:spPr>
            <a:xfrm flipH="1">
              <a:off x="3447799" y="3493617"/>
              <a:ext cx="790575" cy="152400"/>
            </a:xfrm>
            <a:custGeom>
              <a:avLst/>
              <a:gdLst>
                <a:gd name="connsiteX0" fmla="*/ 0 w 790575"/>
                <a:gd name="connsiteY0" fmla="*/ 133350 h 133350"/>
                <a:gd name="connsiteX1" fmla="*/ 790575 w 790575"/>
                <a:gd name="connsiteY1" fmla="*/ 133350 h 133350"/>
                <a:gd name="connsiteX2" fmla="*/ 790575 w 790575"/>
                <a:gd name="connsiteY2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0575" h="133350">
                  <a:moveTo>
                    <a:pt x="0" y="133350"/>
                  </a:moveTo>
                  <a:lnTo>
                    <a:pt x="790575" y="133350"/>
                  </a:lnTo>
                  <a:lnTo>
                    <a:pt x="790575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3" name="Line 142"/>
            <p:cNvSpPr>
              <a:spLocks noChangeShapeType="1"/>
            </p:cNvSpPr>
            <p:nvPr/>
          </p:nvSpPr>
          <p:spPr bwMode="auto">
            <a:xfrm>
              <a:off x="2892686" y="2429786"/>
              <a:ext cx="0" cy="467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cxnSp>
          <p:nvCxnSpPr>
            <p:cNvPr id="304" name="Conector reto 13"/>
            <p:cNvCxnSpPr>
              <a:cxnSpLocks noChangeShapeType="1"/>
            </p:cNvCxnSpPr>
            <p:nvPr/>
          </p:nvCxnSpPr>
          <p:spPr bwMode="auto">
            <a:xfrm>
              <a:off x="3362182" y="1974399"/>
              <a:ext cx="3168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</a:ln>
          </p:spPr>
        </p:cxnSp>
        <p:cxnSp>
          <p:nvCxnSpPr>
            <p:cNvPr id="305" name="Conector reto 13"/>
            <p:cNvCxnSpPr>
              <a:cxnSpLocks noChangeShapeType="1"/>
            </p:cNvCxnSpPr>
            <p:nvPr/>
          </p:nvCxnSpPr>
          <p:spPr bwMode="auto">
            <a:xfrm>
              <a:off x="3152632" y="4841424"/>
              <a:ext cx="3168000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</a:ln>
          </p:spPr>
        </p:cxnSp>
        <p:sp>
          <p:nvSpPr>
            <p:cNvPr id="306" name="Rectangle 180"/>
            <p:cNvSpPr>
              <a:spLocks noChangeArrowheads="1"/>
            </p:cNvSpPr>
            <p:nvPr/>
          </p:nvSpPr>
          <p:spPr bwMode="auto">
            <a:xfrm>
              <a:off x="6134416" y="2723917"/>
              <a:ext cx="7311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P4</a:t>
              </a:r>
              <a:endParaRPr lang="pt-BR" sz="1600" baseline="-25000" dirty="0"/>
            </a:p>
          </p:txBody>
        </p:sp>
      </p:grpSp>
      <p:sp>
        <p:nvSpPr>
          <p:cNvPr id="308" name="Oval 111"/>
          <p:cNvSpPr>
            <a:spLocks noChangeArrowheads="1"/>
          </p:cNvSpPr>
          <p:nvPr/>
        </p:nvSpPr>
        <p:spPr bwMode="auto">
          <a:xfrm>
            <a:off x="2863410" y="2393636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0"/>
          <p:cNvSpPr>
            <a:spLocks noChangeArrowheads="1"/>
          </p:cNvSpPr>
          <p:nvPr/>
        </p:nvSpPr>
        <p:spPr bwMode="auto">
          <a:xfrm>
            <a:off x="3143250" y="2436167"/>
            <a:ext cx="515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0" name="Rectangle 178"/>
          <p:cNvSpPr>
            <a:spLocks noChangeArrowheads="1"/>
          </p:cNvSpPr>
          <p:nvPr/>
        </p:nvSpPr>
        <p:spPr bwMode="auto">
          <a:xfrm>
            <a:off x="4347026" y="5037344"/>
            <a:ext cx="438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SS</a:t>
            </a:r>
            <a:endParaRPr lang="pt-BR" sz="1600" baseline="-25000" dirty="0"/>
          </a:p>
        </p:txBody>
      </p:sp>
      <p:sp>
        <p:nvSpPr>
          <p:cNvPr id="11" name="Rectangle 179"/>
          <p:cNvSpPr>
            <a:spLocks noChangeArrowheads="1"/>
          </p:cNvSpPr>
          <p:nvPr/>
        </p:nvSpPr>
        <p:spPr bwMode="auto">
          <a:xfrm>
            <a:off x="2011470" y="2543951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P2</a:t>
            </a:r>
            <a:endParaRPr lang="pt-BR" sz="1600" baseline="-25000" dirty="0"/>
          </a:p>
        </p:txBody>
      </p:sp>
      <p:sp>
        <p:nvSpPr>
          <p:cNvPr id="12" name="Rectangle 180"/>
          <p:cNvSpPr>
            <a:spLocks noChangeArrowheads="1"/>
          </p:cNvSpPr>
          <p:nvPr/>
        </p:nvSpPr>
        <p:spPr bwMode="auto">
          <a:xfrm>
            <a:off x="1946543" y="4224525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N2</a:t>
            </a:r>
            <a:endParaRPr lang="pt-BR" sz="1600" baseline="-25000" dirty="0"/>
          </a:p>
        </p:txBody>
      </p:sp>
      <p:sp>
        <p:nvSpPr>
          <p:cNvPr id="13" name="Rectangle 193"/>
          <p:cNvSpPr>
            <a:spLocks noChangeArrowheads="1"/>
          </p:cNvSpPr>
          <p:nvPr/>
        </p:nvSpPr>
        <p:spPr bwMode="auto">
          <a:xfrm>
            <a:off x="1052540" y="2528572"/>
            <a:ext cx="6004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P1</a:t>
            </a:r>
            <a:endParaRPr lang="pt-BR" sz="1600" baseline="-25000" dirty="0"/>
          </a:p>
        </p:txBody>
      </p:sp>
      <p:sp>
        <p:nvSpPr>
          <p:cNvPr id="14" name="Rectangle 199"/>
          <p:cNvSpPr>
            <a:spLocks noChangeArrowheads="1"/>
          </p:cNvSpPr>
          <p:nvPr/>
        </p:nvSpPr>
        <p:spPr bwMode="auto">
          <a:xfrm>
            <a:off x="1085359" y="420422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</a:t>
            </a:r>
            <a:endParaRPr lang="pt-BR" sz="1600" baseline="-25000" dirty="0"/>
          </a:p>
        </p:txBody>
      </p:sp>
      <p:sp>
        <p:nvSpPr>
          <p:cNvPr id="17" name="Oval 112"/>
          <p:cNvSpPr>
            <a:spLocks noChangeArrowheads="1"/>
          </p:cNvSpPr>
          <p:nvPr/>
        </p:nvSpPr>
        <p:spPr bwMode="auto">
          <a:xfrm>
            <a:off x="7007448" y="3365929"/>
            <a:ext cx="77171" cy="773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9" name="Conector reto 13"/>
          <p:cNvCxnSpPr>
            <a:cxnSpLocks noChangeShapeType="1"/>
          </p:cNvCxnSpPr>
          <p:nvPr/>
        </p:nvCxnSpPr>
        <p:spPr bwMode="auto">
          <a:xfrm>
            <a:off x="1106147" y="2083936"/>
            <a:ext cx="6084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20" name="Rectangle 182"/>
          <p:cNvSpPr>
            <a:spLocks noChangeArrowheads="1"/>
          </p:cNvSpPr>
          <p:nvPr/>
        </p:nvSpPr>
        <p:spPr bwMode="auto">
          <a:xfrm>
            <a:off x="3618452" y="419039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N3</a:t>
            </a:r>
            <a:endParaRPr lang="pt-BR" sz="1600" baseline="-25000" dirty="0"/>
          </a:p>
        </p:txBody>
      </p:sp>
      <p:sp>
        <p:nvSpPr>
          <p:cNvPr id="21" name="Rectangle 178"/>
          <p:cNvSpPr>
            <a:spLocks noChangeArrowheads="1"/>
          </p:cNvSpPr>
          <p:nvPr/>
        </p:nvSpPr>
        <p:spPr bwMode="auto">
          <a:xfrm>
            <a:off x="4284637" y="1765977"/>
            <a:ext cx="57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DD</a:t>
            </a:r>
            <a:endParaRPr lang="pt-BR" sz="1600" baseline="-25000" dirty="0"/>
          </a:p>
        </p:txBody>
      </p:sp>
      <p:grpSp>
        <p:nvGrpSpPr>
          <p:cNvPr id="25" name="Grupo 252"/>
          <p:cNvGrpSpPr/>
          <p:nvPr/>
        </p:nvGrpSpPr>
        <p:grpSpPr>
          <a:xfrm>
            <a:off x="2610346" y="3555189"/>
            <a:ext cx="545338" cy="1509696"/>
            <a:chOff x="3860088" y="4278598"/>
            <a:chExt cx="545338" cy="1509696"/>
          </a:xfrm>
        </p:grpSpPr>
        <p:grpSp>
          <p:nvGrpSpPr>
            <p:cNvPr id="64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67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65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35" name="Conector reto 13"/>
          <p:cNvCxnSpPr>
            <a:cxnSpLocks noChangeShapeType="1"/>
          </p:cNvCxnSpPr>
          <p:nvPr/>
        </p:nvCxnSpPr>
        <p:spPr bwMode="auto">
          <a:xfrm>
            <a:off x="964941" y="5063963"/>
            <a:ext cx="7632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89" name="Line 142"/>
          <p:cNvSpPr>
            <a:spLocks noChangeShapeType="1"/>
          </p:cNvSpPr>
          <p:nvPr/>
        </p:nvSpPr>
        <p:spPr bwMode="auto">
          <a:xfrm>
            <a:off x="3397391" y="3549234"/>
            <a:ext cx="0" cy="82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40" name="Grupo 139"/>
          <p:cNvGrpSpPr/>
          <p:nvPr/>
        </p:nvGrpSpPr>
        <p:grpSpPr>
          <a:xfrm>
            <a:off x="8110456" y="3565070"/>
            <a:ext cx="461962" cy="777562"/>
            <a:chOff x="3128881" y="2832511"/>
            <a:chExt cx="461962" cy="777562"/>
          </a:xfrm>
        </p:grpSpPr>
        <p:cxnSp>
          <p:nvCxnSpPr>
            <p:cNvPr id="91" name="Conector Reto 90"/>
            <p:cNvCxnSpPr/>
            <p:nvPr/>
          </p:nvCxnSpPr>
          <p:spPr>
            <a:xfrm flipV="1">
              <a:off x="3128881" y="309016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/>
            <p:cNvCxnSpPr/>
            <p:nvPr/>
          </p:nvCxnSpPr>
          <p:spPr>
            <a:xfrm flipV="1">
              <a:off x="3133643" y="3152075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/>
            <p:cNvCxnSpPr/>
            <p:nvPr/>
          </p:nvCxnSpPr>
          <p:spPr>
            <a:xfrm>
              <a:off x="3373356" y="2832511"/>
              <a:ext cx="0" cy="25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/>
            <p:cNvCxnSpPr/>
            <p:nvPr/>
          </p:nvCxnSpPr>
          <p:spPr>
            <a:xfrm>
              <a:off x="3373356" y="3142073"/>
              <a:ext cx="0" cy="46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Conector Reto 98"/>
          <p:cNvCxnSpPr/>
          <p:nvPr/>
        </p:nvCxnSpPr>
        <p:spPr>
          <a:xfrm>
            <a:off x="8365564" y="4166711"/>
            <a:ext cx="0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11"/>
          <p:cNvSpPr>
            <a:spLocks noChangeArrowheads="1"/>
          </p:cNvSpPr>
          <p:nvPr/>
        </p:nvSpPr>
        <p:spPr bwMode="auto">
          <a:xfrm>
            <a:off x="2264209" y="3512965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" name="Grupo 250"/>
          <p:cNvGrpSpPr/>
          <p:nvPr/>
        </p:nvGrpSpPr>
        <p:grpSpPr>
          <a:xfrm flipH="1">
            <a:off x="746031" y="3555189"/>
            <a:ext cx="545338" cy="1509696"/>
            <a:chOff x="3860088" y="4278598"/>
            <a:chExt cx="545338" cy="1509696"/>
          </a:xfrm>
        </p:grpSpPr>
        <p:grpSp>
          <p:nvGrpSpPr>
            <p:cNvPr id="10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0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1" name="Grupo 251"/>
          <p:cNvGrpSpPr/>
          <p:nvPr/>
        </p:nvGrpSpPr>
        <p:grpSpPr>
          <a:xfrm flipH="1" flipV="1">
            <a:off x="742052" y="2077076"/>
            <a:ext cx="548677" cy="1543307"/>
            <a:chOff x="6008919" y="1222053"/>
            <a:chExt cx="548677" cy="1543307"/>
          </a:xfrm>
        </p:grpSpPr>
        <p:sp>
          <p:nvSpPr>
            <p:cNvPr id="112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3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15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6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7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8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0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4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21" name="Grupo 250"/>
          <p:cNvGrpSpPr/>
          <p:nvPr/>
        </p:nvGrpSpPr>
        <p:grpSpPr>
          <a:xfrm flipH="1">
            <a:off x="1754471" y="3555185"/>
            <a:ext cx="545338" cy="1509696"/>
            <a:chOff x="3860088" y="4278598"/>
            <a:chExt cx="545338" cy="1509696"/>
          </a:xfrm>
        </p:grpSpPr>
        <p:grpSp>
          <p:nvGrpSpPr>
            <p:cNvPr id="12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2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3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0" name="Grupo 251"/>
          <p:cNvGrpSpPr/>
          <p:nvPr/>
        </p:nvGrpSpPr>
        <p:grpSpPr>
          <a:xfrm flipH="1" flipV="1">
            <a:off x="1755935" y="2077072"/>
            <a:ext cx="548677" cy="1543307"/>
            <a:chOff x="6008919" y="1222053"/>
            <a:chExt cx="548677" cy="1543307"/>
          </a:xfrm>
        </p:grpSpPr>
        <p:sp>
          <p:nvSpPr>
            <p:cNvPr id="13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3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41" name="Grupo 251"/>
          <p:cNvGrpSpPr/>
          <p:nvPr/>
        </p:nvGrpSpPr>
        <p:grpSpPr>
          <a:xfrm flipH="1" flipV="1">
            <a:off x="3386425" y="2077078"/>
            <a:ext cx="548677" cy="1543307"/>
            <a:chOff x="6008919" y="1222053"/>
            <a:chExt cx="548677" cy="1543307"/>
          </a:xfrm>
        </p:grpSpPr>
        <p:sp>
          <p:nvSpPr>
            <p:cNvPr id="142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43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45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6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7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8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9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0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70" name="Conector Reto 169"/>
          <p:cNvCxnSpPr/>
          <p:nvPr/>
        </p:nvCxnSpPr>
        <p:spPr>
          <a:xfrm>
            <a:off x="2297256" y="3550221"/>
            <a:ext cx="1116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40"/>
          <p:cNvSpPr>
            <a:spLocks noChangeArrowheads="1"/>
          </p:cNvSpPr>
          <p:nvPr/>
        </p:nvSpPr>
        <p:spPr bwMode="auto">
          <a:xfrm>
            <a:off x="495300" y="4090050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73" name="Rectangle 140"/>
          <p:cNvSpPr>
            <a:spLocks noChangeArrowheads="1"/>
          </p:cNvSpPr>
          <p:nvPr/>
        </p:nvSpPr>
        <p:spPr bwMode="auto">
          <a:xfrm>
            <a:off x="1552575" y="4110832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74" name="Rectangle 140"/>
          <p:cNvSpPr>
            <a:spLocks noChangeArrowheads="1"/>
          </p:cNvSpPr>
          <p:nvPr/>
        </p:nvSpPr>
        <p:spPr bwMode="auto">
          <a:xfrm>
            <a:off x="2914234" y="4113439"/>
            <a:ext cx="495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MC</a:t>
            </a:r>
            <a:endParaRPr lang="pt-BR" sz="1400" b="1" baseline="-25000" dirty="0"/>
          </a:p>
        </p:txBody>
      </p:sp>
      <p:sp>
        <p:nvSpPr>
          <p:cNvPr id="176" name="Rectangle 180"/>
          <p:cNvSpPr>
            <a:spLocks noChangeArrowheads="1"/>
          </p:cNvSpPr>
          <p:nvPr/>
        </p:nvSpPr>
        <p:spPr bwMode="auto">
          <a:xfrm>
            <a:off x="2376035" y="4231453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N2a</a:t>
            </a:r>
            <a:endParaRPr lang="pt-BR" sz="1600" baseline="-25000" dirty="0"/>
          </a:p>
        </p:txBody>
      </p:sp>
      <p:sp>
        <p:nvSpPr>
          <p:cNvPr id="177" name="Rectangle 179"/>
          <p:cNvSpPr>
            <a:spLocks noChangeArrowheads="1"/>
          </p:cNvSpPr>
          <p:nvPr/>
        </p:nvSpPr>
        <p:spPr bwMode="auto">
          <a:xfrm>
            <a:off x="3632451" y="2543951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P3</a:t>
            </a:r>
            <a:endParaRPr lang="pt-BR" sz="1600" baseline="-25000" dirty="0"/>
          </a:p>
        </p:txBody>
      </p:sp>
      <p:grpSp>
        <p:nvGrpSpPr>
          <p:cNvPr id="179" name="Grupo 250"/>
          <p:cNvGrpSpPr/>
          <p:nvPr/>
        </p:nvGrpSpPr>
        <p:grpSpPr>
          <a:xfrm flipH="1">
            <a:off x="3385958" y="3555191"/>
            <a:ext cx="545338" cy="1509696"/>
            <a:chOff x="3860088" y="4278598"/>
            <a:chExt cx="545338" cy="1509696"/>
          </a:xfrm>
        </p:grpSpPr>
        <p:grpSp>
          <p:nvGrpSpPr>
            <p:cNvPr id="180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83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5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6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7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1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2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8" name="Rectangle 140"/>
          <p:cNvSpPr>
            <a:spLocks noChangeArrowheads="1"/>
          </p:cNvSpPr>
          <p:nvPr/>
        </p:nvSpPr>
        <p:spPr bwMode="auto">
          <a:xfrm>
            <a:off x="5876925" y="2436173"/>
            <a:ext cx="451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89" name="Rectangle 179"/>
          <p:cNvSpPr>
            <a:spLocks noChangeArrowheads="1"/>
          </p:cNvSpPr>
          <p:nvPr/>
        </p:nvSpPr>
        <p:spPr bwMode="auto">
          <a:xfrm>
            <a:off x="4671444" y="2543957"/>
            <a:ext cx="614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P6a</a:t>
            </a:r>
            <a:endParaRPr lang="pt-BR" sz="1600" baseline="-25000" dirty="0"/>
          </a:p>
        </p:txBody>
      </p:sp>
      <p:sp>
        <p:nvSpPr>
          <p:cNvPr id="190" name="Rectangle 180"/>
          <p:cNvSpPr>
            <a:spLocks noChangeArrowheads="1"/>
          </p:cNvSpPr>
          <p:nvPr/>
        </p:nvSpPr>
        <p:spPr bwMode="auto">
          <a:xfrm>
            <a:off x="4702627" y="4186431"/>
            <a:ext cx="58374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N6a</a:t>
            </a:r>
            <a:endParaRPr lang="pt-BR" sz="1600" baseline="-25000" dirty="0"/>
          </a:p>
        </p:txBody>
      </p:sp>
      <p:sp>
        <p:nvSpPr>
          <p:cNvPr id="191" name="Rectangle 182"/>
          <p:cNvSpPr>
            <a:spLocks noChangeArrowheads="1"/>
          </p:cNvSpPr>
          <p:nvPr/>
        </p:nvSpPr>
        <p:spPr bwMode="auto">
          <a:xfrm>
            <a:off x="6278426" y="419040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N7</a:t>
            </a:r>
            <a:endParaRPr lang="pt-BR" sz="1600" baseline="-25000" dirty="0"/>
          </a:p>
        </p:txBody>
      </p:sp>
      <p:sp>
        <p:nvSpPr>
          <p:cNvPr id="201" name="Line 142"/>
          <p:cNvSpPr>
            <a:spLocks noChangeShapeType="1"/>
          </p:cNvSpPr>
          <p:nvPr/>
        </p:nvSpPr>
        <p:spPr bwMode="auto">
          <a:xfrm>
            <a:off x="7254738" y="2694761"/>
            <a:ext cx="3311" cy="167721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2" name="Oval 111"/>
          <p:cNvSpPr>
            <a:spLocks noChangeArrowheads="1"/>
          </p:cNvSpPr>
          <p:nvPr/>
        </p:nvSpPr>
        <p:spPr bwMode="auto">
          <a:xfrm>
            <a:off x="4155481" y="3069626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3" name="Grupo 250"/>
          <p:cNvGrpSpPr/>
          <p:nvPr/>
        </p:nvGrpSpPr>
        <p:grpSpPr>
          <a:xfrm flipH="1">
            <a:off x="4476796" y="3700658"/>
            <a:ext cx="545338" cy="1371156"/>
            <a:chOff x="3860088" y="4417138"/>
            <a:chExt cx="545338" cy="1371156"/>
          </a:xfrm>
        </p:grpSpPr>
        <p:grpSp>
          <p:nvGrpSpPr>
            <p:cNvPr id="204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07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8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9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0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1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5" name="Line 117"/>
            <p:cNvSpPr>
              <a:spLocks noChangeShapeType="1"/>
            </p:cNvSpPr>
            <p:nvPr/>
          </p:nvSpPr>
          <p:spPr bwMode="auto">
            <a:xfrm flipH="1">
              <a:off x="3860088" y="4417138"/>
              <a:ext cx="0" cy="432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6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12" name="Grupo 251"/>
          <p:cNvGrpSpPr/>
          <p:nvPr/>
        </p:nvGrpSpPr>
        <p:grpSpPr>
          <a:xfrm flipH="1" flipV="1">
            <a:off x="4472895" y="2077061"/>
            <a:ext cx="548677" cy="1075307"/>
            <a:chOff x="6008919" y="1690053"/>
            <a:chExt cx="548677" cy="1075307"/>
          </a:xfrm>
        </p:grpSpPr>
        <p:sp>
          <p:nvSpPr>
            <p:cNvPr id="213" name="Line 60"/>
            <p:cNvSpPr>
              <a:spLocks noChangeShapeType="1"/>
            </p:cNvSpPr>
            <p:nvPr/>
          </p:nvSpPr>
          <p:spPr bwMode="auto">
            <a:xfrm flipV="1">
              <a:off x="6008919" y="169005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14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16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7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8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9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0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1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22" name="Grupo 251"/>
          <p:cNvGrpSpPr/>
          <p:nvPr/>
        </p:nvGrpSpPr>
        <p:grpSpPr>
          <a:xfrm flipH="1" flipV="1">
            <a:off x="6059945" y="2077084"/>
            <a:ext cx="548677" cy="1543307"/>
            <a:chOff x="6008919" y="1222053"/>
            <a:chExt cx="548677" cy="1543307"/>
          </a:xfrm>
        </p:grpSpPr>
        <p:sp>
          <p:nvSpPr>
            <p:cNvPr id="223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24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26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7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8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9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0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1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32" name="Conector Reto 231"/>
          <p:cNvCxnSpPr/>
          <p:nvPr/>
        </p:nvCxnSpPr>
        <p:spPr>
          <a:xfrm>
            <a:off x="6728702" y="3411682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140"/>
          <p:cNvSpPr>
            <a:spLocks noChangeArrowheads="1"/>
          </p:cNvSpPr>
          <p:nvPr/>
        </p:nvSpPr>
        <p:spPr bwMode="auto">
          <a:xfrm>
            <a:off x="4200525" y="3192109"/>
            <a:ext cx="505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235" name="Rectangle 180"/>
          <p:cNvSpPr>
            <a:spLocks noChangeArrowheads="1"/>
          </p:cNvSpPr>
          <p:nvPr/>
        </p:nvSpPr>
        <p:spPr bwMode="auto">
          <a:xfrm>
            <a:off x="7513370" y="2545534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p8</a:t>
            </a:r>
            <a:endParaRPr lang="pt-BR" sz="1600" baseline="-25000" dirty="0"/>
          </a:p>
        </p:txBody>
      </p:sp>
      <p:sp>
        <p:nvSpPr>
          <p:cNvPr id="236" name="Rectangle 179"/>
          <p:cNvSpPr>
            <a:spLocks noChangeArrowheads="1"/>
          </p:cNvSpPr>
          <p:nvPr/>
        </p:nvSpPr>
        <p:spPr bwMode="auto">
          <a:xfrm>
            <a:off x="6369486" y="2534432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grpSp>
        <p:nvGrpSpPr>
          <p:cNvPr id="237" name="Grupo 250"/>
          <p:cNvGrpSpPr/>
          <p:nvPr/>
        </p:nvGrpSpPr>
        <p:grpSpPr>
          <a:xfrm flipH="1">
            <a:off x="6063077" y="3555197"/>
            <a:ext cx="545338" cy="1509696"/>
            <a:chOff x="3860088" y="4278598"/>
            <a:chExt cx="545338" cy="1509696"/>
          </a:xfrm>
        </p:grpSpPr>
        <p:grpSp>
          <p:nvGrpSpPr>
            <p:cNvPr id="238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41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2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3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4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5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39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0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46" name="Grupo 250"/>
          <p:cNvGrpSpPr/>
          <p:nvPr/>
        </p:nvGrpSpPr>
        <p:grpSpPr>
          <a:xfrm flipH="1">
            <a:off x="4476726" y="3104906"/>
            <a:ext cx="545338" cy="751423"/>
            <a:chOff x="3860088" y="4749634"/>
            <a:chExt cx="545338" cy="751423"/>
          </a:xfrm>
        </p:grpSpPr>
        <p:grpSp>
          <p:nvGrpSpPr>
            <p:cNvPr id="247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250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1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2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3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4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48" name="Line 117"/>
            <p:cNvSpPr>
              <a:spLocks noChangeShapeType="1"/>
            </p:cNvSpPr>
            <p:nvPr/>
          </p:nvSpPr>
          <p:spPr bwMode="auto">
            <a:xfrm flipH="1">
              <a:off x="3860088" y="4749634"/>
              <a:ext cx="0" cy="10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9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180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255" name="Grupo 251"/>
          <p:cNvGrpSpPr/>
          <p:nvPr/>
        </p:nvGrpSpPr>
        <p:grpSpPr>
          <a:xfrm flipV="1">
            <a:off x="5193309" y="2077067"/>
            <a:ext cx="548677" cy="1075307"/>
            <a:chOff x="6008919" y="1690053"/>
            <a:chExt cx="548677" cy="1075307"/>
          </a:xfrm>
        </p:grpSpPr>
        <p:sp>
          <p:nvSpPr>
            <p:cNvPr id="256" name="Line 60"/>
            <p:cNvSpPr>
              <a:spLocks noChangeShapeType="1"/>
            </p:cNvSpPr>
            <p:nvPr/>
          </p:nvSpPr>
          <p:spPr bwMode="auto">
            <a:xfrm flipV="1">
              <a:off x="6008919" y="169005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57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259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0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1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2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3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4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8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66" name="Conector Reto 265"/>
          <p:cNvCxnSpPr/>
          <p:nvPr/>
        </p:nvCxnSpPr>
        <p:spPr>
          <a:xfrm>
            <a:off x="9755989" y="6495806"/>
            <a:ext cx="171245" cy="47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ector Reto 269"/>
          <p:cNvCxnSpPr/>
          <p:nvPr/>
        </p:nvCxnSpPr>
        <p:spPr>
          <a:xfrm flipH="1" flipV="1">
            <a:off x="5015137" y="3146468"/>
            <a:ext cx="1712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to 276"/>
          <p:cNvCxnSpPr>
            <a:stCxn id="220" idx="1"/>
            <a:endCxn id="254" idx="1"/>
          </p:cNvCxnSpPr>
          <p:nvPr/>
        </p:nvCxnSpPr>
        <p:spPr>
          <a:xfrm>
            <a:off x="4472895" y="2702488"/>
            <a:ext cx="0" cy="396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 Reto 279"/>
          <p:cNvCxnSpPr/>
          <p:nvPr/>
        </p:nvCxnSpPr>
        <p:spPr>
          <a:xfrm>
            <a:off x="3938327" y="3106882"/>
            <a:ext cx="53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179"/>
          <p:cNvSpPr>
            <a:spLocks noChangeArrowheads="1"/>
          </p:cNvSpPr>
          <p:nvPr/>
        </p:nvSpPr>
        <p:spPr bwMode="auto">
          <a:xfrm>
            <a:off x="5054169" y="2543963"/>
            <a:ext cx="6183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P6</a:t>
            </a:r>
            <a:endParaRPr lang="pt-BR" sz="1600" baseline="-25000" dirty="0"/>
          </a:p>
        </p:txBody>
      </p:sp>
      <p:cxnSp>
        <p:nvCxnSpPr>
          <p:cNvPr id="295" name="Conector Angulado 294"/>
          <p:cNvCxnSpPr>
            <a:endCxn id="245" idx="1"/>
          </p:cNvCxnSpPr>
          <p:nvPr/>
        </p:nvCxnSpPr>
        <p:spPr>
          <a:xfrm rot="16200000" flipH="1">
            <a:off x="5023637" y="3324597"/>
            <a:ext cx="1208664" cy="87021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orma livre 297"/>
          <p:cNvSpPr/>
          <p:nvPr/>
        </p:nvSpPr>
        <p:spPr>
          <a:xfrm>
            <a:off x="746240" y="1666009"/>
            <a:ext cx="6317673" cy="1745673"/>
          </a:xfrm>
          <a:custGeom>
            <a:avLst/>
            <a:gdLst>
              <a:gd name="connsiteX0" fmla="*/ 0 w 6317673"/>
              <a:gd name="connsiteY0" fmla="*/ 1032164 h 1745673"/>
              <a:gd name="connsiteX1" fmla="*/ 0 w 6317673"/>
              <a:gd name="connsiteY1" fmla="*/ 0 h 1745673"/>
              <a:gd name="connsiteX2" fmla="*/ 6317673 w 6317673"/>
              <a:gd name="connsiteY2" fmla="*/ 0 h 1745673"/>
              <a:gd name="connsiteX3" fmla="*/ 6310746 w 6317673"/>
              <a:gd name="connsiteY3" fmla="*/ 1738746 h 1745673"/>
              <a:gd name="connsiteX4" fmla="*/ 5853546 w 6317673"/>
              <a:gd name="connsiteY4" fmla="*/ 1745673 h 1745673"/>
              <a:gd name="connsiteX5" fmla="*/ 5853546 w 6317673"/>
              <a:gd name="connsiteY5" fmla="*/ 1745673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7673" h="1745673">
                <a:moveTo>
                  <a:pt x="0" y="1032164"/>
                </a:moveTo>
                <a:lnTo>
                  <a:pt x="0" y="0"/>
                </a:lnTo>
                <a:lnTo>
                  <a:pt x="6317673" y="0"/>
                </a:lnTo>
                <a:lnTo>
                  <a:pt x="6310746" y="1738746"/>
                </a:lnTo>
                <a:lnTo>
                  <a:pt x="5853546" y="1745673"/>
                </a:lnTo>
                <a:lnTo>
                  <a:pt x="5853546" y="1745673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9" name="Forma livre 298"/>
          <p:cNvSpPr/>
          <p:nvPr/>
        </p:nvSpPr>
        <p:spPr>
          <a:xfrm>
            <a:off x="1748518" y="1430482"/>
            <a:ext cx="3990109" cy="1274618"/>
          </a:xfrm>
          <a:custGeom>
            <a:avLst/>
            <a:gdLst>
              <a:gd name="connsiteX0" fmla="*/ 0 w 3900055"/>
              <a:gd name="connsiteY0" fmla="*/ 1274618 h 1274618"/>
              <a:gd name="connsiteX1" fmla="*/ 0 w 3900055"/>
              <a:gd name="connsiteY1" fmla="*/ 0 h 1274618"/>
              <a:gd name="connsiteX2" fmla="*/ 3900055 w 3900055"/>
              <a:gd name="connsiteY2" fmla="*/ 0 h 1274618"/>
              <a:gd name="connsiteX3" fmla="*/ 3900055 w 3900055"/>
              <a:gd name="connsiteY3" fmla="*/ 1267691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0055" h="1274618">
                <a:moveTo>
                  <a:pt x="0" y="1274618"/>
                </a:moveTo>
                <a:lnTo>
                  <a:pt x="0" y="0"/>
                </a:lnTo>
                <a:lnTo>
                  <a:pt x="3900055" y="0"/>
                </a:lnTo>
                <a:lnTo>
                  <a:pt x="3900055" y="1267691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0" name="Rectangle 182"/>
          <p:cNvSpPr>
            <a:spLocks noChangeArrowheads="1"/>
          </p:cNvSpPr>
          <p:nvPr/>
        </p:nvSpPr>
        <p:spPr bwMode="auto">
          <a:xfrm>
            <a:off x="7573826" y="424755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N8</a:t>
            </a:r>
            <a:endParaRPr lang="pt-BR" sz="1600" baseline="-25000" dirty="0"/>
          </a:p>
        </p:txBody>
      </p:sp>
      <p:grpSp>
        <p:nvGrpSpPr>
          <p:cNvPr id="301" name="Grupo 251"/>
          <p:cNvGrpSpPr/>
          <p:nvPr/>
        </p:nvGrpSpPr>
        <p:grpSpPr>
          <a:xfrm flipH="1" flipV="1">
            <a:off x="7259248" y="2077084"/>
            <a:ext cx="548677" cy="1543307"/>
            <a:chOff x="6008919" y="1222053"/>
            <a:chExt cx="548677" cy="1543307"/>
          </a:xfrm>
        </p:grpSpPr>
        <p:sp>
          <p:nvSpPr>
            <p:cNvPr id="302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03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305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6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7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8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9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0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4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1" name="Grupo 250"/>
          <p:cNvGrpSpPr/>
          <p:nvPr/>
        </p:nvGrpSpPr>
        <p:grpSpPr>
          <a:xfrm flipH="1">
            <a:off x="7263227" y="3555197"/>
            <a:ext cx="545338" cy="1509696"/>
            <a:chOff x="3860088" y="4278598"/>
            <a:chExt cx="545338" cy="1509696"/>
          </a:xfrm>
        </p:grpSpPr>
        <p:grpSp>
          <p:nvGrpSpPr>
            <p:cNvPr id="31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31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13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320" name="Conector Reto 319"/>
          <p:cNvCxnSpPr/>
          <p:nvPr/>
        </p:nvCxnSpPr>
        <p:spPr>
          <a:xfrm>
            <a:off x="7806932" y="3573607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tangle 140"/>
          <p:cNvSpPr>
            <a:spLocks noChangeArrowheads="1"/>
          </p:cNvSpPr>
          <p:nvPr/>
        </p:nvSpPr>
        <p:spPr bwMode="auto">
          <a:xfrm>
            <a:off x="8337550" y="3483923"/>
            <a:ext cx="451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C</a:t>
            </a:r>
            <a:r>
              <a:rPr lang="en-US" sz="1400" b="1" baseline="-25000" dirty="0" smtClean="0"/>
              <a:t>L</a:t>
            </a:r>
            <a:endParaRPr lang="pt-BR" sz="1400" b="1" baseline="-25000" dirty="0"/>
          </a:p>
        </p:txBody>
      </p:sp>
      <p:sp>
        <p:nvSpPr>
          <p:cNvPr id="322" name="Rectangle 180"/>
          <p:cNvSpPr>
            <a:spLocks noChangeArrowheads="1"/>
          </p:cNvSpPr>
          <p:nvPr/>
        </p:nvSpPr>
        <p:spPr bwMode="auto">
          <a:xfrm>
            <a:off x="4702628" y="3252981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N6</a:t>
            </a:r>
            <a:endParaRPr lang="pt-BR" sz="1600" baseline="-25000" dirty="0"/>
          </a:p>
        </p:txBody>
      </p:sp>
      <p:sp>
        <p:nvSpPr>
          <p:cNvPr id="323" name="Forma livre 322"/>
          <p:cNvSpPr/>
          <p:nvPr/>
        </p:nvSpPr>
        <p:spPr>
          <a:xfrm>
            <a:off x="1281793" y="2705100"/>
            <a:ext cx="466725" cy="809625"/>
          </a:xfrm>
          <a:custGeom>
            <a:avLst/>
            <a:gdLst>
              <a:gd name="connsiteX0" fmla="*/ 428625 w 428625"/>
              <a:gd name="connsiteY0" fmla="*/ 0 h 809625"/>
              <a:gd name="connsiteX1" fmla="*/ 428625 w 428625"/>
              <a:gd name="connsiteY1" fmla="*/ 809625 h 809625"/>
              <a:gd name="connsiteX2" fmla="*/ 0 w 428625"/>
              <a:gd name="connsiteY2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809625">
                <a:moveTo>
                  <a:pt x="428625" y="0"/>
                </a:moveTo>
                <a:lnTo>
                  <a:pt x="428625" y="809625"/>
                </a:lnTo>
                <a:lnTo>
                  <a:pt x="0" y="809625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6" name="Conector Reto 325"/>
          <p:cNvCxnSpPr/>
          <p:nvPr/>
        </p:nvCxnSpPr>
        <p:spPr>
          <a:xfrm>
            <a:off x="7639050" y="2085975"/>
            <a:ext cx="3714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tangle 178"/>
          <p:cNvSpPr>
            <a:spLocks noChangeArrowheads="1"/>
          </p:cNvSpPr>
          <p:nvPr/>
        </p:nvSpPr>
        <p:spPr bwMode="auto">
          <a:xfrm>
            <a:off x="7542187" y="1765977"/>
            <a:ext cx="57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V</a:t>
            </a:r>
            <a:r>
              <a:rPr lang="pt-BR" sz="1600" baseline="-25000" dirty="0" smtClean="0"/>
              <a:t>DD1</a:t>
            </a:r>
            <a:endParaRPr lang="pt-BR" sz="1600" baseline="-25000" dirty="0"/>
          </a:p>
        </p:txBody>
      </p:sp>
      <p:sp>
        <p:nvSpPr>
          <p:cNvPr id="329" name="Rectangle 140"/>
          <p:cNvSpPr>
            <a:spLocks noChangeArrowheads="1"/>
          </p:cNvSpPr>
          <p:nvPr/>
        </p:nvSpPr>
        <p:spPr bwMode="auto">
          <a:xfrm>
            <a:off x="1390650" y="326484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a</a:t>
            </a:r>
            <a:endParaRPr lang="pt-BR" sz="1400" baseline="-25000" dirty="0"/>
          </a:p>
        </p:txBody>
      </p:sp>
      <p:sp>
        <p:nvSpPr>
          <p:cNvPr id="330" name="Rectangle 140"/>
          <p:cNvSpPr>
            <a:spLocks noChangeArrowheads="1"/>
          </p:cNvSpPr>
          <p:nvPr/>
        </p:nvSpPr>
        <p:spPr bwMode="auto">
          <a:xfrm>
            <a:off x="2886075" y="3314700"/>
            <a:ext cx="304800" cy="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b</a:t>
            </a:r>
            <a:endParaRPr lang="pt-BR" sz="1400" baseline="-25000" dirty="0"/>
          </a:p>
        </p:txBody>
      </p:sp>
      <p:sp>
        <p:nvSpPr>
          <p:cNvPr id="331" name="Rectangle 140"/>
          <p:cNvSpPr>
            <a:spLocks noChangeArrowheads="1"/>
          </p:cNvSpPr>
          <p:nvPr/>
        </p:nvSpPr>
        <p:spPr bwMode="auto">
          <a:xfrm>
            <a:off x="4067175" y="284574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c</a:t>
            </a:r>
            <a:endParaRPr lang="pt-BR" sz="1400" baseline="-25000" dirty="0"/>
          </a:p>
        </p:txBody>
      </p:sp>
      <p:sp>
        <p:nvSpPr>
          <p:cNvPr id="332" name="Rectangle 140"/>
          <p:cNvSpPr>
            <a:spLocks noChangeArrowheads="1"/>
          </p:cNvSpPr>
          <p:nvPr/>
        </p:nvSpPr>
        <p:spPr bwMode="auto">
          <a:xfrm>
            <a:off x="5553075" y="349344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f</a:t>
            </a:r>
            <a:endParaRPr lang="pt-BR" sz="1400" baseline="-25000" dirty="0"/>
          </a:p>
        </p:txBody>
      </p:sp>
      <p:sp>
        <p:nvSpPr>
          <p:cNvPr id="333" name="Rectangle 140"/>
          <p:cNvSpPr>
            <a:spLocks noChangeArrowheads="1"/>
          </p:cNvSpPr>
          <p:nvPr/>
        </p:nvSpPr>
        <p:spPr bwMode="auto">
          <a:xfrm>
            <a:off x="6715125" y="313149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g</a:t>
            </a:r>
            <a:endParaRPr lang="pt-BR" sz="1400" baseline="-25000" dirty="0"/>
          </a:p>
        </p:txBody>
      </p:sp>
      <p:sp>
        <p:nvSpPr>
          <p:cNvPr id="334" name="Rectangle 140"/>
          <p:cNvSpPr>
            <a:spLocks noChangeArrowheads="1"/>
          </p:cNvSpPr>
          <p:nvPr/>
        </p:nvSpPr>
        <p:spPr bwMode="auto">
          <a:xfrm>
            <a:off x="7924800" y="3302948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out</a:t>
            </a:r>
            <a:endParaRPr lang="pt-BR" sz="1400" baseline="-25000" dirty="0"/>
          </a:p>
        </p:txBody>
      </p:sp>
      <p:sp>
        <p:nvSpPr>
          <p:cNvPr id="335" name="Oval 111"/>
          <p:cNvSpPr>
            <a:spLocks noChangeArrowheads="1"/>
          </p:cNvSpPr>
          <p:nvPr/>
        </p:nvSpPr>
        <p:spPr bwMode="auto">
          <a:xfrm>
            <a:off x="1252186" y="3480303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6" name="Oval 111"/>
          <p:cNvSpPr>
            <a:spLocks noChangeArrowheads="1"/>
          </p:cNvSpPr>
          <p:nvPr/>
        </p:nvSpPr>
        <p:spPr bwMode="auto">
          <a:xfrm>
            <a:off x="7771567" y="3539576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9" name="Conector Reto 338"/>
          <p:cNvCxnSpPr>
            <a:stCxn id="202" idx="4"/>
          </p:cNvCxnSpPr>
          <p:nvPr/>
        </p:nvCxnSpPr>
        <p:spPr>
          <a:xfrm>
            <a:off x="4194067" y="3146927"/>
            <a:ext cx="0" cy="12269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ector Reto 341"/>
          <p:cNvCxnSpPr/>
          <p:nvPr/>
        </p:nvCxnSpPr>
        <p:spPr>
          <a:xfrm flipH="1">
            <a:off x="4191000" y="4370958"/>
            <a:ext cx="324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upo 229"/>
          <p:cNvGrpSpPr/>
          <p:nvPr/>
        </p:nvGrpSpPr>
        <p:grpSpPr>
          <a:xfrm>
            <a:off x="485258" y="1430482"/>
            <a:ext cx="8304193" cy="3976194"/>
            <a:chOff x="485258" y="1430482"/>
            <a:chExt cx="8304193" cy="3976194"/>
          </a:xfrm>
        </p:grpSpPr>
        <p:sp>
          <p:nvSpPr>
            <p:cNvPr id="5" name="Rectangle 140"/>
            <p:cNvSpPr>
              <a:spLocks noChangeArrowheads="1"/>
            </p:cNvSpPr>
            <p:nvPr/>
          </p:nvSpPr>
          <p:spPr bwMode="auto">
            <a:xfrm>
              <a:off x="3143250" y="2436167"/>
              <a:ext cx="5152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6" name="Rectangle 178"/>
            <p:cNvSpPr>
              <a:spLocks noChangeArrowheads="1"/>
            </p:cNvSpPr>
            <p:nvPr/>
          </p:nvSpPr>
          <p:spPr bwMode="auto">
            <a:xfrm>
              <a:off x="4347026" y="5037344"/>
              <a:ext cx="4916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SS</a:t>
              </a:r>
              <a:endParaRPr lang="pt-BR" b="1" baseline="-25000" dirty="0"/>
            </a:p>
          </p:txBody>
        </p:sp>
        <p:sp>
          <p:nvSpPr>
            <p:cNvPr id="7" name="Rectangle 179"/>
            <p:cNvSpPr>
              <a:spLocks noChangeArrowheads="1"/>
            </p:cNvSpPr>
            <p:nvPr/>
          </p:nvSpPr>
          <p:spPr bwMode="auto">
            <a:xfrm>
              <a:off x="2011470" y="2543951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/>
                <a:t>M</a:t>
              </a:r>
              <a:r>
                <a:rPr lang="pt-BR" sz="1600" baseline="-25000" dirty="0"/>
                <a:t>P2</a:t>
              </a:r>
              <a:endParaRPr lang="pt-BR" sz="1600" baseline="-25000" dirty="0"/>
            </a:p>
          </p:txBody>
        </p:sp>
        <p:sp>
          <p:nvSpPr>
            <p:cNvPr id="8" name="Rectangle 180"/>
            <p:cNvSpPr>
              <a:spLocks noChangeArrowheads="1"/>
            </p:cNvSpPr>
            <p:nvPr/>
          </p:nvSpPr>
          <p:spPr bwMode="auto">
            <a:xfrm>
              <a:off x="1975118" y="4224525"/>
              <a:ext cx="514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N2</a:t>
              </a:r>
              <a:endParaRPr lang="pt-BR" sz="1600" baseline="-25000" dirty="0"/>
            </a:p>
          </p:txBody>
        </p:sp>
        <p:sp>
          <p:nvSpPr>
            <p:cNvPr id="9" name="Rectangle 193"/>
            <p:cNvSpPr>
              <a:spLocks noChangeArrowheads="1"/>
            </p:cNvSpPr>
            <p:nvPr/>
          </p:nvSpPr>
          <p:spPr bwMode="auto">
            <a:xfrm>
              <a:off x="1052540" y="2528572"/>
              <a:ext cx="6004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P1</a:t>
              </a:r>
              <a:endParaRPr lang="pt-BR" sz="1600" baseline="-25000" dirty="0"/>
            </a:p>
          </p:txBody>
        </p:sp>
        <p:sp>
          <p:nvSpPr>
            <p:cNvPr id="10" name="Rectangle 199"/>
            <p:cNvSpPr>
              <a:spLocks noChangeArrowheads="1"/>
            </p:cNvSpPr>
            <p:nvPr/>
          </p:nvSpPr>
          <p:spPr bwMode="auto">
            <a:xfrm>
              <a:off x="1085359" y="4204221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N1</a:t>
              </a:r>
              <a:endParaRPr lang="pt-BR" sz="1600" baseline="-25000" dirty="0"/>
            </a:p>
          </p:txBody>
        </p:sp>
        <p:sp>
          <p:nvSpPr>
            <p:cNvPr id="11" name="Oval 112"/>
            <p:cNvSpPr>
              <a:spLocks noChangeArrowheads="1"/>
            </p:cNvSpPr>
            <p:nvPr/>
          </p:nvSpPr>
          <p:spPr bwMode="auto">
            <a:xfrm>
              <a:off x="7007448" y="3365929"/>
              <a:ext cx="77171" cy="773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" name="Conector reto 13"/>
            <p:cNvCxnSpPr>
              <a:cxnSpLocks noChangeShapeType="1"/>
            </p:cNvCxnSpPr>
            <p:nvPr/>
          </p:nvCxnSpPr>
          <p:spPr bwMode="auto">
            <a:xfrm>
              <a:off x="1106147" y="2083936"/>
              <a:ext cx="5724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13" name="Rectangle 182"/>
            <p:cNvSpPr>
              <a:spLocks noChangeArrowheads="1"/>
            </p:cNvSpPr>
            <p:nvPr/>
          </p:nvSpPr>
          <p:spPr bwMode="auto">
            <a:xfrm>
              <a:off x="3618452" y="4190395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N3</a:t>
              </a:r>
              <a:endParaRPr lang="pt-BR" sz="1600" baseline="-25000" dirty="0"/>
            </a:p>
          </p:txBody>
        </p:sp>
        <p:sp>
          <p:nvSpPr>
            <p:cNvPr id="14" name="Rectangle 178"/>
            <p:cNvSpPr>
              <a:spLocks noChangeArrowheads="1"/>
            </p:cNvSpPr>
            <p:nvPr/>
          </p:nvSpPr>
          <p:spPr bwMode="auto">
            <a:xfrm>
              <a:off x="4284637" y="1765977"/>
              <a:ext cx="57571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/>
                <a:t>V</a:t>
              </a:r>
              <a:r>
                <a:rPr lang="pt-BR" b="1" baseline="-25000" dirty="0"/>
                <a:t>DD</a:t>
              </a:r>
              <a:endParaRPr lang="pt-BR" b="1" baseline="-25000" dirty="0"/>
            </a:p>
          </p:txBody>
        </p:sp>
        <p:grpSp>
          <p:nvGrpSpPr>
            <p:cNvPr id="15" name="Grupo 252"/>
            <p:cNvGrpSpPr/>
            <p:nvPr/>
          </p:nvGrpSpPr>
          <p:grpSpPr>
            <a:xfrm>
              <a:off x="2610346" y="3555189"/>
              <a:ext cx="545338" cy="1509696"/>
              <a:chOff x="3860088" y="4278598"/>
              <a:chExt cx="545338" cy="1509696"/>
            </a:xfrm>
          </p:grpSpPr>
          <p:grpSp>
            <p:nvGrpSpPr>
              <p:cNvPr id="16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9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0" name="Line 83"/>
                <p:cNvSpPr>
                  <a:spLocks noChangeShapeType="1"/>
                </p:cNvSpPr>
                <p:nvPr/>
              </p:nvSpPr>
              <p:spPr bwMode="auto">
                <a:xfrm>
                  <a:off x="3003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7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24" name="Conector reto 13"/>
            <p:cNvCxnSpPr>
              <a:cxnSpLocks noChangeShapeType="1"/>
            </p:cNvCxnSpPr>
            <p:nvPr/>
          </p:nvCxnSpPr>
          <p:spPr bwMode="auto">
            <a:xfrm>
              <a:off x="964941" y="5063963"/>
              <a:ext cx="7632000" cy="0"/>
            </a:xfrm>
            <a:prstGeom prst="line">
              <a:avLst/>
            </a:prstGeom>
            <a:noFill/>
            <a:ln w="15875" algn="ctr">
              <a:solidFill>
                <a:schemeClr val="tx1"/>
              </a:solidFill>
              <a:round/>
            </a:ln>
          </p:spPr>
        </p:cxnSp>
        <p:sp>
          <p:nvSpPr>
            <p:cNvPr id="25" name="Line 142"/>
            <p:cNvSpPr>
              <a:spLocks noChangeShapeType="1"/>
            </p:cNvSpPr>
            <p:nvPr/>
          </p:nvSpPr>
          <p:spPr bwMode="auto">
            <a:xfrm>
              <a:off x="3397391" y="3549234"/>
              <a:ext cx="0" cy="828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6" name="Grupo 25"/>
            <p:cNvGrpSpPr/>
            <p:nvPr/>
          </p:nvGrpSpPr>
          <p:grpSpPr>
            <a:xfrm>
              <a:off x="8110456" y="3565070"/>
              <a:ext cx="461962" cy="777562"/>
              <a:chOff x="3128881" y="2832511"/>
              <a:chExt cx="461962" cy="777562"/>
            </a:xfrm>
          </p:grpSpPr>
          <p:cxnSp>
            <p:nvCxnSpPr>
              <p:cNvPr id="27" name="Conector Reto 26"/>
              <p:cNvCxnSpPr/>
              <p:nvPr/>
            </p:nvCxnSpPr>
            <p:spPr>
              <a:xfrm flipV="1">
                <a:off x="3128881" y="3090162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>
              <a:xfrm flipV="1">
                <a:off x="3133643" y="3152075"/>
                <a:ext cx="4572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/>
              <p:cNvCxnSpPr/>
              <p:nvPr/>
            </p:nvCxnSpPr>
            <p:spPr>
              <a:xfrm>
                <a:off x="3373356" y="2832511"/>
                <a:ext cx="0" cy="252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/>
              <p:cNvCxnSpPr/>
              <p:nvPr/>
            </p:nvCxnSpPr>
            <p:spPr>
              <a:xfrm>
                <a:off x="3373356" y="3142073"/>
                <a:ext cx="0" cy="46800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to 30"/>
            <p:cNvCxnSpPr/>
            <p:nvPr/>
          </p:nvCxnSpPr>
          <p:spPr>
            <a:xfrm>
              <a:off x="8357097" y="4166711"/>
              <a:ext cx="0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111"/>
            <p:cNvSpPr>
              <a:spLocks noChangeArrowheads="1"/>
            </p:cNvSpPr>
            <p:nvPr/>
          </p:nvSpPr>
          <p:spPr bwMode="auto">
            <a:xfrm>
              <a:off x="2264209" y="3512965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" name="Grupo 250"/>
            <p:cNvGrpSpPr/>
            <p:nvPr/>
          </p:nvGrpSpPr>
          <p:grpSpPr>
            <a:xfrm flipH="1">
              <a:off x="746031" y="3555189"/>
              <a:ext cx="545338" cy="1509696"/>
              <a:chOff x="3860088" y="4278598"/>
              <a:chExt cx="545338" cy="1509696"/>
            </a:xfrm>
          </p:grpSpPr>
          <p:grpSp>
            <p:nvGrpSpPr>
              <p:cNvPr id="34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37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9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35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2" name="Grupo 251"/>
            <p:cNvGrpSpPr/>
            <p:nvPr/>
          </p:nvGrpSpPr>
          <p:grpSpPr>
            <a:xfrm flipH="1" flipV="1">
              <a:off x="742052" y="2077076"/>
              <a:ext cx="548677" cy="1543307"/>
              <a:chOff x="6008919" y="1222053"/>
              <a:chExt cx="548677" cy="1543307"/>
            </a:xfrm>
          </p:grpSpPr>
          <p:sp>
            <p:nvSpPr>
              <p:cNvPr id="43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44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46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8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5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2" name="Grupo 250"/>
            <p:cNvGrpSpPr/>
            <p:nvPr/>
          </p:nvGrpSpPr>
          <p:grpSpPr>
            <a:xfrm flipH="1">
              <a:off x="1754471" y="3555185"/>
              <a:ext cx="545338" cy="1509696"/>
              <a:chOff x="3860088" y="4278598"/>
              <a:chExt cx="545338" cy="1509696"/>
            </a:xfrm>
          </p:grpSpPr>
          <p:grpSp>
            <p:nvGrpSpPr>
              <p:cNvPr id="53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56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7" name="Line 83"/>
                <p:cNvSpPr>
                  <a:spLocks noChangeShapeType="1"/>
                </p:cNvSpPr>
                <p:nvPr/>
              </p:nvSpPr>
              <p:spPr bwMode="auto">
                <a:xfrm>
                  <a:off x="2998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8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54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61" name="Grupo 251"/>
            <p:cNvGrpSpPr/>
            <p:nvPr/>
          </p:nvGrpSpPr>
          <p:grpSpPr>
            <a:xfrm flipH="1" flipV="1">
              <a:off x="1755935" y="2077072"/>
              <a:ext cx="548677" cy="1543307"/>
              <a:chOff x="6008919" y="1222053"/>
              <a:chExt cx="548677" cy="1543307"/>
            </a:xfrm>
          </p:grpSpPr>
          <p:sp>
            <p:nvSpPr>
              <p:cNvPr id="6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6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6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71" name="Grupo 251"/>
            <p:cNvGrpSpPr/>
            <p:nvPr/>
          </p:nvGrpSpPr>
          <p:grpSpPr>
            <a:xfrm flipH="1" flipV="1">
              <a:off x="3386425" y="2077078"/>
              <a:ext cx="548677" cy="1543307"/>
              <a:chOff x="6008919" y="1222053"/>
              <a:chExt cx="548677" cy="1543307"/>
            </a:xfrm>
          </p:grpSpPr>
          <p:sp>
            <p:nvSpPr>
              <p:cNvPr id="7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7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7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7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8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81" name="Conector Reto 80"/>
            <p:cNvCxnSpPr/>
            <p:nvPr/>
          </p:nvCxnSpPr>
          <p:spPr>
            <a:xfrm>
              <a:off x="2297256" y="3550221"/>
              <a:ext cx="1116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140"/>
            <p:cNvSpPr>
              <a:spLocks noChangeArrowheads="1"/>
            </p:cNvSpPr>
            <p:nvPr/>
          </p:nvSpPr>
          <p:spPr bwMode="auto">
            <a:xfrm>
              <a:off x="495300" y="4090050"/>
              <a:ext cx="52993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83" name="Rectangle 140"/>
            <p:cNvSpPr>
              <a:spLocks noChangeArrowheads="1"/>
            </p:cNvSpPr>
            <p:nvPr/>
          </p:nvSpPr>
          <p:spPr bwMode="auto">
            <a:xfrm>
              <a:off x="1552575" y="4110832"/>
              <a:ext cx="4719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84" name="Rectangle 140"/>
            <p:cNvSpPr>
              <a:spLocks noChangeArrowheads="1"/>
            </p:cNvSpPr>
            <p:nvPr/>
          </p:nvSpPr>
          <p:spPr bwMode="auto">
            <a:xfrm>
              <a:off x="2914234" y="4113439"/>
              <a:ext cx="4957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MC</a:t>
              </a:r>
              <a:endParaRPr lang="pt-BR" sz="1400" b="1" baseline="-25000" dirty="0"/>
            </a:p>
          </p:txBody>
        </p:sp>
        <p:sp>
          <p:nvSpPr>
            <p:cNvPr id="85" name="Rectangle 180"/>
            <p:cNvSpPr>
              <a:spLocks noChangeArrowheads="1"/>
            </p:cNvSpPr>
            <p:nvPr/>
          </p:nvSpPr>
          <p:spPr bwMode="auto">
            <a:xfrm>
              <a:off x="2366510" y="4231453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N2a</a:t>
              </a:r>
              <a:endParaRPr lang="pt-BR" sz="1600" baseline="-25000" dirty="0"/>
            </a:p>
          </p:txBody>
        </p:sp>
        <p:sp>
          <p:nvSpPr>
            <p:cNvPr id="86" name="Rectangle 179"/>
            <p:cNvSpPr>
              <a:spLocks noChangeArrowheads="1"/>
            </p:cNvSpPr>
            <p:nvPr/>
          </p:nvSpPr>
          <p:spPr bwMode="auto">
            <a:xfrm>
              <a:off x="3632451" y="2543951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P3</a:t>
              </a:r>
              <a:endParaRPr lang="pt-BR" sz="1600" baseline="-25000" dirty="0"/>
            </a:p>
          </p:txBody>
        </p:sp>
        <p:grpSp>
          <p:nvGrpSpPr>
            <p:cNvPr id="87" name="Grupo 250"/>
            <p:cNvGrpSpPr/>
            <p:nvPr/>
          </p:nvGrpSpPr>
          <p:grpSpPr>
            <a:xfrm flipH="1">
              <a:off x="3394425" y="3555191"/>
              <a:ext cx="545338" cy="1509696"/>
              <a:chOff x="3860088" y="4278598"/>
              <a:chExt cx="545338" cy="1509696"/>
            </a:xfrm>
          </p:grpSpPr>
          <p:grpSp>
            <p:nvGrpSpPr>
              <p:cNvPr id="88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91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2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3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4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5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89" name="Line 117"/>
              <p:cNvSpPr>
                <a:spLocks noChangeShapeType="1"/>
              </p:cNvSpPr>
              <p:nvPr/>
            </p:nvSpPr>
            <p:spPr bwMode="auto">
              <a:xfrm flipH="1">
                <a:off x="3869613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96" name="Rectangle 140"/>
            <p:cNvSpPr>
              <a:spLocks noChangeArrowheads="1"/>
            </p:cNvSpPr>
            <p:nvPr/>
          </p:nvSpPr>
          <p:spPr bwMode="auto">
            <a:xfrm>
              <a:off x="5876925" y="2436173"/>
              <a:ext cx="451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97" name="Rectangle 179"/>
            <p:cNvSpPr>
              <a:spLocks noChangeArrowheads="1"/>
            </p:cNvSpPr>
            <p:nvPr/>
          </p:nvSpPr>
          <p:spPr bwMode="auto">
            <a:xfrm>
              <a:off x="4671444" y="2543957"/>
              <a:ext cx="6149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P6a</a:t>
              </a:r>
              <a:endParaRPr lang="pt-BR" sz="1600" baseline="-25000" dirty="0"/>
            </a:p>
          </p:txBody>
        </p:sp>
        <p:sp>
          <p:nvSpPr>
            <p:cNvPr id="99" name="Rectangle 182"/>
            <p:cNvSpPr>
              <a:spLocks noChangeArrowheads="1"/>
            </p:cNvSpPr>
            <p:nvPr/>
          </p:nvSpPr>
          <p:spPr bwMode="auto">
            <a:xfrm>
              <a:off x="6278426" y="4190401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N7</a:t>
              </a:r>
              <a:endParaRPr lang="pt-BR" sz="1600" baseline="-25000" dirty="0"/>
            </a:p>
          </p:txBody>
        </p:sp>
        <p:sp>
          <p:nvSpPr>
            <p:cNvPr id="100" name="Line 142"/>
            <p:cNvSpPr>
              <a:spLocks noChangeShapeType="1"/>
            </p:cNvSpPr>
            <p:nvPr/>
          </p:nvSpPr>
          <p:spPr bwMode="auto">
            <a:xfrm>
              <a:off x="7254738" y="2694761"/>
              <a:ext cx="3311" cy="167721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Oval 111"/>
            <p:cNvSpPr>
              <a:spLocks noChangeArrowheads="1"/>
            </p:cNvSpPr>
            <p:nvPr/>
          </p:nvSpPr>
          <p:spPr bwMode="auto">
            <a:xfrm>
              <a:off x="3893004" y="3061159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1" name="Grupo 251"/>
            <p:cNvGrpSpPr/>
            <p:nvPr/>
          </p:nvGrpSpPr>
          <p:grpSpPr>
            <a:xfrm flipH="1" flipV="1">
              <a:off x="4472895" y="2077061"/>
              <a:ext cx="548677" cy="1075307"/>
              <a:chOff x="6008919" y="1690053"/>
              <a:chExt cx="548677" cy="1075307"/>
            </a:xfrm>
          </p:grpSpPr>
          <p:sp>
            <p:nvSpPr>
              <p:cNvPr id="112" name="Line 60"/>
              <p:cNvSpPr>
                <a:spLocks noChangeShapeType="1"/>
              </p:cNvSpPr>
              <p:nvPr/>
            </p:nvSpPr>
            <p:spPr bwMode="auto">
              <a:xfrm flipV="1">
                <a:off x="6008919" y="1690053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1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1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1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1" name="Grupo 251"/>
            <p:cNvGrpSpPr/>
            <p:nvPr/>
          </p:nvGrpSpPr>
          <p:grpSpPr>
            <a:xfrm flipH="1" flipV="1">
              <a:off x="6059945" y="2077084"/>
              <a:ext cx="548677" cy="1543307"/>
              <a:chOff x="6008919" y="1222053"/>
              <a:chExt cx="548677" cy="1543307"/>
            </a:xfrm>
          </p:grpSpPr>
          <p:sp>
            <p:nvSpPr>
              <p:cNvPr id="12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2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2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31" name="Conector Reto 130"/>
            <p:cNvCxnSpPr/>
            <p:nvPr/>
          </p:nvCxnSpPr>
          <p:spPr>
            <a:xfrm>
              <a:off x="6728702" y="3411682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40"/>
            <p:cNvSpPr>
              <a:spLocks noChangeArrowheads="1"/>
            </p:cNvSpPr>
            <p:nvPr/>
          </p:nvSpPr>
          <p:spPr bwMode="auto">
            <a:xfrm>
              <a:off x="4244068" y="4106509"/>
              <a:ext cx="5055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err="1" smtClean="0"/>
                <a:t>Clk</a:t>
              </a:r>
              <a:endParaRPr lang="pt-BR" sz="1400" b="1" baseline="-25000" dirty="0"/>
            </a:p>
          </p:txBody>
        </p:sp>
        <p:sp>
          <p:nvSpPr>
            <p:cNvPr id="133" name="Rectangle 180"/>
            <p:cNvSpPr>
              <a:spLocks noChangeArrowheads="1"/>
            </p:cNvSpPr>
            <p:nvPr/>
          </p:nvSpPr>
          <p:spPr bwMode="auto">
            <a:xfrm>
              <a:off x="7513370" y="2545534"/>
              <a:ext cx="61395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p8</a:t>
              </a:r>
              <a:endParaRPr lang="pt-BR" sz="1600" baseline="-25000" dirty="0"/>
            </a:p>
          </p:txBody>
        </p:sp>
        <p:sp>
          <p:nvSpPr>
            <p:cNvPr id="134" name="Rectangle 179"/>
            <p:cNvSpPr>
              <a:spLocks noChangeArrowheads="1"/>
            </p:cNvSpPr>
            <p:nvPr/>
          </p:nvSpPr>
          <p:spPr bwMode="auto">
            <a:xfrm>
              <a:off x="6369486" y="2534432"/>
              <a:ext cx="53915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P7</a:t>
              </a:r>
              <a:endParaRPr lang="pt-BR" sz="1600" baseline="-25000" dirty="0"/>
            </a:p>
          </p:txBody>
        </p:sp>
        <p:grpSp>
          <p:nvGrpSpPr>
            <p:cNvPr id="135" name="Grupo 250"/>
            <p:cNvGrpSpPr/>
            <p:nvPr/>
          </p:nvGrpSpPr>
          <p:grpSpPr>
            <a:xfrm flipH="1">
              <a:off x="6063077" y="3555197"/>
              <a:ext cx="545338" cy="1509696"/>
              <a:chOff x="3860088" y="4278598"/>
              <a:chExt cx="545338" cy="1509696"/>
            </a:xfrm>
          </p:grpSpPr>
          <p:grpSp>
            <p:nvGrpSpPr>
              <p:cNvPr id="136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39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0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444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1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2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37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8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3" name="Grupo 251"/>
            <p:cNvGrpSpPr/>
            <p:nvPr/>
          </p:nvGrpSpPr>
          <p:grpSpPr>
            <a:xfrm flipV="1">
              <a:off x="5193309" y="2077067"/>
              <a:ext cx="548677" cy="1075307"/>
              <a:chOff x="6008919" y="1690053"/>
              <a:chExt cx="548677" cy="1075307"/>
            </a:xfrm>
          </p:grpSpPr>
          <p:sp>
            <p:nvSpPr>
              <p:cNvPr id="154" name="Line 60"/>
              <p:cNvSpPr>
                <a:spLocks noChangeShapeType="1"/>
              </p:cNvSpPr>
              <p:nvPr/>
            </p:nvSpPr>
            <p:spPr bwMode="auto">
              <a:xfrm flipV="1">
                <a:off x="6008919" y="1690053"/>
                <a:ext cx="0" cy="21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55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57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8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59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0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1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62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6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63" name="Conector Reto 162"/>
            <p:cNvCxnSpPr/>
            <p:nvPr/>
          </p:nvCxnSpPr>
          <p:spPr>
            <a:xfrm flipH="1" flipV="1">
              <a:off x="5015137" y="3146468"/>
              <a:ext cx="17124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Reto 164"/>
            <p:cNvCxnSpPr/>
            <p:nvPr/>
          </p:nvCxnSpPr>
          <p:spPr>
            <a:xfrm>
              <a:off x="3938327" y="3106882"/>
              <a:ext cx="5364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79"/>
            <p:cNvSpPr>
              <a:spLocks noChangeArrowheads="1"/>
            </p:cNvSpPr>
            <p:nvPr/>
          </p:nvSpPr>
          <p:spPr bwMode="auto">
            <a:xfrm>
              <a:off x="5054169" y="2543963"/>
              <a:ext cx="61839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P6</a:t>
              </a:r>
              <a:endParaRPr lang="pt-BR" sz="1600" baseline="-25000" dirty="0"/>
            </a:p>
          </p:txBody>
        </p:sp>
        <p:sp>
          <p:nvSpPr>
            <p:cNvPr id="168" name="Forma livre 167"/>
            <p:cNvSpPr/>
            <p:nvPr/>
          </p:nvSpPr>
          <p:spPr>
            <a:xfrm>
              <a:off x="746240" y="1666009"/>
              <a:ext cx="6317673" cy="1745673"/>
            </a:xfrm>
            <a:custGeom>
              <a:avLst/>
              <a:gdLst>
                <a:gd name="connsiteX0" fmla="*/ 0 w 6317673"/>
                <a:gd name="connsiteY0" fmla="*/ 1032164 h 1745673"/>
                <a:gd name="connsiteX1" fmla="*/ 0 w 6317673"/>
                <a:gd name="connsiteY1" fmla="*/ 0 h 1745673"/>
                <a:gd name="connsiteX2" fmla="*/ 6317673 w 6317673"/>
                <a:gd name="connsiteY2" fmla="*/ 0 h 1745673"/>
                <a:gd name="connsiteX3" fmla="*/ 6310746 w 6317673"/>
                <a:gd name="connsiteY3" fmla="*/ 1738746 h 1745673"/>
                <a:gd name="connsiteX4" fmla="*/ 5853546 w 6317673"/>
                <a:gd name="connsiteY4" fmla="*/ 1745673 h 1745673"/>
                <a:gd name="connsiteX5" fmla="*/ 5853546 w 6317673"/>
                <a:gd name="connsiteY5" fmla="*/ 1745673 h 174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17673" h="1745673">
                  <a:moveTo>
                    <a:pt x="0" y="1032164"/>
                  </a:moveTo>
                  <a:lnTo>
                    <a:pt x="0" y="0"/>
                  </a:lnTo>
                  <a:lnTo>
                    <a:pt x="6317673" y="0"/>
                  </a:lnTo>
                  <a:lnTo>
                    <a:pt x="6310746" y="1738746"/>
                  </a:lnTo>
                  <a:lnTo>
                    <a:pt x="5853546" y="1745673"/>
                  </a:lnTo>
                  <a:lnTo>
                    <a:pt x="5853546" y="1745673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9" name="Forma livre 168"/>
            <p:cNvSpPr/>
            <p:nvPr/>
          </p:nvSpPr>
          <p:spPr>
            <a:xfrm>
              <a:off x="1748518" y="1430482"/>
              <a:ext cx="3990109" cy="1274618"/>
            </a:xfrm>
            <a:custGeom>
              <a:avLst/>
              <a:gdLst>
                <a:gd name="connsiteX0" fmla="*/ 0 w 3900055"/>
                <a:gd name="connsiteY0" fmla="*/ 1274618 h 1274618"/>
                <a:gd name="connsiteX1" fmla="*/ 0 w 3900055"/>
                <a:gd name="connsiteY1" fmla="*/ 0 h 1274618"/>
                <a:gd name="connsiteX2" fmla="*/ 3900055 w 3900055"/>
                <a:gd name="connsiteY2" fmla="*/ 0 h 1274618"/>
                <a:gd name="connsiteX3" fmla="*/ 3900055 w 3900055"/>
                <a:gd name="connsiteY3" fmla="*/ 1267691 h 1274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0055" h="1274618">
                  <a:moveTo>
                    <a:pt x="0" y="1274618"/>
                  </a:moveTo>
                  <a:lnTo>
                    <a:pt x="0" y="0"/>
                  </a:lnTo>
                  <a:lnTo>
                    <a:pt x="3900055" y="0"/>
                  </a:lnTo>
                  <a:lnTo>
                    <a:pt x="3900055" y="1267691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0" name="Rectangle 182"/>
            <p:cNvSpPr>
              <a:spLocks noChangeArrowheads="1"/>
            </p:cNvSpPr>
            <p:nvPr/>
          </p:nvSpPr>
          <p:spPr bwMode="auto">
            <a:xfrm>
              <a:off x="7573826" y="4247551"/>
              <a:ext cx="5164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pt-BR" sz="1600" dirty="0" smtClean="0"/>
                <a:t>M</a:t>
              </a:r>
              <a:r>
                <a:rPr lang="pt-BR" sz="1600" baseline="-25000" dirty="0" smtClean="0"/>
                <a:t>N8</a:t>
              </a:r>
              <a:endParaRPr lang="pt-BR" sz="1600" baseline="-25000" dirty="0"/>
            </a:p>
          </p:txBody>
        </p:sp>
        <p:grpSp>
          <p:nvGrpSpPr>
            <p:cNvPr id="171" name="Grupo 251"/>
            <p:cNvGrpSpPr/>
            <p:nvPr/>
          </p:nvGrpSpPr>
          <p:grpSpPr>
            <a:xfrm flipH="1" flipV="1">
              <a:off x="7259248" y="2077084"/>
              <a:ext cx="548677" cy="1543307"/>
              <a:chOff x="6008919" y="1222053"/>
              <a:chExt cx="548677" cy="1543307"/>
            </a:xfrm>
          </p:grpSpPr>
          <p:sp>
            <p:nvSpPr>
              <p:cNvPr id="172" name="Line 60"/>
              <p:cNvSpPr>
                <a:spLocks noChangeShapeType="1"/>
              </p:cNvSpPr>
              <p:nvPr/>
            </p:nvSpPr>
            <p:spPr bwMode="auto">
              <a:xfrm flipV="1">
                <a:off x="6008919" y="1222053"/>
                <a:ext cx="0" cy="684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73" name="Group 93"/>
              <p:cNvGrpSpPr/>
              <p:nvPr/>
            </p:nvGrpSpPr>
            <p:grpSpPr bwMode="auto">
              <a:xfrm flipH="1">
                <a:off x="6013974" y="1906314"/>
                <a:ext cx="543622" cy="467238"/>
                <a:chOff x="5039234" y="4977172"/>
                <a:chExt cx="503606" cy="432048"/>
              </a:xfrm>
            </p:grpSpPr>
            <p:sp>
              <p:nvSpPr>
                <p:cNvPr id="175" name="Line 82"/>
                <p:cNvSpPr>
                  <a:spLocks noChangeShapeType="1"/>
                </p:cNvSpPr>
                <p:nvPr/>
              </p:nvSpPr>
              <p:spPr bwMode="auto">
                <a:xfrm>
                  <a:off x="5255952" y="4977172"/>
                  <a:ext cx="0" cy="43180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6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5290812" y="4977172"/>
                  <a:ext cx="1" cy="4320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7" name="Line 84"/>
                <p:cNvSpPr>
                  <a:spLocks noChangeShapeType="1"/>
                </p:cNvSpPr>
                <p:nvPr/>
              </p:nvSpPr>
              <p:spPr bwMode="auto">
                <a:xfrm>
                  <a:off x="5290813" y="4977172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5290813" y="5409220"/>
                  <a:ext cx="25202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7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5039234" y="5193196"/>
                  <a:ext cx="2160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0" name="Oval 145"/>
                <p:cNvSpPr>
                  <a:spLocks noChangeArrowheads="1"/>
                </p:cNvSpPr>
                <p:nvPr/>
              </p:nvSpPr>
              <p:spPr bwMode="auto">
                <a:xfrm>
                  <a:off x="5184068" y="5157192"/>
                  <a:ext cx="68771" cy="72008"/>
                </a:xfrm>
                <a:prstGeom prst="ellipse">
                  <a:avLst/>
                </a:prstGeom>
                <a:solidFill>
                  <a:schemeClr val="bg1"/>
                </a:solidFill>
                <a:ln w="15875" algn="ctr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4" name="Line 65"/>
              <p:cNvSpPr>
                <a:spLocks noChangeShapeType="1"/>
              </p:cNvSpPr>
              <p:nvPr/>
            </p:nvSpPr>
            <p:spPr bwMode="auto">
              <a:xfrm flipH="1">
                <a:off x="6009297" y="2369360"/>
                <a:ext cx="0" cy="39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81" name="Grupo 250"/>
            <p:cNvGrpSpPr/>
            <p:nvPr/>
          </p:nvGrpSpPr>
          <p:grpSpPr>
            <a:xfrm flipH="1">
              <a:off x="7263227" y="3555197"/>
              <a:ext cx="545338" cy="1509696"/>
              <a:chOff x="3860088" y="4278598"/>
              <a:chExt cx="545338" cy="1509696"/>
            </a:xfrm>
          </p:grpSpPr>
          <p:grpSp>
            <p:nvGrpSpPr>
              <p:cNvPr id="182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185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6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7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8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89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183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4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190" name="Conector Reto 189"/>
            <p:cNvCxnSpPr/>
            <p:nvPr/>
          </p:nvCxnSpPr>
          <p:spPr>
            <a:xfrm>
              <a:off x="7806932" y="3573607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Rectangle 140"/>
            <p:cNvSpPr>
              <a:spLocks noChangeArrowheads="1"/>
            </p:cNvSpPr>
            <p:nvPr/>
          </p:nvSpPr>
          <p:spPr bwMode="auto">
            <a:xfrm>
              <a:off x="8337550" y="3483923"/>
              <a:ext cx="45190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b="1" dirty="0" smtClean="0"/>
                <a:t>C</a:t>
              </a:r>
              <a:r>
                <a:rPr lang="en-US" sz="1400" b="1" baseline="-25000" dirty="0" smtClean="0"/>
                <a:t>L</a:t>
              </a:r>
              <a:endParaRPr lang="pt-BR" sz="1400" b="1" baseline="-25000" dirty="0"/>
            </a:p>
          </p:txBody>
        </p:sp>
        <p:sp>
          <p:nvSpPr>
            <p:cNvPr id="192" name="Rectangle 180"/>
            <p:cNvSpPr>
              <a:spLocks noChangeArrowheads="1"/>
            </p:cNvSpPr>
            <p:nvPr/>
          </p:nvSpPr>
          <p:spPr bwMode="auto">
            <a:xfrm>
              <a:off x="4789713" y="4178267"/>
              <a:ext cx="51403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sz="1600" dirty="0" smtClean="0"/>
                <a:t>M</a:t>
              </a:r>
              <a:r>
                <a:rPr lang="pt-BR" sz="1600" baseline="-25000" dirty="0" smtClean="0"/>
                <a:t>N6</a:t>
              </a:r>
              <a:endParaRPr lang="pt-BR" sz="1600" baseline="-25000" dirty="0"/>
            </a:p>
          </p:txBody>
        </p:sp>
        <p:sp>
          <p:nvSpPr>
            <p:cNvPr id="193" name="Forma livre 192"/>
            <p:cNvSpPr/>
            <p:nvPr/>
          </p:nvSpPr>
          <p:spPr>
            <a:xfrm>
              <a:off x="1281793" y="2705100"/>
              <a:ext cx="466725" cy="809625"/>
            </a:xfrm>
            <a:custGeom>
              <a:avLst/>
              <a:gdLst>
                <a:gd name="connsiteX0" fmla="*/ 428625 w 428625"/>
                <a:gd name="connsiteY0" fmla="*/ 0 h 809625"/>
                <a:gd name="connsiteX1" fmla="*/ 428625 w 428625"/>
                <a:gd name="connsiteY1" fmla="*/ 809625 h 809625"/>
                <a:gd name="connsiteX2" fmla="*/ 0 w 428625"/>
                <a:gd name="connsiteY2" fmla="*/ 8096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25" h="809625">
                  <a:moveTo>
                    <a:pt x="428625" y="0"/>
                  </a:moveTo>
                  <a:lnTo>
                    <a:pt x="428625" y="809625"/>
                  </a:lnTo>
                  <a:lnTo>
                    <a:pt x="0" y="809625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94" name="Conector Reto 193"/>
            <p:cNvCxnSpPr/>
            <p:nvPr/>
          </p:nvCxnSpPr>
          <p:spPr>
            <a:xfrm>
              <a:off x="7639050" y="2085975"/>
              <a:ext cx="3714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Rectangle 178"/>
            <p:cNvSpPr>
              <a:spLocks noChangeArrowheads="1"/>
            </p:cNvSpPr>
            <p:nvPr/>
          </p:nvSpPr>
          <p:spPr bwMode="auto">
            <a:xfrm>
              <a:off x="7523137" y="1746927"/>
              <a:ext cx="630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pt-BR" b="1" dirty="0" smtClean="0"/>
                <a:t>V</a:t>
              </a:r>
              <a:r>
                <a:rPr lang="pt-BR" b="1" baseline="-25000" dirty="0" smtClean="0"/>
                <a:t>DD1</a:t>
              </a:r>
              <a:endParaRPr lang="pt-BR" b="1" baseline="-25000" dirty="0"/>
            </a:p>
          </p:txBody>
        </p:sp>
        <p:sp>
          <p:nvSpPr>
            <p:cNvPr id="196" name="Rectangle 140"/>
            <p:cNvSpPr>
              <a:spLocks noChangeArrowheads="1"/>
            </p:cNvSpPr>
            <p:nvPr/>
          </p:nvSpPr>
          <p:spPr bwMode="auto">
            <a:xfrm>
              <a:off x="1390650" y="3264848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a</a:t>
              </a:r>
              <a:endParaRPr lang="pt-BR" sz="1400" baseline="-25000" dirty="0"/>
            </a:p>
          </p:txBody>
        </p:sp>
        <p:sp>
          <p:nvSpPr>
            <p:cNvPr id="197" name="Rectangle 140"/>
            <p:cNvSpPr>
              <a:spLocks noChangeArrowheads="1"/>
            </p:cNvSpPr>
            <p:nvPr/>
          </p:nvSpPr>
          <p:spPr bwMode="auto">
            <a:xfrm>
              <a:off x="2886075" y="3314700"/>
              <a:ext cx="304800" cy="315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b</a:t>
              </a:r>
              <a:endParaRPr lang="pt-BR" sz="1400" baseline="-25000" dirty="0"/>
            </a:p>
          </p:txBody>
        </p:sp>
        <p:sp>
          <p:nvSpPr>
            <p:cNvPr id="198" name="Rectangle 140"/>
            <p:cNvSpPr>
              <a:spLocks noChangeArrowheads="1"/>
            </p:cNvSpPr>
            <p:nvPr/>
          </p:nvSpPr>
          <p:spPr bwMode="auto">
            <a:xfrm>
              <a:off x="4101042" y="2828815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c</a:t>
              </a:r>
              <a:endParaRPr lang="pt-BR" sz="1400" baseline="-25000" dirty="0"/>
            </a:p>
          </p:txBody>
        </p:sp>
        <p:sp>
          <p:nvSpPr>
            <p:cNvPr id="199" name="Rectangle 140"/>
            <p:cNvSpPr>
              <a:spLocks noChangeArrowheads="1"/>
            </p:cNvSpPr>
            <p:nvPr/>
          </p:nvSpPr>
          <p:spPr bwMode="auto">
            <a:xfrm>
              <a:off x="5553075" y="3417245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f</a:t>
              </a:r>
              <a:endParaRPr lang="pt-BR" sz="1400" baseline="-25000" dirty="0"/>
            </a:p>
          </p:txBody>
        </p:sp>
        <p:sp>
          <p:nvSpPr>
            <p:cNvPr id="200" name="Rectangle 140"/>
            <p:cNvSpPr>
              <a:spLocks noChangeArrowheads="1"/>
            </p:cNvSpPr>
            <p:nvPr/>
          </p:nvSpPr>
          <p:spPr bwMode="auto">
            <a:xfrm>
              <a:off x="6715125" y="3131498"/>
              <a:ext cx="2952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g</a:t>
              </a:r>
              <a:endParaRPr lang="pt-BR" sz="1400" baseline="-25000" dirty="0"/>
            </a:p>
          </p:txBody>
        </p:sp>
        <p:sp>
          <p:nvSpPr>
            <p:cNvPr id="201" name="Rectangle 140"/>
            <p:cNvSpPr>
              <a:spLocks noChangeArrowheads="1"/>
            </p:cNvSpPr>
            <p:nvPr/>
          </p:nvSpPr>
          <p:spPr bwMode="auto">
            <a:xfrm>
              <a:off x="7924800" y="3302948"/>
              <a:ext cx="4476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400" dirty="0" smtClean="0"/>
                <a:t>out</a:t>
              </a:r>
              <a:endParaRPr lang="pt-BR" sz="1400" baseline="-25000" dirty="0"/>
            </a:p>
          </p:txBody>
        </p:sp>
        <p:sp>
          <p:nvSpPr>
            <p:cNvPr id="202" name="Oval 111"/>
            <p:cNvSpPr>
              <a:spLocks noChangeArrowheads="1"/>
            </p:cNvSpPr>
            <p:nvPr/>
          </p:nvSpPr>
          <p:spPr bwMode="auto">
            <a:xfrm>
              <a:off x="1252186" y="3480303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" name="Oval 111"/>
            <p:cNvSpPr>
              <a:spLocks noChangeArrowheads="1"/>
            </p:cNvSpPr>
            <p:nvPr/>
          </p:nvSpPr>
          <p:spPr bwMode="auto">
            <a:xfrm>
              <a:off x="7771567" y="3539576"/>
              <a:ext cx="77171" cy="77301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6" name="Grupo 250"/>
            <p:cNvGrpSpPr/>
            <p:nvPr/>
          </p:nvGrpSpPr>
          <p:grpSpPr>
            <a:xfrm flipH="1">
              <a:off x="4472848" y="3555197"/>
              <a:ext cx="545338" cy="1509696"/>
              <a:chOff x="3860088" y="4278598"/>
              <a:chExt cx="545338" cy="1509696"/>
            </a:xfrm>
          </p:grpSpPr>
          <p:grpSp>
            <p:nvGrpSpPr>
              <p:cNvPr id="207" name="Group 147"/>
              <p:cNvGrpSpPr/>
              <p:nvPr/>
            </p:nvGrpSpPr>
            <p:grpSpPr bwMode="auto">
              <a:xfrm flipH="1">
                <a:off x="3861804" y="4853819"/>
                <a:ext cx="543622" cy="467238"/>
                <a:chOff x="2834" y="2568"/>
                <a:chExt cx="317" cy="272"/>
              </a:xfrm>
            </p:grpSpPr>
            <p:sp>
              <p:nvSpPr>
                <p:cNvPr id="210" name="Line 82"/>
                <p:cNvSpPr>
                  <a:spLocks noChangeShapeType="1"/>
                </p:cNvSpPr>
                <p:nvPr/>
              </p:nvSpPr>
              <p:spPr bwMode="auto">
                <a:xfrm>
                  <a:off x="2970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1" name="Line 83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0" cy="27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2" name="Line 84"/>
                <p:cNvSpPr>
                  <a:spLocks noChangeShapeType="1"/>
                </p:cNvSpPr>
                <p:nvPr/>
              </p:nvSpPr>
              <p:spPr bwMode="auto">
                <a:xfrm>
                  <a:off x="2992" y="2568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3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992" y="2840"/>
                  <a:ext cx="15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14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834" y="2704"/>
                  <a:ext cx="1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208" name="Line 117"/>
              <p:cNvSpPr>
                <a:spLocks noChangeShapeType="1"/>
              </p:cNvSpPr>
              <p:nvPr/>
            </p:nvSpPr>
            <p:spPr bwMode="auto">
              <a:xfrm flipH="1">
                <a:off x="3860088" y="4278598"/>
                <a:ext cx="0" cy="5760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9" name="Line 141"/>
              <p:cNvSpPr>
                <a:spLocks noChangeShapeType="1"/>
              </p:cNvSpPr>
              <p:nvPr/>
            </p:nvSpPr>
            <p:spPr bwMode="auto">
              <a:xfrm>
                <a:off x="3860088" y="5321057"/>
                <a:ext cx="0" cy="46723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cxnSp>
          <p:nvCxnSpPr>
            <p:cNvPr id="216" name="Conector Reto 215"/>
            <p:cNvCxnSpPr>
              <a:endCxn id="119" idx="1"/>
            </p:cNvCxnSpPr>
            <p:nvPr/>
          </p:nvCxnSpPr>
          <p:spPr>
            <a:xfrm flipH="1" flipV="1">
              <a:off x="4472895" y="2702488"/>
              <a:ext cx="0" cy="40477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ector Reto 216"/>
            <p:cNvCxnSpPr/>
            <p:nvPr/>
          </p:nvCxnSpPr>
          <p:spPr>
            <a:xfrm>
              <a:off x="5021231" y="3057578"/>
              <a:ext cx="0" cy="900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Forma livre 218"/>
            <p:cNvSpPr/>
            <p:nvPr/>
          </p:nvSpPr>
          <p:spPr>
            <a:xfrm>
              <a:off x="5012267" y="3657600"/>
              <a:ext cx="1058333" cy="702733"/>
            </a:xfrm>
            <a:custGeom>
              <a:avLst/>
              <a:gdLst>
                <a:gd name="connsiteX0" fmla="*/ 1066800 w 1066800"/>
                <a:gd name="connsiteY0" fmla="*/ 702733 h 702733"/>
                <a:gd name="connsiteX1" fmla="*/ 1066800 w 1066800"/>
                <a:gd name="connsiteY1" fmla="*/ 0 h 702733"/>
                <a:gd name="connsiteX2" fmla="*/ 0 w 1066800"/>
                <a:gd name="connsiteY2" fmla="*/ 0 h 702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800" h="702733">
                  <a:moveTo>
                    <a:pt x="1066800" y="702733"/>
                  </a:moveTo>
                  <a:lnTo>
                    <a:pt x="1066800" y="0"/>
                  </a:lnTo>
                  <a:lnTo>
                    <a:pt x="0" y="0"/>
                  </a:lnTo>
                </a:path>
              </a:pathLst>
            </a:cu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Rectangle 193"/>
            <p:cNvSpPr>
              <a:spLocks noChangeArrowheads="1"/>
            </p:cNvSpPr>
            <p:nvPr/>
          </p:nvSpPr>
          <p:spPr bwMode="auto">
            <a:xfrm>
              <a:off x="494784" y="2919095"/>
              <a:ext cx="95301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535n/65n</a:t>
              </a:r>
              <a:endParaRPr lang="pt-BR" sz="1300" dirty="0"/>
            </a:p>
          </p:txBody>
        </p:sp>
        <p:sp>
          <p:nvSpPr>
            <p:cNvPr id="205" name="Rectangle 193"/>
            <p:cNvSpPr>
              <a:spLocks noChangeArrowheads="1"/>
            </p:cNvSpPr>
            <p:nvPr/>
          </p:nvSpPr>
          <p:spPr bwMode="auto">
            <a:xfrm>
              <a:off x="485258" y="4595495"/>
              <a:ext cx="1000641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365n/65n</a:t>
              </a:r>
              <a:endParaRPr lang="pt-BR" sz="1300" dirty="0"/>
            </a:p>
          </p:txBody>
        </p:sp>
        <p:sp>
          <p:nvSpPr>
            <p:cNvPr id="215" name="Rectangle 193"/>
            <p:cNvSpPr>
              <a:spLocks noChangeArrowheads="1"/>
            </p:cNvSpPr>
            <p:nvPr/>
          </p:nvSpPr>
          <p:spPr bwMode="auto">
            <a:xfrm>
              <a:off x="2237873" y="2250230"/>
              <a:ext cx="933952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465n/65n</a:t>
              </a:r>
              <a:endParaRPr lang="pt-BR" sz="1300" dirty="0"/>
            </a:p>
          </p:txBody>
        </p:sp>
        <p:sp>
          <p:nvSpPr>
            <p:cNvPr id="218" name="Rectangle 193"/>
            <p:cNvSpPr>
              <a:spLocks noChangeArrowheads="1"/>
            </p:cNvSpPr>
            <p:nvPr/>
          </p:nvSpPr>
          <p:spPr bwMode="auto">
            <a:xfrm>
              <a:off x="1500200" y="4595495"/>
              <a:ext cx="95724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480n/65n</a:t>
              </a:r>
              <a:endParaRPr lang="pt-BR" sz="1300" dirty="0"/>
            </a:p>
          </p:txBody>
        </p:sp>
        <p:sp>
          <p:nvSpPr>
            <p:cNvPr id="220" name="Rectangle 193"/>
            <p:cNvSpPr>
              <a:spLocks noChangeArrowheads="1"/>
            </p:cNvSpPr>
            <p:nvPr/>
          </p:nvSpPr>
          <p:spPr bwMode="auto">
            <a:xfrm>
              <a:off x="2533131" y="4587028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480n/65n</a:t>
              </a:r>
              <a:endParaRPr lang="pt-BR" sz="1300" spc="-100" dirty="0"/>
            </a:p>
          </p:txBody>
        </p:sp>
        <p:sp>
          <p:nvSpPr>
            <p:cNvPr id="221" name="Rectangle 193"/>
            <p:cNvSpPr>
              <a:spLocks noChangeArrowheads="1"/>
            </p:cNvSpPr>
            <p:nvPr/>
          </p:nvSpPr>
          <p:spPr bwMode="auto">
            <a:xfrm>
              <a:off x="4245505" y="4570093"/>
              <a:ext cx="92656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465n/65n</a:t>
              </a:r>
              <a:endParaRPr lang="pt-BR" sz="1300" dirty="0"/>
            </a:p>
          </p:txBody>
        </p:sp>
        <p:sp>
          <p:nvSpPr>
            <p:cNvPr id="222" name="Rectangle 193"/>
            <p:cNvSpPr>
              <a:spLocks noChangeArrowheads="1"/>
            </p:cNvSpPr>
            <p:nvPr/>
          </p:nvSpPr>
          <p:spPr bwMode="auto">
            <a:xfrm>
              <a:off x="3070756" y="2233297"/>
              <a:ext cx="104404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2.32u/65n</a:t>
              </a:r>
              <a:endParaRPr lang="pt-BR" sz="1300" dirty="0"/>
            </a:p>
          </p:txBody>
        </p:sp>
        <p:sp>
          <p:nvSpPr>
            <p:cNvPr id="223" name="Rectangle 193"/>
            <p:cNvSpPr>
              <a:spLocks noChangeArrowheads="1"/>
            </p:cNvSpPr>
            <p:nvPr/>
          </p:nvSpPr>
          <p:spPr bwMode="auto">
            <a:xfrm>
              <a:off x="3186115" y="4578563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spc="-100" dirty="0" smtClean="0"/>
                <a:t>2.34u/65n</a:t>
              </a:r>
              <a:endParaRPr lang="pt-BR" sz="1300" spc="-100" dirty="0"/>
            </a:p>
          </p:txBody>
        </p:sp>
        <p:sp>
          <p:nvSpPr>
            <p:cNvPr id="224" name="Rectangle 193"/>
            <p:cNvSpPr>
              <a:spLocks noChangeArrowheads="1"/>
            </p:cNvSpPr>
            <p:nvPr/>
          </p:nvSpPr>
          <p:spPr bwMode="auto">
            <a:xfrm>
              <a:off x="4209524" y="2240703"/>
              <a:ext cx="91492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805n/65n</a:t>
              </a:r>
              <a:endParaRPr lang="pt-BR" sz="1300" dirty="0"/>
            </a:p>
          </p:txBody>
        </p:sp>
        <p:sp>
          <p:nvSpPr>
            <p:cNvPr id="225" name="Rectangle 193"/>
            <p:cNvSpPr>
              <a:spLocks noChangeArrowheads="1"/>
            </p:cNvSpPr>
            <p:nvPr/>
          </p:nvSpPr>
          <p:spPr bwMode="auto">
            <a:xfrm>
              <a:off x="5157790" y="2919094"/>
              <a:ext cx="1033459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640n/65n</a:t>
              </a:r>
              <a:endParaRPr lang="pt-BR" sz="1300" dirty="0"/>
            </a:p>
          </p:txBody>
        </p:sp>
        <p:sp>
          <p:nvSpPr>
            <p:cNvPr id="226" name="Rectangle 193"/>
            <p:cNvSpPr>
              <a:spLocks noChangeArrowheads="1"/>
            </p:cNvSpPr>
            <p:nvPr/>
          </p:nvSpPr>
          <p:spPr bwMode="auto">
            <a:xfrm>
              <a:off x="5780091" y="2216364"/>
              <a:ext cx="91598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2.32u/65n</a:t>
              </a:r>
              <a:endParaRPr lang="pt-BR" sz="1300" dirty="0"/>
            </a:p>
          </p:txBody>
        </p:sp>
        <p:sp>
          <p:nvSpPr>
            <p:cNvPr id="227" name="Rectangle 193"/>
            <p:cNvSpPr>
              <a:spLocks noChangeArrowheads="1"/>
            </p:cNvSpPr>
            <p:nvPr/>
          </p:nvSpPr>
          <p:spPr bwMode="auto">
            <a:xfrm>
              <a:off x="5743575" y="4588088"/>
              <a:ext cx="96942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2.34u/65n</a:t>
              </a:r>
              <a:endParaRPr lang="pt-BR" sz="1300" dirty="0"/>
            </a:p>
          </p:txBody>
        </p:sp>
        <p:sp>
          <p:nvSpPr>
            <p:cNvPr id="228" name="Rectangle 193"/>
            <p:cNvSpPr>
              <a:spLocks noChangeArrowheads="1"/>
            </p:cNvSpPr>
            <p:nvPr/>
          </p:nvSpPr>
          <p:spPr bwMode="auto">
            <a:xfrm>
              <a:off x="7075488" y="2224831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2.6u/65n</a:t>
              </a:r>
              <a:endParaRPr lang="pt-BR" sz="1300" dirty="0"/>
            </a:p>
          </p:txBody>
        </p:sp>
        <p:sp>
          <p:nvSpPr>
            <p:cNvPr id="229" name="Rectangle 193"/>
            <p:cNvSpPr>
              <a:spLocks noChangeArrowheads="1"/>
            </p:cNvSpPr>
            <p:nvPr/>
          </p:nvSpPr>
          <p:spPr bwMode="auto">
            <a:xfrm>
              <a:off x="7085016" y="4587030"/>
              <a:ext cx="840834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300" dirty="0" smtClean="0"/>
                <a:t>3.4u/65n</a:t>
              </a:r>
              <a:endParaRPr lang="pt-BR" sz="13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0"/>
          <p:cNvSpPr>
            <a:spLocks noChangeArrowheads="1"/>
          </p:cNvSpPr>
          <p:nvPr/>
        </p:nvSpPr>
        <p:spPr bwMode="auto">
          <a:xfrm>
            <a:off x="3143250" y="2436167"/>
            <a:ext cx="515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5" name="Rectangle 178"/>
          <p:cNvSpPr>
            <a:spLocks noChangeArrowheads="1"/>
          </p:cNvSpPr>
          <p:nvPr/>
        </p:nvSpPr>
        <p:spPr bwMode="auto">
          <a:xfrm>
            <a:off x="4347026" y="5037344"/>
            <a:ext cx="4388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SS</a:t>
            </a:r>
            <a:endParaRPr lang="pt-BR" sz="1600" baseline="-25000" dirty="0"/>
          </a:p>
        </p:txBody>
      </p:sp>
      <p:sp>
        <p:nvSpPr>
          <p:cNvPr id="6" name="Rectangle 179"/>
          <p:cNvSpPr>
            <a:spLocks noChangeArrowheads="1"/>
          </p:cNvSpPr>
          <p:nvPr/>
        </p:nvSpPr>
        <p:spPr bwMode="auto">
          <a:xfrm>
            <a:off x="2011470" y="2543951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/>
              <a:t>M</a:t>
            </a:r>
            <a:r>
              <a:rPr lang="pt-BR" sz="1600" baseline="-25000" dirty="0"/>
              <a:t>P2</a:t>
            </a:r>
            <a:endParaRPr lang="pt-BR" sz="1600" baseline="-25000" dirty="0"/>
          </a:p>
        </p:txBody>
      </p:sp>
      <p:sp>
        <p:nvSpPr>
          <p:cNvPr id="7" name="Rectangle 180"/>
          <p:cNvSpPr>
            <a:spLocks noChangeArrowheads="1"/>
          </p:cNvSpPr>
          <p:nvPr/>
        </p:nvSpPr>
        <p:spPr bwMode="auto">
          <a:xfrm>
            <a:off x="1946543" y="4224525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N2</a:t>
            </a:r>
            <a:endParaRPr lang="pt-BR" sz="1600" baseline="-25000" dirty="0"/>
          </a:p>
        </p:txBody>
      </p:sp>
      <p:sp>
        <p:nvSpPr>
          <p:cNvPr id="8" name="Rectangle 193"/>
          <p:cNvSpPr>
            <a:spLocks noChangeArrowheads="1"/>
          </p:cNvSpPr>
          <p:nvPr/>
        </p:nvSpPr>
        <p:spPr bwMode="auto">
          <a:xfrm>
            <a:off x="1052540" y="2528572"/>
            <a:ext cx="6004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P1</a:t>
            </a:r>
            <a:endParaRPr lang="pt-BR" sz="1600" baseline="-25000" dirty="0"/>
          </a:p>
        </p:txBody>
      </p:sp>
      <p:sp>
        <p:nvSpPr>
          <p:cNvPr id="9" name="Rectangle 199"/>
          <p:cNvSpPr>
            <a:spLocks noChangeArrowheads="1"/>
          </p:cNvSpPr>
          <p:nvPr/>
        </p:nvSpPr>
        <p:spPr bwMode="auto">
          <a:xfrm>
            <a:off x="1085359" y="420422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N1</a:t>
            </a:r>
            <a:endParaRPr lang="pt-BR" sz="1600" baseline="-25000" dirty="0"/>
          </a:p>
        </p:txBody>
      </p:sp>
      <p:sp>
        <p:nvSpPr>
          <p:cNvPr id="10" name="Oval 112"/>
          <p:cNvSpPr>
            <a:spLocks noChangeArrowheads="1"/>
          </p:cNvSpPr>
          <p:nvPr/>
        </p:nvSpPr>
        <p:spPr bwMode="auto">
          <a:xfrm>
            <a:off x="7007448" y="3365929"/>
            <a:ext cx="77171" cy="773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" name="Conector reto 13"/>
          <p:cNvCxnSpPr>
            <a:cxnSpLocks noChangeShapeType="1"/>
          </p:cNvCxnSpPr>
          <p:nvPr/>
        </p:nvCxnSpPr>
        <p:spPr bwMode="auto">
          <a:xfrm>
            <a:off x="1106147" y="2083936"/>
            <a:ext cx="6084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12" name="Rectangle 182"/>
          <p:cNvSpPr>
            <a:spLocks noChangeArrowheads="1"/>
          </p:cNvSpPr>
          <p:nvPr/>
        </p:nvSpPr>
        <p:spPr bwMode="auto">
          <a:xfrm>
            <a:off x="3618452" y="4190395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N3</a:t>
            </a:r>
            <a:endParaRPr lang="pt-BR" sz="1600" baseline="-25000" dirty="0"/>
          </a:p>
        </p:txBody>
      </p:sp>
      <p:sp>
        <p:nvSpPr>
          <p:cNvPr id="13" name="Rectangle 178"/>
          <p:cNvSpPr>
            <a:spLocks noChangeArrowheads="1"/>
          </p:cNvSpPr>
          <p:nvPr/>
        </p:nvSpPr>
        <p:spPr bwMode="auto">
          <a:xfrm>
            <a:off x="4284637" y="1765977"/>
            <a:ext cx="57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/>
              <a:t>V</a:t>
            </a:r>
            <a:r>
              <a:rPr lang="pt-BR" sz="1600" baseline="-25000" dirty="0"/>
              <a:t>DD</a:t>
            </a:r>
            <a:endParaRPr lang="pt-BR" sz="1600" baseline="-25000" dirty="0"/>
          </a:p>
        </p:txBody>
      </p:sp>
      <p:grpSp>
        <p:nvGrpSpPr>
          <p:cNvPr id="14" name="Grupo 252"/>
          <p:cNvGrpSpPr/>
          <p:nvPr/>
        </p:nvGrpSpPr>
        <p:grpSpPr>
          <a:xfrm>
            <a:off x="2610346" y="3555189"/>
            <a:ext cx="545338" cy="1509696"/>
            <a:chOff x="3860088" y="4278598"/>
            <a:chExt cx="545338" cy="1509696"/>
          </a:xfrm>
        </p:grpSpPr>
        <p:grpSp>
          <p:nvGrpSpPr>
            <p:cNvPr id="1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6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23" name="Conector reto 13"/>
          <p:cNvCxnSpPr>
            <a:cxnSpLocks noChangeShapeType="1"/>
          </p:cNvCxnSpPr>
          <p:nvPr/>
        </p:nvCxnSpPr>
        <p:spPr bwMode="auto">
          <a:xfrm>
            <a:off x="964941" y="5063963"/>
            <a:ext cx="7632000" cy="0"/>
          </a:xfrm>
          <a:prstGeom prst="line">
            <a:avLst/>
          </a:prstGeom>
          <a:noFill/>
          <a:ln w="15875" algn="ctr">
            <a:solidFill>
              <a:schemeClr val="tx1"/>
            </a:solidFill>
            <a:round/>
          </a:ln>
        </p:spPr>
      </p:cxnSp>
      <p:sp>
        <p:nvSpPr>
          <p:cNvPr id="24" name="Line 142"/>
          <p:cNvSpPr>
            <a:spLocks noChangeShapeType="1"/>
          </p:cNvSpPr>
          <p:nvPr/>
        </p:nvSpPr>
        <p:spPr bwMode="auto">
          <a:xfrm>
            <a:off x="3397391" y="3549234"/>
            <a:ext cx="0" cy="828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5" name="Grupo 24"/>
          <p:cNvGrpSpPr/>
          <p:nvPr/>
        </p:nvGrpSpPr>
        <p:grpSpPr>
          <a:xfrm>
            <a:off x="8110456" y="3565070"/>
            <a:ext cx="461962" cy="777562"/>
            <a:chOff x="3128881" y="2832511"/>
            <a:chExt cx="461962" cy="777562"/>
          </a:xfrm>
        </p:grpSpPr>
        <p:cxnSp>
          <p:nvCxnSpPr>
            <p:cNvPr id="26" name="Conector Reto 25"/>
            <p:cNvCxnSpPr/>
            <p:nvPr/>
          </p:nvCxnSpPr>
          <p:spPr>
            <a:xfrm flipV="1">
              <a:off x="3128881" y="3090162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/>
            <p:cNvCxnSpPr/>
            <p:nvPr/>
          </p:nvCxnSpPr>
          <p:spPr>
            <a:xfrm flipV="1">
              <a:off x="3133643" y="3152075"/>
              <a:ext cx="4572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/>
            <p:cNvCxnSpPr/>
            <p:nvPr/>
          </p:nvCxnSpPr>
          <p:spPr>
            <a:xfrm>
              <a:off x="3373356" y="2832511"/>
              <a:ext cx="0" cy="252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>
            <a:xfrm>
              <a:off x="3373356" y="3142073"/>
              <a:ext cx="0" cy="468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Conector Reto 29"/>
          <p:cNvCxnSpPr/>
          <p:nvPr/>
        </p:nvCxnSpPr>
        <p:spPr>
          <a:xfrm>
            <a:off x="8357097" y="4166711"/>
            <a:ext cx="0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11"/>
          <p:cNvSpPr>
            <a:spLocks noChangeArrowheads="1"/>
          </p:cNvSpPr>
          <p:nvPr/>
        </p:nvSpPr>
        <p:spPr bwMode="auto">
          <a:xfrm>
            <a:off x="2264209" y="3512965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upo 250"/>
          <p:cNvGrpSpPr/>
          <p:nvPr/>
        </p:nvGrpSpPr>
        <p:grpSpPr>
          <a:xfrm flipH="1">
            <a:off x="746031" y="3555189"/>
            <a:ext cx="545338" cy="1509696"/>
            <a:chOff x="3860088" y="4278598"/>
            <a:chExt cx="545338" cy="1509696"/>
          </a:xfrm>
        </p:grpSpPr>
        <p:grpSp>
          <p:nvGrpSpPr>
            <p:cNvPr id="3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3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1" name="Grupo 251"/>
          <p:cNvGrpSpPr/>
          <p:nvPr/>
        </p:nvGrpSpPr>
        <p:grpSpPr>
          <a:xfrm flipH="1" flipV="1">
            <a:off x="742052" y="2077076"/>
            <a:ext cx="548677" cy="1543307"/>
            <a:chOff x="6008919" y="1222053"/>
            <a:chExt cx="548677" cy="1543307"/>
          </a:xfrm>
        </p:grpSpPr>
        <p:sp>
          <p:nvSpPr>
            <p:cNvPr id="42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43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45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1" name="Grupo 250"/>
          <p:cNvGrpSpPr/>
          <p:nvPr/>
        </p:nvGrpSpPr>
        <p:grpSpPr>
          <a:xfrm flipH="1">
            <a:off x="1754471" y="3555185"/>
            <a:ext cx="545338" cy="1509696"/>
            <a:chOff x="3860088" y="4278598"/>
            <a:chExt cx="545338" cy="1509696"/>
          </a:xfrm>
        </p:grpSpPr>
        <p:grpSp>
          <p:nvGrpSpPr>
            <p:cNvPr id="52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55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3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0" name="Grupo 251"/>
          <p:cNvGrpSpPr/>
          <p:nvPr/>
        </p:nvGrpSpPr>
        <p:grpSpPr>
          <a:xfrm flipH="1" flipV="1">
            <a:off x="1755935" y="2077072"/>
            <a:ext cx="548677" cy="1543307"/>
            <a:chOff x="6008919" y="1222053"/>
            <a:chExt cx="548677" cy="1543307"/>
          </a:xfrm>
        </p:grpSpPr>
        <p:sp>
          <p:nvSpPr>
            <p:cNvPr id="6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6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0" name="Grupo 251"/>
          <p:cNvGrpSpPr/>
          <p:nvPr/>
        </p:nvGrpSpPr>
        <p:grpSpPr>
          <a:xfrm flipH="1" flipV="1">
            <a:off x="3386425" y="2077078"/>
            <a:ext cx="548677" cy="1543307"/>
            <a:chOff x="6008919" y="1222053"/>
            <a:chExt cx="548677" cy="1543307"/>
          </a:xfrm>
        </p:grpSpPr>
        <p:sp>
          <p:nvSpPr>
            <p:cNvPr id="7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7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80" name="Conector Reto 79"/>
          <p:cNvCxnSpPr/>
          <p:nvPr/>
        </p:nvCxnSpPr>
        <p:spPr>
          <a:xfrm>
            <a:off x="2297256" y="3550221"/>
            <a:ext cx="1116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140"/>
          <p:cNvSpPr>
            <a:spLocks noChangeArrowheads="1"/>
          </p:cNvSpPr>
          <p:nvPr/>
        </p:nvSpPr>
        <p:spPr bwMode="auto">
          <a:xfrm>
            <a:off x="495300" y="4090050"/>
            <a:ext cx="52993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82" name="Rectangle 140"/>
          <p:cNvSpPr>
            <a:spLocks noChangeArrowheads="1"/>
          </p:cNvSpPr>
          <p:nvPr/>
        </p:nvSpPr>
        <p:spPr bwMode="auto">
          <a:xfrm>
            <a:off x="1552575" y="4110832"/>
            <a:ext cx="4719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83" name="Rectangle 140"/>
          <p:cNvSpPr>
            <a:spLocks noChangeArrowheads="1"/>
          </p:cNvSpPr>
          <p:nvPr/>
        </p:nvSpPr>
        <p:spPr bwMode="auto">
          <a:xfrm>
            <a:off x="2914234" y="4113439"/>
            <a:ext cx="4957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MC</a:t>
            </a:r>
            <a:endParaRPr lang="pt-BR" sz="1400" b="1" baseline="-25000" dirty="0"/>
          </a:p>
        </p:txBody>
      </p:sp>
      <p:sp>
        <p:nvSpPr>
          <p:cNvPr id="84" name="Rectangle 180"/>
          <p:cNvSpPr>
            <a:spLocks noChangeArrowheads="1"/>
          </p:cNvSpPr>
          <p:nvPr/>
        </p:nvSpPr>
        <p:spPr bwMode="auto">
          <a:xfrm>
            <a:off x="2376035" y="4231453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N2a</a:t>
            </a:r>
            <a:endParaRPr lang="pt-BR" sz="1600" baseline="-25000" dirty="0"/>
          </a:p>
        </p:txBody>
      </p:sp>
      <p:sp>
        <p:nvSpPr>
          <p:cNvPr id="85" name="Rectangle 179"/>
          <p:cNvSpPr>
            <a:spLocks noChangeArrowheads="1"/>
          </p:cNvSpPr>
          <p:nvPr/>
        </p:nvSpPr>
        <p:spPr bwMode="auto">
          <a:xfrm>
            <a:off x="3632451" y="2543951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P3</a:t>
            </a:r>
            <a:endParaRPr lang="pt-BR" sz="1600" baseline="-25000" dirty="0"/>
          </a:p>
        </p:txBody>
      </p:sp>
      <p:grpSp>
        <p:nvGrpSpPr>
          <p:cNvPr id="86" name="Grupo 250"/>
          <p:cNvGrpSpPr/>
          <p:nvPr/>
        </p:nvGrpSpPr>
        <p:grpSpPr>
          <a:xfrm flipH="1">
            <a:off x="3394425" y="3555191"/>
            <a:ext cx="545338" cy="1509696"/>
            <a:chOff x="3860088" y="4278598"/>
            <a:chExt cx="545338" cy="1509696"/>
          </a:xfrm>
        </p:grpSpPr>
        <p:grpSp>
          <p:nvGrpSpPr>
            <p:cNvPr id="87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90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88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95" name="Rectangle 140"/>
          <p:cNvSpPr>
            <a:spLocks noChangeArrowheads="1"/>
          </p:cNvSpPr>
          <p:nvPr/>
        </p:nvSpPr>
        <p:spPr bwMode="auto">
          <a:xfrm>
            <a:off x="5876925" y="2436173"/>
            <a:ext cx="451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96" name="Rectangle 179"/>
          <p:cNvSpPr>
            <a:spLocks noChangeArrowheads="1"/>
          </p:cNvSpPr>
          <p:nvPr/>
        </p:nvSpPr>
        <p:spPr bwMode="auto">
          <a:xfrm>
            <a:off x="4671444" y="2543957"/>
            <a:ext cx="6149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P6a</a:t>
            </a:r>
            <a:endParaRPr lang="pt-BR" sz="1600" baseline="-25000" dirty="0"/>
          </a:p>
        </p:txBody>
      </p:sp>
      <p:sp>
        <p:nvSpPr>
          <p:cNvPr id="97" name="Rectangle 182"/>
          <p:cNvSpPr>
            <a:spLocks noChangeArrowheads="1"/>
          </p:cNvSpPr>
          <p:nvPr/>
        </p:nvSpPr>
        <p:spPr bwMode="auto">
          <a:xfrm>
            <a:off x="6278426" y="419040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N7</a:t>
            </a:r>
            <a:endParaRPr lang="pt-BR" sz="1600" baseline="-25000" dirty="0"/>
          </a:p>
        </p:txBody>
      </p:sp>
      <p:sp>
        <p:nvSpPr>
          <p:cNvPr id="98" name="Line 142"/>
          <p:cNvSpPr>
            <a:spLocks noChangeShapeType="1"/>
          </p:cNvSpPr>
          <p:nvPr/>
        </p:nvSpPr>
        <p:spPr bwMode="auto">
          <a:xfrm>
            <a:off x="7254738" y="2694761"/>
            <a:ext cx="3311" cy="1677214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9" name="Oval 111"/>
          <p:cNvSpPr>
            <a:spLocks noChangeArrowheads="1"/>
          </p:cNvSpPr>
          <p:nvPr/>
        </p:nvSpPr>
        <p:spPr bwMode="auto">
          <a:xfrm>
            <a:off x="3893004" y="3061159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0" name="Grupo 251"/>
          <p:cNvGrpSpPr/>
          <p:nvPr/>
        </p:nvGrpSpPr>
        <p:grpSpPr>
          <a:xfrm flipH="1" flipV="1">
            <a:off x="4472895" y="2077061"/>
            <a:ext cx="548677" cy="1075307"/>
            <a:chOff x="6008919" y="1690053"/>
            <a:chExt cx="548677" cy="1075307"/>
          </a:xfrm>
        </p:grpSpPr>
        <p:sp>
          <p:nvSpPr>
            <p:cNvPr id="101" name="Line 60"/>
            <p:cNvSpPr>
              <a:spLocks noChangeShapeType="1"/>
            </p:cNvSpPr>
            <p:nvPr/>
          </p:nvSpPr>
          <p:spPr bwMode="auto">
            <a:xfrm flipV="1">
              <a:off x="6008919" y="169005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0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0" name="Grupo 251"/>
          <p:cNvGrpSpPr/>
          <p:nvPr/>
        </p:nvGrpSpPr>
        <p:grpSpPr>
          <a:xfrm flipH="1" flipV="1">
            <a:off x="6059945" y="2077084"/>
            <a:ext cx="548677" cy="1543307"/>
            <a:chOff x="6008919" y="1222053"/>
            <a:chExt cx="548677" cy="1543307"/>
          </a:xfrm>
        </p:grpSpPr>
        <p:sp>
          <p:nvSpPr>
            <p:cNvPr id="111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2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14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5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6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7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8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20" name="Conector Reto 119"/>
          <p:cNvCxnSpPr/>
          <p:nvPr/>
        </p:nvCxnSpPr>
        <p:spPr>
          <a:xfrm>
            <a:off x="6728702" y="3411682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40"/>
          <p:cNvSpPr>
            <a:spLocks noChangeArrowheads="1"/>
          </p:cNvSpPr>
          <p:nvPr/>
        </p:nvSpPr>
        <p:spPr bwMode="auto">
          <a:xfrm>
            <a:off x="4244068" y="4106509"/>
            <a:ext cx="5055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err="1" smtClean="0"/>
              <a:t>Clk</a:t>
            </a:r>
            <a:endParaRPr lang="pt-BR" sz="1400" b="1" baseline="-25000" dirty="0"/>
          </a:p>
        </p:txBody>
      </p:sp>
      <p:sp>
        <p:nvSpPr>
          <p:cNvPr id="122" name="Rectangle 180"/>
          <p:cNvSpPr>
            <a:spLocks noChangeArrowheads="1"/>
          </p:cNvSpPr>
          <p:nvPr/>
        </p:nvSpPr>
        <p:spPr bwMode="auto">
          <a:xfrm>
            <a:off x="7513370" y="2545534"/>
            <a:ext cx="6139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p8</a:t>
            </a:r>
            <a:endParaRPr lang="pt-BR" sz="1600" baseline="-25000" dirty="0"/>
          </a:p>
        </p:txBody>
      </p:sp>
      <p:sp>
        <p:nvSpPr>
          <p:cNvPr id="123" name="Rectangle 179"/>
          <p:cNvSpPr>
            <a:spLocks noChangeArrowheads="1"/>
          </p:cNvSpPr>
          <p:nvPr/>
        </p:nvSpPr>
        <p:spPr bwMode="auto">
          <a:xfrm>
            <a:off x="6369486" y="2534432"/>
            <a:ext cx="5391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P7</a:t>
            </a:r>
            <a:endParaRPr lang="pt-BR" sz="1600" baseline="-25000" dirty="0"/>
          </a:p>
        </p:txBody>
      </p:sp>
      <p:grpSp>
        <p:nvGrpSpPr>
          <p:cNvPr id="124" name="Grupo 250"/>
          <p:cNvGrpSpPr/>
          <p:nvPr/>
        </p:nvGrpSpPr>
        <p:grpSpPr>
          <a:xfrm flipH="1">
            <a:off x="6063077" y="3555197"/>
            <a:ext cx="545338" cy="1509696"/>
            <a:chOff x="3860088" y="4278598"/>
            <a:chExt cx="545338" cy="1509696"/>
          </a:xfrm>
        </p:grpSpPr>
        <p:grpSp>
          <p:nvGrpSpPr>
            <p:cNvPr id="125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28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9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0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1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6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7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33" name="Grupo 251"/>
          <p:cNvGrpSpPr/>
          <p:nvPr/>
        </p:nvGrpSpPr>
        <p:grpSpPr>
          <a:xfrm flipV="1">
            <a:off x="5193309" y="2077067"/>
            <a:ext cx="548677" cy="1075307"/>
            <a:chOff x="6008919" y="1690053"/>
            <a:chExt cx="548677" cy="1075307"/>
          </a:xfrm>
        </p:grpSpPr>
        <p:sp>
          <p:nvSpPr>
            <p:cNvPr id="134" name="Line 60"/>
            <p:cNvSpPr>
              <a:spLocks noChangeShapeType="1"/>
            </p:cNvSpPr>
            <p:nvPr/>
          </p:nvSpPr>
          <p:spPr bwMode="auto">
            <a:xfrm flipV="1">
              <a:off x="6008919" y="1690053"/>
              <a:ext cx="0" cy="21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35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37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8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9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0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1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2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6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43" name="Conector Reto 142"/>
          <p:cNvCxnSpPr/>
          <p:nvPr/>
        </p:nvCxnSpPr>
        <p:spPr>
          <a:xfrm flipH="1" flipV="1">
            <a:off x="5015137" y="3146468"/>
            <a:ext cx="17124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to 143"/>
          <p:cNvCxnSpPr/>
          <p:nvPr/>
        </p:nvCxnSpPr>
        <p:spPr>
          <a:xfrm>
            <a:off x="3938327" y="3106882"/>
            <a:ext cx="536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79"/>
          <p:cNvSpPr>
            <a:spLocks noChangeArrowheads="1"/>
          </p:cNvSpPr>
          <p:nvPr/>
        </p:nvSpPr>
        <p:spPr bwMode="auto">
          <a:xfrm>
            <a:off x="5054169" y="2543963"/>
            <a:ext cx="6183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P6</a:t>
            </a:r>
            <a:endParaRPr lang="pt-BR" sz="1600" baseline="-25000" dirty="0"/>
          </a:p>
        </p:txBody>
      </p:sp>
      <p:sp>
        <p:nvSpPr>
          <p:cNvPr id="146" name="Forma livre 145"/>
          <p:cNvSpPr/>
          <p:nvPr/>
        </p:nvSpPr>
        <p:spPr>
          <a:xfrm>
            <a:off x="746240" y="1666009"/>
            <a:ext cx="6317673" cy="1745673"/>
          </a:xfrm>
          <a:custGeom>
            <a:avLst/>
            <a:gdLst>
              <a:gd name="connsiteX0" fmla="*/ 0 w 6317673"/>
              <a:gd name="connsiteY0" fmla="*/ 1032164 h 1745673"/>
              <a:gd name="connsiteX1" fmla="*/ 0 w 6317673"/>
              <a:gd name="connsiteY1" fmla="*/ 0 h 1745673"/>
              <a:gd name="connsiteX2" fmla="*/ 6317673 w 6317673"/>
              <a:gd name="connsiteY2" fmla="*/ 0 h 1745673"/>
              <a:gd name="connsiteX3" fmla="*/ 6310746 w 6317673"/>
              <a:gd name="connsiteY3" fmla="*/ 1738746 h 1745673"/>
              <a:gd name="connsiteX4" fmla="*/ 5853546 w 6317673"/>
              <a:gd name="connsiteY4" fmla="*/ 1745673 h 1745673"/>
              <a:gd name="connsiteX5" fmla="*/ 5853546 w 6317673"/>
              <a:gd name="connsiteY5" fmla="*/ 1745673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17673" h="1745673">
                <a:moveTo>
                  <a:pt x="0" y="1032164"/>
                </a:moveTo>
                <a:lnTo>
                  <a:pt x="0" y="0"/>
                </a:lnTo>
                <a:lnTo>
                  <a:pt x="6317673" y="0"/>
                </a:lnTo>
                <a:lnTo>
                  <a:pt x="6310746" y="1738746"/>
                </a:lnTo>
                <a:lnTo>
                  <a:pt x="5853546" y="1745673"/>
                </a:lnTo>
                <a:lnTo>
                  <a:pt x="5853546" y="1745673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Forma livre 146"/>
          <p:cNvSpPr/>
          <p:nvPr/>
        </p:nvSpPr>
        <p:spPr>
          <a:xfrm>
            <a:off x="1748518" y="1430482"/>
            <a:ext cx="3990109" cy="1274618"/>
          </a:xfrm>
          <a:custGeom>
            <a:avLst/>
            <a:gdLst>
              <a:gd name="connsiteX0" fmla="*/ 0 w 3900055"/>
              <a:gd name="connsiteY0" fmla="*/ 1274618 h 1274618"/>
              <a:gd name="connsiteX1" fmla="*/ 0 w 3900055"/>
              <a:gd name="connsiteY1" fmla="*/ 0 h 1274618"/>
              <a:gd name="connsiteX2" fmla="*/ 3900055 w 3900055"/>
              <a:gd name="connsiteY2" fmla="*/ 0 h 1274618"/>
              <a:gd name="connsiteX3" fmla="*/ 3900055 w 3900055"/>
              <a:gd name="connsiteY3" fmla="*/ 1267691 h 1274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0055" h="1274618">
                <a:moveTo>
                  <a:pt x="0" y="1274618"/>
                </a:moveTo>
                <a:lnTo>
                  <a:pt x="0" y="0"/>
                </a:lnTo>
                <a:lnTo>
                  <a:pt x="3900055" y="0"/>
                </a:lnTo>
                <a:lnTo>
                  <a:pt x="3900055" y="1267691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ctangle 182"/>
          <p:cNvSpPr>
            <a:spLocks noChangeArrowheads="1"/>
          </p:cNvSpPr>
          <p:nvPr/>
        </p:nvSpPr>
        <p:spPr bwMode="auto">
          <a:xfrm>
            <a:off x="7573826" y="4247551"/>
            <a:ext cx="5164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pt-BR" sz="1600" dirty="0" smtClean="0"/>
              <a:t>M</a:t>
            </a:r>
            <a:r>
              <a:rPr lang="pt-BR" sz="1600" baseline="-25000" dirty="0" smtClean="0"/>
              <a:t>N8</a:t>
            </a:r>
            <a:endParaRPr lang="pt-BR" sz="1600" baseline="-25000" dirty="0"/>
          </a:p>
        </p:txBody>
      </p:sp>
      <p:grpSp>
        <p:nvGrpSpPr>
          <p:cNvPr id="149" name="Grupo 251"/>
          <p:cNvGrpSpPr/>
          <p:nvPr/>
        </p:nvGrpSpPr>
        <p:grpSpPr>
          <a:xfrm flipH="1" flipV="1">
            <a:off x="7259248" y="2077084"/>
            <a:ext cx="548677" cy="1543307"/>
            <a:chOff x="6008919" y="1222053"/>
            <a:chExt cx="548677" cy="1543307"/>
          </a:xfrm>
        </p:grpSpPr>
        <p:sp>
          <p:nvSpPr>
            <p:cNvPr id="150" name="Line 60"/>
            <p:cNvSpPr>
              <a:spLocks noChangeShapeType="1"/>
            </p:cNvSpPr>
            <p:nvPr/>
          </p:nvSpPr>
          <p:spPr bwMode="auto">
            <a:xfrm flipV="1">
              <a:off x="6008919" y="1222053"/>
              <a:ext cx="0" cy="684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51" name="Group 93"/>
            <p:cNvGrpSpPr/>
            <p:nvPr/>
          </p:nvGrpSpPr>
          <p:grpSpPr bwMode="auto">
            <a:xfrm flipH="1">
              <a:off x="6013974" y="1906314"/>
              <a:ext cx="543622" cy="467238"/>
              <a:chOff x="5039234" y="4977172"/>
              <a:chExt cx="503606" cy="432048"/>
            </a:xfrm>
          </p:grpSpPr>
          <p:sp>
            <p:nvSpPr>
              <p:cNvPr id="153" name="Line 82"/>
              <p:cNvSpPr>
                <a:spLocks noChangeShapeType="1"/>
              </p:cNvSpPr>
              <p:nvPr/>
            </p:nvSpPr>
            <p:spPr bwMode="auto">
              <a:xfrm>
                <a:off x="5255952" y="4977172"/>
                <a:ext cx="0" cy="43180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4" name="Line 83"/>
              <p:cNvSpPr>
                <a:spLocks noChangeShapeType="1"/>
              </p:cNvSpPr>
              <p:nvPr/>
            </p:nvSpPr>
            <p:spPr bwMode="auto">
              <a:xfrm flipH="1">
                <a:off x="5290812" y="4977172"/>
                <a:ext cx="1" cy="43204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5" name="Line 84"/>
              <p:cNvSpPr>
                <a:spLocks noChangeShapeType="1"/>
              </p:cNvSpPr>
              <p:nvPr/>
            </p:nvSpPr>
            <p:spPr bwMode="auto">
              <a:xfrm>
                <a:off x="5290813" y="4977172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6" name="Line 85"/>
              <p:cNvSpPr>
                <a:spLocks noChangeShapeType="1"/>
              </p:cNvSpPr>
              <p:nvPr/>
            </p:nvSpPr>
            <p:spPr bwMode="auto">
              <a:xfrm flipV="1">
                <a:off x="5290813" y="5409220"/>
                <a:ext cx="252027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7" name="Line 93"/>
              <p:cNvSpPr>
                <a:spLocks noChangeShapeType="1"/>
              </p:cNvSpPr>
              <p:nvPr/>
            </p:nvSpPr>
            <p:spPr bwMode="auto">
              <a:xfrm flipH="1">
                <a:off x="5039234" y="5193196"/>
                <a:ext cx="216024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8" name="Oval 145"/>
              <p:cNvSpPr>
                <a:spLocks noChangeArrowheads="1"/>
              </p:cNvSpPr>
              <p:nvPr/>
            </p:nvSpPr>
            <p:spPr bwMode="auto">
              <a:xfrm>
                <a:off x="5184068" y="5157192"/>
                <a:ext cx="68771" cy="72008"/>
              </a:xfrm>
              <a:prstGeom prst="ellipse">
                <a:avLst/>
              </a:prstGeom>
              <a:solidFill>
                <a:schemeClr val="bg1"/>
              </a:solidFill>
              <a:ln w="15875" algn="ctr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Line 65"/>
            <p:cNvSpPr>
              <a:spLocks noChangeShapeType="1"/>
            </p:cNvSpPr>
            <p:nvPr/>
          </p:nvSpPr>
          <p:spPr bwMode="auto">
            <a:xfrm flipH="1">
              <a:off x="6009297" y="2369360"/>
              <a:ext cx="0" cy="39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59" name="Grupo 250"/>
          <p:cNvGrpSpPr/>
          <p:nvPr/>
        </p:nvGrpSpPr>
        <p:grpSpPr>
          <a:xfrm flipH="1">
            <a:off x="7263227" y="3555197"/>
            <a:ext cx="545338" cy="1509696"/>
            <a:chOff x="3860088" y="4278598"/>
            <a:chExt cx="545338" cy="1509696"/>
          </a:xfrm>
        </p:grpSpPr>
        <p:grpSp>
          <p:nvGrpSpPr>
            <p:cNvPr id="160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63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4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5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6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7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61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2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68" name="Conector Reto 167"/>
          <p:cNvCxnSpPr/>
          <p:nvPr/>
        </p:nvCxnSpPr>
        <p:spPr>
          <a:xfrm>
            <a:off x="7806932" y="3573607"/>
            <a:ext cx="540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140"/>
          <p:cNvSpPr>
            <a:spLocks noChangeArrowheads="1"/>
          </p:cNvSpPr>
          <p:nvPr/>
        </p:nvSpPr>
        <p:spPr bwMode="auto">
          <a:xfrm>
            <a:off x="8337550" y="3483923"/>
            <a:ext cx="4519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b="1" dirty="0" smtClean="0"/>
              <a:t>C</a:t>
            </a:r>
            <a:r>
              <a:rPr lang="en-US" sz="1400" b="1" baseline="-25000" dirty="0" smtClean="0"/>
              <a:t>L</a:t>
            </a:r>
            <a:endParaRPr lang="pt-BR" sz="1400" b="1" baseline="-25000" dirty="0"/>
          </a:p>
        </p:txBody>
      </p:sp>
      <p:sp>
        <p:nvSpPr>
          <p:cNvPr id="170" name="Rectangle 180"/>
          <p:cNvSpPr>
            <a:spLocks noChangeArrowheads="1"/>
          </p:cNvSpPr>
          <p:nvPr/>
        </p:nvSpPr>
        <p:spPr bwMode="auto">
          <a:xfrm>
            <a:off x="4789713" y="4178267"/>
            <a:ext cx="514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M</a:t>
            </a:r>
            <a:r>
              <a:rPr lang="pt-BR" sz="1600" baseline="-25000" dirty="0" smtClean="0"/>
              <a:t>N6</a:t>
            </a:r>
            <a:endParaRPr lang="pt-BR" sz="1600" baseline="-25000" dirty="0"/>
          </a:p>
        </p:txBody>
      </p:sp>
      <p:sp>
        <p:nvSpPr>
          <p:cNvPr id="171" name="Forma livre 170"/>
          <p:cNvSpPr/>
          <p:nvPr/>
        </p:nvSpPr>
        <p:spPr>
          <a:xfrm>
            <a:off x="1281793" y="2705100"/>
            <a:ext cx="466725" cy="809625"/>
          </a:xfrm>
          <a:custGeom>
            <a:avLst/>
            <a:gdLst>
              <a:gd name="connsiteX0" fmla="*/ 428625 w 428625"/>
              <a:gd name="connsiteY0" fmla="*/ 0 h 809625"/>
              <a:gd name="connsiteX1" fmla="*/ 428625 w 428625"/>
              <a:gd name="connsiteY1" fmla="*/ 809625 h 809625"/>
              <a:gd name="connsiteX2" fmla="*/ 0 w 428625"/>
              <a:gd name="connsiteY2" fmla="*/ 809625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809625">
                <a:moveTo>
                  <a:pt x="428625" y="0"/>
                </a:moveTo>
                <a:lnTo>
                  <a:pt x="428625" y="809625"/>
                </a:lnTo>
                <a:lnTo>
                  <a:pt x="0" y="809625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2" name="Conector Reto 171"/>
          <p:cNvCxnSpPr/>
          <p:nvPr/>
        </p:nvCxnSpPr>
        <p:spPr>
          <a:xfrm>
            <a:off x="7639050" y="2085975"/>
            <a:ext cx="37147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8"/>
          <p:cNvSpPr>
            <a:spLocks noChangeArrowheads="1"/>
          </p:cNvSpPr>
          <p:nvPr/>
        </p:nvSpPr>
        <p:spPr bwMode="auto">
          <a:xfrm>
            <a:off x="7542187" y="1765977"/>
            <a:ext cx="575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pt-BR" sz="1600" dirty="0" smtClean="0"/>
              <a:t>V</a:t>
            </a:r>
            <a:r>
              <a:rPr lang="pt-BR" sz="1600" baseline="-25000" dirty="0" smtClean="0"/>
              <a:t>DD1</a:t>
            </a:r>
            <a:endParaRPr lang="pt-BR" sz="1600" baseline="-25000" dirty="0"/>
          </a:p>
        </p:txBody>
      </p:sp>
      <p:sp>
        <p:nvSpPr>
          <p:cNvPr id="174" name="Rectangle 140"/>
          <p:cNvSpPr>
            <a:spLocks noChangeArrowheads="1"/>
          </p:cNvSpPr>
          <p:nvPr/>
        </p:nvSpPr>
        <p:spPr bwMode="auto">
          <a:xfrm>
            <a:off x="1390650" y="326484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a</a:t>
            </a:r>
            <a:endParaRPr lang="pt-BR" sz="1400" baseline="-25000" dirty="0"/>
          </a:p>
        </p:txBody>
      </p:sp>
      <p:sp>
        <p:nvSpPr>
          <p:cNvPr id="175" name="Rectangle 140"/>
          <p:cNvSpPr>
            <a:spLocks noChangeArrowheads="1"/>
          </p:cNvSpPr>
          <p:nvPr/>
        </p:nvSpPr>
        <p:spPr bwMode="auto">
          <a:xfrm>
            <a:off x="2886075" y="3314700"/>
            <a:ext cx="304800" cy="3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b</a:t>
            </a:r>
            <a:endParaRPr lang="pt-BR" sz="1400" baseline="-25000" dirty="0"/>
          </a:p>
        </p:txBody>
      </p:sp>
      <p:sp>
        <p:nvSpPr>
          <p:cNvPr id="176" name="Rectangle 140"/>
          <p:cNvSpPr>
            <a:spLocks noChangeArrowheads="1"/>
          </p:cNvSpPr>
          <p:nvPr/>
        </p:nvSpPr>
        <p:spPr bwMode="auto">
          <a:xfrm>
            <a:off x="4101042" y="2828815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c</a:t>
            </a:r>
            <a:endParaRPr lang="pt-BR" sz="1400" baseline="-25000" dirty="0"/>
          </a:p>
        </p:txBody>
      </p:sp>
      <p:sp>
        <p:nvSpPr>
          <p:cNvPr id="177" name="Rectangle 140"/>
          <p:cNvSpPr>
            <a:spLocks noChangeArrowheads="1"/>
          </p:cNvSpPr>
          <p:nvPr/>
        </p:nvSpPr>
        <p:spPr bwMode="auto">
          <a:xfrm>
            <a:off x="5553075" y="3417245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f</a:t>
            </a:r>
            <a:endParaRPr lang="pt-BR" sz="1400" baseline="-25000" dirty="0"/>
          </a:p>
        </p:txBody>
      </p:sp>
      <p:sp>
        <p:nvSpPr>
          <p:cNvPr id="178" name="Rectangle 140"/>
          <p:cNvSpPr>
            <a:spLocks noChangeArrowheads="1"/>
          </p:cNvSpPr>
          <p:nvPr/>
        </p:nvSpPr>
        <p:spPr bwMode="auto">
          <a:xfrm>
            <a:off x="6715125" y="3131498"/>
            <a:ext cx="2952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g</a:t>
            </a:r>
            <a:endParaRPr lang="pt-BR" sz="1400" baseline="-25000" dirty="0"/>
          </a:p>
        </p:txBody>
      </p:sp>
      <p:sp>
        <p:nvSpPr>
          <p:cNvPr id="179" name="Rectangle 140"/>
          <p:cNvSpPr>
            <a:spLocks noChangeArrowheads="1"/>
          </p:cNvSpPr>
          <p:nvPr/>
        </p:nvSpPr>
        <p:spPr bwMode="auto">
          <a:xfrm>
            <a:off x="7924800" y="3302948"/>
            <a:ext cx="447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1400" dirty="0" smtClean="0"/>
              <a:t>out</a:t>
            </a:r>
            <a:endParaRPr lang="pt-BR" sz="1400" baseline="-25000" dirty="0"/>
          </a:p>
        </p:txBody>
      </p:sp>
      <p:sp>
        <p:nvSpPr>
          <p:cNvPr id="180" name="Oval 111"/>
          <p:cNvSpPr>
            <a:spLocks noChangeArrowheads="1"/>
          </p:cNvSpPr>
          <p:nvPr/>
        </p:nvSpPr>
        <p:spPr bwMode="auto">
          <a:xfrm>
            <a:off x="1252186" y="3480303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Oval 111"/>
          <p:cNvSpPr>
            <a:spLocks noChangeArrowheads="1"/>
          </p:cNvSpPr>
          <p:nvPr/>
        </p:nvSpPr>
        <p:spPr bwMode="auto">
          <a:xfrm>
            <a:off x="7771567" y="3539576"/>
            <a:ext cx="77171" cy="77301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2" name="Grupo 250"/>
          <p:cNvGrpSpPr/>
          <p:nvPr/>
        </p:nvGrpSpPr>
        <p:grpSpPr>
          <a:xfrm flipH="1">
            <a:off x="4472848" y="3555197"/>
            <a:ext cx="545338" cy="1509696"/>
            <a:chOff x="3860088" y="4278598"/>
            <a:chExt cx="545338" cy="1509696"/>
          </a:xfrm>
        </p:grpSpPr>
        <p:grpSp>
          <p:nvGrpSpPr>
            <p:cNvPr id="183" name="Group 147"/>
            <p:cNvGrpSpPr/>
            <p:nvPr/>
          </p:nvGrpSpPr>
          <p:grpSpPr bwMode="auto">
            <a:xfrm flipH="1">
              <a:off x="3861804" y="4853819"/>
              <a:ext cx="543622" cy="467238"/>
              <a:chOff x="2834" y="2568"/>
              <a:chExt cx="317" cy="272"/>
            </a:xfrm>
          </p:grpSpPr>
          <p:sp>
            <p:nvSpPr>
              <p:cNvPr id="186" name="Line 82"/>
              <p:cNvSpPr>
                <a:spLocks noChangeShapeType="1"/>
              </p:cNvSpPr>
              <p:nvPr/>
            </p:nvSpPr>
            <p:spPr bwMode="auto">
              <a:xfrm>
                <a:off x="2970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7" name="Line 83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0" cy="27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8" name="Line 84"/>
              <p:cNvSpPr>
                <a:spLocks noChangeShapeType="1"/>
              </p:cNvSpPr>
              <p:nvPr/>
            </p:nvSpPr>
            <p:spPr bwMode="auto">
              <a:xfrm>
                <a:off x="2992" y="2568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89" name="Line 85"/>
              <p:cNvSpPr>
                <a:spLocks noChangeShapeType="1"/>
              </p:cNvSpPr>
              <p:nvPr/>
            </p:nvSpPr>
            <p:spPr bwMode="auto">
              <a:xfrm flipV="1">
                <a:off x="2992" y="2840"/>
                <a:ext cx="15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0" name="Line 93"/>
              <p:cNvSpPr>
                <a:spLocks noChangeShapeType="1"/>
              </p:cNvSpPr>
              <p:nvPr/>
            </p:nvSpPr>
            <p:spPr bwMode="auto">
              <a:xfrm flipH="1">
                <a:off x="2834" y="2704"/>
                <a:ext cx="1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4" name="Line 117"/>
            <p:cNvSpPr>
              <a:spLocks noChangeShapeType="1"/>
            </p:cNvSpPr>
            <p:nvPr/>
          </p:nvSpPr>
          <p:spPr bwMode="auto">
            <a:xfrm flipH="1">
              <a:off x="3860088" y="4278598"/>
              <a:ext cx="0" cy="576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5" name="Line 141"/>
            <p:cNvSpPr>
              <a:spLocks noChangeShapeType="1"/>
            </p:cNvSpPr>
            <p:nvPr/>
          </p:nvSpPr>
          <p:spPr bwMode="auto">
            <a:xfrm>
              <a:off x="3860088" y="5321057"/>
              <a:ext cx="0" cy="46723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cxnSp>
        <p:nvCxnSpPr>
          <p:cNvPr id="191" name="Conector Reto 190"/>
          <p:cNvCxnSpPr>
            <a:endCxn id="108" idx="1"/>
          </p:cNvCxnSpPr>
          <p:nvPr/>
        </p:nvCxnSpPr>
        <p:spPr>
          <a:xfrm flipH="1" flipV="1">
            <a:off x="4472895" y="2702488"/>
            <a:ext cx="0" cy="4047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to 191"/>
          <p:cNvCxnSpPr/>
          <p:nvPr/>
        </p:nvCxnSpPr>
        <p:spPr>
          <a:xfrm>
            <a:off x="5021231" y="3057578"/>
            <a:ext cx="0" cy="900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orma livre 192"/>
          <p:cNvSpPr/>
          <p:nvPr/>
        </p:nvSpPr>
        <p:spPr>
          <a:xfrm>
            <a:off x="5012267" y="3657600"/>
            <a:ext cx="1058333" cy="702733"/>
          </a:xfrm>
          <a:custGeom>
            <a:avLst/>
            <a:gdLst>
              <a:gd name="connsiteX0" fmla="*/ 1066800 w 1066800"/>
              <a:gd name="connsiteY0" fmla="*/ 702733 h 702733"/>
              <a:gd name="connsiteX1" fmla="*/ 1066800 w 1066800"/>
              <a:gd name="connsiteY1" fmla="*/ 0 h 702733"/>
              <a:gd name="connsiteX2" fmla="*/ 0 w 1066800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0" h="702733">
                <a:moveTo>
                  <a:pt x="1066800" y="702733"/>
                </a:moveTo>
                <a:lnTo>
                  <a:pt x="1066800" y="0"/>
                </a:lnTo>
                <a:lnTo>
                  <a:pt x="0" y="0"/>
                </a:lnTo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4044</Words>
  <Application>WPS Presentation</Application>
  <PresentationFormat>Apresentação na tela (4:3)</PresentationFormat>
  <Paragraphs>2156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Tema do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Mayumi</dc:creator>
  <cp:lastModifiedBy>Joao Navarro Soares Junior</cp:lastModifiedBy>
  <cp:revision>139</cp:revision>
  <dcterms:created xsi:type="dcterms:W3CDTF">2012-03-01T22:13:00Z</dcterms:created>
  <dcterms:modified xsi:type="dcterms:W3CDTF">2022-09-15T12:18:55Z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1046-11.2.0.11306</vt:lpwstr>
  </property>
  <property fmtid="{D5CDD505-2E9C-101B-9397-08002B2CF9AE}" pid="3" name="ICV">
    <vt:lpwstr>86258F69690943CF918DC215897D7C7A</vt:lpwstr>
  </property>
</Properties>
</file>