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9" r:id="rId5"/>
    <p:sldId id="260" r:id="rId6"/>
    <p:sldId id="261" r:id="rId7"/>
    <p:sldId id="262" r:id="rId8"/>
    <p:sldId id="263" r:id="rId9"/>
    <p:sldId id="265" r:id="rId10"/>
    <p:sldId id="258" r:id="rId11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62" y="1824"/>
      </p:cViewPr>
      <p:guideLst>
        <p:guide orient="horz" pos="2132"/>
        <p:guide pos="2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18DEEA-5BDC-41C2-91AD-CA1EB53236F1}" type="datetimeFigureOut">
              <a:rPr lang="pt-BR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20D357-BCFE-4291-8860-77FB047D5616}" type="slidenum">
              <a:rPr lang="pt-BR"/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6E189D-C8F7-4C22-9056-F35829776370}" type="datetimeFigureOut">
              <a:rPr lang="pt-BR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2F7B1D-97F7-48E2-A625-55D3EE6E56C0}" type="slidenum">
              <a:rPr lang="pt-BR"/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345243-1121-494E-9778-2ADE99DD3029}" type="datetimeFigureOut">
              <a:rPr lang="pt-BR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CB1326-8CB1-44F3-907F-7742A3AC3096}" type="slidenum">
              <a:rPr lang="pt-BR"/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FA3B43-AEAE-45BA-BA75-8B3ADAE4B025}" type="datetimeFigureOut">
              <a:rPr lang="pt-BR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52A562-873E-4580-8D15-6235C154CD7D}" type="slidenum">
              <a:rPr lang="pt-BR"/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  <a:endParaRPr lang="pt-BR" smtClean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93A4B9-0264-4606-96A5-8F51B81BFBD2}" type="datetimeFigureOut">
              <a:rPr lang="pt-BR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801890-A8A1-4644-955C-EDFCBBC57A24}" type="slidenum">
              <a:rPr lang="pt-BR"/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 hasCustomPrompt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0913C9-CBCA-4CBC-B2B9-256546EB5866}" type="datetimeFigureOut">
              <a:rPr lang="pt-BR"/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27C677-D863-4BC6-B3C0-5F47BA2FF1C3}" type="slidenum">
              <a:rPr lang="pt-BR"/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  <a:endParaRPr lang="pt-BR" smtClean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  <a:endParaRPr lang="pt-BR" smtClean="0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 hasCustomPrompt="1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6EFCD9-4F45-4E78-978B-14F15F3A7D5D}" type="datetimeFigureOut">
              <a:rPr lang="pt-BR"/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43F0E7-77C5-4359-B0BF-680E960CD232}" type="slidenum">
              <a:rPr lang="pt-BR"/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26A5CC-BD6F-4891-B8DD-5ADC767121B8}" type="datetimeFigureOut">
              <a:rPr lang="pt-BR"/>
            </a:fld>
            <a:endParaRPr lang="pt-BR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EC27BA-1207-4401-9E74-3B7825C7BD76}" type="slidenum">
              <a:rPr lang="pt-BR"/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B8B40B-E11E-4022-ABA4-72285B465132}" type="datetimeFigureOut">
              <a:rPr lang="pt-BR"/>
            </a:fld>
            <a:endParaRPr lang="pt-BR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E52D3B-8F81-464F-9F64-1B1F9361417E}" type="slidenum">
              <a:rPr lang="pt-BR"/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  <a:endParaRPr lang="pt-BR" smtClean="0"/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C66803-F236-4D84-847F-90F03086078E}" type="datetimeFigureOut">
              <a:rPr lang="pt-BR"/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F8C423-CECF-430B-BB5E-E28B6AE8C1FC}" type="slidenum">
              <a:rPr lang="pt-BR"/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  <a:endParaRPr lang="pt-BR" smtClean="0"/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ADF37D-C7B7-4AEC-BFAF-E26C3696B7A1}" type="datetimeFigureOut">
              <a:rPr lang="pt-BR"/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2ACD73-F936-4743-B72E-5B0803B44AF2}" type="slidenum">
              <a:rPr lang="pt-BR"/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pt-BR" smtClean="0"/>
              <a:t>Clique para editar o título mestre</a:t>
            </a:r>
            <a:endParaRPr lang="pt-BR" smtClean="0"/>
          </a:p>
        </p:txBody>
      </p:sp>
      <p:sp>
        <p:nvSpPr>
          <p:cNvPr id="1027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pt-BR" smtClean="0"/>
              <a:t>Clique para editar o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 smtClean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F643A2F7-79B5-4B98-995D-15CF85C2702F}" type="datetimeFigureOut">
              <a:rPr lang="pt-BR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7619FC62-E014-424A-8B57-66E06D88B9FE}" type="slidenum">
              <a:rPr lang="pt-BR"/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13" name="Grupo 225"/>
          <p:cNvGrpSpPr/>
          <p:nvPr/>
        </p:nvGrpSpPr>
        <p:grpSpPr bwMode="auto">
          <a:xfrm>
            <a:off x="827088" y="765175"/>
            <a:ext cx="7720012" cy="5341938"/>
            <a:chOff x="827584" y="764704"/>
            <a:chExt cx="7719516" cy="5342843"/>
          </a:xfrm>
        </p:grpSpPr>
        <p:grpSp>
          <p:nvGrpSpPr>
            <p:cNvPr id="13317" name="Grupo 28"/>
            <p:cNvGrpSpPr/>
            <p:nvPr/>
          </p:nvGrpSpPr>
          <p:grpSpPr bwMode="auto">
            <a:xfrm>
              <a:off x="827584" y="764704"/>
              <a:ext cx="7719516" cy="5342843"/>
              <a:chOff x="1431613" y="764696"/>
              <a:chExt cx="7719630" cy="5343192"/>
            </a:xfrm>
          </p:grpSpPr>
          <p:sp>
            <p:nvSpPr>
              <p:cNvPr id="13328" name="Line 60"/>
              <p:cNvSpPr>
                <a:spLocks noChangeShapeType="1"/>
              </p:cNvSpPr>
              <p:nvPr/>
            </p:nvSpPr>
            <p:spPr bwMode="auto">
              <a:xfrm flipV="1">
                <a:off x="4642182" y="1181101"/>
                <a:ext cx="0" cy="98107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3329" name="Line 61"/>
              <p:cNvSpPr>
                <a:spLocks noChangeShapeType="1"/>
              </p:cNvSpPr>
              <p:nvPr/>
            </p:nvSpPr>
            <p:spPr bwMode="auto">
              <a:xfrm flipV="1">
                <a:off x="5805487" y="1181100"/>
                <a:ext cx="0" cy="97537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3330" name="Line 84"/>
              <p:cNvSpPr>
                <a:spLocks noChangeShapeType="1"/>
              </p:cNvSpPr>
              <p:nvPr/>
            </p:nvSpPr>
            <p:spPr bwMode="auto">
              <a:xfrm rot="10800000">
                <a:off x="5270500" y="2378075"/>
                <a:ext cx="0" cy="53975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pt-BR"/>
              </a:p>
            </p:txBody>
          </p:sp>
          <p:grpSp>
            <p:nvGrpSpPr>
              <p:cNvPr id="13331" name="Group 93"/>
              <p:cNvGrpSpPr/>
              <p:nvPr/>
            </p:nvGrpSpPr>
            <p:grpSpPr bwMode="auto">
              <a:xfrm flipH="1">
                <a:off x="4659312" y="2165552"/>
                <a:ext cx="503238" cy="431800"/>
                <a:chOff x="5039234" y="4977172"/>
                <a:chExt cx="503606" cy="432048"/>
              </a:xfrm>
            </p:grpSpPr>
            <p:sp>
              <p:nvSpPr>
                <p:cNvPr id="13529" name="Line 82"/>
                <p:cNvSpPr>
                  <a:spLocks noChangeShapeType="1"/>
                </p:cNvSpPr>
                <p:nvPr/>
              </p:nvSpPr>
              <p:spPr bwMode="auto">
                <a:xfrm>
                  <a:off x="5255952" y="4977172"/>
                  <a:ext cx="0" cy="43180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3530" name="Line 83"/>
                <p:cNvSpPr>
                  <a:spLocks noChangeShapeType="1"/>
                </p:cNvSpPr>
                <p:nvPr/>
              </p:nvSpPr>
              <p:spPr bwMode="auto">
                <a:xfrm flipH="1">
                  <a:off x="5290812" y="4977172"/>
                  <a:ext cx="1" cy="4320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3531" name="Line 84"/>
                <p:cNvSpPr>
                  <a:spLocks noChangeShapeType="1"/>
                </p:cNvSpPr>
                <p:nvPr/>
              </p:nvSpPr>
              <p:spPr bwMode="auto">
                <a:xfrm>
                  <a:off x="5290813" y="4977172"/>
                  <a:ext cx="252027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3532" name="Line 85"/>
                <p:cNvSpPr>
                  <a:spLocks noChangeShapeType="1"/>
                </p:cNvSpPr>
                <p:nvPr/>
              </p:nvSpPr>
              <p:spPr bwMode="auto">
                <a:xfrm flipV="1">
                  <a:off x="5290813" y="5409220"/>
                  <a:ext cx="252027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3533" name="Line 93"/>
                <p:cNvSpPr>
                  <a:spLocks noChangeShapeType="1"/>
                </p:cNvSpPr>
                <p:nvPr/>
              </p:nvSpPr>
              <p:spPr bwMode="auto">
                <a:xfrm flipH="1">
                  <a:off x="5039234" y="5193196"/>
                  <a:ext cx="21602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3534" name="Oval 145"/>
                <p:cNvSpPr>
                  <a:spLocks noChangeArrowheads="1"/>
                </p:cNvSpPr>
                <p:nvPr/>
              </p:nvSpPr>
              <p:spPr bwMode="auto">
                <a:xfrm>
                  <a:off x="5184068" y="5157192"/>
                  <a:ext cx="68771" cy="72008"/>
                </a:xfrm>
                <a:prstGeom prst="ellipse">
                  <a:avLst/>
                </a:prstGeom>
                <a:solidFill>
                  <a:schemeClr val="bg1"/>
                </a:solidFill>
                <a:ln w="9525" algn="ctr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en-US">
                    <a:latin typeface="Calibri" panose="020F0502020204030204" pitchFamily="34" charset="0"/>
                  </a:endParaRPr>
                </a:p>
              </p:txBody>
            </p:sp>
          </p:grpSp>
          <p:grpSp>
            <p:nvGrpSpPr>
              <p:cNvPr id="13332" name="Group 107"/>
              <p:cNvGrpSpPr/>
              <p:nvPr/>
            </p:nvGrpSpPr>
            <p:grpSpPr bwMode="auto">
              <a:xfrm>
                <a:off x="5307012" y="2165552"/>
                <a:ext cx="503238" cy="431800"/>
                <a:chOff x="5040052" y="4977172"/>
                <a:chExt cx="504507" cy="432048"/>
              </a:xfrm>
            </p:grpSpPr>
            <p:sp>
              <p:nvSpPr>
                <p:cNvPr id="13523" name="Line 82"/>
                <p:cNvSpPr>
                  <a:spLocks noChangeShapeType="1"/>
                </p:cNvSpPr>
                <p:nvPr/>
              </p:nvSpPr>
              <p:spPr bwMode="auto">
                <a:xfrm>
                  <a:off x="5255952" y="4977172"/>
                  <a:ext cx="0" cy="43180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3524" name="Line 83"/>
                <p:cNvSpPr>
                  <a:spLocks noChangeShapeType="1"/>
                </p:cNvSpPr>
                <p:nvPr/>
              </p:nvSpPr>
              <p:spPr bwMode="auto">
                <a:xfrm>
                  <a:off x="5292532" y="4977172"/>
                  <a:ext cx="0" cy="4320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3525" name="Line 84"/>
                <p:cNvSpPr>
                  <a:spLocks noChangeShapeType="1"/>
                </p:cNvSpPr>
                <p:nvPr/>
              </p:nvSpPr>
              <p:spPr bwMode="auto">
                <a:xfrm>
                  <a:off x="5292531" y="4977172"/>
                  <a:ext cx="2520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3526" name="Line 85"/>
                <p:cNvSpPr>
                  <a:spLocks noChangeShapeType="1"/>
                </p:cNvSpPr>
                <p:nvPr/>
              </p:nvSpPr>
              <p:spPr bwMode="auto">
                <a:xfrm flipV="1">
                  <a:off x="5292531" y="5409220"/>
                  <a:ext cx="2520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3527" name="Line 93"/>
                <p:cNvSpPr>
                  <a:spLocks noChangeShapeType="1"/>
                </p:cNvSpPr>
                <p:nvPr/>
              </p:nvSpPr>
              <p:spPr bwMode="auto">
                <a:xfrm flipH="1">
                  <a:off x="5040052" y="5193196"/>
                  <a:ext cx="21602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3528" name="Oval 145"/>
                <p:cNvSpPr>
                  <a:spLocks noChangeArrowheads="1"/>
                </p:cNvSpPr>
                <p:nvPr/>
              </p:nvSpPr>
              <p:spPr bwMode="auto">
                <a:xfrm>
                  <a:off x="5184068" y="5157192"/>
                  <a:ext cx="68771" cy="72008"/>
                </a:xfrm>
                <a:prstGeom prst="ellipse">
                  <a:avLst/>
                </a:prstGeom>
                <a:solidFill>
                  <a:schemeClr val="bg1"/>
                </a:solidFill>
                <a:ln w="9525" algn="ctr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en-US">
                    <a:latin typeface="Calibri" panose="020F0502020204030204" pitchFamily="34" charset="0"/>
                  </a:endParaRPr>
                </a:p>
              </p:txBody>
            </p:sp>
          </p:grpSp>
          <p:sp>
            <p:nvSpPr>
              <p:cNvPr id="13333" name="Oval 41"/>
              <p:cNvSpPr>
                <a:spLocks noChangeArrowheads="1"/>
              </p:cNvSpPr>
              <p:nvPr/>
            </p:nvSpPr>
            <p:spPr bwMode="auto">
              <a:xfrm>
                <a:off x="5776912" y="2882900"/>
                <a:ext cx="71438" cy="71437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13334" name="Oval 42"/>
              <p:cNvSpPr>
                <a:spLocks noChangeArrowheads="1"/>
              </p:cNvSpPr>
              <p:nvPr/>
            </p:nvSpPr>
            <p:spPr bwMode="auto">
              <a:xfrm>
                <a:off x="5235575" y="2343150"/>
                <a:ext cx="71437" cy="71437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13335" name="Line 60"/>
              <p:cNvSpPr>
                <a:spLocks noChangeShapeType="1"/>
              </p:cNvSpPr>
              <p:nvPr/>
            </p:nvSpPr>
            <p:spPr bwMode="auto">
              <a:xfrm flipV="1">
                <a:off x="6642100" y="1181100"/>
                <a:ext cx="0" cy="96837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pt-BR"/>
              </a:p>
            </p:txBody>
          </p:sp>
          <p:grpSp>
            <p:nvGrpSpPr>
              <p:cNvPr id="13336" name="Group 93"/>
              <p:cNvGrpSpPr/>
              <p:nvPr/>
            </p:nvGrpSpPr>
            <p:grpSpPr bwMode="auto">
              <a:xfrm flipH="1">
                <a:off x="6653192" y="2165552"/>
                <a:ext cx="503237" cy="431800"/>
                <a:chOff x="5039234" y="4977172"/>
                <a:chExt cx="503606" cy="432048"/>
              </a:xfrm>
            </p:grpSpPr>
            <p:sp>
              <p:nvSpPr>
                <p:cNvPr id="13517" name="Line 82"/>
                <p:cNvSpPr>
                  <a:spLocks noChangeShapeType="1"/>
                </p:cNvSpPr>
                <p:nvPr/>
              </p:nvSpPr>
              <p:spPr bwMode="auto">
                <a:xfrm>
                  <a:off x="5255952" y="4977172"/>
                  <a:ext cx="0" cy="43180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3518" name="Line 83"/>
                <p:cNvSpPr>
                  <a:spLocks noChangeShapeType="1"/>
                </p:cNvSpPr>
                <p:nvPr/>
              </p:nvSpPr>
              <p:spPr bwMode="auto">
                <a:xfrm flipH="1">
                  <a:off x="5290812" y="4977172"/>
                  <a:ext cx="1" cy="4320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3519" name="Line 84"/>
                <p:cNvSpPr>
                  <a:spLocks noChangeShapeType="1"/>
                </p:cNvSpPr>
                <p:nvPr/>
              </p:nvSpPr>
              <p:spPr bwMode="auto">
                <a:xfrm>
                  <a:off x="5290813" y="4977172"/>
                  <a:ext cx="252027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3520" name="Line 85"/>
                <p:cNvSpPr>
                  <a:spLocks noChangeShapeType="1"/>
                </p:cNvSpPr>
                <p:nvPr/>
              </p:nvSpPr>
              <p:spPr bwMode="auto">
                <a:xfrm flipV="1">
                  <a:off x="5290813" y="5409220"/>
                  <a:ext cx="252027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3521" name="Line 93"/>
                <p:cNvSpPr>
                  <a:spLocks noChangeShapeType="1"/>
                </p:cNvSpPr>
                <p:nvPr/>
              </p:nvSpPr>
              <p:spPr bwMode="auto">
                <a:xfrm flipH="1">
                  <a:off x="5039234" y="5193196"/>
                  <a:ext cx="21602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3522" name="Oval 145"/>
                <p:cNvSpPr>
                  <a:spLocks noChangeArrowheads="1"/>
                </p:cNvSpPr>
                <p:nvPr/>
              </p:nvSpPr>
              <p:spPr bwMode="auto">
                <a:xfrm>
                  <a:off x="5184068" y="5157192"/>
                  <a:ext cx="68771" cy="72008"/>
                </a:xfrm>
                <a:prstGeom prst="ellipse">
                  <a:avLst/>
                </a:prstGeom>
                <a:solidFill>
                  <a:schemeClr val="bg1"/>
                </a:solidFill>
                <a:ln w="9525" algn="ctr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en-US">
                    <a:latin typeface="Calibri" panose="020F0502020204030204" pitchFamily="34" charset="0"/>
                  </a:endParaRPr>
                </a:p>
              </p:txBody>
            </p:sp>
          </p:grpSp>
          <p:sp>
            <p:nvSpPr>
              <p:cNvPr id="13337" name="Line 61"/>
              <p:cNvSpPr>
                <a:spLocks noChangeShapeType="1"/>
              </p:cNvSpPr>
              <p:nvPr/>
            </p:nvSpPr>
            <p:spPr bwMode="auto">
              <a:xfrm flipV="1">
                <a:off x="3695700" y="1178699"/>
                <a:ext cx="0" cy="208853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pt-BR"/>
              </a:p>
            </p:txBody>
          </p:sp>
          <p:grpSp>
            <p:nvGrpSpPr>
              <p:cNvPr id="13338" name="Group 207"/>
              <p:cNvGrpSpPr/>
              <p:nvPr/>
            </p:nvGrpSpPr>
            <p:grpSpPr bwMode="auto">
              <a:xfrm>
                <a:off x="3263900" y="3267236"/>
                <a:ext cx="431800" cy="431800"/>
                <a:chOff x="680" y="1344"/>
                <a:chExt cx="272" cy="272"/>
              </a:xfrm>
            </p:grpSpPr>
            <p:sp>
              <p:nvSpPr>
                <p:cNvPr id="13511" name="Line 82"/>
                <p:cNvSpPr>
                  <a:spLocks noChangeShapeType="1"/>
                </p:cNvSpPr>
                <p:nvPr/>
              </p:nvSpPr>
              <p:spPr bwMode="auto">
                <a:xfrm>
                  <a:off x="771" y="1344"/>
                  <a:ext cx="0" cy="2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3512" name="Line 83"/>
                <p:cNvSpPr>
                  <a:spLocks noChangeShapeType="1"/>
                </p:cNvSpPr>
                <p:nvPr/>
              </p:nvSpPr>
              <p:spPr bwMode="auto">
                <a:xfrm>
                  <a:off x="794" y="1344"/>
                  <a:ext cx="0" cy="2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3513" name="Line 84"/>
                <p:cNvSpPr>
                  <a:spLocks noChangeShapeType="1"/>
                </p:cNvSpPr>
                <p:nvPr/>
              </p:nvSpPr>
              <p:spPr bwMode="auto">
                <a:xfrm>
                  <a:off x="794" y="1344"/>
                  <a:ext cx="15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3514" name="Line 85"/>
                <p:cNvSpPr>
                  <a:spLocks noChangeShapeType="1"/>
                </p:cNvSpPr>
                <p:nvPr/>
              </p:nvSpPr>
              <p:spPr bwMode="auto">
                <a:xfrm flipV="1">
                  <a:off x="794" y="1616"/>
                  <a:ext cx="15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3515" name="Line 93"/>
                <p:cNvSpPr>
                  <a:spLocks noChangeShapeType="1"/>
                </p:cNvSpPr>
                <p:nvPr/>
              </p:nvSpPr>
              <p:spPr bwMode="auto">
                <a:xfrm flipH="1">
                  <a:off x="680" y="1480"/>
                  <a:ext cx="91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3516" name="Oval 145"/>
                <p:cNvSpPr>
                  <a:spLocks noChangeArrowheads="1"/>
                </p:cNvSpPr>
                <p:nvPr/>
              </p:nvSpPr>
              <p:spPr bwMode="auto">
                <a:xfrm>
                  <a:off x="725" y="1457"/>
                  <a:ext cx="44" cy="46"/>
                </a:xfrm>
                <a:prstGeom prst="ellipse">
                  <a:avLst/>
                </a:prstGeom>
                <a:solidFill>
                  <a:schemeClr val="bg1"/>
                </a:solidFill>
                <a:ln w="9525" algn="ctr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en-US">
                    <a:latin typeface="Calibri" panose="020F0502020204030204" pitchFamily="34" charset="0"/>
                  </a:endParaRPr>
                </a:p>
              </p:txBody>
            </p:sp>
          </p:grpSp>
          <p:sp>
            <p:nvSpPr>
              <p:cNvPr id="13339" name="Line 64"/>
              <p:cNvSpPr>
                <a:spLocks noChangeShapeType="1"/>
              </p:cNvSpPr>
              <p:nvPr/>
            </p:nvSpPr>
            <p:spPr bwMode="auto">
              <a:xfrm flipH="1">
                <a:off x="3695699" y="3700462"/>
                <a:ext cx="793" cy="118903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3340" name="Line 65"/>
              <p:cNvSpPr>
                <a:spLocks noChangeShapeType="1"/>
              </p:cNvSpPr>
              <p:nvPr/>
            </p:nvSpPr>
            <p:spPr bwMode="auto">
              <a:xfrm flipH="1">
                <a:off x="6641306" y="2593478"/>
                <a:ext cx="794" cy="211504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3341" name="Line 66"/>
              <p:cNvSpPr>
                <a:spLocks noChangeShapeType="1"/>
              </p:cNvSpPr>
              <p:nvPr/>
            </p:nvSpPr>
            <p:spPr bwMode="auto">
              <a:xfrm>
                <a:off x="4657725" y="2593975"/>
                <a:ext cx="1587" cy="85566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3342" name="Line 67"/>
              <p:cNvSpPr>
                <a:spLocks noChangeShapeType="1"/>
              </p:cNvSpPr>
              <p:nvPr/>
            </p:nvSpPr>
            <p:spPr bwMode="auto">
              <a:xfrm>
                <a:off x="5813425" y="2593975"/>
                <a:ext cx="0" cy="157397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3343" name="Line 61"/>
              <p:cNvSpPr>
                <a:spLocks noChangeShapeType="1"/>
              </p:cNvSpPr>
              <p:nvPr/>
            </p:nvSpPr>
            <p:spPr bwMode="auto">
              <a:xfrm flipV="1">
                <a:off x="4657725" y="3052763"/>
                <a:ext cx="0" cy="64769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pt-BR"/>
              </a:p>
            </p:txBody>
          </p:sp>
          <p:grpSp>
            <p:nvGrpSpPr>
              <p:cNvPr id="13344" name="Group 107"/>
              <p:cNvGrpSpPr/>
              <p:nvPr/>
            </p:nvGrpSpPr>
            <p:grpSpPr bwMode="auto">
              <a:xfrm>
                <a:off x="4158774" y="3707072"/>
                <a:ext cx="503238" cy="431800"/>
                <a:chOff x="5040052" y="4977172"/>
                <a:chExt cx="504507" cy="432048"/>
              </a:xfrm>
            </p:grpSpPr>
            <p:sp>
              <p:nvSpPr>
                <p:cNvPr id="13505" name="Line 82"/>
                <p:cNvSpPr>
                  <a:spLocks noChangeShapeType="1"/>
                </p:cNvSpPr>
                <p:nvPr/>
              </p:nvSpPr>
              <p:spPr bwMode="auto">
                <a:xfrm>
                  <a:off x="5255952" y="4977172"/>
                  <a:ext cx="0" cy="43180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3506" name="Line 83"/>
                <p:cNvSpPr>
                  <a:spLocks noChangeShapeType="1"/>
                </p:cNvSpPr>
                <p:nvPr/>
              </p:nvSpPr>
              <p:spPr bwMode="auto">
                <a:xfrm>
                  <a:off x="5292532" y="4977172"/>
                  <a:ext cx="0" cy="4320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3507" name="Line 84"/>
                <p:cNvSpPr>
                  <a:spLocks noChangeShapeType="1"/>
                </p:cNvSpPr>
                <p:nvPr/>
              </p:nvSpPr>
              <p:spPr bwMode="auto">
                <a:xfrm>
                  <a:off x="5292531" y="4977172"/>
                  <a:ext cx="2520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3508" name="Line 85"/>
                <p:cNvSpPr>
                  <a:spLocks noChangeShapeType="1"/>
                </p:cNvSpPr>
                <p:nvPr/>
              </p:nvSpPr>
              <p:spPr bwMode="auto">
                <a:xfrm flipV="1">
                  <a:off x="5292531" y="5409220"/>
                  <a:ext cx="2520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3509" name="Line 93"/>
                <p:cNvSpPr>
                  <a:spLocks noChangeShapeType="1"/>
                </p:cNvSpPr>
                <p:nvPr/>
              </p:nvSpPr>
              <p:spPr bwMode="auto">
                <a:xfrm flipH="1">
                  <a:off x="5040052" y="5193196"/>
                  <a:ext cx="21602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3510" name="Oval 145"/>
                <p:cNvSpPr>
                  <a:spLocks noChangeArrowheads="1"/>
                </p:cNvSpPr>
                <p:nvPr/>
              </p:nvSpPr>
              <p:spPr bwMode="auto">
                <a:xfrm>
                  <a:off x="5184068" y="5157192"/>
                  <a:ext cx="68771" cy="72008"/>
                </a:xfrm>
                <a:prstGeom prst="ellipse">
                  <a:avLst/>
                </a:prstGeom>
                <a:solidFill>
                  <a:schemeClr val="bg1"/>
                </a:solidFill>
                <a:ln w="9525" algn="ctr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en-US">
                    <a:latin typeface="Calibri" panose="020F0502020204030204" pitchFamily="34" charset="0"/>
                  </a:endParaRPr>
                </a:p>
              </p:txBody>
            </p:sp>
          </p:grpSp>
          <p:sp>
            <p:nvSpPr>
              <p:cNvPr id="13345" name="Line 96"/>
              <p:cNvSpPr>
                <a:spLocks noChangeShapeType="1"/>
              </p:cNvSpPr>
              <p:nvPr/>
            </p:nvSpPr>
            <p:spPr bwMode="auto">
              <a:xfrm>
                <a:off x="3263900" y="3475992"/>
                <a:ext cx="0" cy="4519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3346" name="Line 97"/>
              <p:cNvSpPr>
                <a:spLocks noChangeShapeType="1"/>
              </p:cNvSpPr>
              <p:nvPr/>
            </p:nvSpPr>
            <p:spPr bwMode="auto">
              <a:xfrm flipV="1">
                <a:off x="3263900" y="3927164"/>
                <a:ext cx="1027112" cy="79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3347" name="Oval 98"/>
              <p:cNvSpPr>
                <a:spLocks noChangeArrowheads="1"/>
              </p:cNvSpPr>
              <p:nvPr/>
            </p:nvSpPr>
            <p:spPr bwMode="auto">
              <a:xfrm>
                <a:off x="3660775" y="3891446"/>
                <a:ext cx="71437" cy="71437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en-US">
                  <a:latin typeface="Calibri" panose="020F0502020204030204" pitchFamily="34" charset="0"/>
                </a:endParaRPr>
              </a:p>
            </p:txBody>
          </p:sp>
          <p:grpSp>
            <p:nvGrpSpPr>
              <p:cNvPr id="13348" name="Group 147"/>
              <p:cNvGrpSpPr/>
              <p:nvPr/>
            </p:nvGrpSpPr>
            <p:grpSpPr bwMode="auto">
              <a:xfrm>
                <a:off x="5307012" y="4889501"/>
                <a:ext cx="504825" cy="431800"/>
                <a:chOff x="2834" y="2568"/>
                <a:chExt cx="318" cy="272"/>
              </a:xfrm>
            </p:grpSpPr>
            <p:sp>
              <p:nvSpPr>
                <p:cNvPr id="13500" name="Line 82"/>
                <p:cNvSpPr>
                  <a:spLocks noChangeShapeType="1"/>
                </p:cNvSpPr>
                <p:nvPr/>
              </p:nvSpPr>
              <p:spPr bwMode="auto">
                <a:xfrm>
                  <a:off x="2970" y="2568"/>
                  <a:ext cx="0" cy="2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3501" name="Line 83"/>
                <p:cNvSpPr>
                  <a:spLocks noChangeShapeType="1"/>
                </p:cNvSpPr>
                <p:nvPr/>
              </p:nvSpPr>
              <p:spPr bwMode="auto">
                <a:xfrm>
                  <a:off x="2993" y="2568"/>
                  <a:ext cx="0" cy="2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3502" name="Line 84"/>
                <p:cNvSpPr>
                  <a:spLocks noChangeShapeType="1"/>
                </p:cNvSpPr>
                <p:nvPr/>
              </p:nvSpPr>
              <p:spPr bwMode="auto">
                <a:xfrm>
                  <a:off x="2993" y="2568"/>
                  <a:ext cx="159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3503" name="Line 85"/>
                <p:cNvSpPr>
                  <a:spLocks noChangeShapeType="1"/>
                </p:cNvSpPr>
                <p:nvPr/>
              </p:nvSpPr>
              <p:spPr bwMode="auto">
                <a:xfrm flipV="1">
                  <a:off x="2993" y="2840"/>
                  <a:ext cx="159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3504" name="Line 93"/>
                <p:cNvSpPr>
                  <a:spLocks noChangeShapeType="1"/>
                </p:cNvSpPr>
                <p:nvPr/>
              </p:nvSpPr>
              <p:spPr bwMode="auto">
                <a:xfrm flipH="1">
                  <a:off x="2834" y="2704"/>
                  <a:ext cx="1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</p:grpSp>
          <p:grpSp>
            <p:nvGrpSpPr>
              <p:cNvPr id="13349" name="Group 147"/>
              <p:cNvGrpSpPr/>
              <p:nvPr/>
            </p:nvGrpSpPr>
            <p:grpSpPr bwMode="auto">
              <a:xfrm flipH="1">
                <a:off x="3695700" y="4889501"/>
                <a:ext cx="503237" cy="431800"/>
                <a:chOff x="2834" y="2568"/>
                <a:chExt cx="317" cy="272"/>
              </a:xfrm>
            </p:grpSpPr>
            <p:sp>
              <p:nvSpPr>
                <p:cNvPr id="13495" name="Line 82"/>
                <p:cNvSpPr>
                  <a:spLocks noChangeShapeType="1"/>
                </p:cNvSpPr>
                <p:nvPr/>
              </p:nvSpPr>
              <p:spPr bwMode="auto">
                <a:xfrm>
                  <a:off x="2970" y="2568"/>
                  <a:ext cx="0" cy="2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3496" name="Line 83"/>
                <p:cNvSpPr>
                  <a:spLocks noChangeShapeType="1"/>
                </p:cNvSpPr>
                <p:nvPr/>
              </p:nvSpPr>
              <p:spPr bwMode="auto">
                <a:xfrm>
                  <a:off x="2992" y="2568"/>
                  <a:ext cx="0" cy="2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3497" name="Line 84"/>
                <p:cNvSpPr>
                  <a:spLocks noChangeShapeType="1"/>
                </p:cNvSpPr>
                <p:nvPr/>
              </p:nvSpPr>
              <p:spPr bwMode="auto">
                <a:xfrm>
                  <a:off x="2992" y="2568"/>
                  <a:ext cx="159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3498" name="Line 85"/>
                <p:cNvSpPr>
                  <a:spLocks noChangeShapeType="1"/>
                </p:cNvSpPr>
                <p:nvPr/>
              </p:nvSpPr>
              <p:spPr bwMode="auto">
                <a:xfrm flipV="1">
                  <a:off x="2992" y="2840"/>
                  <a:ext cx="159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3499" name="Line 93"/>
                <p:cNvSpPr>
                  <a:spLocks noChangeShapeType="1"/>
                </p:cNvSpPr>
                <p:nvPr/>
              </p:nvSpPr>
              <p:spPr bwMode="auto">
                <a:xfrm flipH="1">
                  <a:off x="2834" y="2704"/>
                  <a:ext cx="1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</p:grpSp>
          <p:grpSp>
            <p:nvGrpSpPr>
              <p:cNvPr id="13350" name="Group 147"/>
              <p:cNvGrpSpPr/>
              <p:nvPr/>
            </p:nvGrpSpPr>
            <p:grpSpPr bwMode="auto">
              <a:xfrm flipH="1">
                <a:off x="4660900" y="4889501"/>
                <a:ext cx="503237" cy="431800"/>
                <a:chOff x="2834" y="2568"/>
                <a:chExt cx="317" cy="272"/>
              </a:xfrm>
            </p:grpSpPr>
            <p:sp>
              <p:nvSpPr>
                <p:cNvPr id="13490" name="Line 82"/>
                <p:cNvSpPr>
                  <a:spLocks noChangeShapeType="1"/>
                </p:cNvSpPr>
                <p:nvPr/>
              </p:nvSpPr>
              <p:spPr bwMode="auto">
                <a:xfrm>
                  <a:off x="2970" y="2568"/>
                  <a:ext cx="0" cy="2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3491" name="Line 83"/>
                <p:cNvSpPr>
                  <a:spLocks noChangeShapeType="1"/>
                </p:cNvSpPr>
                <p:nvPr/>
              </p:nvSpPr>
              <p:spPr bwMode="auto">
                <a:xfrm>
                  <a:off x="2992" y="2568"/>
                  <a:ext cx="0" cy="2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3492" name="Line 84"/>
                <p:cNvSpPr>
                  <a:spLocks noChangeShapeType="1"/>
                </p:cNvSpPr>
                <p:nvPr/>
              </p:nvSpPr>
              <p:spPr bwMode="auto">
                <a:xfrm>
                  <a:off x="2992" y="2568"/>
                  <a:ext cx="159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3493" name="Line 85"/>
                <p:cNvSpPr>
                  <a:spLocks noChangeShapeType="1"/>
                </p:cNvSpPr>
                <p:nvPr/>
              </p:nvSpPr>
              <p:spPr bwMode="auto">
                <a:xfrm flipV="1">
                  <a:off x="2992" y="2840"/>
                  <a:ext cx="159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3494" name="Line 93"/>
                <p:cNvSpPr>
                  <a:spLocks noChangeShapeType="1"/>
                </p:cNvSpPr>
                <p:nvPr/>
              </p:nvSpPr>
              <p:spPr bwMode="auto">
                <a:xfrm flipH="1">
                  <a:off x="2834" y="2704"/>
                  <a:ext cx="1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</p:grpSp>
          <p:sp>
            <p:nvSpPr>
              <p:cNvPr id="13351" name="Line 117"/>
              <p:cNvSpPr>
                <a:spLocks noChangeShapeType="1"/>
              </p:cNvSpPr>
              <p:nvPr/>
            </p:nvSpPr>
            <p:spPr bwMode="auto">
              <a:xfrm flipH="1">
                <a:off x="4659312" y="4133851"/>
                <a:ext cx="2700" cy="75565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3352" name="Line 119"/>
              <p:cNvSpPr>
                <a:spLocks noChangeShapeType="1"/>
              </p:cNvSpPr>
              <p:nvPr/>
            </p:nvSpPr>
            <p:spPr bwMode="auto">
              <a:xfrm>
                <a:off x="4003674" y="5104607"/>
                <a:ext cx="1519237" cy="79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3353" name="Line 58"/>
              <p:cNvSpPr>
                <a:spLocks noChangeShapeType="1"/>
              </p:cNvSpPr>
              <p:nvPr/>
            </p:nvSpPr>
            <p:spPr bwMode="auto">
              <a:xfrm flipV="1">
                <a:off x="4659312" y="4457701"/>
                <a:ext cx="46831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3354" name="Line 59"/>
              <p:cNvSpPr>
                <a:spLocks noChangeShapeType="1"/>
              </p:cNvSpPr>
              <p:nvPr/>
            </p:nvSpPr>
            <p:spPr bwMode="auto">
              <a:xfrm flipH="1">
                <a:off x="5126037" y="4457701"/>
                <a:ext cx="0" cy="6477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3355" name="Oval 123"/>
              <p:cNvSpPr>
                <a:spLocks noChangeArrowheads="1"/>
              </p:cNvSpPr>
              <p:nvPr/>
            </p:nvSpPr>
            <p:spPr bwMode="auto">
              <a:xfrm>
                <a:off x="5091112" y="5068889"/>
                <a:ext cx="71438" cy="71437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13356" name="Oval 124"/>
              <p:cNvSpPr>
                <a:spLocks noChangeArrowheads="1"/>
              </p:cNvSpPr>
              <p:nvPr/>
            </p:nvSpPr>
            <p:spPr bwMode="auto">
              <a:xfrm>
                <a:off x="4622800" y="4421189"/>
                <a:ext cx="71437" cy="71437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en-US">
                  <a:latin typeface="Calibri" panose="020F0502020204030204" pitchFamily="34" charset="0"/>
                </a:endParaRPr>
              </a:p>
            </p:txBody>
          </p:sp>
          <p:grpSp>
            <p:nvGrpSpPr>
              <p:cNvPr id="13357" name="Group 147"/>
              <p:cNvGrpSpPr/>
              <p:nvPr/>
            </p:nvGrpSpPr>
            <p:grpSpPr bwMode="auto">
              <a:xfrm rot="10800000">
                <a:off x="5829298" y="4167947"/>
                <a:ext cx="504825" cy="431800"/>
                <a:chOff x="2834" y="2568"/>
                <a:chExt cx="318" cy="272"/>
              </a:xfrm>
            </p:grpSpPr>
            <p:sp>
              <p:nvSpPr>
                <p:cNvPr id="13485" name="Line 82"/>
                <p:cNvSpPr>
                  <a:spLocks noChangeShapeType="1"/>
                </p:cNvSpPr>
                <p:nvPr/>
              </p:nvSpPr>
              <p:spPr bwMode="auto">
                <a:xfrm>
                  <a:off x="2970" y="2568"/>
                  <a:ext cx="0" cy="2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3486" name="Line 83"/>
                <p:cNvSpPr>
                  <a:spLocks noChangeShapeType="1"/>
                </p:cNvSpPr>
                <p:nvPr/>
              </p:nvSpPr>
              <p:spPr bwMode="auto">
                <a:xfrm>
                  <a:off x="2993" y="2568"/>
                  <a:ext cx="0" cy="2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3487" name="Line 84"/>
                <p:cNvSpPr>
                  <a:spLocks noChangeShapeType="1"/>
                </p:cNvSpPr>
                <p:nvPr/>
              </p:nvSpPr>
              <p:spPr bwMode="auto">
                <a:xfrm>
                  <a:off x="2993" y="2568"/>
                  <a:ext cx="159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3488" name="Line 85"/>
                <p:cNvSpPr>
                  <a:spLocks noChangeShapeType="1"/>
                </p:cNvSpPr>
                <p:nvPr/>
              </p:nvSpPr>
              <p:spPr bwMode="auto">
                <a:xfrm flipV="1">
                  <a:off x="2993" y="2840"/>
                  <a:ext cx="159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3489" name="Line 93"/>
                <p:cNvSpPr>
                  <a:spLocks noChangeShapeType="1"/>
                </p:cNvSpPr>
                <p:nvPr/>
              </p:nvSpPr>
              <p:spPr bwMode="auto">
                <a:xfrm flipH="1">
                  <a:off x="2834" y="2704"/>
                  <a:ext cx="1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</p:grpSp>
          <p:sp>
            <p:nvSpPr>
              <p:cNvPr id="13358" name="Line 132"/>
              <p:cNvSpPr>
                <a:spLocks noChangeShapeType="1"/>
              </p:cNvSpPr>
              <p:nvPr/>
            </p:nvSpPr>
            <p:spPr bwMode="auto">
              <a:xfrm>
                <a:off x="5813425" y="4600576"/>
                <a:ext cx="0" cy="2889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3359" name="Line 82"/>
              <p:cNvSpPr>
                <a:spLocks noChangeShapeType="1"/>
              </p:cNvSpPr>
              <p:nvPr/>
            </p:nvSpPr>
            <p:spPr bwMode="auto">
              <a:xfrm flipH="1">
                <a:off x="6940529" y="4707369"/>
                <a:ext cx="0" cy="4318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3360" name="Line 83"/>
              <p:cNvSpPr>
                <a:spLocks noChangeShapeType="1"/>
              </p:cNvSpPr>
              <p:nvPr/>
            </p:nvSpPr>
            <p:spPr bwMode="auto">
              <a:xfrm flipH="1">
                <a:off x="6905604" y="4707369"/>
                <a:ext cx="0" cy="4318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3361" name="Line 84"/>
              <p:cNvSpPr>
                <a:spLocks noChangeShapeType="1"/>
              </p:cNvSpPr>
              <p:nvPr/>
            </p:nvSpPr>
            <p:spPr bwMode="auto">
              <a:xfrm flipH="1">
                <a:off x="6653192" y="4707369"/>
                <a:ext cx="25241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3362" name="Line 85"/>
              <p:cNvSpPr>
                <a:spLocks noChangeShapeType="1"/>
              </p:cNvSpPr>
              <p:nvPr/>
            </p:nvSpPr>
            <p:spPr bwMode="auto">
              <a:xfrm flipH="1" flipV="1">
                <a:off x="6653192" y="5139169"/>
                <a:ext cx="25241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3363" name="Line 93"/>
              <p:cNvSpPr>
                <a:spLocks noChangeShapeType="1"/>
              </p:cNvSpPr>
              <p:nvPr/>
            </p:nvSpPr>
            <p:spPr bwMode="auto">
              <a:xfrm>
                <a:off x="6940529" y="4872469"/>
                <a:ext cx="7302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3364" name="Line 139"/>
              <p:cNvSpPr>
                <a:spLocks noChangeShapeType="1"/>
              </p:cNvSpPr>
              <p:nvPr/>
            </p:nvSpPr>
            <p:spPr bwMode="auto">
              <a:xfrm>
                <a:off x="6642100" y="5141914"/>
                <a:ext cx="0" cy="6111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3365" name="Line 140"/>
              <p:cNvSpPr>
                <a:spLocks noChangeShapeType="1"/>
              </p:cNvSpPr>
              <p:nvPr/>
            </p:nvSpPr>
            <p:spPr bwMode="auto">
              <a:xfrm>
                <a:off x="3695700" y="5321301"/>
                <a:ext cx="0" cy="43180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3366" name="Line 141"/>
              <p:cNvSpPr>
                <a:spLocks noChangeShapeType="1"/>
              </p:cNvSpPr>
              <p:nvPr/>
            </p:nvSpPr>
            <p:spPr bwMode="auto">
              <a:xfrm>
                <a:off x="4659312" y="5321301"/>
                <a:ext cx="0" cy="43179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3367" name="Line 142"/>
              <p:cNvSpPr>
                <a:spLocks noChangeShapeType="1"/>
              </p:cNvSpPr>
              <p:nvPr/>
            </p:nvSpPr>
            <p:spPr bwMode="auto">
              <a:xfrm>
                <a:off x="5813425" y="5321301"/>
                <a:ext cx="0" cy="43180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3368" name="Line 165"/>
              <p:cNvSpPr>
                <a:spLocks noChangeShapeType="1"/>
              </p:cNvSpPr>
              <p:nvPr/>
            </p:nvSpPr>
            <p:spPr bwMode="auto">
              <a:xfrm flipH="1">
                <a:off x="6334123" y="4383519"/>
                <a:ext cx="68610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3369" name="Oval 166"/>
              <p:cNvSpPr>
                <a:spLocks noChangeArrowheads="1"/>
              </p:cNvSpPr>
              <p:nvPr/>
            </p:nvSpPr>
            <p:spPr bwMode="auto">
              <a:xfrm>
                <a:off x="6616679" y="4348594"/>
                <a:ext cx="71438" cy="71437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13370" name="Rectangle 77"/>
              <p:cNvSpPr>
                <a:spLocks noChangeArrowheads="1"/>
              </p:cNvSpPr>
              <p:nvPr/>
            </p:nvSpPr>
            <p:spPr bwMode="auto">
              <a:xfrm>
                <a:off x="4587875" y="1360489"/>
                <a:ext cx="144462" cy="396875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endParaRPr 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13371" name="Oval 172"/>
              <p:cNvSpPr>
                <a:spLocks noChangeArrowheads="1"/>
              </p:cNvSpPr>
              <p:nvPr/>
            </p:nvSpPr>
            <p:spPr bwMode="auto">
              <a:xfrm>
                <a:off x="5782922" y="5716032"/>
                <a:ext cx="71438" cy="71437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13372" name="Oval 174"/>
              <p:cNvSpPr>
                <a:spLocks noChangeArrowheads="1"/>
              </p:cNvSpPr>
              <p:nvPr/>
            </p:nvSpPr>
            <p:spPr bwMode="auto">
              <a:xfrm>
                <a:off x="4626293" y="5714682"/>
                <a:ext cx="71437" cy="71438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13373" name="Rectangle 178"/>
              <p:cNvSpPr>
                <a:spLocks noChangeArrowheads="1"/>
              </p:cNvSpPr>
              <p:nvPr/>
            </p:nvSpPr>
            <p:spPr bwMode="auto">
              <a:xfrm>
                <a:off x="4967295" y="5769312"/>
                <a:ext cx="504825" cy="33857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20000"/>
                  </a:spcBef>
                </a:pPr>
                <a:r>
                  <a:rPr lang="pt-BR" sz="1600">
                    <a:latin typeface="Calibri" panose="020F0502020204030204" pitchFamily="34" charset="0"/>
                  </a:rPr>
                  <a:t>V</a:t>
                </a:r>
                <a:r>
                  <a:rPr lang="pt-BR" sz="1600" baseline="-25000">
                    <a:latin typeface="Calibri" panose="020F0502020204030204" pitchFamily="34" charset="0"/>
                  </a:rPr>
                  <a:t>SS</a:t>
                </a:r>
                <a:endParaRPr lang="pt-BR" sz="1600" baseline="-25000">
                  <a:latin typeface="Calibri" panose="020F0502020204030204" pitchFamily="34" charset="0"/>
                </a:endParaRPr>
              </a:p>
            </p:txBody>
          </p:sp>
          <p:sp>
            <p:nvSpPr>
              <p:cNvPr id="13374" name="Rectangle 179"/>
              <p:cNvSpPr>
                <a:spLocks noChangeArrowheads="1"/>
              </p:cNvSpPr>
              <p:nvPr/>
            </p:nvSpPr>
            <p:spPr bwMode="auto">
              <a:xfrm>
                <a:off x="5752157" y="2348976"/>
                <a:ext cx="560388" cy="33857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r>
                  <a:rPr lang="pt-BR" sz="1600">
                    <a:latin typeface="Calibri" panose="020F0502020204030204" pitchFamily="34" charset="0"/>
                  </a:rPr>
                  <a:t>M</a:t>
                </a:r>
                <a:r>
                  <a:rPr lang="pt-BR" sz="1600" baseline="-25000">
                    <a:latin typeface="Calibri" panose="020F0502020204030204" pitchFamily="34" charset="0"/>
                  </a:rPr>
                  <a:t>P2</a:t>
                </a:r>
                <a:endParaRPr lang="pt-BR" sz="1600" baseline="-25000">
                  <a:latin typeface="Calibri" panose="020F0502020204030204" pitchFamily="34" charset="0"/>
                </a:endParaRPr>
              </a:p>
            </p:txBody>
          </p:sp>
          <p:sp>
            <p:nvSpPr>
              <p:cNvPr id="13375" name="Rectangle 180"/>
              <p:cNvSpPr>
                <a:spLocks noChangeArrowheads="1"/>
              </p:cNvSpPr>
              <p:nvPr/>
            </p:nvSpPr>
            <p:spPr bwMode="auto">
              <a:xfrm>
                <a:off x="4239966" y="2348976"/>
                <a:ext cx="560388" cy="33857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20000"/>
                  </a:spcBef>
                </a:pPr>
                <a:r>
                  <a:rPr lang="pt-BR" sz="1600">
                    <a:latin typeface="Calibri" panose="020F0502020204030204" pitchFamily="34" charset="0"/>
                  </a:rPr>
                  <a:t>M</a:t>
                </a:r>
                <a:r>
                  <a:rPr lang="pt-BR" sz="1600" baseline="-25000">
                    <a:latin typeface="Calibri" panose="020F0502020204030204" pitchFamily="34" charset="0"/>
                  </a:rPr>
                  <a:t>P1</a:t>
                </a:r>
                <a:endParaRPr lang="pt-BR" sz="1600" baseline="-25000">
                  <a:latin typeface="Calibri" panose="020F0502020204030204" pitchFamily="34" charset="0"/>
                </a:endParaRPr>
              </a:p>
            </p:txBody>
          </p:sp>
          <p:sp>
            <p:nvSpPr>
              <p:cNvPr id="13376" name="Rectangle 182"/>
              <p:cNvSpPr>
                <a:spLocks noChangeArrowheads="1"/>
              </p:cNvSpPr>
              <p:nvPr/>
            </p:nvSpPr>
            <p:spPr bwMode="auto">
              <a:xfrm>
                <a:off x="4167957" y="5085458"/>
                <a:ext cx="516496" cy="33857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r>
                  <a:rPr lang="pt-BR" sz="1600">
                    <a:latin typeface="Calibri" panose="020F0502020204030204" pitchFamily="34" charset="0"/>
                  </a:rPr>
                  <a:t>M</a:t>
                </a:r>
                <a:r>
                  <a:rPr lang="pt-BR" sz="1600" baseline="-25000">
                    <a:latin typeface="Calibri" panose="020F0502020204030204" pitchFamily="34" charset="0"/>
                  </a:rPr>
                  <a:t>N1</a:t>
                </a:r>
                <a:endParaRPr lang="pt-BR" sz="1600" baseline="-25000">
                  <a:latin typeface="Calibri" panose="020F0502020204030204" pitchFamily="34" charset="0"/>
                </a:endParaRPr>
              </a:p>
            </p:txBody>
          </p:sp>
          <p:sp>
            <p:nvSpPr>
              <p:cNvPr id="13377" name="Rectangle 183"/>
              <p:cNvSpPr>
                <a:spLocks noChangeArrowheads="1"/>
              </p:cNvSpPr>
              <p:nvPr/>
            </p:nvSpPr>
            <p:spPr bwMode="auto">
              <a:xfrm>
                <a:off x="4391977" y="3790639"/>
                <a:ext cx="560387" cy="33857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r>
                  <a:rPr lang="pt-BR" sz="1600">
                    <a:latin typeface="Calibri" panose="020F0502020204030204" pitchFamily="34" charset="0"/>
                  </a:rPr>
                  <a:t>M</a:t>
                </a:r>
                <a:r>
                  <a:rPr lang="pt-BR" sz="1600" baseline="-25000">
                    <a:latin typeface="Calibri" panose="020F0502020204030204" pitchFamily="34" charset="0"/>
                  </a:rPr>
                  <a:t>P3</a:t>
                </a:r>
                <a:endParaRPr lang="pt-BR" sz="1600" baseline="-25000">
                  <a:latin typeface="Calibri" panose="020F0502020204030204" pitchFamily="34" charset="0"/>
                </a:endParaRPr>
              </a:p>
            </p:txBody>
          </p:sp>
          <p:sp>
            <p:nvSpPr>
              <p:cNvPr id="13378" name="Rectangle 184"/>
              <p:cNvSpPr>
                <a:spLocks noChangeArrowheads="1"/>
              </p:cNvSpPr>
              <p:nvPr/>
            </p:nvSpPr>
            <p:spPr bwMode="auto">
              <a:xfrm>
                <a:off x="6184211" y="2348975"/>
                <a:ext cx="560387" cy="33857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r>
                  <a:rPr lang="pt-BR" sz="1600">
                    <a:latin typeface="Calibri" panose="020F0502020204030204" pitchFamily="34" charset="0"/>
                  </a:rPr>
                  <a:t>M</a:t>
                </a:r>
                <a:r>
                  <a:rPr lang="pt-BR" sz="1600" baseline="-25000">
                    <a:latin typeface="Calibri" panose="020F0502020204030204" pitchFamily="34" charset="0"/>
                  </a:rPr>
                  <a:t>P4</a:t>
                </a:r>
                <a:endParaRPr lang="pt-BR" sz="1600" baseline="-25000">
                  <a:latin typeface="Calibri" panose="020F0502020204030204" pitchFamily="34" charset="0"/>
                </a:endParaRPr>
              </a:p>
            </p:txBody>
          </p:sp>
          <p:sp>
            <p:nvSpPr>
              <p:cNvPr id="13379" name="Rectangle 192"/>
              <p:cNvSpPr>
                <a:spLocks noChangeArrowheads="1"/>
              </p:cNvSpPr>
              <p:nvPr/>
            </p:nvSpPr>
            <p:spPr bwMode="auto">
              <a:xfrm>
                <a:off x="4744030" y="1412810"/>
                <a:ext cx="481020" cy="33857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r>
                  <a:rPr lang="pt-BR" sz="1600">
                    <a:latin typeface="Calibri" panose="020F0502020204030204" pitchFamily="34" charset="0"/>
                  </a:rPr>
                  <a:t>R</a:t>
                </a:r>
                <a:r>
                  <a:rPr lang="pt-BR" sz="1600" baseline="-25000">
                    <a:latin typeface="Calibri" panose="020F0502020204030204" pitchFamily="34" charset="0"/>
                  </a:rPr>
                  <a:t>1</a:t>
                </a:r>
                <a:endParaRPr lang="pt-BR" sz="1600" baseline="-25000">
                  <a:latin typeface="Calibri" panose="020F0502020204030204" pitchFamily="34" charset="0"/>
                </a:endParaRPr>
              </a:p>
            </p:txBody>
          </p:sp>
          <p:sp>
            <p:nvSpPr>
              <p:cNvPr id="13380" name="Rectangle 193"/>
              <p:cNvSpPr>
                <a:spLocks noChangeArrowheads="1"/>
              </p:cNvSpPr>
              <p:nvPr/>
            </p:nvSpPr>
            <p:spPr bwMode="auto">
              <a:xfrm>
                <a:off x="3443288" y="3338674"/>
                <a:ext cx="560388" cy="33857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r>
                  <a:rPr lang="pt-BR" sz="1600">
                    <a:latin typeface="Calibri" panose="020F0502020204030204" pitchFamily="34" charset="0"/>
                  </a:rPr>
                  <a:t>M</a:t>
                </a:r>
                <a:r>
                  <a:rPr lang="pt-BR" sz="1600" baseline="-25000">
                    <a:latin typeface="Calibri" panose="020F0502020204030204" pitchFamily="34" charset="0"/>
                  </a:rPr>
                  <a:t>P5</a:t>
                </a:r>
                <a:endParaRPr lang="pt-BR" sz="1600" baseline="-25000">
                  <a:latin typeface="Calibri" panose="020F0502020204030204" pitchFamily="34" charset="0"/>
                </a:endParaRPr>
              </a:p>
            </p:txBody>
          </p:sp>
          <p:sp>
            <p:nvSpPr>
              <p:cNvPr id="13381" name="Rectangle 198"/>
              <p:cNvSpPr>
                <a:spLocks noChangeArrowheads="1"/>
              </p:cNvSpPr>
              <p:nvPr/>
            </p:nvSpPr>
            <p:spPr bwMode="auto">
              <a:xfrm>
                <a:off x="6328229" y="4797407"/>
                <a:ext cx="516496" cy="33857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r>
                  <a:rPr lang="pt-BR" sz="1600">
                    <a:latin typeface="Calibri" panose="020F0502020204030204" pitchFamily="34" charset="0"/>
                  </a:rPr>
                  <a:t>M</a:t>
                </a:r>
                <a:r>
                  <a:rPr lang="pt-BR" sz="1600" baseline="-25000">
                    <a:latin typeface="Calibri" panose="020F0502020204030204" pitchFamily="34" charset="0"/>
                  </a:rPr>
                  <a:t>N5</a:t>
                </a:r>
                <a:endParaRPr lang="pt-BR" sz="1600" baseline="-25000">
                  <a:latin typeface="Calibri" panose="020F0502020204030204" pitchFamily="34" charset="0"/>
                </a:endParaRPr>
              </a:p>
            </p:txBody>
          </p:sp>
          <p:sp>
            <p:nvSpPr>
              <p:cNvPr id="13382" name="Rectangle 199"/>
              <p:cNvSpPr>
                <a:spLocks noChangeArrowheads="1"/>
              </p:cNvSpPr>
              <p:nvPr/>
            </p:nvSpPr>
            <p:spPr bwMode="auto">
              <a:xfrm>
                <a:off x="3303849" y="5013446"/>
                <a:ext cx="516496" cy="33857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r>
                  <a:rPr lang="pt-BR" sz="1600">
                    <a:latin typeface="Calibri" panose="020F0502020204030204" pitchFamily="34" charset="0"/>
                  </a:rPr>
                  <a:t>M</a:t>
                </a:r>
                <a:r>
                  <a:rPr lang="pt-BR" sz="1600" baseline="-25000">
                    <a:latin typeface="Calibri" panose="020F0502020204030204" pitchFamily="34" charset="0"/>
                  </a:rPr>
                  <a:t>N4</a:t>
                </a:r>
                <a:endParaRPr lang="pt-BR" sz="1600" baseline="-25000">
                  <a:latin typeface="Calibri" panose="020F0502020204030204" pitchFamily="34" charset="0"/>
                </a:endParaRPr>
              </a:p>
            </p:txBody>
          </p:sp>
          <p:sp>
            <p:nvSpPr>
              <p:cNvPr id="13383" name="Line 203"/>
              <p:cNvSpPr>
                <a:spLocks noChangeShapeType="1"/>
              </p:cNvSpPr>
              <p:nvPr/>
            </p:nvSpPr>
            <p:spPr bwMode="auto">
              <a:xfrm>
                <a:off x="7020224" y="4383519"/>
                <a:ext cx="0" cy="4996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3384" name="Line 204"/>
              <p:cNvSpPr>
                <a:spLocks noChangeShapeType="1"/>
              </p:cNvSpPr>
              <p:nvPr/>
            </p:nvSpPr>
            <p:spPr bwMode="auto">
              <a:xfrm flipH="1">
                <a:off x="5811837" y="2919412"/>
                <a:ext cx="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3385" name="Line 206"/>
              <p:cNvSpPr>
                <a:spLocks noChangeShapeType="1"/>
              </p:cNvSpPr>
              <p:nvPr/>
            </p:nvSpPr>
            <p:spPr bwMode="auto">
              <a:xfrm>
                <a:off x="5270500" y="2919412"/>
                <a:ext cx="54133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3386" name="Rectangle 210"/>
              <p:cNvSpPr>
                <a:spLocks noChangeArrowheads="1"/>
              </p:cNvSpPr>
              <p:nvPr/>
            </p:nvSpPr>
            <p:spPr bwMode="auto">
              <a:xfrm>
                <a:off x="6075342" y="4091231"/>
                <a:ext cx="612775" cy="27463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20000"/>
                  </a:spcBef>
                </a:pPr>
                <a:r>
                  <a:rPr lang="pt-BR" sz="1200">
                    <a:latin typeface="Calibri" panose="020F0502020204030204" pitchFamily="34" charset="0"/>
                  </a:rPr>
                  <a:t>V</a:t>
                </a:r>
                <a:r>
                  <a:rPr lang="pt-BR" sz="1200" baseline="-25000">
                    <a:latin typeface="Calibri" panose="020F0502020204030204" pitchFamily="34" charset="0"/>
                  </a:rPr>
                  <a:t>b1</a:t>
                </a:r>
                <a:endParaRPr lang="pt-BR" sz="1200" baseline="-25000">
                  <a:latin typeface="Calibri" panose="020F0502020204030204" pitchFamily="34" charset="0"/>
                </a:endParaRPr>
              </a:p>
            </p:txBody>
          </p:sp>
          <p:sp>
            <p:nvSpPr>
              <p:cNvPr id="13387" name="Rectangle 212"/>
              <p:cNvSpPr>
                <a:spLocks noChangeArrowheads="1"/>
              </p:cNvSpPr>
              <p:nvPr/>
            </p:nvSpPr>
            <p:spPr bwMode="auto">
              <a:xfrm>
                <a:off x="3155950" y="3964471"/>
                <a:ext cx="612775" cy="27463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20000"/>
                  </a:spcBef>
                </a:pPr>
                <a:r>
                  <a:rPr lang="pt-BR" sz="1200">
                    <a:latin typeface="Calibri" panose="020F0502020204030204" pitchFamily="34" charset="0"/>
                  </a:rPr>
                  <a:t>V</a:t>
                </a:r>
                <a:r>
                  <a:rPr lang="pt-BR" sz="1200" baseline="-25000">
                    <a:latin typeface="Calibri" panose="020F0502020204030204" pitchFamily="34" charset="0"/>
                  </a:rPr>
                  <a:t>b2</a:t>
                </a:r>
                <a:endParaRPr lang="pt-BR" sz="1200" baseline="-25000">
                  <a:latin typeface="Calibri" panose="020F0502020204030204" pitchFamily="34" charset="0"/>
                </a:endParaRPr>
              </a:p>
            </p:txBody>
          </p:sp>
          <p:sp>
            <p:nvSpPr>
              <p:cNvPr id="13388" name="Line 214"/>
              <p:cNvSpPr>
                <a:spLocks noChangeShapeType="1"/>
              </p:cNvSpPr>
              <p:nvPr/>
            </p:nvSpPr>
            <p:spPr bwMode="auto">
              <a:xfrm>
                <a:off x="7795297" y="3306944"/>
                <a:ext cx="0" cy="5048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3389" name="Rectangle 223"/>
              <p:cNvSpPr>
                <a:spLocks noChangeArrowheads="1"/>
              </p:cNvSpPr>
              <p:nvPr/>
            </p:nvSpPr>
            <p:spPr bwMode="auto">
              <a:xfrm>
                <a:off x="4960057" y="5229484"/>
                <a:ext cx="648082" cy="33857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20000"/>
                  </a:spcBef>
                </a:pPr>
                <a:r>
                  <a:rPr lang="pt-BR" sz="1600">
                    <a:latin typeface="Calibri" panose="020F0502020204030204" pitchFamily="34" charset="0"/>
                  </a:rPr>
                  <a:t>1:M1</a:t>
                </a:r>
                <a:endParaRPr lang="pt-BR" sz="1600" baseline="-25000">
                  <a:latin typeface="Calibri" panose="020F0502020204030204" pitchFamily="34" charset="0"/>
                </a:endParaRPr>
              </a:p>
            </p:txBody>
          </p:sp>
          <p:sp>
            <p:nvSpPr>
              <p:cNvPr id="13390" name="Line 60"/>
              <p:cNvSpPr>
                <a:spLocks noChangeShapeType="1"/>
              </p:cNvSpPr>
              <p:nvPr/>
            </p:nvSpPr>
            <p:spPr bwMode="auto">
              <a:xfrm flipH="1" flipV="1">
                <a:off x="7737637" y="1181101"/>
                <a:ext cx="0" cy="99067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pt-BR"/>
              </a:p>
            </p:txBody>
          </p:sp>
          <p:grpSp>
            <p:nvGrpSpPr>
              <p:cNvPr id="13391" name="Group 169"/>
              <p:cNvGrpSpPr/>
              <p:nvPr/>
            </p:nvGrpSpPr>
            <p:grpSpPr bwMode="auto">
              <a:xfrm>
                <a:off x="7961312" y="2822408"/>
                <a:ext cx="504825" cy="431800"/>
                <a:chOff x="5039234" y="4977172"/>
                <a:chExt cx="503606" cy="432048"/>
              </a:xfrm>
            </p:grpSpPr>
            <p:sp>
              <p:nvSpPr>
                <p:cNvPr id="13479" name="Line 82"/>
                <p:cNvSpPr>
                  <a:spLocks noChangeShapeType="1"/>
                </p:cNvSpPr>
                <p:nvPr/>
              </p:nvSpPr>
              <p:spPr bwMode="auto">
                <a:xfrm>
                  <a:off x="5255952" y="4977172"/>
                  <a:ext cx="0" cy="43180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3480" name="Line 83"/>
                <p:cNvSpPr>
                  <a:spLocks noChangeShapeType="1"/>
                </p:cNvSpPr>
                <p:nvPr/>
              </p:nvSpPr>
              <p:spPr bwMode="auto">
                <a:xfrm flipH="1">
                  <a:off x="5290812" y="4977172"/>
                  <a:ext cx="1" cy="4320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3481" name="Line 84"/>
                <p:cNvSpPr>
                  <a:spLocks noChangeShapeType="1"/>
                </p:cNvSpPr>
                <p:nvPr/>
              </p:nvSpPr>
              <p:spPr bwMode="auto">
                <a:xfrm>
                  <a:off x="5290813" y="4977172"/>
                  <a:ext cx="252027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3482" name="Line 85"/>
                <p:cNvSpPr>
                  <a:spLocks noChangeShapeType="1"/>
                </p:cNvSpPr>
                <p:nvPr/>
              </p:nvSpPr>
              <p:spPr bwMode="auto">
                <a:xfrm flipV="1">
                  <a:off x="5290813" y="5409220"/>
                  <a:ext cx="252027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3483" name="Line 93"/>
                <p:cNvSpPr>
                  <a:spLocks noChangeShapeType="1"/>
                </p:cNvSpPr>
                <p:nvPr/>
              </p:nvSpPr>
              <p:spPr bwMode="auto">
                <a:xfrm flipH="1">
                  <a:off x="5039234" y="5193196"/>
                  <a:ext cx="21602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3484" name="Oval 145"/>
                <p:cNvSpPr>
                  <a:spLocks noChangeArrowheads="1"/>
                </p:cNvSpPr>
                <p:nvPr/>
              </p:nvSpPr>
              <p:spPr bwMode="auto">
                <a:xfrm>
                  <a:off x="5184068" y="5157192"/>
                  <a:ext cx="68771" cy="72008"/>
                </a:xfrm>
                <a:prstGeom prst="ellipse">
                  <a:avLst/>
                </a:prstGeom>
                <a:solidFill>
                  <a:schemeClr val="bg1"/>
                </a:solidFill>
                <a:ln w="9525" algn="ctr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en-US">
                    <a:latin typeface="Calibri" panose="020F0502020204030204" pitchFamily="34" charset="0"/>
                  </a:endParaRPr>
                </a:p>
              </p:txBody>
            </p:sp>
          </p:grpSp>
          <p:sp>
            <p:nvSpPr>
              <p:cNvPr id="13392" name="Line 84"/>
              <p:cNvSpPr>
                <a:spLocks noChangeShapeType="1"/>
              </p:cNvSpPr>
              <p:nvPr/>
            </p:nvSpPr>
            <p:spPr bwMode="auto">
              <a:xfrm flipV="1">
                <a:off x="8452419" y="1178699"/>
                <a:ext cx="0" cy="16381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3393" name="Line 86"/>
              <p:cNvSpPr>
                <a:spLocks noChangeShapeType="1"/>
              </p:cNvSpPr>
              <p:nvPr/>
            </p:nvSpPr>
            <p:spPr bwMode="auto">
              <a:xfrm>
                <a:off x="7723848" y="2595609"/>
                <a:ext cx="0" cy="31574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3394" name="Rectangle 77"/>
              <p:cNvSpPr>
                <a:spLocks noChangeArrowheads="1"/>
              </p:cNvSpPr>
              <p:nvPr/>
            </p:nvSpPr>
            <p:spPr bwMode="auto">
              <a:xfrm>
                <a:off x="7652411" y="4648246"/>
                <a:ext cx="144462" cy="39528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endParaRPr 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13395" name="Line 88"/>
              <p:cNvSpPr>
                <a:spLocks noChangeShapeType="1"/>
              </p:cNvSpPr>
              <p:nvPr/>
            </p:nvSpPr>
            <p:spPr bwMode="auto">
              <a:xfrm>
                <a:off x="8466137" y="3259738"/>
                <a:ext cx="0" cy="81696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3396" name="Line 89"/>
              <p:cNvSpPr>
                <a:spLocks noChangeShapeType="1"/>
              </p:cNvSpPr>
              <p:nvPr/>
            </p:nvSpPr>
            <p:spPr bwMode="auto">
              <a:xfrm flipH="1">
                <a:off x="7683500" y="4076700"/>
                <a:ext cx="111601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3397" name="Oval 111"/>
              <p:cNvSpPr>
                <a:spLocks noChangeArrowheads="1"/>
              </p:cNvSpPr>
              <p:nvPr/>
            </p:nvSpPr>
            <p:spPr bwMode="auto">
              <a:xfrm>
                <a:off x="7691304" y="4045807"/>
                <a:ext cx="71438" cy="71438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13398" name="Rectangle 138"/>
              <p:cNvSpPr>
                <a:spLocks noChangeArrowheads="1"/>
              </p:cNvSpPr>
              <p:nvPr/>
            </p:nvSpPr>
            <p:spPr bwMode="auto">
              <a:xfrm>
                <a:off x="8513279" y="4091716"/>
                <a:ext cx="612775" cy="27463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20000"/>
                  </a:spcBef>
                </a:pPr>
                <a:r>
                  <a:rPr lang="pt-BR" sz="1200">
                    <a:latin typeface="Calibri" panose="020F0502020204030204" pitchFamily="34" charset="0"/>
                  </a:rPr>
                  <a:t>V</a:t>
                </a:r>
                <a:r>
                  <a:rPr lang="pt-BR" sz="1200" baseline="-25000">
                    <a:latin typeface="Calibri" panose="020F0502020204030204" pitchFamily="34" charset="0"/>
                  </a:rPr>
                  <a:t>REF</a:t>
                </a:r>
                <a:endParaRPr lang="pt-BR" sz="1200" baseline="-25000">
                  <a:latin typeface="Calibri" panose="020F0502020204030204" pitchFamily="34" charset="0"/>
                </a:endParaRPr>
              </a:p>
            </p:txBody>
          </p:sp>
          <p:sp>
            <p:nvSpPr>
              <p:cNvPr id="13399" name="Rectangle 149"/>
              <p:cNvSpPr>
                <a:spLocks noChangeArrowheads="1"/>
              </p:cNvSpPr>
              <p:nvPr/>
            </p:nvSpPr>
            <p:spPr bwMode="auto">
              <a:xfrm>
                <a:off x="7552383" y="2204950"/>
                <a:ext cx="604062" cy="33857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20000"/>
                  </a:spcBef>
                </a:pPr>
                <a:r>
                  <a:rPr lang="pt-BR" sz="1600">
                    <a:latin typeface="Calibri" panose="020F0502020204030204" pitchFamily="34" charset="0"/>
                  </a:rPr>
                  <a:t>M</a:t>
                </a:r>
                <a:r>
                  <a:rPr lang="pt-BR" sz="1600" baseline="-25000">
                    <a:latin typeface="Calibri" panose="020F0502020204030204" pitchFamily="34" charset="0"/>
                  </a:rPr>
                  <a:t>10</a:t>
                </a:r>
                <a:endParaRPr lang="pt-BR" sz="1600" baseline="-25000">
                  <a:latin typeface="Calibri" panose="020F0502020204030204" pitchFamily="34" charset="0"/>
                </a:endParaRPr>
              </a:p>
            </p:txBody>
          </p:sp>
          <p:sp>
            <p:nvSpPr>
              <p:cNvPr id="13400" name="Rectangle 150"/>
              <p:cNvSpPr>
                <a:spLocks noChangeArrowheads="1"/>
              </p:cNvSpPr>
              <p:nvPr/>
            </p:nvSpPr>
            <p:spPr bwMode="auto">
              <a:xfrm>
                <a:off x="8200465" y="2853064"/>
                <a:ext cx="549319" cy="33857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20000"/>
                  </a:spcBef>
                </a:pPr>
                <a:r>
                  <a:rPr lang="pt-BR" sz="1600">
                    <a:latin typeface="Calibri" panose="020F0502020204030204" pitchFamily="34" charset="0"/>
                  </a:rPr>
                  <a:t>M</a:t>
                </a:r>
                <a:r>
                  <a:rPr lang="pt-BR" sz="1600" baseline="-25000">
                    <a:latin typeface="Calibri" panose="020F0502020204030204" pitchFamily="34" charset="0"/>
                  </a:rPr>
                  <a:t>11</a:t>
                </a:r>
                <a:endParaRPr lang="pt-BR" sz="1600" baseline="-25000">
                  <a:latin typeface="Calibri" panose="020F0502020204030204" pitchFamily="34" charset="0"/>
                </a:endParaRPr>
              </a:p>
            </p:txBody>
          </p:sp>
          <p:sp>
            <p:nvSpPr>
              <p:cNvPr id="13401" name="Rectangle 160"/>
              <p:cNvSpPr>
                <a:spLocks noChangeArrowheads="1"/>
              </p:cNvSpPr>
              <p:nvPr/>
            </p:nvSpPr>
            <p:spPr bwMode="auto">
              <a:xfrm>
                <a:off x="7768411" y="4653382"/>
                <a:ext cx="560388" cy="33857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r>
                  <a:rPr lang="pt-BR" sz="1600">
                    <a:latin typeface="Calibri" panose="020F0502020204030204" pitchFamily="34" charset="0"/>
                  </a:rPr>
                  <a:t>R</a:t>
                </a:r>
                <a:r>
                  <a:rPr lang="pt-BR" sz="1600" baseline="-25000">
                    <a:latin typeface="Calibri" panose="020F0502020204030204" pitchFamily="34" charset="0"/>
                  </a:rPr>
                  <a:t>3</a:t>
                </a:r>
                <a:endParaRPr lang="pt-BR" sz="1600" baseline="-25000">
                  <a:latin typeface="Calibri" panose="020F0502020204030204" pitchFamily="34" charset="0"/>
                </a:endParaRPr>
              </a:p>
            </p:txBody>
          </p:sp>
          <p:sp>
            <p:nvSpPr>
              <p:cNvPr id="13402" name="Rectangle 141"/>
              <p:cNvSpPr>
                <a:spLocks noChangeArrowheads="1"/>
              </p:cNvSpPr>
              <p:nvPr/>
            </p:nvSpPr>
            <p:spPr bwMode="auto">
              <a:xfrm>
                <a:off x="7192338" y="1772874"/>
                <a:ext cx="477837" cy="33857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20000"/>
                  </a:spcBef>
                </a:pPr>
                <a:r>
                  <a:rPr lang="pt-BR" sz="1600">
                    <a:latin typeface="Calibri" panose="020F0502020204030204" pitchFamily="34" charset="0"/>
                  </a:rPr>
                  <a:t>M2</a:t>
                </a:r>
                <a:endParaRPr lang="pt-BR" sz="1600" baseline="-25000">
                  <a:latin typeface="Calibri" panose="020F0502020204030204" pitchFamily="34" charset="0"/>
                </a:endParaRPr>
              </a:p>
            </p:txBody>
          </p:sp>
          <p:sp>
            <p:nvSpPr>
              <p:cNvPr id="13403" name="Rectangle 141"/>
              <p:cNvSpPr>
                <a:spLocks noChangeArrowheads="1"/>
              </p:cNvSpPr>
              <p:nvPr/>
            </p:nvSpPr>
            <p:spPr bwMode="auto">
              <a:xfrm>
                <a:off x="7974581" y="2499502"/>
                <a:ext cx="477838" cy="276225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20000"/>
                  </a:spcBef>
                </a:pPr>
                <a:r>
                  <a:rPr lang="pt-BR" sz="1200">
                    <a:latin typeface="Calibri" panose="020F0502020204030204" pitchFamily="34" charset="0"/>
                  </a:rPr>
                  <a:t>1</a:t>
                </a:r>
                <a:endParaRPr lang="pt-BR" sz="1200" baseline="-25000">
                  <a:latin typeface="Calibri" panose="020F0502020204030204" pitchFamily="34" charset="0"/>
                </a:endParaRPr>
              </a:p>
            </p:txBody>
          </p:sp>
          <p:grpSp>
            <p:nvGrpSpPr>
              <p:cNvPr id="13404" name="Group 162"/>
              <p:cNvGrpSpPr/>
              <p:nvPr/>
            </p:nvGrpSpPr>
            <p:grpSpPr bwMode="auto">
              <a:xfrm>
                <a:off x="7220610" y="2165552"/>
                <a:ext cx="503238" cy="431800"/>
                <a:chOff x="5039234" y="4977172"/>
                <a:chExt cx="503606" cy="432048"/>
              </a:xfrm>
            </p:grpSpPr>
            <p:sp>
              <p:nvSpPr>
                <p:cNvPr id="13473" name="Line 82"/>
                <p:cNvSpPr>
                  <a:spLocks noChangeShapeType="1"/>
                </p:cNvSpPr>
                <p:nvPr/>
              </p:nvSpPr>
              <p:spPr bwMode="auto">
                <a:xfrm>
                  <a:off x="5255952" y="4977172"/>
                  <a:ext cx="0" cy="43180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3474" name="Line 83"/>
                <p:cNvSpPr>
                  <a:spLocks noChangeShapeType="1"/>
                </p:cNvSpPr>
                <p:nvPr/>
              </p:nvSpPr>
              <p:spPr bwMode="auto">
                <a:xfrm flipH="1">
                  <a:off x="5290812" y="4977172"/>
                  <a:ext cx="1" cy="4320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3475" name="Line 84"/>
                <p:cNvSpPr>
                  <a:spLocks noChangeShapeType="1"/>
                </p:cNvSpPr>
                <p:nvPr/>
              </p:nvSpPr>
              <p:spPr bwMode="auto">
                <a:xfrm>
                  <a:off x="5290813" y="4977172"/>
                  <a:ext cx="252027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3476" name="Line 85"/>
                <p:cNvSpPr>
                  <a:spLocks noChangeShapeType="1"/>
                </p:cNvSpPr>
                <p:nvPr/>
              </p:nvSpPr>
              <p:spPr bwMode="auto">
                <a:xfrm flipV="1">
                  <a:off x="5290813" y="5409220"/>
                  <a:ext cx="252027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3477" name="Line 93"/>
                <p:cNvSpPr>
                  <a:spLocks noChangeShapeType="1"/>
                </p:cNvSpPr>
                <p:nvPr/>
              </p:nvSpPr>
              <p:spPr bwMode="auto">
                <a:xfrm flipH="1">
                  <a:off x="5039234" y="5193196"/>
                  <a:ext cx="21602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3478" name="Oval 145"/>
                <p:cNvSpPr>
                  <a:spLocks noChangeArrowheads="1"/>
                </p:cNvSpPr>
                <p:nvPr/>
              </p:nvSpPr>
              <p:spPr bwMode="auto">
                <a:xfrm>
                  <a:off x="5184068" y="5157192"/>
                  <a:ext cx="68771" cy="72008"/>
                </a:xfrm>
                <a:prstGeom prst="ellipse">
                  <a:avLst/>
                </a:prstGeom>
                <a:solidFill>
                  <a:schemeClr val="bg1"/>
                </a:solidFill>
                <a:ln w="9525" algn="ctr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en-US">
                    <a:latin typeface="Calibri" panose="020F0502020204030204" pitchFamily="34" charset="0"/>
                  </a:endParaRPr>
                </a:p>
              </p:txBody>
            </p:sp>
          </p:grpSp>
          <p:sp>
            <p:nvSpPr>
              <p:cNvPr id="13405" name="Line 88"/>
              <p:cNvSpPr>
                <a:spLocks noChangeShapeType="1"/>
              </p:cNvSpPr>
              <p:nvPr/>
            </p:nvSpPr>
            <p:spPr bwMode="auto">
              <a:xfrm>
                <a:off x="2531258" y="1181101"/>
                <a:ext cx="0" cy="16357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3406" name="Line 90"/>
              <p:cNvSpPr>
                <a:spLocks noChangeShapeType="1"/>
              </p:cNvSpPr>
              <p:nvPr/>
            </p:nvSpPr>
            <p:spPr bwMode="auto">
              <a:xfrm flipH="1">
                <a:off x="2531258" y="3932889"/>
                <a:ext cx="0" cy="182021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3407" name="Line 99"/>
              <p:cNvSpPr>
                <a:spLocks noChangeShapeType="1"/>
              </p:cNvSpPr>
              <p:nvPr/>
            </p:nvSpPr>
            <p:spPr bwMode="auto">
              <a:xfrm flipH="1">
                <a:off x="2531258" y="3248677"/>
                <a:ext cx="0" cy="25241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3408" name="Line 104"/>
              <p:cNvSpPr>
                <a:spLocks noChangeShapeType="1"/>
              </p:cNvSpPr>
              <p:nvPr/>
            </p:nvSpPr>
            <p:spPr bwMode="auto">
              <a:xfrm>
                <a:off x="2205820" y="4545664"/>
                <a:ext cx="32385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3409" name="Line 56"/>
              <p:cNvSpPr>
                <a:spLocks noChangeShapeType="1"/>
              </p:cNvSpPr>
              <p:nvPr/>
            </p:nvSpPr>
            <p:spPr bwMode="auto">
              <a:xfrm>
                <a:off x="1700995" y="2600977"/>
                <a:ext cx="0" cy="172878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3410" name="Line 60"/>
              <p:cNvSpPr>
                <a:spLocks noChangeShapeType="1"/>
              </p:cNvSpPr>
              <p:nvPr/>
            </p:nvSpPr>
            <p:spPr bwMode="auto">
              <a:xfrm flipV="1">
                <a:off x="1700995" y="1181101"/>
                <a:ext cx="0" cy="9880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3411" name="Line 65"/>
              <p:cNvSpPr>
                <a:spLocks noChangeShapeType="1"/>
              </p:cNvSpPr>
              <p:nvPr/>
            </p:nvSpPr>
            <p:spPr bwMode="auto">
              <a:xfrm flipV="1">
                <a:off x="1700995" y="4761563"/>
                <a:ext cx="0" cy="99153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pt-BR"/>
              </a:p>
            </p:txBody>
          </p:sp>
          <p:grpSp>
            <p:nvGrpSpPr>
              <p:cNvPr id="13412" name="Group 104"/>
              <p:cNvGrpSpPr/>
              <p:nvPr/>
            </p:nvGrpSpPr>
            <p:grpSpPr bwMode="auto">
              <a:xfrm flipH="1">
                <a:off x="1700995" y="2165552"/>
                <a:ext cx="504825" cy="431800"/>
                <a:chOff x="5039234" y="4977172"/>
                <a:chExt cx="503606" cy="432048"/>
              </a:xfrm>
            </p:grpSpPr>
            <p:sp>
              <p:nvSpPr>
                <p:cNvPr id="13467" name="Line 82"/>
                <p:cNvSpPr>
                  <a:spLocks noChangeShapeType="1"/>
                </p:cNvSpPr>
                <p:nvPr/>
              </p:nvSpPr>
              <p:spPr bwMode="auto">
                <a:xfrm>
                  <a:off x="5255952" y="4977172"/>
                  <a:ext cx="0" cy="43180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3468" name="Line 83"/>
                <p:cNvSpPr>
                  <a:spLocks noChangeShapeType="1"/>
                </p:cNvSpPr>
                <p:nvPr/>
              </p:nvSpPr>
              <p:spPr bwMode="auto">
                <a:xfrm flipH="1">
                  <a:off x="5290812" y="4977172"/>
                  <a:ext cx="1" cy="4320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3469" name="Line 84"/>
                <p:cNvSpPr>
                  <a:spLocks noChangeShapeType="1"/>
                </p:cNvSpPr>
                <p:nvPr/>
              </p:nvSpPr>
              <p:spPr bwMode="auto">
                <a:xfrm>
                  <a:off x="5290813" y="4977172"/>
                  <a:ext cx="252027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3470" name="Line 85"/>
                <p:cNvSpPr>
                  <a:spLocks noChangeShapeType="1"/>
                </p:cNvSpPr>
                <p:nvPr/>
              </p:nvSpPr>
              <p:spPr bwMode="auto">
                <a:xfrm flipV="1">
                  <a:off x="5290813" y="5409220"/>
                  <a:ext cx="252027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3471" name="Line 93"/>
                <p:cNvSpPr>
                  <a:spLocks noChangeShapeType="1"/>
                </p:cNvSpPr>
                <p:nvPr/>
              </p:nvSpPr>
              <p:spPr bwMode="auto">
                <a:xfrm flipH="1">
                  <a:off x="5039234" y="5193196"/>
                  <a:ext cx="21602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3472" name="Oval 145"/>
                <p:cNvSpPr>
                  <a:spLocks noChangeArrowheads="1"/>
                </p:cNvSpPr>
                <p:nvPr/>
              </p:nvSpPr>
              <p:spPr bwMode="auto">
                <a:xfrm>
                  <a:off x="5184068" y="5157192"/>
                  <a:ext cx="68771" cy="72008"/>
                </a:xfrm>
                <a:prstGeom prst="ellipse">
                  <a:avLst/>
                </a:prstGeom>
                <a:solidFill>
                  <a:schemeClr val="bg1"/>
                </a:solidFill>
                <a:ln w="9525" algn="ctr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en-US">
                    <a:latin typeface="Calibri" panose="020F0502020204030204" pitchFamily="34" charset="0"/>
                  </a:endParaRPr>
                </a:p>
              </p:txBody>
            </p:sp>
          </p:grpSp>
          <p:grpSp>
            <p:nvGrpSpPr>
              <p:cNvPr id="13413" name="Group 147"/>
              <p:cNvGrpSpPr/>
              <p:nvPr/>
            </p:nvGrpSpPr>
            <p:grpSpPr bwMode="auto">
              <a:xfrm flipH="1">
                <a:off x="1700995" y="4329764"/>
                <a:ext cx="503238" cy="431800"/>
                <a:chOff x="2834" y="2568"/>
                <a:chExt cx="317" cy="272"/>
              </a:xfrm>
            </p:grpSpPr>
            <p:sp>
              <p:nvSpPr>
                <p:cNvPr id="13462" name="Line 82"/>
                <p:cNvSpPr>
                  <a:spLocks noChangeShapeType="1"/>
                </p:cNvSpPr>
                <p:nvPr/>
              </p:nvSpPr>
              <p:spPr bwMode="auto">
                <a:xfrm>
                  <a:off x="2970" y="2568"/>
                  <a:ext cx="0" cy="2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3463" name="Line 83"/>
                <p:cNvSpPr>
                  <a:spLocks noChangeShapeType="1"/>
                </p:cNvSpPr>
                <p:nvPr/>
              </p:nvSpPr>
              <p:spPr bwMode="auto">
                <a:xfrm>
                  <a:off x="2992" y="2568"/>
                  <a:ext cx="0" cy="2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3464" name="Line 84"/>
                <p:cNvSpPr>
                  <a:spLocks noChangeShapeType="1"/>
                </p:cNvSpPr>
                <p:nvPr/>
              </p:nvSpPr>
              <p:spPr bwMode="auto">
                <a:xfrm>
                  <a:off x="2992" y="2568"/>
                  <a:ext cx="159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3465" name="Line 85"/>
                <p:cNvSpPr>
                  <a:spLocks noChangeShapeType="1"/>
                </p:cNvSpPr>
                <p:nvPr/>
              </p:nvSpPr>
              <p:spPr bwMode="auto">
                <a:xfrm flipV="1">
                  <a:off x="2992" y="2840"/>
                  <a:ext cx="159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3466" name="Line 93"/>
                <p:cNvSpPr>
                  <a:spLocks noChangeShapeType="1"/>
                </p:cNvSpPr>
                <p:nvPr/>
              </p:nvSpPr>
              <p:spPr bwMode="auto">
                <a:xfrm flipH="1">
                  <a:off x="2834" y="2704"/>
                  <a:ext cx="1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</p:grpSp>
          <p:grpSp>
            <p:nvGrpSpPr>
              <p:cNvPr id="13414" name="Group 147"/>
              <p:cNvGrpSpPr/>
              <p:nvPr/>
            </p:nvGrpSpPr>
            <p:grpSpPr bwMode="auto">
              <a:xfrm>
                <a:off x="2026433" y="3501089"/>
                <a:ext cx="503237" cy="431800"/>
                <a:chOff x="2834" y="2568"/>
                <a:chExt cx="317" cy="272"/>
              </a:xfrm>
            </p:grpSpPr>
            <p:sp>
              <p:nvSpPr>
                <p:cNvPr id="13457" name="Line 82"/>
                <p:cNvSpPr>
                  <a:spLocks noChangeShapeType="1"/>
                </p:cNvSpPr>
                <p:nvPr/>
              </p:nvSpPr>
              <p:spPr bwMode="auto">
                <a:xfrm>
                  <a:off x="2970" y="2568"/>
                  <a:ext cx="0" cy="2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3458" name="Line 83"/>
                <p:cNvSpPr>
                  <a:spLocks noChangeShapeType="1"/>
                </p:cNvSpPr>
                <p:nvPr/>
              </p:nvSpPr>
              <p:spPr bwMode="auto">
                <a:xfrm>
                  <a:off x="2992" y="2568"/>
                  <a:ext cx="0" cy="2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3459" name="Line 84"/>
                <p:cNvSpPr>
                  <a:spLocks noChangeShapeType="1"/>
                </p:cNvSpPr>
                <p:nvPr/>
              </p:nvSpPr>
              <p:spPr bwMode="auto">
                <a:xfrm>
                  <a:off x="2992" y="2568"/>
                  <a:ext cx="159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3460" name="Line 85"/>
                <p:cNvSpPr>
                  <a:spLocks noChangeShapeType="1"/>
                </p:cNvSpPr>
                <p:nvPr/>
              </p:nvSpPr>
              <p:spPr bwMode="auto">
                <a:xfrm flipV="1">
                  <a:off x="2992" y="2840"/>
                  <a:ext cx="159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3461" name="Line 93"/>
                <p:cNvSpPr>
                  <a:spLocks noChangeShapeType="1"/>
                </p:cNvSpPr>
                <p:nvPr/>
              </p:nvSpPr>
              <p:spPr bwMode="auto">
                <a:xfrm flipH="1">
                  <a:off x="2834" y="2704"/>
                  <a:ext cx="1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</p:grpSp>
          <p:grpSp>
            <p:nvGrpSpPr>
              <p:cNvPr id="13415" name="Group 123"/>
              <p:cNvGrpSpPr/>
              <p:nvPr/>
            </p:nvGrpSpPr>
            <p:grpSpPr bwMode="auto">
              <a:xfrm flipH="1">
                <a:off x="2531258" y="2822408"/>
                <a:ext cx="503237" cy="431800"/>
                <a:chOff x="5039234" y="4977172"/>
                <a:chExt cx="503606" cy="432048"/>
              </a:xfrm>
            </p:grpSpPr>
            <p:sp>
              <p:nvSpPr>
                <p:cNvPr id="13451" name="Line 82"/>
                <p:cNvSpPr>
                  <a:spLocks noChangeShapeType="1"/>
                </p:cNvSpPr>
                <p:nvPr/>
              </p:nvSpPr>
              <p:spPr bwMode="auto">
                <a:xfrm>
                  <a:off x="5255952" y="4977172"/>
                  <a:ext cx="0" cy="43180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3452" name="Line 83"/>
                <p:cNvSpPr>
                  <a:spLocks noChangeShapeType="1"/>
                </p:cNvSpPr>
                <p:nvPr/>
              </p:nvSpPr>
              <p:spPr bwMode="auto">
                <a:xfrm flipH="1">
                  <a:off x="5290812" y="4977172"/>
                  <a:ext cx="1" cy="4320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3453" name="Line 84"/>
                <p:cNvSpPr>
                  <a:spLocks noChangeShapeType="1"/>
                </p:cNvSpPr>
                <p:nvPr/>
              </p:nvSpPr>
              <p:spPr bwMode="auto">
                <a:xfrm>
                  <a:off x="5290813" y="4977172"/>
                  <a:ext cx="252027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3454" name="Line 85"/>
                <p:cNvSpPr>
                  <a:spLocks noChangeShapeType="1"/>
                </p:cNvSpPr>
                <p:nvPr/>
              </p:nvSpPr>
              <p:spPr bwMode="auto">
                <a:xfrm flipV="1">
                  <a:off x="5290813" y="5409220"/>
                  <a:ext cx="252027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3455" name="Line 93"/>
                <p:cNvSpPr>
                  <a:spLocks noChangeShapeType="1"/>
                </p:cNvSpPr>
                <p:nvPr/>
              </p:nvSpPr>
              <p:spPr bwMode="auto">
                <a:xfrm flipH="1">
                  <a:off x="5039234" y="5193196"/>
                  <a:ext cx="21602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3456" name="Oval 145"/>
                <p:cNvSpPr>
                  <a:spLocks noChangeArrowheads="1"/>
                </p:cNvSpPr>
                <p:nvPr/>
              </p:nvSpPr>
              <p:spPr bwMode="auto">
                <a:xfrm>
                  <a:off x="5184068" y="5157192"/>
                  <a:ext cx="68771" cy="72008"/>
                </a:xfrm>
                <a:prstGeom prst="ellipse">
                  <a:avLst/>
                </a:prstGeom>
                <a:solidFill>
                  <a:schemeClr val="bg1"/>
                </a:solidFill>
                <a:ln w="9525" algn="ctr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en-US">
                    <a:latin typeface="Calibri" panose="020F0502020204030204" pitchFamily="34" charset="0"/>
                  </a:endParaRPr>
                </a:p>
              </p:txBody>
            </p:sp>
          </p:grpSp>
          <p:cxnSp>
            <p:nvCxnSpPr>
              <p:cNvPr id="13416" name="Straight Connector 178"/>
              <p:cNvCxnSpPr>
                <a:cxnSpLocks noChangeShapeType="1"/>
              </p:cNvCxnSpPr>
              <p:nvPr/>
            </p:nvCxnSpPr>
            <p:spPr bwMode="auto">
              <a:xfrm rot="-5400000" flipH="1" flipV="1">
                <a:off x="1846252" y="3536807"/>
                <a:ext cx="0" cy="360363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</a:ln>
            </p:spPr>
          </p:cxnSp>
          <p:sp>
            <p:nvSpPr>
              <p:cNvPr id="13417" name="Rectangle 77"/>
              <p:cNvSpPr>
                <a:spLocks noChangeArrowheads="1"/>
              </p:cNvSpPr>
              <p:nvPr/>
            </p:nvSpPr>
            <p:spPr bwMode="auto">
              <a:xfrm>
                <a:off x="2458233" y="4726639"/>
                <a:ext cx="144462" cy="39528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endParaRPr 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13418" name="Oval 109"/>
              <p:cNvSpPr>
                <a:spLocks noChangeArrowheads="1"/>
              </p:cNvSpPr>
              <p:nvPr/>
            </p:nvSpPr>
            <p:spPr bwMode="auto">
              <a:xfrm>
                <a:off x="1666070" y="3682064"/>
                <a:ext cx="71438" cy="71438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13419" name="Oval 112"/>
              <p:cNvSpPr>
                <a:spLocks noChangeArrowheads="1"/>
              </p:cNvSpPr>
              <p:nvPr/>
            </p:nvSpPr>
            <p:spPr bwMode="auto">
              <a:xfrm>
                <a:off x="2494745" y="4509152"/>
                <a:ext cx="71438" cy="71437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13420" name="Oval 117"/>
              <p:cNvSpPr>
                <a:spLocks noChangeArrowheads="1"/>
              </p:cNvSpPr>
              <p:nvPr/>
            </p:nvSpPr>
            <p:spPr bwMode="auto">
              <a:xfrm>
                <a:off x="2498442" y="1145382"/>
                <a:ext cx="71438" cy="71438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13421" name="Oval 123"/>
              <p:cNvSpPr>
                <a:spLocks noChangeArrowheads="1"/>
              </p:cNvSpPr>
              <p:nvPr/>
            </p:nvSpPr>
            <p:spPr bwMode="auto">
              <a:xfrm>
                <a:off x="3034495" y="2997852"/>
                <a:ext cx="73025" cy="71437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13422" name="Line 124"/>
              <p:cNvSpPr>
                <a:spLocks noChangeShapeType="1"/>
              </p:cNvSpPr>
              <p:nvPr/>
            </p:nvSpPr>
            <p:spPr bwMode="auto">
              <a:xfrm>
                <a:off x="2531258" y="3356627"/>
                <a:ext cx="53975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3423" name="Line 125"/>
              <p:cNvSpPr>
                <a:spLocks noChangeShapeType="1"/>
              </p:cNvSpPr>
              <p:nvPr/>
            </p:nvSpPr>
            <p:spPr bwMode="auto">
              <a:xfrm flipV="1">
                <a:off x="3071008" y="3032777"/>
                <a:ext cx="0" cy="32385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3424" name="Oval 126"/>
              <p:cNvSpPr>
                <a:spLocks noChangeArrowheads="1"/>
              </p:cNvSpPr>
              <p:nvPr/>
            </p:nvSpPr>
            <p:spPr bwMode="auto">
              <a:xfrm>
                <a:off x="2494745" y="3321702"/>
                <a:ext cx="73025" cy="71437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13425" name="Rectangle 140"/>
              <p:cNvSpPr>
                <a:spLocks noChangeArrowheads="1"/>
              </p:cNvSpPr>
              <p:nvPr/>
            </p:nvSpPr>
            <p:spPr bwMode="auto">
              <a:xfrm>
                <a:off x="1647640" y="1844887"/>
                <a:ext cx="477838" cy="33857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20000"/>
                  </a:spcBef>
                </a:pPr>
                <a:r>
                  <a:rPr lang="pt-BR" sz="1600">
                    <a:latin typeface="Calibri" panose="020F0502020204030204" pitchFamily="34" charset="0"/>
                  </a:rPr>
                  <a:t>M</a:t>
                </a:r>
                <a:r>
                  <a:rPr lang="pt-BR" sz="1600" baseline="-25000">
                    <a:latin typeface="Calibri" panose="020F0502020204030204" pitchFamily="34" charset="0"/>
                  </a:rPr>
                  <a:t>1</a:t>
                </a:r>
                <a:endParaRPr lang="pt-BR" sz="1600" baseline="-25000">
                  <a:latin typeface="Calibri" panose="020F0502020204030204" pitchFamily="34" charset="0"/>
                </a:endParaRPr>
              </a:p>
            </p:txBody>
          </p:sp>
          <p:sp>
            <p:nvSpPr>
              <p:cNvPr id="13426" name="Rectangle 141"/>
              <p:cNvSpPr>
                <a:spLocks noChangeArrowheads="1"/>
              </p:cNvSpPr>
              <p:nvPr/>
            </p:nvSpPr>
            <p:spPr bwMode="auto">
              <a:xfrm>
                <a:off x="2223713" y="2853065"/>
                <a:ext cx="477837" cy="33857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20000"/>
                  </a:spcBef>
                </a:pPr>
                <a:r>
                  <a:rPr lang="pt-BR" sz="1600">
                    <a:latin typeface="Calibri" panose="020F0502020204030204" pitchFamily="34" charset="0"/>
                  </a:rPr>
                  <a:t>M</a:t>
                </a:r>
                <a:r>
                  <a:rPr lang="pt-BR" sz="1600" baseline="-25000">
                    <a:latin typeface="Calibri" panose="020F0502020204030204" pitchFamily="34" charset="0"/>
                  </a:rPr>
                  <a:t>2</a:t>
                </a:r>
                <a:endParaRPr lang="pt-BR" sz="1600" baseline="-25000">
                  <a:latin typeface="Calibri" panose="020F0502020204030204" pitchFamily="34" charset="0"/>
                </a:endParaRPr>
              </a:p>
            </p:txBody>
          </p:sp>
          <p:sp>
            <p:nvSpPr>
              <p:cNvPr id="13427" name="Rectangle 142"/>
              <p:cNvSpPr>
                <a:spLocks noChangeArrowheads="1"/>
              </p:cNvSpPr>
              <p:nvPr/>
            </p:nvSpPr>
            <p:spPr bwMode="auto">
              <a:xfrm>
                <a:off x="1431613" y="4365331"/>
                <a:ext cx="477837" cy="33857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20000"/>
                  </a:spcBef>
                </a:pPr>
                <a:r>
                  <a:rPr lang="pt-BR" sz="1600">
                    <a:latin typeface="Calibri" panose="020F0502020204030204" pitchFamily="34" charset="0"/>
                  </a:rPr>
                  <a:t>M</a:t>
                </a:r>
                <a:r>
                  <a:rPr lang="pt-BR" sz="1600" baseline="-25000">
                    <a:latin typeface="Calibri" panose="020F0502020204030204" pitchFamily="34" charset="0"/>
                  </a:rPr>
                  <a:t>3</a:t>
                </a:r>
                <a:endParaRPr lang="pt-BR" sz="1600" baseline="-25000">
                  <a:latin typeface="Calibri" panose="020F0502020204030204" pitchFamily="34" charset="0"/>
                </a:endParaRPr>
              </a:p>
            </p:txBody>
          </p:sp>
          <p:sp>
            <p:nvSpPr>
              <p:cNvPr id="13428" name="Rectangle 143"/>
              <p:cNvSpPr>
                <a:spLocks noChangeArrowheads="1"/>
              </p:cNvSpPr>
              <p:nvPr/>
            </p:nvSpPr>
            <p:spPr bwMode="auto">
              <a:xfrm>
                <a:off x="2295722" y="3573192"/>
                <a:ext cx="477838" cy="33857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20000"/>
                  </a:spcBef>
                </a:pPr>
                <a:r>
                  <a:rPr lang="pt-BR" sz="1600">
                    <a:latin typeface="Calibri" panose="020F0502020204030204" pitchFamily="34" charset="0"/>
                  </a:rPr>
                  <a:t>M</a:t>
                </a:r>
                <a:r>
                  <a:rPr lang="pt-BR" sz="1600" baseline="-25000">
                    <a:latin typeface="Calibri" panose="020F0502020204030204" pitchFamily="34" charset="0"/>
                  </a:rPr>
                  <a:t>4</a:t>
                </a:r>
                <a:endParaRPr lang="pt-BR" sz="1600" baseline="-25000">
                  <a:latin typeface="Calibri" panose="020F0502020204030204" pitchFamily="34" charset="0"/>
                </a:endParaRPr>
              </a:p>
            </p:txBody>
          </p:sp>
          <p:sp>
            <p:nvSpPr>
              <p:cNvPr id="13429" name="Rectangle 154"/>
              <p:cNvSpPr>
                <a:spLocks noChangeArrowheads="1"/>
              </p:cNvSpPr>
              <p:nvPr/>
            </p:nvSpPr>
            <p:spPr bwMode="auto">
              <a:xfrm>
                <a:off x="8497193" y="3428314"/>
                <a:ext cx="654050" cy="276999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20000"/>
                  </a:spcBef>
                </a:pPr>
                <a:r>
                  <a:rPr lang="pt-BR" sz="1200">
                    <a:latin typeface="Calibri" panose="020F0502020204030204" pitchFamily="34" charset="0"/>
                  </a:rPr>
                  <a:t>I</a:t>
                </a:r>
                <a:r>
                  <a:rPr lang="pt-BR" sz="1200" baseline="-25000">
                    <a:latin typeface="Calibri" panose="020F0502020204030204" pitchFamily="34" charset="0"/>
                  </a:rPr>
                  <a:t>CTAT</a:t>
                </a:r>
                <a:endParaRPr lang="pt-BR" sz="1200" baseline="-25000">
                  <a:latin typeface="Calibri" panose="020F0502020204030204" pitchFamily="34" charset="0"/>
                </a:endParaRPr>
              </a:p>
            </p:txBody>
          </p:sp>
          <p:sp>
            <p:nvSpPr>
              <p:cNvPr id="13430" name="Line 155"/>
              <p:cNvSpPr>
                <a:spLocks noChangeShapeType="1"/>
              </p:cNvSpPr>
              <p:nvPr/>
            </p:nvSpPr>
            <p:spPr bwMode="auto">
              <a:xfrm>
                <a:off x="8532118" y="3320364"/>
                <a:ext cx="0" cy="5048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3431" name="Rectangle 158"/>
              <p:cNvSpPr>
                <a:spLocks noChangeArrowheads="1"/>
              </p:cNvSpPr>
              <p:nvPr/>
            </p:nvSpPr>
            <p:spPr bwMode="auto">
              <a:xfrm>
                <a:off x="2583758" y="4797408"/>
                <a:ext cx="560387" cy="33857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r>
                  <a:rPr lang="pt-BR" sz="1600">
                    <a:latin typeface="Calibri" panose="020F0502020204030204" pitchFamily="34" charset="0"/>
                  </a:rPr>
                  <a:t>R</a:t>
                </a:r>
                <a:r>
                  <a:rPr lang="pt-BR" sz="1600" baseline="-25000">
                    <a:latin typeface="Calibri" panose="020F0502020204030204" pitchFamily="34" charset="0"/>
                  </a:rPr>
                  <a:t>2</a:t>
                </a:r>
                <a:endParaRPr lang="pt-BR" sz="1600" baseline="-25000">
                  <a:latin typeface="Calibri" panose="020F0502020204030204" pitchFamily="34" charset="0"/>
                </a:endParaRPr>
              </a:p>
            </p:txBody>
          </p:sp>
          <p:sp>
            <p:nvSpPr>
              <p:cNvPr id="13432" name="Rectangle 138"/>
              <p:cNvSpPr>
                <a:spLocks noChangeArrowheads="1"/>
              </p:cNvSpPr>
              <p:nvPr/>
            </p:nvSpPr>
            <p:spPr bwMode="auto">
              <a:xfrm>
                <a:off x="2511749" y="4221306"/>
                <a:ext cx="612775" cy="27463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20000"/>
                  </a:spcBef>
                </a:pPr>
                <a:r>
                  <a:rPr lang="pt-BR" sz="1200">
                    <a:latin typeface="Calibri" panose="020F0502020204030204" pitchFamily="34" charset="0"/>
                  </a:rPr>
                  <a:t>V</a:t>
                </a:r>
                <a:r>
                  <a:rPr lang="pt-BR" sz="1200" baseline="-25000">
                    <a:latin typeface="Calibri" panose="020F0502020204030204" pitchFamily="34" charset="0"/>
                  </a:rPr>
                  <a:t>GS3</a:t>
                </a:r>
                <a:endParaRPr lang="pt-BR" sz="1200" baseline="-25000">
                  <a:latin typeface="Calibri" panose="020F0502020204030204" pitchFamily="34" charset="0"/>
                </a:endParaRPr>
              </a:p>
            </p:txBody>
          </p:sp>
          <p:sp>
            <p:nvSpPr>
              <p:cNvPr id="13433" name="Rectangle 141"/>
              <p:cNvSpPr>
                <a:spLocks noChangeArrowheads="1"/>
              </p:cNvSpPr>
              <p:nvPr/>
            </p:nvSpPr>
            <p:spPr bwMode="auto">
              <a:xfrm>
                <a:off x="2743983" y="2737502"/>
                <a:ext cx="477837" cy="276225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20000"/>
                  </a:spcBef>
                </a:pPr>
                <a:r>
                  <a:rPr lang="pt-BR" sz="1200">
                    <a:latin typeface="Calibri" panose="020F0502020204030204" pitchFamily="34" charset="0"/>
                  </a:rPr>
                  <a:t> Q</a:t>
                </a:r>
                <a:endParaRPr lang="pt-BR" sz="1200" baseline="-25000">
                  <a:latin typeface="Calibri" panose="020F0502020204030204" pitchFamily="34" charset="0"/>
                </a:endParaRPr>
              </a:p>
            </p:txBody>
          </p:sp>
          <p:cxnSp>
            <p:nvCxnSpPr>
              <p:cNvPr id="13434" name="Conector reto 2"/>
              <p:cNvCxnSpPr>
                <a:cxnSpLocks noChangeShapeType="1"/>
                <a:stCxn id="13471" idx="1"/>
                <a:endCxn id="13477" idx="1"/>
              </p:cNvCxnSpPr>
              <p:nvPr/>
            </p:nvCxnSpPr>
            <p:spPr bwMode="auto">
              <a:xfrm>
                <a:off x="2205820" y="2381453"/>
                <a:ext cx="5014790" cy="0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</a:ln>
            </p:spPr>
          </p:cxnSp>
          <p:cxnSp>
            <p:nvCxnSpPr>
              <p:cNvPr id="13435" name="Conector reto 13"/>
              <p:cNvCxnSpPr>
                <a:cxnSpLocks noChangeShapeType="1"/>
                <a:stCxn id="13455" idx="1"/>
                <a:endCxn id="13483" idx="1"/>
              </p:cNvCxnSpPr>
              <p:nvPr/>
            </p:nvCxnSpPr>
            <p:spPr bwMode="auto">
              <a:xfrm>
                <a:off x="3034495" y="3038309"/>
                <a:ext cx="4926817" cy="0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</a:ln>
            </p:spPr>
          </p:cxnSp>
          <p:sp>
            <p:nvSpPr>
              <p:cNvPr id="13436" name="Rectangle 182"/>
              <p:cNvSpPr>
                <a:spLocks noChangeArrowheads="1"/>
              </p:cNvSpPr>
              <p:nvPr/>
            </p:nvSpPr>
            <p:spPr bwMode="auto">
              <a:xfrm>
                <a:off x="5680148" y="5013446"/>
                <a:ext cx="516496" cy="33857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r>
                  <a:rPr lang="pt-BR" sz="1600">
                    <a:latin typeface="Calibri" panose="020F0502020204030204" pitchFamily="34" charset="0"/>
                  </a:rPr>
                  <a:t>M</a:t>
                </a:r>
                <a:r>
                  <a:rPr lang="pt-BR" sz="1600" baseline="-25000">
                    <a:latin typeface="Calibri" panose="020F0502020204030204" pitchFamily="34" charset="0"/>
                  </a:rPr>
                  <a:t>N2</a:t>
                </a:r>
                <a:endParaRPr lang="pt-BR" sz="1600" baseline="-25000">
                  <a:latin typeface="Calibri" panose="020F0502020204030204" pitchFamily="34" charset="0"/>
                </a:endParaRPr>
              </a:p>
            </p:txBody>
          </p:sp>
          <p:sp>
            <p:nvSpPr>
              <p:cNvPr id="13437" name="Rectangle 182"/>
              <p:cNvSpPr>
                <a:spLocks noChangeArrowheads="1"/>
              </p:cNvSpPr>
              <p:nvPr/>
            </p:nvSpPr>
            <p:spPr bwMode="auto">
              <a:xfrm>
                <a:off x="5536130" y="4221306"/>
                <a:ext cx="516496" cy="33857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r>
                  <a:rPr lang="pt-BR" sz="1600">
                    <a:latin typeface="Calibri" panose="020F0502020204030204" pitchFamily="34" charset="0"/>
                  </a:rPr>
                  <a:t>M</a:t>
                </a:r>
                <a:r>
                  <a:rPr lang="pt-BR" sz="1600" baseline="-25000">
                    <a:latin typeface="Calibri" panose="020F0502020204030204" pitchFamily="34" charset="0"/>
                  </a:rPr>
                  <a:t>N3</a:t>
                </a:r>
                <a:endParaRPr lang="pt-BR" sz="1600" baseline="-25000">
                  <a:latin typeface="Calibri" panose="020F0502020204030204" pitchFamily="34" charset="0"/>
                </a:endParaRPr>
              </a:p>
            </p:txBody>
          </p:sp>
          <p:sp>
            <p:nvSpPr>
              <p:cNvPr id="13438" name="Rectangle 215"/>
              <p:cNvSpPr>
                <a:spLocks noChangeArrowheads="1"/>
              </p:cNvSpPr>
              <p:nvPr/>
            </p:nvSpPr>
            <p:spPr bwMode="auto">
              <a:xfrm>
                <a:off x="7840964" y="3422037"/>
                <a:ext cx="485340" cy="276999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20000"/>
                  </a:spcBef>
                </a:pPr>
                <a:r>
                  <a:rPr lang="pt-BR" sz="1200">
                    <a:latin typeface="Calibri" panose="020F0502020204030204" pitchFamily="34" charset="0"/>
                  </a:rPr>
                  <a:t>I</a:t>
                </a:r>
                <a:r>
                  <a:rPr lang="pt-BR" sz="1200" baseline="-25000">
                    <a:latin typeface="Calibri" panose="020F0502020204030204" pitchFamily="34" charset="0"/>
                  </a:rPr>
                  <a:t>PTAT</a:t>
                </a:r>
                <a:endParaRPr lang="pt-BR" sz="1200" baseline="-25000">
                  <a:latin typeface="Calibri" panose="020F0502020204030204" pitchFamily="34" charset="0"/>
                </a:endParaRPr>
              </a:p>
            </p:txBody>
          </p:sp>
          <p:cxnSp>
            <p:nvCxnSpPr>
              <p:cNvPr id="13439" name="Conector reto 22"/>
              <p:cNvCxnSpPr>
                <a:cxnSpLocks noChangeShapeType="1"/>
              </p:cNvCxnSpPr>
              <p:nvPr/>
            </p:nvCxnSpPr>
            <p:spPr bwMode="auto">
              <a:xfrm flipH="1">
                <a:off x="1700997" y="5753101"/>
                <a:ext cx="6022851" cy="0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</a:ln>
            </p:spPr>
          </p:cxnSp>
          <p:cxnSp>
            <p:nvCxnSpPr>
              <p:cNvPr id="13440" name="Conector reto 26"/>
              <p:cNvCxnSpPr>
                <a:cxnSpLocks noChangeShapeType="1"/>
              </p:cNvCxnSpPr>
              <p:nvPr/>
            </p:nvCxnSpPr>
            <p:spPr bwMode="auto">
              <a:xfrm>
                <a:off x="1701789" y="1178700"/>
                <a:ext cx="6750630" cy="0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</a:ln>
            </p:spPr>
          </p:cxnSp>
          <p:sp>
            <p:nvSpPr>
              <p:cNvPr id="13441" name="Rectangle 178"/>
              <p:cNvSpPr>
                <a:spLocks noChangeArrowheads="1"/>
              </p:cNvSpPr>
              <p:nvPr/>
            </p:nvSpPr>
            <p:spPr bwMode="auto">
              <a:xfrm>
                <a:off x="4672021" y="764696"/>
                <a:ext cx="504825" cy="33857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20000"/>
                  </a:spcBef>
                </a:pPr>
                <a:r>
                  <a:rPr lang="pt-BR" sz="1600">
                    <a:latin typeface="Calibri" panose="020F0502020204030204" pitchFamily="34" charset="0"/>
                  </a:rPr>
                  <a:t>V</a:t>
                </a:r>
                <a:r>
                  <a:rPr lang="pt-BR" sz="1600" baseline="-25000">
                    <a:latin typeface="Calibri" panose="020F0502020204030204" pitchFamily="34" charset="0"/>
                  </a:rPr>
                  <a:t>DD</a:t>
                </a:r>
                <a:endParaRPr lang="pt-BR" sz="1600" baseline="-25000">
                  <a:latin typeface="Calibri" panose="020F0502020204030204" pitchFamily="34" charset="0"/>
                </a:endParaRPr>
              </a:p>
            </p:txBody>
          </p:sp>
          <p:sp>
            <p:nvSpPr>
              <p:cNvPr id="13442" name="Oval 117"/>
              <p:cNvSpPr>
                <a:spLocks noChangeArrowheads="1"/>
              </p:cNvSpPr>
              <p:nvPr/>
            </p:nvSpPr>
            <p:spPr bwMode="auto">
              <a:xfrm>
                <a:off x="3652043" y="1142980"/>
                <a:ext cx="71438" cy="71438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13443" name="Oval 117"/>
              <p:cNvSpPr>
                <a:spLocks noChangeArrowheads="1"/>
              </p:cNvSpPr>
              <p:nvPr/>
            </p:nvSpPr>
            <p:spPr bwMode="auto">
              <a:xfrm>
                <a:off x="4606463" y="1145382"/>
                <a:ext cx="71438" cy="71438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13444" name="Oval 117"/>
              <p:cNvSpPr>
                <a:spLocks noChangeArrowheads="1"/>
              </p:cNvSpPr>
              <p:nvPr/>
            </p:nvSpPr>
            <p:spPr bwMode="auto">
              <a:xfrm>
                <a:off x="5774531" y="1150817"/>
                <a:ext cx="71438" cy="71438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13445" name="Oval 117"/>
              <p:cNvSpPr>
                <a:spLocks noChangeArrowheads="1"/>
              </p:cNvSpPr>
              <p:nvPr/>
            </p:nvSpPr>
            <p:spPr bwMode="auto">
              <a:xfrm>
                <a:off x="6605587" y="1150817"/>
                <a:ext cx="71438" cy="71438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13446" name="Oval 117"/>
              <p:cNvSpPr>
                <a:spLocks noChangeArrowheads="1"/>
              </p:cNvSpPr>
              <p:nvPr/>
            </p:nvSpPr>
            <p:spPr bwMode="auto">
              <a:xfrm>
                <a:off x="7701918" y="1150817"/>
                <a:ext cx="71438" cy="71438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13447" name="Oval 172"/>
              <p:cNvSpPr>
                <a:spLocks noChangeArrowheads="1"/>
              </p:cNvSpPr>
              <p:nvPr/>
            </p:nvSpPr>
            <p:spPr bwMode="auto">
              <a:xfrm>
                <a:off x="6617473" y="5717381"/>
                <a:ext cx="71438" cy="71437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13448" name="Oval 172"/>
              <p:cNvSpPr>
                <a:spLocks noChangeArrowheads="1"/>
              </p:cNvSpPr>
              <p:nvPr/>
            </p:nvSpPr>
            <p:spPr bwMode="auto">
              <a:xfrm>
                <a:off x="3651775" y="5714682"/>
                <a:ext cx="71438" cy="71437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13449" name="Oval 172"/>
              <p:cNvSpPr>
                <a:spLocks noChangeArrowheads="1"/>
              </p:cNvSpPr>
              <p:nvPr/>
            </p:nvSpPr>
            <p:spPr bwMode="auto">
              <a:xfrm>
                <a:off x="2493951" y="5720382"/>
                <a:ext cx="71438" cy="71437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13450" name="Oval 172"/>
              <p:cNvSpPr>
                <a:spLocks noChangeArrowheads="1"/>
              </p:cNvSpPr>
              <p:nvPr/>
            </p:nvSpPr>
            <p:spPr bwMode="auto">
              <a:xfrm>
                <a:off x="8430418" y="4030352"/>
                <a:ext cx="71438" cy="71437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en-US">
                  <a:latin typeface="Calibri" panose="020F0502020204030204" pitchFamily="34" charset="0"/>
                </a:endParaRPr>
              </a:p>
            </p:txBody>
          </p:sp>
        </p:grpSp>
        <p:sp>
          <p:nvSpPr>
            <p:cNvPr id="13318" name="Rectangle 140"/>
            <p:cNvSpPr>
              <a:spLocks noChangeArrowheads="1"/>
            </p:cNvSpPr>
            <p:nvPr/>
          </p:nvSpPr>
          <p:spPr bwMode="auto">
            <a:xfrm>
              <a:off x="1043608" y="3429000"/>
              <a:ext cx="477831" cy="27699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20000"/>
                </a:spcBef>
              </a:pPr>
              <a:r>
                <a:rPr lang="pt-BR" sz="1200">
                  <a:latin typeface="Calibri" panose="020F0502020204030204" pitchFamily="34" charset="0"/>
                </a:rPr>
                <a:t>u</a:t>
              </a:r>
              <a:endParaRPr lang="pt-BR" sz="1200" baseline="-25000">
                <a:latin typeface="Calibri" panose="020F0502020204030204" pitchFamily="34" charset="0"/>
              </a:endParaRPr>
            </a:p>
          </p:txBody>
        </p:sp>
        <p:sp>
          <p:nvSpPr>
            <p:cNvPr id="13319" name="Rectangle 140"/>
            <p:cNvSpPr>
              <a:spLocks noChangeArrowheads="1"/>
            </p:cNvSpPr>
            <p:nvPr/>
          </p:nvSpPr>
          <p:spPr bwMode="auto">
            <a:xfrm>
              <a:off x="5220072" y="2780928"/>
              <a:ext cx="477831" cy="27699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20000"/>
                </a:spcBef>
              </a:pPr>
              <a:r>
                <a:rPr lang="pt-BR" sz="1200">
                  <a:latin typeface="Calibri" panose="020F0502020204030204" pitchFamily="34" charset="0"/>
                </a:rPr>
                <a:t>b</a:t>
              </a:r>
              <a:endParaRPr lang="pt-BR" sz="1200" baseline="-25000">
                <a:latin typeface="Calibri" panose="020F0502020204030204" pitchFamily="34" charset="0"/>
              </a:endParaRPr>
            </a:p>
          </p:txBody>
        </p:sp>
        <p:sp>
          <p:nvSpPr>
            <p:cNvPr id="13320" name="Rectangle 140"/>
            <p:cNvSpPr>
              <a:spLocks noChangeArrowheads="1"/>
            </p:cNvSpPr>
            <p:nvPr/>
          </p:nvSpPr>
          <p:spPr bwMode="auto">
            <a:xfrm>
              <a:off x="4221127" y="4229453"/>
              <a:ext cx="477831" cy="27699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20000"/>
                </a:spcBef>
              </a:pPr>
              <a:r>
                <a:rPr lang="pt-BR" sz="1200">
                  <a:latin typeface="Calibri" panose="020F0502020204030204" pitchFamily="34" charset="0"/>
                </a:rPr>
                <a:t>d</a:t>
              </a:r>
              <a:endParaRPr lang="pt-BR" sz="1200" baseline="-25000">
                <a:latin typeface="Calibri" panose="020F0502020204030204" pitchFamily="34" charset="0"/>
              </a:endParaRPr>
            </a:p>
          </p:txBody>
        </p:sp>
        <p:sp>
          <p:nvSpPr>
            <p:cNvPr id="13321" name="Rectangle 140"/>
            <p:cNvSpPr>
              <a:spLocks noChangeArrowheads="1"/>
            </p:cNvSpPr>
            <p:nvPr/>
          </p:nvSpPr>
          <p:spPr bwMode="auto">
            <a:xfrm>
              <a:off x="6012160" y="4077072"/>
              <a:ext cx="477831" cy="27699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20000"/>
                </a:spcBef>
              </a:pPr>
              <a:r>
                <a:rPr lang="pt-BR" sz="1200">
                  <a:latin typeface="Calibri" panose="020F0502020204030204" pitchFamily="34" charset="0"/>
                </a:rPr>
                <a:t>c</a:t>
              </a:r>
              <a:endParaRPr lang="pt-BR" sz="1200" baseline="-25000">
                <a:latin typeface="Calibri" panose="020F0502020204030204" pitchFamily="34" charset="0"/>
              </a:endParaRPr>
            </a:p>
          </p:txBody>
        </p:sp>
        <p:sp>
          <p:nvSpPr>
            <p:cNvPr id="13322" name="Rectangle 140"/>
            <p:cNvSpPr>
              <a:spLocks noChangeArrowheads="1"/>
            </p:cNvSpPr>
            <p:nvPr/>
          </p:nvSpPr>
          <p:spPr bwMode="auto">
            <a:xfrm>
              <a:off x="3851920" y="1844824"/>
              <a:ext cx="477831" cy="27699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20000"/>
                </a:spcBef>
              </a:pPr>
              <a:r>
                <a:rPr lang="pt-BR" sz="1200">
                  <a:latin typeface="Calibri" panose="020F0502020204030204" pitchFamily="34" charset="0"/>
                </a:rPr>
                <a:t>j</a:t>
              </a:r>
              <a:endParaRPr lang="pt-BR" sz="1200" baseline="-25000">
                <a:latin typeface="Calibri" panose="020F0502020204030204" pitchFamily="34" charset="0"/>
              </a:endParaRPr>
            </a:p>
          </p:txBody>
        </p:sp>
        <p:sp>
          <p:nvSpPr>
            <p:cNvPr id="13323" name="Rectangle 140"/>
            <p:cNvSpPr>
              <a:spLocks noChangeArrowheads="1"/>
            </p:cNvSpPr>
            <p:nvPr/>
          </p:nvSpPr>
          <p:spPr bwMode="auto">
            <a:xfrm>
              <a:off x="3851920" y="3356992"/>
              <a:ext cx="477831" cy="27699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20000"/>
                </a:spcBef>
              </a:pPr>
              <a:r>
                <a:rPr lang="pt-BR" sz="1200">
                  <a:latin typeface="Calibri" panose="020F0502020204030204" pitchFamily="34" charset="0"/>
                </a:rPr>
                <a:t>f</a:t>
              </a:r>
              <a:endParaRPr lang="pt-BR" sz="1200" baseline="-25000">
                <a:latin typeface="Calibri" panose="020F0502020204030204" pitchFamily="34" charset="0"/>
              </a:endParaRPr>
            </a:p>
          </p:txBody>
        </p:sp>
        <p:sp>
          <p:nvSpPr>
            <p:cNvPr id="13324" name="Rectangle 140"/>
            <p:cNvSpPr>
              <a:spLocks noChangeArrowheads="1"/>
            </p:cNvSpPr>
            <p:nvPr/>
          </p:nvSpPr>
          <p:spPr bwMode="auto">
            <a:xfrm>
              <a:off x="5148064" y="4653136"/>
              <a:ext cx="477831" cy="27699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20000"/>
                </a:spcBef>
              </a:pPr>
              <a:r>
                <a:rPr lang="pt-BR" sz="1200">
                  <a:latin typeface="Calibri" panose="020F0502020204030204" pitchFamily="34" charset="0"/>
                </a:rPr>
                <a:t>e</a:t>
              </a:r>
              <a:endParaRPr lang="pt-BR" sz="1200" baseline="-25000">
                <a:latin typeface="Calibri" panose="020F0502020204030204" pitchFamily="34" charset="0"/>
              </a:endParaRPr>
            </a:p>
          </p:txBody>
        </p:sp>
        <p:sp>
          <p:nvSpPr>
            <p:cNvPr id="13325" name="Rectangle 140"/>
            <p:cNvSpPr>
              <a:spLocks noChangeArrowheads="1"/>
            </p:cNvSpPr>
            <p:nvPr/>
          </p:nvSpPr>
          <p:spPr bwMode="auto">
            <a:xfrm>
              <a:off x="2051720" y="3356992"/>
              <a:ext cx="477831" cy="27699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20000"/>
                </a:spcBef>
              </a:pPr>
              <a:r>
                <a:rPr lang="pt-BR" sz="1200">
                  <a:latin typeface="Calibri" panose="020F0502020204030204" pitchFamily="34" charset="0"/>
                </a:rPr>
                <a:t>w</a:t>
              </a:r>
              <a:endParaRPr lang="pt-BR" sz="1200" baseline="-25000">
                <a:latin typeface="Calibri" panose="020F0502020204030204" pitchFamily="34" charset="0"/>
              </a:endParaRPr>
            </a:p>
          </p:txBody>
        </p:sp>
        <p:sp>
          <p:nvSpPr>
            <p:cNvPr id="13326" name="Rectangle 140"/>
            <p:cNvSpPr>
              <a:spLocks noChangeArrowheads="1"/>
            </p:cNvSpPr>
            <p:nvPr/>
          </p:nvSpPr>
          <p:spPr bwMode="auto">
            <a:xfrm>
              <a:off x="1619672" y="4293096"/>
              <a:ext cx="477831" cy="27699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20000"/>
                </a:spcBef>
              </a:pPr>
              <a:r>
                <a:rPr lang="pt-BR" sz="1200">
                  <a:latin typeface="Calibri" panose="020F0502020204030204" pitchFamily="34" charset="0"/>
                </a:rPr>
                <a:t>x</a:t>
              </a:r>
              <a:endParaRPr lang="pt-BR" sz="1200" baseline="-25000">
                <a:latin typeface="Calibri" panose="020F0502020204030204" pitchFamily="34" charset="0"/>
              </a:endParaRPr>
            </a:p>
          </p:txBody>
        </p:sp>
        <p:sp>
          <p:nvSpPr>
            <p:cNvPr id="13327" name="Rectangle 140"/>
            <p:cNvSpPr>
              <a:spLocks noChangeArrowheads="1"/>
            </p:cNvSpPr>
            <p:nvPr/>
          </p:nvSpPr>
          <p:spPr bwMode="auto">
            <a:xfrm>
              <a:off x="7064565" y="4052121"/>
              <a:ext cx="477831" cy="27699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20000"/>
                </a:spcBef>
              </a:pPr>
              <a:r>
                <a:rPr lang="pt-BR" sz="1200">
                  <a:latin typeface="Calibri" panose="020F0502020204030204" pitchFamily="34" charset="0"/>
                </a:rPr>
                <a:t>s</a:t>
              </a:r>
              <a:endParaRPr lang="pt-BR" sz="1200" baseline="-25000">
                <a:latin typeface="Calibri" panose="020F0502020204030204" pitchFamily="34" charset="0"/>
              </a:endParaRPr>
            </a:p>
          </p:txBody>
        </p:sp>
      </p:grpSp>
      <p:sp>
        <p:nvSpPr>
          <p:cNvPr id="13314" name="CaixaDeTexto 1"/>
          <p:cNvSpPr txBox="1">
            <a:spLocks noChangeArrowheads="1"/>
          </p:cNvSpPr>
          <p:nvPr/>
        </p:nvSpPr>
        <p:spPr bwMode="auto">
          <a:xfrm>
            <a:off x="2465388" y="260350"/>
            <a:ext cx="2139950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pt-BR">
                <a:latin typeface="Calibri" panose="020F0502020204030204" pitchFamily="34" charset="0"/>
              </a:rPr>
              <a:t>Huang Ishibe antes...</a:t>
            </a:r>
            <a:endParaRPr lang="pt-BR">
              <a:latin typeface="Calibri" panose="020F0502020204030204" pitchFamily="34" charset="0"/>
            </a:endParaRPr>
          </a:p>
        </p:txBody>
      </p:sp>
      <p:sp>
        <p:nvSpPr>
          <p:cNvPr id="13315" name="Rectangle 141"/>
          <p:cNvSpPr>
            <a:spLocks noChangeArrowheads="1"/>
          </p:cNvSpPr>
          <p:nvPr/>
        </p:nvSpPr>
        <p:spPr bwMode="auto">
          <a:xfrm>
            <a:off x="5148263" y="1773238"/>
            <a:ext cx="477837" cy="3381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1600">
                <a:latin typeface="Calibri" panose="020F0502020204030204" pitchFamily="34" charset="0"/>
              </a:rPr>
              <a:t>1  :</a:t>
            </a:r>
            <a:endParaRPr lang="pt-BR" sz="1600" baseline="-25000">
              <a:latin typeface="Calibri" panose="020F0502020204030204" pitchFamily="34" charset="0"/>
            </a:endParaRPr>
          </a:p>
        </p:txBody>
      </p:sp>
      <p:sp>
        <p:nvSpPr>
          <p:cNvPr id="13316" name="Rectangle 140"/>
          <p:cNvSpPr>
            <a:spLocks noChangeArrowheads="1"/>
          </p:cNvSpPr>
          <p:nvPr/>
        </p:nvSpPr>
        <p:spPr bwMode="auto">
          <a:xfrm>
            <a:off x="3203575" y="3860800"/>
            <a:ext cx="477838" cy="2778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1200">
                <a:latin typeface="Calibri" panose="020F0502020204030204" pitchFamily="34" charset="0"/>
              </a:rPr>
              <a:t>a</a:t>
            </a:r>
            <a:endParaRPr lang="pt-BR" sz="1200" baseline="-2500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37" name="Grupo 282"/>
          <p:cNvGrpSpPr/>
          <p:nvPr/>
        </p:nvGrpSpPr>
        <p:grpSpPr bwMode="auto">
          <a:xfrm>
            <a:off x="152400" y="254000"/>
            <a:ext cx="6692900" cy="6235700"/>
            <a:chOff x="-523607" y="620812"/>
            <a:chExt cx="7054582" cy="5245137"/>
          </a:xfrm>
        </p:grpSpPr>
        <p:sp>
          <p:nvSpPr>
            <p:cNvPr id="14412" name="Rectangle 154"/>
            <p:cNvSpPr>
              <a:spLocks noChangeArrowheads="1"/>
            </p:cNvSpPr>
            <p:nvPr/>
          </p:nvSpPr>
          <p:spPr bwMode="auto">
            <a:xfrm>
              <a:off x="5876935" y="3037623"/>
              <a:ext cx="654040" cy="27698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20000"/>
                </a:spcBef>
              </a:pPr>
              <a:r>
                <a:rPr lang="pt-BR" sz="1200">
                  <a:latin typeface="Calibri" panose="020F0502020204030204" pitchFamily="34" charset="0"/>
                </a:rPr>
                <a:t>I</a:t>
              </a:r>
              <a:r>
                <a:rPr lang="pt-BR" sz="1200" baseline="-25000">
                  <a:latin typeface="Calibri" panose="020F0502020204030204" pitchFamily="34" charset="0"/>
                </a:rPr>
                <a:t>CTAT</a:t>
              </a:r>
              <a:endParaRPr lang="pt-BR" sz="1200" baseline="-25000">
                <a:latin typeface="Calibri" panose="020F0502020204030204" pitchFamily="34" charset="0"/>
              </a:endParaRPr>
            </a:p>
          </p:txBody>
        </p:sp>
        <p:sp>
          <p:nvSpPr>
            <p:cNvPr id="14413" name="Rectangle 140"/>
            <p:cNvSpPr>
              <a:spLocks noChangeArrowheads="1"/>
            </p:cNvSpPr>
            <p:nvPr/>
          </p:nvSpPr>
          <p:spPr bwMode="auto">
            <a:xfrm>
              <a:off x="5986959" y="3505200"/>
              <a:ext cx="477831" cy="27699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20000"/>
                </a:spcBef>
              </a:pPr>
              <a:r>
                <a:rPr lang="en-US" sz="1200">
                  <a:latin typeface="Calibri" panose="020F0502020204030204" pitchFamily="34" charset="0"/>
                </a:rPr>
                <a:t>a</a:t>
              </a:r>
              <a:endParaRPr lang="pt-BR" sz="1200" baseline="-25000">
                <a:latin typeface="Calibri" panose="020F0502020204030204" pitchFamily="34" charset="0"/>
              </a:endParaRPr>
            </a:p>
          </p:txBody>
        </p:sp>
        <p:grpSp>
          <p:nvGrpSpPr>
            <p:cNvPr id="14414" name="Grupo 281"/>
            <p:cNvGrpSpPr/>
            <p:nvPr/>
          </p:nvGrpSpPr>
          <p:grpSpPr bwMode="auto">
            <a:xfrm>
              <a:off x="-523607" y="620812"/>
              <a:ext cx="6810107" cy="5245137"/>
              <a:chOff x="623031" y="836712"/>
              <a:chExt cx="7898880" cy="5245137"/>
            </a:xfrm>
          </p:grpSpPr>
          <p:sp>
            <p:nvSpPr>
              <p:cNvPr id="14415" name="Line 60"/>
              <p:cNvSpPr>
                <a:spLocks noChangeShapeType="1"/>
              </p:cNvSpPr>
              <p:nvPr/>
            </p:nvSpPr>
            <p:spPr bwMode="auto">
              <a:xfrm flipV="1">
                <a:off x="4038106" y="1181082"/>
                <a:ext cx="0" cy="98101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4416" name="Line 61"/>
              <p:cNvSpPr>
                <a:spLocks noChangeShapeType="1"/>
              </p:cNvSpPr>
              <p:nvPr/>
            </p:nvSpPr>
            <p:spPr bwMode="auto">
              <a:xfrm flipV="1">
                <a:off x="5201394" y="1181081"/>
                <a:ext cx="0" cy="97531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4417" name="Line 84"/>
              <p:cNvSpPr>
                <a:spLocks noChangeShapeType="1"/>
              </p:cNvSpPr>
              <p:nvPr/>
            </p:nvSpPr>
            <p:spPr bwMode="auto">
              <a:xfrm rot="10800000">
                <a:off x="4666415" y="2377978"/>
                <a:ext cx="0" cy="53971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pt-BR"/>
              </a:p>
            </p:txBody>
          </p:sp>
          <p:grpSp>
            <p:nvGrpSpPr>
              <p:cNvPr id="14418" name="Group 93"/>
              <p:cNvGrpSpPr/>
              <p:nvPr/>
            </p:nvGrpSpPr>
            <p:grpSpPr bwMode="auto">
              <a:xfrm flipH="1">
                <a:off x="4055236" y="2165468"/>
                <a:ext cx="503231" cy="431772"/>
                <a:chOff x="5039234" y="4977172"/>
                <a:chExt cx="503606" cy="432048"/>
              </a:xfrm>
            </p:grpSpPr>
            <p:sp>
              <p:nvSpPr>
                <p:cNvPr id="14657" name="Line 82"/>
                <p:cNvSpPr>
                  <a:spLocks noChangeShapeType="1"/>
                </p:cNvSpPr>
                <p:nvPr/>
              </p:nvSpPr>
              <p:spPr bwMode="auto">
                <a:xfrm>
                  <a:off x="5255952" y="4977172"/>
                  <a:ext cx="0" cy="43180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4658" name="Line 83"/>
                <p:cNvSpPr>
                  <a:spLocks noChangeShapeType="1"/>
                </p:cNvSpPr>
                <p:nvPr/>
              </p:nvSpPr>
              <p:spPr bwMode="auto">
                <a:xfrm flipH="1">
                  <a:off x="5290812" y="4977172"/>
                  <a:ext cx="1" cy="4320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4659" name="Line 84"/>
                <p:cNvSpPr>
                  <a:spLocks noChangeShapeType="1"/>
                </p:cNvSpPr>
                <p:nvPr/>
              </p:nvSpPr>
              <p:spPr bwMode="auto">
                <a:xfrm>
                  <a:off x="5290813" y="4977172"/>
                  <a:ext cx="252027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4660" name="Line 85"/>
                <p:cNvSpPr>
                  <a:spLocks noChangeShapeType="1"/>
                </p:cNvSpPr>
                <p:nvPr/>
              </p:nvSpPr>
              <p:spPr bwMode="auto">
                <a:xfrm flipV="1">
                  <a:off x="5290813" y="5409220"/>
                  <a:ext cx="252027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4661" name="Line 93"/>
                <p:cNvSpPr>
                  <a:spLocks noChangeShapeType="1"/>
                </p:cNvSpPr>
                <p:nvPr/>
              </p:nvSpPr>
              <p:spPr bwMode="auto">
                <a:xfrm flipH="1">
                  <a:off x="5039234" y="5193196"/>
                  <a:ext cx="21602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4662" name="Oval 145"/>
                <p:cNvSpPr>
                  <a:spLocks noChangeArrowheads="1"/>
                </p:cNvSpPr>
                <p:nvPr/>
              </p:nvSpPr>
              <p:spPr bwMode="auto">
                <a:xfrm>
                  <a:off x="5184068" y="5157192"/>
                  <a:ext cx="68771" cy="72008"/>
                </a:xfrm>
                <a:prstGeom prst="ellipse">
                  <a:avLst/>
                </a:prstGeom>
                <a:solidFill>
                  <a:schemeClr val="bg1"/>
                </a:solidFill>
                <a:ln w="9525" algn="ctr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en-US">
                    <a:latin typeface="Calibri" panose="020F0502020204030204" pitchFamily="34" charset="0"/>
                  </a:endParaRPr>
                </a:p>
              </p:txBody>
            </p:sp>
          </p:grpSp>
          <p:grpSp>
            <p:nvGrpSpPr>
              <p:cNvPr id="14419" name="Group 107"/>
              <p:cNvGrpSpPr/>
              <p:nvPr/>
            </p:nvGrpSpPr>
            <p:grpSpPr bwMode="auto">
              <a:xfrm>
                <a:off x="4702926" y="2165468"/>
                <a:ext cx="503231" cy="431772"/>
                <a:chOff x="5040052" y="4977172"/>
                <a:chExt cx="504507" cy="432048"/>
              </a:xfrm>
            </p:grpSpPr>
            <p:sp>
              <p:nvSpPr>
                <p:cNvPr id="14651" name="Line 82"/>
                <p:cNvSpPr>
                  <a:spLocks noChangeShapeType="1"/>
                </p:cNvSpPr>
                <p:nvPr/>
              </p:nvSpPr>
              <p:spPr bwMode="auto">
                <a:xfrm>
                  <a:off x="5255952" y="4977172"/>
                  <a:ext cx="0" cy="43180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4652" name="Line 83"/>
                <p:cNvSpPr>
                  <a:spLocks noChangeShapeType="1"/>
                </p:cNvSpPr>
                <p:nvPr/>
              </p:nvSpPr>
              <p:spPr bwMode="auto">
                <a:xfrm>
                  <a:off x="5292532" y="4977172"/>
                  <a:ext cx="0" cy="4320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4653" name="Line 84"/>
                <p:cNvSpPr>
                  <a:spLocks noChangeShapeType="1"/>
                </p:cNvSpPr>
                <p:nvPr/>
              </p:nvSpPr>
              <p:spPr bwMode="auto">
                <a:xfrm>
                  <a:off x="5292531" y="4977172"/>
                  <a:ext cx="2520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4654" name="Line 85"/>
                <p:cNvSpPr>
                  <a:spLocks noChangeShapeType="1"/>
                </p:cNvSpPr>
                <p:nvPr/>
              </p:nvSpPr>
              <p:spPr bwMode="auto">
                <a:xfrm flipV="1">
                  <a:off x="5292531" y="5409220"/>
                  <a:ext cx="2520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4655" name="Line 93"/>
                <p:cNvSpPr>
                  <a:spLocks noChangeShapeType="1"/>
                </p:cNvSpPr>
                <p:nvPr/>
              </p:nvSpPr>
              <p:spPr bwMode="auto">
                <a:xfrm flipH="1">
                  <a:off x="5040052" y="5193196"/>
                  <a:ext cx="21602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4656" name="Oval 145"/>
                <p:cNvSpPr>
                  <a:spLocks noChangeArrowheads="1"/>
                </p:cNvSpPr>
                <p:nvPr/>
              </p:nvSpPr>
              <p:spPr bwMode="auto">
                <a:xfrm>
                  <a:off x="5184068" y="5157192"/>
                  <a:ext cx="68771" cy="72008"/>
                </a:xfrm>
                <a:prstGeom prst="ellipse">
                  <a:avLst/>
                </a:prstGeom>
                <a:solidFill>
                  <a:schemeClr val="bg1"/>
                </a:solidFill>
                <a:ln w="9525" algn="ctr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en-US">
                    <a:latin typeface="Calibri" panose="020F0502020204030204" pitchFamily="34" charset="0"/>
                  </a:endParaRPr>
                </a:p>
              </p:txBody>
            </p:sp>
          </p:grpSp>
          <p:sp>
            <p:nvSpPr>
              <p:cNvPr id="14420" name="Oval 41"/>
              <p:cNvSpPr>
                <a:spLocks noChangeArrowheads="1"/>
              </p:cNvSpPr>
              <p:nvPr/>
            </p:nvSpPr>
            <p:spPr bwMode="auto">
              <a:xfrm>
                <a:off x="5172819" y="2882770"/>
                <a:ext cx="71437" cy="71432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14421" name="Oval 42"/>
              <p:cNvSpPr>
                <a:spLocks noChangeArrowheads="1"/>
              </p:cNvSpPr>
              <p:nvPr/>
            </p:nvSpPr>
            <p:spPr bwMode="auto">
              <a:xfrm>
                <a:off x="4631490" y="2343055"/>
                <a:ext cx="71436" cy="71432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14422" name="Line 60"/>
              <p:cNvSpPr>
                <a:spLocks noChangeShapeType="1"/>
              </p:cNvSpPr>
              <p:nvPr/>
            </p:nvSpPr>
            <p:spPr bwMode="auto">
              <a:xfrm flipV="1">
                <a:off x="6037994" y="1181081"/>
                <a:ext cx="0" cy="96831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pt-BR"/>
              </a:p>
            </p:txBody>
          </p:sp>
          <p:grpSp>
            <p:nvGrpSpPr>
              <p:cNvPr id="14423" name="Group 93"/>
              <p:cNvGrpSpPr/>
              <p:nvPr/>
            </p:nvGrpSpPr>
            <p:grpSpPr bwMode="auto">
              <a:xfrm flipH="1">
                <a:off x="6049086" y="2165468"/>
                <a:ext cx="503230" cy="431772"/>
                <a:chOff x="5039234" y="4977172"/>
                <a:chExt cx="503606" cy="432048"/>
              </a:xfrm>
            </p:grpSpPr>
            <p:sp>
              <p:nvSpPr>
                <p:cNvPr id="14645" name="Line 82"/>
                <p:cNvSpPr>
                  <a:spLocks noChangeShapeType="1"/>
                </p:cNvSpPr>
                <p:nvPr/>
              </p:nvSpPr>
              <p:spPr bwMode="auto">
                <a:xfrm>
                  <a:off x="5255952" y="4977172"/>
                  <a:ext cx="0" cy="43180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4646" name="Line 83"/>
                <p:cNvSpPr>
                  <a:spLocks noChangeShapeType="1"/>
                </p:cNvSpPr>
                <p:nvPr/>
              </p:nvSpPr>
              <p:spPr bwMode="auto">
                <a:xfrm flipH="1">
                  <a:off x="5290812" y="4977172"/>
                  <a:ext cx="1" cy="4320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4647" name="Line 84"/>
                <p:cNvSpPr>
                  <a:spLocks noChangeShapeType="1"/>
                </p:cNvSpPr>
                <p:nvPr/>
              </p:nvSpPr>
              <p:spPr bwMode="auto">
                <a:xfrm>
                  <a:off x="5290813" y="4977172"/>
                  <a:ext cx="252027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4648" name="Line 85"/>
                <p:cNvSpPr>
                  <a:spLocks noChangeShapeType="1"/>
                </p:cNvSpPr>
                <p:nvPr/>
              </p:nvSpPr>
              <p:spPr bwMode="auto">
                <a:xfrm flipV="1">
                  <a:off x="5290813" y="5409220"/>
                  <a:ext cx="252027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4649" name="Line 93"/>
                <p:cNvSpPr>
                  <a:spLocks noChangeShapeType="1"/>
                </p:cNvSpPr>
                <p:nvPr/>
              </p:nvSpPr>
              <p:spPr bwMode="auto">
                <a:xfrm flipH="1">
                  <a:off x="5039234" y="5193196"/>
                  <a:ext cx="21602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4650" name="Oval 145"/>
                <p:cNvSpPr>
                  <a:spLocks noChangeArrowheads="1"/>
                </p:cNvSpPr>
                <p:nvPr/>
              </p:nvSpPr>
              <p:spPr bwMode="auto">
                <a:xfrm>
                  <a:off x="5184068" y="5157192"/>
                  <a:ext cx="68771" cy="72008"/>
                </a:xfrm>
                <a:prstGeom prst="ellipse">
                  <a:avLst/>
                </a:prstGeom>
                <a:solidFill>
                  <a:schemeClr val="bg1"/>
                </a:solidFill>
                <a:ln w="9525" algn="ctr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en-US">
                    <a:latin typeface="Calibri" panose="020F0502020204030204" pitchFamily="34" charset="0"/>
                  </a:endParaRPr>
                </a:p>
              </p:txBody>
            </p:sp>
          </p:grpSp>
          <p:sp>
            <p:nvSpPr>
              <p:cNvPr id="14424" name="Line 61"/>
              <p:cNvSpPr>
                <a:spLocks noChangeShapeType="1"/>
              </p:cNvSpPr>
              <p:nvPr/>
            </p:nvSpPr>
            <p:spPr bwMode="auto">
              <a:xfrm flipV="1">
                <a:off x="3091638" y="1178680"/>
                <a:ext cx="0" cy="208839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pt-BR"/>
              </a:p>
            </p:txBody>
          </p:sp>
          <p:grpSp>
            <p:nvGrpSpPr>
              <p:cNvPr id="14425" name="Group 207"/>
              <p:cNvGrpSpPr/>
              <p:nvPr/>
            </p:nvGrpSpPr>
            <p:grpSpPr bwMode="auto">
              <a:xfrm>
                <a:off x="2659844" y="3267080"/>
                <a:ext cx="431794" cy="431772"/>
                <a:chOff x="680" y="1344"/>
                <a:chExt cx="272" cy="272"/>
              </a:xfrm>
            </p:grpSpPr>
            <p:sp>
              <p:nvSpPr>
                <p:cNvPr id="14639" name="Line 82"/>
                <p:cNvSpPr>
                  <a:spLocks noChangeShapeType="1"/>
                </p:cNvSpPr>
                <p:nvPr/>
              </p:nvSpPr>
              <p:spPr bwMode="auto">
                <a:xfrm>
                  <a:off x="771" y="1344"/>
                  <a:ext cx="0" cy="2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4640" name="Line 83"/>
                <p:cNvSpPr>
                  <a:spLocks noChangeShapeType="1"/>
                </p:cNvSpPr>
                <p:nvPr/>
              </p:nvSpPr>
              <p:spPr bwMode="auto">
                <a:xfrm>
                  <a:off x="794" y="1344"/>
                  <a:ext cx="0" cy="2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4641" name="Line 84"/>
                <p:cNvSpPr>
                  <a:spLocks noChangeShapeType="1"/>
                </p:cNvSpPr>
                <p:nvPr/>
              </p:nvSpPr>
              <p:spPr bwMode="auto">
                <a:xfrm>
                  <a:off x="794" y="1344"/>
                  <a:ext cx="15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4642" name="Line 85"/>
                <p:cNvSpPr>
                  <a:spLocks noChangeShapeType="1"/>
                </p:cNvSpPr>
                <p:nvPr/>
              </p:nvSpPr>
              <p:spPr bwMode="auto">
                <a:xfrm flipV="1">
                  <a:off x="794" y="1616"/>
                  <a:ext cx="15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4643" name="Line 93"/>
                <p:cNvSpPr>
                  <a:spLocks noChangeShapeType="1"/>
                </p:cNvSpPr>
                <p:nvPr/>
              </p:nvSpPr>
              <p:spPr bwMode="auto">
                <a:xfrm flipH="1">
                  <a:off x="680" y="1480"/>
                  <a:ext cx="91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4644" name="Oval 145"/>
                <p:cNvSpPr>
                  <a:spLocks noChangeArrowheads="1"/>
                </p:cNvSpPr>
                <p:nvPr/>
              </p:nvSpPr>
              <p:spPr bwMode="auto">
                <a:xfrm>
                  <a:off x="725" y="1457"/>
                  <a:ext cx="44" cy="46"/>
                </a:xfrm>
                <a:prstGeom prst="ellipse">
                  <a:avLst/>
                </a:prstGeom>
                <a:solidFill>
                  <a:schemeClr val="bg1"/>
                </a:solidFill>
                <a:ln w="9525" algn="ctr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en-US">
                    <a:latin typeface="Calibri" panose="020F0502020204030204" pitchFamily="34" charset="0"/>
                  </a:endParaRPr>
                </a:p>
              </p:txBody>
            </p:sp>
          </p:grpSp>
          <p:sp>
            <p:nvSpPr>
              <p:cNvPr id="14426" name="Line 64"/>
              <p:cNvSpPr>
                <a:spLocks noChangeShapeType="1"/>
              </p:cNvSpPr>
              <p:nvPr/>
            </p:nvSpPr>
            <p:spPr bwMode="auto">
              <a:xfrm flipH="1">
                <a:off x="3091637" y="3700278"/>
                <a:ext cx="793" cy="118896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4427" name="Line 65"/>
              <p:cNvSpPr>
                <a:spLocks noChangeShapeType="1"/>
              </p:cNvSpPr>
              <p:nvPr/>
            </p:nvSpPr>
            <p:spPr bwMode="auto">
              <a:xfrm flipH="1">
                <a:off x="6037200" y="2593366"/>
                <a:ext cx="794" cy="211490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4428" name="Line 66"/>
              <p:cNvSpPr>
                <a:spLocks noChangeShapeType="1"/>
              </p:cNvSpPr>
              <p:nvPr/>
            </p:nvSpPr>
            <p:spPr bwMode="auto">
              <a:xfrm>
                <a:off x="4053649" y="2593863"/>
                <a:ext cx="1587" cy="85560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4429" name="Line 67"/>
              <p:cNvSpPr>
                <a:spLocks noChangeShapeType="1"/>
              </p:cNvSpPr>
              <p:nvPr/>
            </p:nvSpPr>
            <p:spPr bwMode="auto">
              <a:xfrm>
                <a:off x="5209331" y="2593863"/>
                <a:ext cx="0" cy="15738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4430" name="Line 61"/>
              <p:cNvSpPr>
                <a:spLocks noChangeShapeType="1"/>
              </p:cNvSpPr>
              <p:nvPr/>
            </p:nvSpPr>
            <p:spPr bwMode="auto">
              <a:xfrm flipV="1">
                <a:off x="4053649" y="3052621"/>
                <a:ext cx="0" cy="64765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pt-BR"/>
              </a:p>
            </p:txBody>
          </p:sp>
          <p:grpSp>
            <p:nvGrpSpPr>
              <p:cNvPr id="14431" name="Group 107"/>
              <p:cNvGrpSpPr/>
              <p:nvPr/>
            </p:nvGrpSpPr>
            <p:grpSpPr bwMode="auto">
              <a:xfrm>
                <a:off x="3554705" y="3706888"/>
                <a:ext cx="503231" cy="431772"/>
                <a:chOff x="5040052" y="4977172"/>
                <a:chExt cx="504507" cy="432048"/>
              </a:xfrm>
            </p:grpSpPr>
            <p:sp>
              <p:nvSpPr>
                <p:cNvPr id="14633" name="Line 82"/>
                <p:cNvSpPr>
                  <a:spLocks noChangeShapeType="1"/>
                </p:cNvSpPr>
                <p:nvPr/>
              </p:nvSpPr>
              <p:spPr bwMode="auto">
                <a:xfrm>
                  <a:off x="5255952" y="4977172"/>
                  <a:ext cx="0" cy="43180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4634" name="Line 83"/>
                <p:cNvSpPr>
                  <a:spLocks noChangeShapeType="1"/>
                </p:cNvSpPr>
                <p:nvPr/>
              </p:nvSpPr>
              <p:spPr bwMode="auto">
                <a:xfrm>
                  <a:off x="5292532" y="4977172"/>
                  <a:ext cx="0" cy="4320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4635" name="Line 84"/>
                <p:cNvSpPr>
                  <a:spLocks noChangeShapeType="1"/>
                </p:cNvSpPr>
                <p:nvPr/>
              </p:nvSpPr>
              <p:spPr bwMode="auto">
                <a:xfrm>
                  <a:off x="5292531" y="4977172"/>
                  <a:ext cx="2520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4636" name="Line 85"/>
                <p:cNvSpPr>
                  <a:spLocks noChangeShapeType="1"/>
                </p:cNvSpPr>
                <p:nvPr/>
              </p:nvSpPr>
              <p:spPr bwMode="auto">
                <a:xfrm flipV="1">
                  <a:off x="5292531" y="5409220"/>
                  <a:ext cx="2520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4637" name="Line 93"/>
                <p:cNvSpPr>
                  <a:spLocks noChangeShapeType="1"/>
                </p:cNvSpPr>
                <p:nvPr/>
              </p:nvSpPr>
              <p:spPr bwMode="auto">
                <a:xfrm flipH="1">
                  <a:off x="5040052" y="5193196"/>
                  <a:ext cx="21602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4638" name="Oval 145"/>
                <p:cNvSpPr>
                  <a:spLocks noChangeArrowheads="1"/>
                </p:cNvSpPr>
                <p:nvPr/>
              </p:nvSpPr>
              <p:spPr bwMode="auto">
                <a:xfrm>
                  <a:off x="5184068" y="5157192"/>
                  <a:ext cx="68771" cy="72008"/>
                </a:xfrm>
                <a:prstGeom prst="ellipse">
                  <a:avLst/>
                </a:prstGeom>
                <a:solidFill>
                  <a:schemeClr val="bg1"/>
                </a:solidFill>
                <a:ln w="9525" algn="ctr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en-US">
                    <a:latin typeface="Calibri" panose="020F0502020204030204" pitchFamily="34" charset="0"/>
                  </a:endParaRPr>
                </a:p>
              </p:txBody>
            </p:sp>
          </p:grpSp>
          <p:sp>
            <p:nvSpPr>
              <p:cNvPr id="14432" name="Line 96"/>
              <p:cNvSpPr>
                <a:spLocks noChangeShapeType="1"/>
              </p:cNvSpPr>
              <p:nvPr/>
            </p:nvSpPr>
            <p:spPr bwMode="auto">
              <a:xfrm>
                <a:off x="2659844" y="3475823"/>
                <a:ext cx="0" cy="4519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4433" name="Line 97"/>
              <p:cNvSpPr>
                <a:spLocks noChangeShapeType="1"/>
              </p:cNvSpPr>
              <p:nvPr/>
            </p:nvSpPr>
            <p:spPr bwMode="auto">
              <a:xfrm flipV="1">
                <a:off x="2659844" y="3926965"/>
                <a:ext cx="1027097" cy="79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4434" name="Oval 98"/>
              <p:cNvSpPr>
                <a:spLocks noChangeArrowheads="1"/>
              </p:cNvSpPr>
              <p:nvPr/>
            </p:nvSpPr>
            <p:spPr bwMode="auto">
              <a:xfrm>
                <a:off x="3056713" y="3891250"/>
                <a:ext cx="71436" cy="71432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en-US">
                  <a:latin typeface="Calibri" panose="020F0502020204030204" pitchFamily="34" charset="0"/>
                </a:endParaRPr>
              </a:p>
            </p:txBody>
          </p:sp>
          <p:grpSp>
            <p:nvGrpSpPr>
              <p:cNvPr id="14435" name="Group 147"/>
              <p:cNvGrpSpPr/>
              <p:nvPr/>
            </p:nvGrpSpPr>
            <p:grpSpPr bwMode="auto">
              <a:xfrm>
                <a:off x="4702926" y="4889239"/>
                <a:ext cx="504818" cy="431772"/>
                <a:chOff x="2834" y="2568"/>
                <a:chExt cx="318" cy="272"/>
              </a:xfrm>
            </p:grpSpPr>
            <p:sp>
              <p:nvSpPr>
                <p:cNvPr id="14628" name="Line 82"/>
                <p:cNvSpPr>
                  <a:spLocks noChangeShapeType="1"/>
                </p:cNvSpPr>
                <p:nvPr/>
              </p:nvSpPr>
              <p:spPr bwMode="auto">
                <a:xfrm>
                  <a:off x="2970" y="2568"/>
                  <a:ext cx="0" cy="2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4629" name="Line 83"/>
                <p:cNvSpPr>
                  <a:spLocks noChangeShapeType="1"/>
                </p:cNvSpPr>
                <p:nvPr/>
              </p:nvSpPr>
              <p:spPr bwMode="auto">
                <a:xfrm>
                  <a:off x="2993" y="2568"/>
                  <a:ext cx="0" cy="2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4630" name="Line 84"/>
                <p:cNvSpPr>
                  <a:spLocks noChangeShapeType="1"/>
                </p:cNvSpPr>
                <p:nvPr/>
              </p:nvSpPr>
              <p:spPr bwMode="auto">
                <a:xfrm>
                  <a:off x="2993" y="2568"/>
                  <a:ext cx="159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4631" name="Line 85"/>
                <p:cNvSpPr>
                  <a:spLocks noChangeShapeType="1"/>
                </p:cNvSpPr>
                <p:nvPr/>
              </p:nvSpPr>
              <p:spPr bwMode="auto">
                <a:xfrm flipV="1">
                  <a:off x="2993" y="2840"/>
                  <a:ext cx="159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4632" name="Line 93"/>
                <p:cNvSpPr>
                  <a:spLocks noChangeShapeType="1"/>
                </p:cNvSpPr>
                <p:nvPr/>
              </p:nvSpPr>
              <p:spPr bwMode="auto">
                <a:xfrm flipH="1">
                  <a:off x="2834" y="2704"/>
                  <a:ext cx="1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</p:grpSp>
          <p:grpSp>
            <p:nvGrpSpPr>
              <p:cNvPr id="14436" name="Group 147"/>
              <p:cNvGrpSpPr/>
              <p:nvPr/>
            </p:nvGrpSpPr>
            <p:grpSpPr bwMode="auto">
              <a:xfrm flipH="1">
                <a:off x="3091638" y="4889239"/>
                <a:ext cx="503230" cy="431772"/>
                <a:chOff x="2834" y="2568"/>
                <a:chExt cx="317" cy="272"/>
              </a:xfrm>
            </p:grpSpPr>
            <p:sp>
              <p:nvSpPr>
                <p:cNvPr id="14623" name="Line 82"/>
                <p:cNvSpPr>
                  <a:spLocks noChangeShapeType="1"/>
                </p:cNvSpPr>
                <p:nvPr/>
              </p:nvSpPr>
              <p:spPr bwMode="auto">
                <a:xfrm>
                  <a:off x="2970" y="2568"/>
                  <a:ext cx="0" cy="2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4624" name="Line 83"/>
                <p:cNvSpPr>
                  <a:spLocks noChangeShapeType="1"/>
                </p:cNvSpPr>
                <p:nvPr/>
              </p:nvSpPr>
              <p:spPr bwMode="auto">
                <a:xfrm>
                  <a:off x="2992" y="2568"/>
                  <a:ext cx="0" cy="2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4625" name="Line 84"/>
                <p:cNvSpPr>
                  <a:spLocks noChangeShapeType="1"/>
                </p:cNvSpPr>
                <p:nvPr/>
              </p:nvSpPr>
              <p:spPr bwMode="auto">
                <a:xfrm>
                  <a:off x="2992" y="2568"/>
                  <a:ext cx="159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4626" name="Line 85"/>
                <p:cNvSpPr>
                  <a:spLocks noChangeShapeType="1"/>
                </p:cNvSpPr>
                <p:nvPr/>
              </p:nvSpPr>
              <p:spPr bwMode="auto">
                <a:xfrm flipV="1">
                  <a:off x="2992" y="2840"/>
                  <a:ext cx="159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4627" name="Line 93"/>
                <p:cNvSpPr>
                  <a:spLocks noChangeShapeType="1"/>
                </p:cNvSpPr>
                <p:nvPr/>
              </p:nvSpPr>
              <p:spPr bwMode="auto">
                <a:xfrm flipH="1">
                  <a:off x="2834" y="2704"/>
                  <a:ext cx="1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</p:grpSp>
          <p:grpSp>
            <p:nvGrpSpPr>
              <p:cNvPr id="14437" name="Group 147"/>
              <p:cNvGrpSpPr/>
              <p:nvPr/>
            </p:nvGrpSpPr>
            <p:grpSpPr bwMode="auto">
              <a:xfrm flipH="1">
                <a:off x="4056824" y="4889239"/>
                <a:ext cx="503230" cy="431772"/>
                <a:chOff x="2834" y="2568"/>
                <a:chExt cx="317" cy="272"/>
              </a:xfrm>
            </p:grpSpPr>
            <p:sp>
              <p:nvSpPr>
                <p:cNvPr id="14618" name="Line 82"/>
                <p:cNvSpPr>
                  <a:spLocks noChangeShapeType="1"/>
                </p:cNvSpPr>
                <p:nvPr/>
              </p:nvSpPr>
              <p:spPr bwMode="auto">
                <a:xfrm>
                  <a:off x="2970" y="2568"/>
                  <a:ext cx="0" cy="2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4619" name="Line 83"/>
                <p:cNvSpPr>
                  <a:spLocks noChangeShapeType="1"/>
                </p:cNvSpPr>
                <p:nvPr/>
              </p:nvSpPr>
              <p:spPr bwMode="auto">
                <a:xfrm>
                  <a:off x="2992" y="2568"/>
                  <a:ext cx="0" cy="2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4620" name="Line 84"/>
                <p:cNvSpPr>
                  <a:spLocks noChangeShapeType="1"/>
                </p:cNvSpPr>
                <p:nvPr/>
              </p:nvSpPr>
              <p:spPr bwMode="auto">
                <a:xfrm>
                  <a:off x="2992" y="2568"/>
                  <a:ext cx="159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4621" name="Line 85"/>
                <p:cNvSpPr>
                  <a:spLocks noChangeShapeType="1"/>
                </p:cNvSpPr>
                <p:nvPr/>
              </p:nvSpPr>
              <p:spPr bwMode="auto">
                <a:xfrm flipV="1">
                  <a:off x="2992" y="2840"/>
                  <a:ext cx="159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4622" name="Line 93"/>
                <p:cNvSpPr>
                  <a:spLocks noChangeShapeType="1"/>
                </p:cNvSpPr>
                <p:nvPr/>
              </p:nvSpPr>
              <p:spPr bwMode="auto">
                <a:xfrm flipH="1">
                  <a:off x="2834" y="2704"/>
                  <a:ext cx="1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</p:grpSp>
          <p:sp>
            <p:nvSpPr>
              <p:cNvPr id="14438" name="Line 117"/>
              <p:cNvSpPr>
                <a:spLocks noChangeShapeType="1"/>
              </p:cNvSpPr>
              <p:nvPr/>
            </p:nvSpPr>
            <p:spPr bwMode="auto">
              <a:xfrm flipH="1">
                <a:off x="4055236" y="4133639"/>
                <a:ext cx="2700" cy="75560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4439" name="Line 119"/>
              <p:cNvSpPr>
                <a:spLocks noChangeShapeType="1"/>
              </p:cNvSpPr>
              <p:nvPr/>
            </p:nvSpPr>
            <p:spPr bwMode="auto">
              <a:xfrm>
                <a:off x="3399607" y="5104331"/>
                <a:ext cx="1519214" cy="79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4440" name="Line 58"/>
              <p:cNvSpPr>
                <a:spLocks noChangeShapeType="1"/>
              </p:cNvSpPr>
              <p:nvPr/>
            </p:nvSpPr>
            <p:spPr bwMode="auto">
              <a:xfrm flipV="1">
                <a:off x="4055236" y="4457468"/>
                <a:ext cx="46830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4441" name="Line 59"/>
              <p:cNvSpPr>
                <a:spLocks noChangeShapeType="1"/>
              </p:cNvSpPr>
              <p:nvPr/>
            </p:nvSpPr>
            <p:spPr bwMode="auto">
              <a:xfrm flipH="1">
                <a:off x="4521954" y="4457468"/>
                <a:ext cx="0" cy="64765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4442" name="Oval 123"/>
              <p:cNvSpPr>
                <a:spLocks noChangeArrowheads="1"/>
              </p:cNvSpPr>
              <p:nvPr/>
            </p:nvSpPr>
            <p:spPr bwMode="auto">
              <a:xfrm>
                <a:off x="4487029" y="5068616"/>
                <a:ext cx="71437" cy="71432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14443" name="Oval 124"/>
              <p:cNvSpPr>
                <a:spLocks noChangeArrowheads="1"/>
              </p:cNvSpPr>
              <p:nvPr/>
            </p:nvSpPr>
            <p:spPr bwMode="auto">
              <a:xfrm>
                <a:off x="4018724" y="4420958"/>
                <a:ext cx="71436" cy="71432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en-US">
                  <a:latin typeface="Calibri" panose="020F0502020204030204" pitchFamily="34" charset="0"/>
                </a:endParaRPr>
              </a:p>
            </p:txBody>
          </p:sp>
          <p:grpSp>
            <p:nvGrpSpPr>
              <p:cNvPr id="14444" name="Group 147"/>
              <p:cNvGrpSpPr/>
              <p:nvPr/>
            </p:nvGrpSpPr>
            <p:grpSpPr bwMode="auto">
              <a:xfrm rot="10800000">
                <a:off x="5225204" y="4167733"/>
                <a:ext cx="504818" cy="431772"/>
                <a:chOff x="2834" y="2568"/>
                <a:chExt cx="318" cy="272"/>
              </a:xfrm>
            </p:grpSpPr>
            <p:sp>
              <p:nvSpPr>
                <p:cNvPr id="14613" name="Line 82"/>
                <p:cNvSpPr>
                  <a:spLocks noChangeShapeType="1"/>
                </p:cNvSpPr>
                <p:nvPr/>
              </p:nvSpPr>
              <p:spPr bwMode="auto">
                <a:xfrm>
                  <a:off x="2970" y="2568"/>
                  <a:ext cx="0" cy="2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4614" name="Line 83"/>
                <p:cNvSpPr>
                  <a:spLocks noChangeShapeType="1"/>
                </p:cNvSpPr>
                <p:nvPr/>
              </p:nvSpPr>
              <p:spPr bwMode="auto">
                <a:xfrm>
                  <a:off x="2993" y="2568"/>
                  <a:ext cx="0" cy="2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4615" name="Line 84"/>
                <p:cNvSpPr>
                  <a:spLocks noChangeShapeType="1"/>
                </p:cNvSpPr>
                <p:nvPr/>
              </p:nvSpPr>
              <p:spPr bwMode="auto">
                <a:xfrm>
                  <a:off x="2993" y="2568"/>
                  <a:ext cx="159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4616" name="Line 85"/>
                <p:cNvSpPr>
                  <a:spLocks noChangeShapeType="1"/>
                </p:cNvSpPr>
                <p:nvPr/>
              </p:nvSpPr>
              <p:spPr bwMode="auto">
                <a:xfrm flipV="1">
                  <a:off x="2993" y="2840"/>
                  <a:ext cx="159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4617" name="Line 93"/>
                <p:cNvSpPr>
                  <a:spLocks noChangeShapeType="1"/>
                </p:cNvSpPr>
                <p:nvPr/>
              </p:nvSpPr>
              <p:spPr bwMode="auto">
                <a:xfrm flipH="1">
                  <a:off x="2834" y="2704"/>
                  <a:ext cx="1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</p:grpSp>
          <p:sp>
            <p:nvSpPr>
              <p:cNvPr id="14445" name="Line 132"/>
              <p:cNvSpPr>
                <a:spLocks noChangeShapeType="1"/>
              </p:cNvSpPr>
              <p:nvPr/>
            </p:nvSpPr>
            <p:spPr bwMode="auto">
              <a:xfrm>
                <a:off x="5209331" y="4600333"/>
                <a:ext cx="0" cy="28890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4446" name="Line 82"/>
              <p:cNvSpPr>
                <a:spLocks noChangeShapeType="1"/>
              </p:cNvSpPr>
              <p:nvPr/>
            </p:nvSpPr>
            <p:spPr bwMode="auto">
              <a:xfrm flipH="1">
                <a:off x="6336419" y="4707119"/>
                <a:ext cx="0" cy="4317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4447" name="Line 83"/>
              <p:cNvSpPr>
                <a:spLocks noChangeShapeType="1"/>
              </p:cNvSpPr>
              <p:nvPr/>
            </p:nvSpPr>
            <p:spPr bwMode="auto">
              <a:xfrm flipH="1">
                <a:off x="6301494" y="4707119"/>
                <a:ext cx="0" cy="4317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4448" name="Line 84"/>
              <p:cNvSpPr>
                <a:spLocks noChangeShapeType="1"/>
              </p:cNvSpPr>
              <p:nvPr/>
            </p:nvSpPr>
            <p:spPr bwMode="auto">
              <a:xfrm flipH="1">
                <a:off x="6049086" y="4707119"/>
                <a:ext cx="25240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4449" name="Line 85"/>
              <p:cNvSpPr>
                <a:spLocks noChangeShapeType="1"/>
              </p:cNvSpPr>
              <p:nvPr/>
            </p:nvSpPr>
            <p:spPr bwMode="auto">
              <a:xfrm flipH="1" flipV="1">
                <a:off x="6049086" y="5138891"/>
                <a:ext cx="25240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4450" name="Line 93"/>
              <p:cNvSpPr>
                <a:spLocks noChangeShapeType="1"/>
              </p:cNvSpPr>
              <p:nvPr/>
            </p:nvSpPr>
            <p:spPr bwMode="auto">
              <a:xfrm>
                <a:off x="6336419" y="4872209"/>
                <a:ext cx="7302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4451" name="Line 139"/>
              <p:cNvSpPr>
                <a:spLocks noChangeShapeType="1"/>
              </p:cNvSpPr>
              <p:nvPr/>
            </p:nvSpPr>
            <p:spPr bwMode="auto">
              <a:xfrm>
                <a:off x="6037994" y="5141636"/>
                <a:ext cx="0" cy="6111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4452" name="Line 140"/>
              <p:cNvSpPr>
                <a:spLocks noChangeShapeType="1"/>
              </p:cNvSpPr>
              <p:nvPr/>
            </p:nvSpPr>
            <p:spPr bwMode="auto">
              <a:xfrm>
                <a:off x="3091638" y="5321011"/>
                <a:ext cx="0" cy="43177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4453" name="Line 141"/>
              <p:cNvSpPr>
                <a:spLocks noChangeShapeType="1"/>
              </p:cNvSpPr>
              <p:nvPr/>
            </p:nvSpPr>
            <p:spPr bwMode="auto">
              <a:xfrm>
                <a:off x="4055236" y="5321011"/>
                <a:ext cx="0" cy="43177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4454" name="Line 142"/>
              <p:cNvSpPr>
                <a:spLocks noChangeShapeType="1"/>
              </p:cNvSpPr>
              <p:nvPr/>
            </p:nvSpPr>
            <p:spPr bwMode="auto">
              <a:xfrm>
                <a:off x="5209331" y="5321011"/>
                <a:ext cx="0" cy="43177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4455" name="Line 165"/>
              <p:cNvSpPr>
                <a:spLocks noChangeShapeType="1"/>
              </p:cNvSpPr>
              <p:nvPr/>
            </p:nvSpPr>
            <p:spPr bwMode="auto">
              <a:xfrm flipH="1">
                <a:off x="5730022" y="4383290"/>
                <a:ext cx="68609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4456" name="Oval 166"/>
              <p:cNvSpPr>
                <a:spLocks noChangeArrowheads="1"/>
              </p:cNvSpPr>
              <p:nvPr/>
            </p:nvSpPr>
            <p:spPr bwMode="auto">
              <a:xfrm>
                <a:off x="6012574" y="4348368"/>
                <a:ext cx="71437" cy="71432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14457" name="Rectangle 77"/>
              <p:cNvSpPr>
                <a:spLocks noChangeArrowheads="1"/>
              </p:cNvSpPr>
              <p:nvPr/>
            </p:nvSpPr>
            <p:spPr bwMode="auto">
              <a:xfrm>
                <a:off x="3983800" y="1360458"/>
                <a:ext cx="144460" cy="396849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endParaRPr 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14458" name="Oval 172"/>
              <p:cNvSpPr>
                <a:spLocks noChangeArrowheads="1"/>
              </p:cNvSpPr>
              <p:nvPr/>
            </p:nvSpPr>
            <p:spPr bwMode="auto">
              <a:xfrm>
                <a:off x="5178829" y="5715716"/>
                <a:ext cx="71437" cy="71432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14459" name="Oval 174"/>
              <p:cNvSpPr>
                <a:spLocks noChangeArrowheads="1"/>
              </p:cNvSpPr>
              <p:nvPr/>
            </p:nvSpPr>
            <p:spPr bwMode="auto">
              <a:xfrm>
                <a:off x="4022217" y="5714367"/>
                <a:ext cx="71436" cy="71433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14460" name="Rectangle 178"/>
              <p:cNvSpPr>
                <a:spLocks noChangeArrowheads="1"/>
              </p:cNvSpPr>
              <p:nvPr/>
            </p:nvSpPr>
            <p:spPr bwMode="auto">
              <a:xfrm>
                <a:off x="4363212" y="5768993"/>
                <a:ext cx="762489" cy="31285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20000"/>
                  </a:spcBef>
                </a:pPr>
                <a:r>
                  <a:rPr lang="pt-BR" sz="1600">
                    <a:latin typeface="Calibri" panose="020F0502020204030204" pitchFamily="34" charset="0"/>
                  </a:rPr>
                  <a:t>V</a:t>
                </a:r>
                <a:r>
                  <a:rPr lang="pt-BR" sz="1600" baseline="-25000">
                    <a:latin typeface="Calibri" panose="020F0502020204030204" pitchFamily="34" charset="0"/>
                  </a:rPr>
                  <a:t>SS</a:t>
                </a:r>
                <a:endParaRPr lang="pt-BR" sz="1600" baseline="-25000">
                  <a:latin typeface="Calibri" panose="020F0502020204030204" pitchFamily="34" charset="0"/>
                </a:endParaRPr>
              </a:p>
            </p:txBody>
          </p:sp>
          <p:sp>
            <p:nvSpPr>
              <p:cNvPr id="14461" name="Rectangle 179"/>
              <p:cNvSpPr>
                <a:spLocks noChangeArrowheads="1"/>
              </p:cNvSpPr>
              <p:nvPr/>
            </p:nvSpPr>
            <p:spPr bwMode="auto">
              <a:xfrm>
                <a:off x="5070431" y="2329600"/>
                <a:ext cx="753961" cy="284773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r>
                  <a:rPr lang="pt-BR" sz="1600">
                    <a:latin typeface="Calibri" panose="020F0502020204030204" pitchFamily="34" charset="0"/>
                  </a:rPr>
                  <a:t>M</a:t>
                </a:r>
                <a:r>
                  <a:rPr lang="pt-BR" sz="1600" baseline="-25000">
                    <a:latin typeface="Calibri" panose="020F0502020204030204" pitchFamily="34" charset="0"/>
                  </a:rPr>
                  <a:t>P2</a:t>
                </a:r>
                <a:endParaRPr lang="pt-BR" sz="1600" baseline="-25000">
                  <a:latin typeface="Calibri" panose="020F0502020204030204" pitchFamily="34" charset="0"/>
                </a:endParaRPr>
              </a:p>
            </p:txBody>
          </p:sp>
          <p:sp>
            <p:nvSpPr>
              <p:cNvPr id="14462" name="Rectangle 180"/>
              <p:cNvSpPr>
                <a:spLocks noChangeArrowheads="1"/>
              </p:cNvSpPr>
              <p:nvPr/>
            </p:nvSpPr>
            <p:spPr bwMode="auto">
              <a:xfrm>
                <a:off x="3563888" y="2348880"/>
                <a:ext cx="676807" cy="31285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20000"/>
                  </a:spcBef>
                </a:pPr>
                <a:r>
                  <a:rPr lang="pt-BR" sz="1600">
                    <a:latin typeface="Calibri" panose="020F0502020204030204" pitchFamily="34" charset="0"/>
                  </a:rPr>
                  <a:t>M</a:t>
                </a:r>
                <a:r>
                  <a:rPr lang="pt-BR" sz="1600" baseline="-25000">
                    <a:latin typeface="Calibri" panose="020F0502020204030204" pitchFamily="34" charset="0"/>
                  </a:rPr>
                  <a:t>P1</a:t>
                </a:r>
                <a:endParaRPr lang="pt-BR" sz="1600" baseline="-25000">
                  <a:latin typeface="Calibri" panose="020F0502020204030204" pitchFamily="34" charset="0"/>
                </a:endParaRPr>
              </a:p>
            </p:txBody>
          </p:sp>
          <p:sp>
            <p:nvSpPr>
              <p:cNvPr id="14463" name="Rectangle 182"/>
              <p:cNvSpPr>
                <a:spLocks noChangeArrowheads="1"/>
              </p:cNvSpPr>
              <p:nvPr/>
            </p:nvSpPr>
            <p:spPr bwMode="auto">
              <a:xfrm>
                <a:off x="3505663" y="4820790"/>
                <a:ext cx="516488" cy="338554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r>
                  <a:rPr lang="pt-BR" sz="1600">
                    <a:latin typeface="Calibri" panose="020F0502020204030204" pitchFamily="34" charset="0"/>
                  </a:rPr>
                  <a:t>M</a:t>
                </a:r>
                <a:r>
                  <a:rPr lang="pt-BR" sz="1600" baseline="-25000">
                    <a:latin typeface="Calibri" panose="020F0502020204030204" pitchFamily="34" charset="0"/>
                  </a:rPr>
                  <a:t>N1</a:t>
                </a:r>
                <a:endParaRPr lang="pt-BR" sz="1600" baseline="-25000">
                  <a:latin typeface="Calibri" panose="020F0502020204030204" pitchFamily="34" charset="0"/>
                </a:endParaRPr>
              </a:p>
            </p:txBody>
          </p:sp>
          <p:sp>
            <p:nvSpPr>
              <p:cNvPr id="14464" name="Rectangle 183"/>
              <p:cNvSpPr>
                <a:spLocks noChangeArrowheads="1"/>
              </p:cNvSpPr>
              <p:nvPr/>
            </p:nvSpPr>
            <p:spPr bwMode="auto">
              <a:xfrm>
                <a:off x="3787903" y="3790449"/>
                <a:ext cx="747794" cy="31285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r>
                  <a:rPr lang="pt-BR" sz="1600">
                    <a:latin typeface="Calibri" panose="020F0502020204030204" pitchFamily="34" charset="0"/>
                  </a:rPr>
                  <a:t>M</a:t>
                </a:r>
                <a:r>
                  <a:rPr lang="pt-BR" sz="1600" baseline="-25000">
                    <a:latin typeface="Calibri" panose="020F0502020204030204" pitchFamily="34" charset="0"/>
                  </a:rPr>
                  <a:t>P3</a:t>
                </a:r>
                <a:endParaRPr lang="pt-BR" sz="1600" baseline="-25000">
                  <a:latin typeface="Calibri" panose="020F0502020204030204" pitchFamily="34" charset="0"/>
                </a:endParaRPr>
              </a:p>
            </p:txBody>
          </p:sp>
          <p:sp>
            <p:nvSpPr>
              <p:cNvPr id="14465" name="Rectangle 184"/>
              <p:cNvSpPr>
                <a:spLocks noChangeArrowheads="1"/>
              </p:cNvSpPr>
              <p:nvPr/>
            </p:nvSpPr>
            <p:spPr bwMode="auto">
              <a:xfrm>
                <a:off x="5580112" y="2348880"/>
                <a:ext cx="772181" cy="31285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r>
                  <a:rPr lang="pt-BR" sz="1600">
                    <a:latin typeface="Calibri" panose="020F0502020204030204" pitchFamily="34" charset="0"/>
                  </a:rPr>
                  <a:t>M</a:t>
                </a:r>
                <a:r>
                  <a:rPr lang="pt-BR" sz="1600" baseline="-25000">
                    <a:latin typeface="Calibri" panose="020F0502020204030204" pitchFamily="34" charset="0"/>
                  </a:rPr>
                  <a:t>P4</a:t>
                </a:r>
                <a:endParaRPr lang="pt-BR" sz="1600" baseline="-25000">
                  <a:latin typeface="Calibri" panose="020F0502020204030204" pitchFamily="34" charset="0"/>
                </a:endParaRPr>
              </a:p>
            </p:txBody>
          </p:sp>
          <p:sp>
            <p:nvSpPr>
              <p:cNvPr id="14466" name="Rectangle 192"/>
              <p:cNvSpPr>
                <a:spLocks noChangeArrowheads="1"/>
              </p:cNvSpPr>
              <p:nvPr/>
            </p:nvSpPr>
            <p:spPr bwMode="auto">
              <a:xfrm>
                <a:off x="4139952" y="1412776"/>
                <a:ext cx="560379" cy="338554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r>
                  <a:rPr lang="pt-BR" sz="1600">
                    <a:latin typeface="Calibri" panose="020F0502020204030204" pitchFamily="34" charset="0"/>
                  </a:rPr>
                  <a:t>R</a:t>
                </a:r>
                <a:r>
                  <a:rPr lang="pt-BR" sz="1600" baseline="-25000">
                    <a:latin typeface="Calibri" panose="020F0502020204030204" pitchFamily="34" charset="0"/>
                  </a:rPr>
                  <a:t>1</a:t>
                </a:r>
                <a:endParaRPr lang="pt-BR" sz="1600" baseline="-25000">
                  <a:latin typeface="Calibri" panose="020F0502020204030204" pitchFamily="34" charset="0"/>
                </a:endParaRPr>
              </a:p>
            </p:txBody>
          </p:sp>
          <p:sp>
            <p:nvSpPr>
              <p:cNvPr id="14467" name="Rectangle 193"/>
              <p:cNvSpPr>
                <a:spLocks noChangeArrowheads="1"/>
              </p:cNvSpPr>
              <p:nvPr/>
            </p:nvSpPr>
            <p:spPr bwMode="auto">
              <a:xfrm>
                <a:off x="2839228" y="3338514"/>
                <a:ext cx="702776" cy="31285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r>
                  <a:rPr lang="pt-BR" sz="1600">
                    <a:latin typeface="Calibri" panose="020F0502020204030204" pitchFamily="34" charset="0"/>
                  </a:rPr>
                  <a:t>M</a:t>
                </a:r>
                <a:r>
                  <a:rPr lang="pt-BR" sz="1600" baseline="-25000">
                    <a:latin typeface="Calibri" panose="020F0502020204030204" pitchFamily="34" charset="0"/>
                  </a:rPr>
                  <a:t>P5</a:t>
                </a:r>
                <a:endParaRPr lang="pt-BR" sz="1600" baseline="-25000">
                  <a:latin typeface="Calibri" panose="020F0502020204030204" pitchFamily="34" charset="0"/>
                </a:endParaRPr>
              </a:p>
            </p:txBody>
          </p:sp>
          <p:sp>
            <p:nvSpPr>
              <p:cNvPr id="14468" name="Rectangle 198"/>
              <p:cNvSpPr>
                <a:spLocks noChangeArrowheads="1"/>
              </p:cNvSpPr>
              <p:nvPr/>
            </p:nvSpPr>
            <p:spPr bwMode="auto">
              <a:xfrm>
                <a:off x="5724128" y="4797152"/>
                <a:ext cx="516488" cy="338554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r>
                  <a:rPr lang="pt-BR" sz="1600">
                    <a:latin typeface="Calibri" panose="020F0502020204030204" pitchFamily="34" charset="0"/>
                  </a:rPr>
                  <a:t>M</a:t>
                </a:r>
                <a:r>
                  <a:rPr lang="pt-BR" sz="1600" baseline="-25000">
                    <a:latin typeface="Calibri" panose="020F0502020204030204" pitchFamily="34" charset="0"/>
                  </a:rPr>
                  <a:t>N5</a:t>
                </a:r>
                <a:endParaRPr lang="pt-BR" sz="1600" baseline="-25000">
                  <a:latin typeface="Calibri" panose="020F0502020204030204" pitchFamily="34" charset="0"/>
                </a:endParaRPr>
              </a:p>
            </p:txBody>
          </p:sp>
          <p:sp>
            <p:nvSpPr>
              <p:cNvPr id="14469" name="Rectangle 199"/>
              <p:cNvSpPr>
                <a:spLocks noChangeArrowheads="1"/>
              </p:cNvSpPr>
              <p:nvPr/>
            </p:nvSpPr>
            <p:spPr bwMode="auto">
              <a:xfrm>
                <a:off x="2699792" y="5013176"/>
                <a:ext cx="516488" cy="338554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r>
                  <a:rPr lang="pt-BR" sz="1600">
                    <a:latin typeface="Calibri" panose="020F0502020204030204" pitchFamily="34" charset="0"/>
                  </a:rPr>
                  <a:t>M</a:t>
                </a:r>
                <a:r>
                  <a:rPr lang="pt-BR" sz="1600" baseline="-25000">
                    <a:latin typeface="Calibri" panose="020F0502020204030204" pitchFamily="34" charset="0"/>
                  </a:rPr>
                  <a:t>N4</a:t>
                </a:r>
                <a:endParaRPr lang="pt-BR" sz="1600" baseline="-25000">
                  <a:latin typeface="Calibri" panose="020F0502020204030204" pitchFamily="34" charset="0"/>
                </a:endParaRPr>
              </a:p>
            </p:txBody>
          </p:sp>
          <p:sp>
            <p:nvSpPr>
              <p:cNvPr id="14470" name="Line 203"/>
              <p:cNvSpPr>
                <a:spLocks noChangeShapeType="1"/>
              </p:cNvSpPr>
              <p:nvPr/>
            </p:nvSpPr>
            <p:spPr bwMode="auto">
              <a:xfrm>
                <a:off x="6416113" y="4383290"/>
                <a:ext cx="0" cy="49959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4471" name="Line 204"/>
              <p:cNvSpPr>
                <a:spLocks noChangeShapeType="1"/>
              </p:cNvSpPr>
              <p:nvPr/>
            </p:nvSpPr>
            <p:spPr bwMode="auto">
              <a:xfrm flipH="1">
                <a:off x="5207744" y="2919279"/>
                <a:ext cx="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4472" name="Line 206"/>
              <p:cNvSpPr>
                <a:spLocks noChangeShapeType="1"/>
              </p:cNvSpPr>
              <p:nvPr/>
            </p:nvSpPr>
            <p:spPr bwMode="auto">
              <a:xfrm>
                <a:off x="4666415" y="2919279"/>
                <a:ext cx="5413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4473" name="Rectangle 210"/>
              <p:cNvSpPr>
                <a:spLocks noChangeArrowheads="1"/>
              </p:cNvSpPr>
              <p:nvPr/>
            </p:nvSpPr>
            <p:spPr bwMode="auto">
              <a:xfrm>
                <a:off x="5471245" y="4091022"/>
                <a:ext cx="612766" cy="27462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20000"/>
                  </a:spcBef>
                </a:pPr>
                <a:r>
                  <a:rPr lang="pt-BR" sz="1200">
                    <a:latin typeface="Calibri" panose="020F0502020204030204" pitchFamily="34" charset="0"/>
                  </a:rPr>
                  <a:t>V</a:t>
                </a:r>
                <a:r>
                  <a:rPr lang="pt-BR" sz="1200" baseline="-25000">
                    <a:latin typeface="Calibri" panose="020F0502020204030204" pitchFamily="34" charset="0"/>
                  </a:rPr>
                  <a:t>b1</a:t>
                </a:r>
                <a:endParaRPr lang="pt-BR" sz="1200" baseline="-25000">
                  <a:latin typeface="Calibri" panose="020F0502020204030204" pitchFamily="34" charset="0"/>
                </a:endParaRPr>
              </a:p>
            </p:txBody>
          </p:sp>
          <p:sp>
            <p:nvSpPr>
              <p:cNvPr id="14474" name="Line 214"/>
              <p:cNvSpPr>
                <a:spLocks noChangeShapeType="1"/>
              </p:cNvSpPr>
              <p:nvPr/>
            </p:nvSpPr>
            <p:spPr bwMode="auto">
              <a:xfrm>
                <a:off x="7236296" y="3501008"/>
                <a:ext cx="0" cy="5047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4475" name="Rectangle 223"/>
              <p:cNvSpPr>
                <a:spLocks noChangeArrowheads="1"/>
              </p:cNvSpPr>
              <p:nvPr/>
            </p:nvSpPr>
            <p:spPr bwMode="auto">
              <a:xfrm>
                <a:off x="4237389" y="5180664"/>
                <a:ext cx="795155" cy="255973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20000"/>
                  </a:spcBef>
                </a:pPr>
                <a:r>
                  <a:rPr lang="pt-BR" sz="1200">
                    <a:latin typeface="Calibri" panose="020F0502020204030204" pitchFamily="34" charset="0"/>
                  </a:rPr>
                  <a:t>1:M1</a:t>
                </a:r>
                <a:endParaRPr lang="pt-BR" sz="1200" baseline="-25000">
                  <a:latin typeface="Calibri" panose="020F0502020204030204" pitchFamily="34" charset="0"/>
                </a:endParaRPr>
              </a:p>
            </p:txBody>
          </p:sp>
          <p:sp>
            <p:nvSpPr>
              <p:cNvPr id="14476" name="Rectangle 224"/>
              <p:cNvSpPr>
                <a:spLocks noChangeArrowheads="1"/>
              </p:cNvSpPr>
              <p:nvPr/>
            </p:nvSpPr>
            <p:spPr bwMode="auto">
              <a:xfrm>
                <a:off x="4283968" y="1988840"/>
                <a:ext cx="648072" cy="338554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20000"/>
                  </a:spcBef>
                </a:pPr>
                <a:r>
                  <a:rPr lang="pt-BR" sz="1200">
                    <a:latin typeface="Calibri" panose="020F0502020204030204" pitchFamily="34" charset="0"/>
                  </a:rPr>
                  <a:t>1 : </a:t>
                </a:r>
                <a:r>
                  <a:rPr lang="pt-BR" sz="1600" b="1">
                    <a:latin typeface="Calibri" panose="020F0502020204030204" pitchFamily="34" charset="0"/>
                  </a:rPr>
                  <a:t>1</a:t>
                </a:r>
                <a:endParaRPr lang="pt-BR" sz="1600" b="1" baseline="-25000">
                  <a:latin typeface="Calibri" panose="020F0502020204030204" pitchFamily="34" charset="0"/>
                </a:endParaRPr>
              </a:p>
            </p:txBody>
          </p:sp>
          <p:sp>
            <p:nvSpPr>
              <p:cNvPr id="14477" name="Line 60"/>
              <p:cNvSpPr>
                <a:spLocks noChangeShapeType="1"/>
              </p:cNvSpPr>
              <p:nvPr/>
            </p:nvSpPr>
            <p:spPr bwMode="auto">
              <a:xfrm flipH="1" flipV="1">
                <a:off x="7133515" y="1181082"/>
                <a:ext cx="0" cy="99061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pt-BR"/>
              </a:p>
            </p:txBody>
          </p:sp>
          <p:grpSp>
            <p:nvGrpSpPr>
              <p:cNvPr id="14478" name="Group 169"/>
              <p:cNvGrpSpPr/>
              <p:nvPr/>
            </p:nvGrpSpPr>
            <p:grpSpPr bwMode="auto">
              <a:xfrm>
                <a:off x="7357187" y="2822281"/>
                <a:ext cx="504818" cy="431772"/>
                <a:chOff x="5039234" y="4977172"/>
                <a:chExt cx="503606" cy="432048"/>
              </a:xfrm>
            </p:grpSpPr>
            <p:sp>
              <p:nvSpPr>
                <p:cNvPr id="14607" name="Line 82"/>
                <p:cNvSpPr>
                  <a:spLocks noChangeShapeType="1"/>
                </p:cNvSpPr>
                <p:nvPr/>
              </p:nvSpPr>
              <p:spPr bwMode="auto">
                <a:xfrm>
                  <a:off x="5255952" y="4977172"/>
                  <a:ext cx="0" cy="43180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4608" name="Line 83"/>
                <p:cNvSpPr>
                  <a:spLocks noChangeShapeType="1"/>
                </p:cNvSpPr>
                <p:nvPr/>
              </p:nvSpPr>
              <p:spPr bwMode="auto">
                <a:xfrm flipH="1">
                  <a:off x="5290812" y="4977172"/>
                  <a:ext cx="1" cy="4320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4609" name="Line 84"/>
                <p:cNvSpPr>
                  <a:spLocks noChangeShapeType="1"/>
                </p:cNvSpPr>
                <p:nvPr/>
              </p:nvSpPr>
              <p:spPr bwMode="auto">
                <a:xfrm>
                  <a:off x="5290813" y="4977172"/>
                  <a:ext cx="252027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4610" name="Line 85"/>
                <p:cNvSpPr>
                  <a:spLocks noChangeShapeType="1"/>
                </p:cNvSpPr>
                <p:nvPr/>
              </p:nvSpPr>
              <p:spPr bwMode="auto">
                <a:xfrm flipV="1">
                  <a:off x="5290813" y="5409220"/>
                  <a:ext cx="252027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4611" name="Line 93"/>
                <p:cNvSpPr>
                  <a:spLocks noChangeShapeType="1"/>
                </p:cNvSpPr>
                <p:nvPr/>
              </p:nvSpPr>
              <p:spPr bwMode="auto">
                <a:xfrm flipH="1">
                  <a:off x="5039234" y="5193196"/>
                  <a:ext cx="21602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4612" name="Oval 145"/>
                <p:cNvSpPr>
                  <a:spLocks noChangeArrowheads="1"/>
                </p:cNvSpPr>
                <p:nvPr/>
              </p:nvSpPr>
              <p:spPr bwMode="auto">
                <a:xfrm>
                  <a:off x="5184068" y="5157192"/>
                  <a:ext cx="68771" cy="72008"/>
                </a:xfrm>
                <a:prstGeom prst="ellipse">
                  <a:avLst/>
                </a:prstGeom>
                <a:solidFill>
                  <a:schemeClr val="bg1"/>
                </a:solidFill>
                <a:ln w="9525" algn="ctr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en-US">
                    <a:latin typeface="Calibri" panose="020F0502020204030204" pitchFamily="34" charset="0"/>
                  </a:endParaRPr>
                </a:p>
              </p:txBody>
            </p:sp>
          </p:grpSp>
          <p:sp>
            <p:nvSpPr>
              <p:cNvPr id="14479" name="Line 84"/>
              <p:cNvSpPr>
                <a:spLocks noChangeShapeType="1"/>
              </p:cNvSpPr>
              <p:nvPr/>
            </p:nvSpPr>
            <p:spPr bwMode="auto">
              <a:xfrm flipV="1">
                <a:off x="7848286" y="1178680"/>
                <a:ext cx="0" cy="16380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4480" name="Line 86"/>
              <p:cNvSpPr>
                <a:spLocks noChangeShapeType="1"/>
              </p:cNvSpPr>
              <p:nvPr/>
            </p:nvSpPr>
            <p:spPr bwMode="auto">
              <a:xfrm>
                <a:off x="7119726" y="3572601"/>
                <a:ext cx="0" cy="21801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4481" name="Rectangle 77"/>
              <p:cNvSpPr>
                <a:spLocks noChangeArrowheads="1"/>
              </p:cNvSpPr>
              <p:nvPr/>
            </p:nvSpPr>
            <p:spPr bwMode="auto">
              <a:xfrm>
                <a:off x="7048290" y="4648000"/>
                <a:ext cx="144460" cy="39526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endParaRPr 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14482" name="Line 89"/>
              <p:cNvSpPr>
                <a:spLocks noChangeShapeType="1"/>
              </p:cNvSpPr>
              <p:nvPr/>
            </p:nvSpPr>
            <p:spPr bwMode="auto">
              <a:xfrm flipH="1">
                <a:off x="7092280" y="4509120"/>
                <a:ext cx="11159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4483" name="Oval 111"/>
              <p:cNvSpPr>
                <a:spLocks noChangeArrowheads="1"/>
              </p:cNvSpPr>
              <p:nvPr/>
            </p:nvSpPr>
            <p:spPr bwMode="auto">
              <a:xfrm>
                <a:off x="7082755" y="4465687"/>
                <a:ext cx="71437" cy="71433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14484" name="Rectangle 138"/>
              <p:cNvSpPr>
                <a:spLocks noChangeArrowheads="1"/>
              </p:cNvSpPr>
              <p:nvPr/>
            </p:nvSpPr>
            <p:spPr bwMode="auto">
              <a:xfrm>
                <a:off x="7909145" y="4510607"/>
                <a:ext cx="612766" cy="27462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20000"/>
                  </a:spcBef>
                </a:pPr>
                <a:r>
                  <a:rPr lang="pt-BR" sz="1200">
                    <a:latin typeface="Calibri" panose="020F0502020204030204" pitchFamily="34" charset="0"/>
                  </a:rPr>
                  <a:t>V</a:t>
                </a:r>
                <a:r>
                  <a:rPr lang="pt-BR" sz="1200" baseline="-25000">
                    <a:latin typeface="Calibri" panose="020F0502020204030204" pitchFamily="34" charset="0"/>
                  </a:rPr>
                  <a:t>REF</a:t>
                </a:r>
                <a:endParaRPr lang="pt-BR" sz="1200" baseline="-25000">
                  <a:latin typeface="Calibri" panose="020F0502020204030204" pitchFamily="34" charset="0"/>
                </a:endParaRPr>
              </a:p>
            </p:txBody>
          </p:sp>
          <p:sp>
            <p:nvSpPr>
              <p:cNvPr id="14485" name="Rectangle 149"/>
              <p:cNvSpPr>
                <a:spLocks noChangeArrowheads="1"/>
              </p:cNvSpPr>
              <p:nvPr/>
            </p:nvSpPr>
            <p:spPr bwMode="auto">
              <a:xfrm>
                <a:off x="6848267" y="2240296"/>
                <a:ext cx="668509" cy="31285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20000"/>
                  </a:spcBef>
                </a:pPr>
                <a:r>
                  <a:rPr lang="pt-BR" sz="1600">
                    <a:latin typeface="Calibri" panose="020F0502020204030204" pitchFamily="34" charset="0"/>
                  </a:rPr>
                  <a:t>M</a:t>
                </a:r>
                <a:r>
                  <a:rPr lang="pt-BR" sz="1600" baseline="-25000">
                    <a:latin typeface="Calibri" panose="020F0502020204030204" pitchFamily="34" charset="0"/>
                  </a:rPr>
                  <a:t>10</a:t>
                </a:r>
                <a:endParaRPr lang="pt-BR" sz="1600" baseline="-25000">
                  <a:latin typeface="Calibri" panose="020F0502020204030204" pitchFamily="34" charset="0"/>
                </a:endParaRPr>
              </a:p>
            </p:txBody>
          </p:sp>
          <p:sp>
            <p:nvSpPr>
              <p:cNvPr id="14486" name="Rectangle 150"/>
              <p:cNvSpPr>
                <a:spLocks noChangeArrowheads="1"/>
              </p:cNvSpPr>
              <p:nvPr/>
            </p:nvSpPr>
            <p:spPr bwMode="auto">
              <a:xfrm>
                <a:off x="7623087" y="2893015"/>
                <a:ext cx="732116" cy="31285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20000"/>
                  </a:spcBef>
                </a:pPr>
                <a:r>
                  <a:rPr lang="pt-BR" sz="1600">
                    <a:latin typeface="Calibri" panose="020F0502020204030204" pitchFamily="34" charset="0"/>
                  </a:rPr>
                  <a:t>M</a:t>
                </a:r>
                <a:r>
                  <a:rPr lang="pt-BR" sz="1600" baseline="-25000">
                    <a:latin typeface="Calibri" panose="020F0502020204030204" pitchFamily="34" charset="0"/>
                  </a:rPr>
                  <a:t>11</a:t>
                </a:r>
                <a:endParaRPr lang="pt-BR" sz="1600" baseline="-25000">
                  <a:latin typeface="Calibri" panose="020F0502020204030204" pitchFamily="34" charset="0"/>
                </a:endParaRPr>
              </a:p>
            </p:txBody>
          </p:sp>
          <p:sp>
            <p:nvSpPr>
              <p:cNvPr id="14487" name="Rectangle 160"/>
              <p:cNvSpPr>
                <a:spLocks noChangeArrowheads="1"/>
              </p:cNvSpPr>
              <p:nvPr/>
            </p:nvSpPr>
            <p:spPr bwMode="auto">
              <a:xfrm>
                <a:off x="7164288" y="4653136"/>
                <a:ext cx="560380" cy="338554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r>
                  <a:rPr lang="pt-BR" sz="1600">
                    <a:latin typeface="Calibri" panose="020F0502020204030204" pitchFamily="34" charset="0"/>
                  </a:rPr>
                  <a:t>R</a:t>
                </a:r>
                <a:r>
                  <a:rPr lang="pt-BR" sz="1600" baseline="-25000">
                    <a:latin typeface="Calibri" panose="020F0502020204030204" pitchFamily="34" charset="0"/>
                  </a:rPr>
                  <a:t>3</a:t>
                </a:r>
                <a:endParaRPr lang="pt-BR" sz="1600" baseline="-25000">
                  <a:latin typeface="Calibri" panose="020F0502020204030204" pitchFamily="34" charset="0"/>
                </a:endParaRPr>
              </a:p>
            </p:txBody>
          </p:sp>
          <p:sp>
            <p:nvSpPr>
              <p:cNvPr id="14488" name="Rectangle 141"/>
              <p:cNvSpPr>
                <a:spLocks noChangeArrowheads="1"/>
              </p:cNvSpPr>
              <p:nvPr/>
            </p:nvSpPr>
            <p:spPr bwMode="auto">
              <a:xfrm>
                <a:off x="6588222" y="1904968"/>
                <a:ext cx="633550" cy="23299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20000"/>
                  </a:spcBef>
                </a:pPr>
                <a:r>
                  <a:rPr lang="pt-BR" sz="1200">
                    <a:latin typeface="Calibri" panose="020F0502020204030204" pitchFamily="34" charset="0"/>
                  </a:rPr>
                  <a:t>: M2</a:t>
                </a:r>
                <a:endParaRPr lang="pt-BR" sz="1200" baseline="-25000">
                  <a:latin typeface="Calibri" panose="020F0502020204030204" pitchFamily="34" charset="0"/>
                </a:endParaRPr>
              </a:p>
            </p:txBody>
          </p:sp>
          <p:grpSp>
            <p:nvGrpSpPr>
              <p:cNvPr id="14489" name="Group 162"/>
              <p:cNvGrpSpPr/>
              <p:nvPr/>
            </p:nvGrpSpPr>
            <p:grpSpPr bwMode="auto">
              <a:xfrm>
                <a:off x="6616496" y="2165468"/>
                <a:ext cx="503231" cy="431772"/>
                <a:chOff x="5039234" y="4977172"/>
                <a:chExt cx="503606" cy="432048"/>
              </a:xfrm>
            </p:grpSpPr>
            <p:sp>
              <p:nvSpPr>
                <p:cNvPr id="14601" name="Line 82"/>
                <p:cNvSpPr>
                  <a:spLocks noChangeShapeType="1"/>
                </p:cNvSpPr>
                <p:nvPr/>
              </p:nvSpPr>
              <p:spPr bwMode="auto">
                <a:xfrm>
                  <a:off x="5255952" y="4977172"/>
                  <a:ext cx="0" cy="43180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4602" name="Line 83"/>
                <p:cNvSpPr>
                  <a:spLocks noChangeShapeType="1"/>
                </p:cNvSpPr>
                <p:nvPr/>
              </p:nvSpPr>
              <p:spPr bwMode="auto">
                <a:xfrm flipH="1">
                  <a:off x="5290812" y="4977172"/>
                  <a:ext cx="1" cy="4320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4603" name="Line 84"/>
                <p:cNvSpPr>
                  <a:spLocks noChangeShapeType="1"/>
                </p:cNvSpPr>
                <p:nvPr/>
              </p:nvSpPr>
              <p:spPr bwMode="auto">
                <a:xfrm>
                  <a:off x="5290813" y="4977172"/>
                  <a:ext cx="252027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4604" name="Line 85"/>
                <p:cNvSpPr>
                  <a:spLocks noChangeShapeType="1"/>
                </p:cNvSpPr>
                <p:nvPr/>
              </p:nvSpPr>
              <p:spPr bwMode="auto">
                <a:xfrm flipV="1">
                  <a:off x="5290813" y="5409220"/>
                  <a:ext cx="252027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4605" name="Line 93"/>
                <p:cNvSpPr>
                  <a:spLocks noChangeShapeType="1"/>
                </p:cNvSpPr>
                <p:nvPr/>
              </p:nvSpPr>
              <p:spPr bwMode="auto">
                <a:xfrm flipH="1">
                  <a:off x="5039234" y="5193196"/>
                  <a:ext cx="21602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4606" name="Oval 145"/>
                <p:cNvSpPr>
                  <a:spLocks noChangeArrowheads="1"/>
                </p:cNvSpPr>
                <p:nvPr/>
              </p:nvSpPr>
              <p:spPr bwMode="auto">
                <a:xfrm>
                  <a:off x="5184068" y="5157192"/>
                  <a:ext cx="68771" cy="72008"/>
                </a:xfrm>
                <a:prstGeom prst="ellipse">
                  <a:avLst/>
                </a:prstGeom>
                <a:solidFill>
                  <a:schemeClr val="bg1"/>
                </a:solidFill>
                <a:ln w="9525" algn="ctr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en-US">
                    <a:latin typeface="Calibri" panose="020F0502020204030204" pitchFamily="34" charset="0"/>
                  </a:endParaRPr>
                </a:p>
              </p:txBody>
            </p:sp>
          </p:grpSp>
          <p:sp>
            <p:nvSpPr>
              <p:cNvPr id="14490" name="Line 88"/>
              <p:cNvSpPr>
                <a:spLocks noChangeShapeType="1"/>
              </p:cNvSpPr>
              <p:nvPr/>
            </p:nvSpPr>
            <p:spPr bwMode="auto">
              <a:xfrm>
                <a:off x="1927213" y="1181082"/>
                <a:ext cx="0" cy="16356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4491" name="Line 90"/>
              <p:cNvSpPr>
                <a:spLocks noChangeShapeType="1"/>
              </p:cNvSpPr>
              <p:nvPr/>
            </p:nvSpPr>
            <p:spPr bwMode="auto">
              <a:xfrm flipH="1">
                <a:off x="1927213" y="3932690"/>
                <a:ext cx="0" cy="18200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4492" name="Line 99"/>
              <p:cNvSpPr>
                <a:spLocks noChangeShapeType="1"/>
              </p:cNvSpPr>
              <p:nvPr/>
            </p:nvSpPr>
            <p:spPr bwMode="auto">
              <a:xfrm flipH="1">
                <a:off x="1927213" y="3248523"/>
                <a:ext cx="0" cy="2523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4493" name="Line 104"/>
              <p:cNvSpPr>
                <a:spLocks noChangeShapeType="1"/>
              </p:cNvSpPr>
              <p:nvPr/>
            </p:nvSpPr>
            <p:spPr bwMode="auto">
              <a:xfrm>
                <a:off x="1601780" y="4545425"/>
                <a:ext cx="32384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4494" name="Line 60"/>
              <p:cNvSpPr>
                <a:spLocks noChangeShapeType="1"/>
              </p:cNvSpPr>
              <p:nvPr/>
            </p:nvSpPr>
            <p:spPr bwMode="auto">
              <a:xfrm flipV="1">
                <a:off x="1096962" y="1181082"/>
                <a:ext cx="0" cy="98801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4495" name="Line 65"/>
              <p:cNvSpPr>
                <a:spLocks noChangeShapeType="1"/>
              </p:cNvSpPr>
              <p:nvPr/>
            </p:nvSpPr>
            <p:spPr bwMode="auto">
              <a:xfrm flipV="1">
                <a:off x="1096962" y="4761310"/>
                <a:ext cx="0" cy="9914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pt-BR"/>
              </a:p>
            </p:txBody>
          </p:sp>
          <p:grpSp>
            <p:nvGrpSpPr>
              <p:cNvPr id="14496" name="Group 104"/>
              <p:cNvGrpSpPr/>
              <p:nvPr/>
            </p:nvGrpSpPr>
            <p:grpSpPr bwMode="auto">
              <a:xfrm flipH="1">
                <a:off x="1096962" y="2165468"/>
                <a:ext cx="504818" cy="431772"/>
                <a:chOff x="5039234" y="4977172"/>
                <a:chExt cx="503606" cy="432048"/>
              </a:xfrm>
            </p:grpSpPr>
            <p:sp>
              <p:nvSpPr>
                <p:cNvPr id="14595" name="Line 82"/>
                <p:cNvSpPr>
                  <a:spLocks noChangeShapeType="1"/>
                </p:cNvSpPr>
                <p:nvPr/>
              </p:nvSpPr>
              <p:spPr bwMode="auto">
                <a:xfrm>
                  <a:off x="5255952" y="4977172"/>
                  <a:ext cx="0" cy="43180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4596" name="Line 83"/>
                <p:cNvSpPr>
                  <a:spLocks noChangeShapeType="1"/>
                </p:cNvSpPr>
                <p:nvPr/>
              </p:nvSpPr>
              <p:spPr bwMode="auto">
                <a:xfrm flipH="1">
                  <a:off x="5290812" y="4977172"/>
                  <a:ext cx="1" cy="4320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4597" name="Line 84"/>
                <p:cNvSpPr>
                  <a:spLocks noChangeShapeType="1"/>
                </p:cNvSpPr>
                <p:nvPr/>
              </p:nvSpPr>
              <p:spPr bwMode="auto">
                <a:xfrm>
                  <a:off x="5290813" y="4977172"/>
                  <a:ext cx="252027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4598" name="Line 85"/>
                <p:cNvSpPr>
                  <a:spLocks noChangeShapeType="1"/>
                </p:cNvSpPr>
                <p:nvPr/>
              </p:nvSpPr>
              <p:spPr bwMode="auto">
                <a:xfrm flipV="1">
                  <a:off x="5290813" y="5409220"/>
                  <a:ext cx="252027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4599" name="Line 93"/>
                <p:cNvSpPr>
                  <a:spLocks noChangeShapeType="1"/>
                </p:cNvSpPr>
                <p:nvPr/>
              </p:nvSpPr>
              <p:spPr bwMode="auto">
                <a:xfrm flipH="1">
                  <a:off x="5039234" y="5193196"/>
                  <a:ext cx="21602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4600" name="Oval 145"/>
                <p:cNvSpPr>
                  <a:spLocks noChangeArrowheads="1"/>
                </p:cNvSpPr>
                <p:nvPr/>
              </p:nvSpPr>
              <p:spPr bwMode="auto">
                <a:xfrm>
                  <a:off x="5184068" y="5157192"/>
                  <a:ext cx="68771" cy="72008"/>
                </a:xfrm>
                <a:prstGeom prst="ellipse">
                  <a:avLst/>
                </a:prstGeom>
                <a:solidFill>
                  <a:schemeClr val="bg1"/>
                </a:solidFill>
                <a:ln w="9525" algn="ctr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en-US">
                    <a:latin typeface="Calibri" panose="020F0502020204030204" pitchFamily="34" charset="0"/>
                  </a:endParaRPr>
                </a:p>
              </p:txBody>
            </p:sp>
          </p:grpSp>
          <p:grpSp>
            <p:nvGrpSpPr>
              <p:cNvPr id="14497" name="Group 147"/>
              <p:cNvGrpSpPr/>
              <p:nvPr/>
            </p:nvGrpSpPr>
            <p:grpSpPr bwMode="auto">
              <a:xfrm flipH="1">
                <a:off x="1096962" y="4329539"/>
                <a:ext cx="503231" cy="431772"/>
                <a:chOff x="2834" y="2568"/>
                <a:chExt cx="317" cy="272"/>
              </a:xfrm>
            </p:grpSpPr>
            <p:sp>
              <p:nvSpPr>
                <p:cNvPr id="14590" name="Line 82"/>
                <p:cNvSpPr>
                  <a:spLocks noChangeShapeType="1"/>
                </p:cNvSpPr>
                <p:nvPr/>
              </p:nvSpPr>
              <p:spPr bwMode="auto">
                <a:xfrm>
                  <a:off x="2970" y="2568"/>
                  <a:ext cx="0" cy="2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4591" name="Line 83"/>
                <p:cNvSpPr>
                  <a:spLocks noChangeShapeType="1"/>
                </p:cNvSpPr>
                <p:nvPr/>
              </p:nvSpPr>
              <p:spPr bwMode="auto">
                <a:xfrm>
                  <a:off x="2992" y="2568"/>
                  <a:ext cx="0" cy="2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4592" name="Line 84"/>
                <p:cNvSpPr>
                  <a:spLocks noChangeShapeType="1"/>
                </p:cNvSpPr>
                <p:nvPr/>
              </p:nvSpPr>
              <p:spPr bwMode="auto">
                <a:xfrm>
                  <a:off x="2992" y="2568"/>
                  <a:ext cx="159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4593" name="Line 85"/>
                <p:cNvSpPr>
                  <a:spLocks noChangeShapeType="1"/>
                </p:cNvSpPr>
                <p:nvPr/>
              </p:nvSpPr>
              <p:spPr bwMode="auto">
                <a:xfrm flipV="1">
                  <a:off x="2992" y="2840"/>
                  <a:ext cx="159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4594" name="Line 93"/>
                <p:cNvSpPr>
                  <a:spLocks noChangeShapeType="1"/>
                </p:cNvSpPr>
                <p:nvPr/>
              </p:nvSpPr>
              <p:spPr bwMode="auto">
                <a:xfrm flipH="1">
                  <a:off x="2834" y="2704"/>
                  <a:ext cx="1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</p:grpSp>
          <p:grpSp>
            <p:nvGrpSpPr>
              <p:cNvPr id="14498" name="Group 147"/>
              <p:cNvGrpSpPr/>
              <p:nvPr/>
            </p:nvGrpSpPr>
            <p:grpSpPr bwMode="auto">
              <a:xfrm>
                <a:off x="1422396" y="3500918"/>
                <a:ext cx="503230" cy="431772"/>
                <a:chOff x="2834" y="2568"/>
                <a:chExt cx="317" cy="272"/>
              </a:xfrm>
            </p:grpSpPr>
            <p:sp>
              <p:nvSpPr>
                <p:cNvPr id="14585" name="Line 82"/>
                <p:cNvSpPr>
                  <a:spLocks noChangeShapeType="1"/>
                </p:cNvSpPr>
                <p:nvPr/>
              </p:nvSpPr>
              <p:spPr bwMode="auto">
                <a:xfrm>
                  <a:off x="2970" y="2568"/>
                  <a:ext cx="0" cy="2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4586" name="Line 83"/>
                <p:cNvSpPr>
                  <a:spLocks noChangeShapeType="1"/>
                </p:cNvSpPr>
                <p:nvPr/>
              </p:nvSpPr>
              <p:spPr bwMode="auto">
                <a:xfrm>
                  <a:off x="2992" y="2568"/>
                  <a:ext cx="0" cy="2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4587" name="Line 84"/>
                <p:cNvSpPr>
                  <a:spLocks noChangeShapeType="1"/>
                </p:cNvSpPr>
                <p:nvPr/>
              </p:nvSpPr>
              <p:spPr bwMode="auto">
                <a:xfrm>
                  <a:off x="2992" y="2568"/>
                  <a:ext cx="159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4588" name="Line 85"/>
                <p:cNvSpPr>
                  <a:spLocks noChangeShapeType="1"/>
                </p:cNvSpPr>
                <p:nvPr/>
              </p:nvSpPr>
              <p:spPr bwMode="auto">
                <a:xfrm flipV="1">
                  <a:off x="2992" y="2840"/>
                  <a:ext cx="159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4589" name="Line 93"/>
                <p:cNvSpPr>
                  <a:spLocks noChangeShapeType="1"/>
                </p:cNvSpPr>
                <p:nvPr/>
              </p:nvSpPr>
              <p:spPr bwMode="auto">
                <a:xfrm flipH="1">
                  <a:off x="2834" y="2704"/>
                  <a:ext cx="1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</p:grpSp>
          <p:grpSp>
            <p:nvGrpSpPr>
              <p:cNvPr id="14499" name="Group 123"/>
              <p:cNvGrpSpPr/>
              <p:nvPr/>
            </p:nvGrpSpPr>
            <p:grpSpPr bwMode="auto">
              <a:xfrm flipH="1">
                <a:off x="1927213" y="2822281"/>
                <a:ext cx="503230" cy="431772"/>
                <a:chOff x="5039234" y="4977172"/>
                <a:chExt cx="503606" cy="432048"/>
              </a:xfrm>
            </p:grpSpPr>
            <p:sp>
              <p:nvSpPr>
                <p:cNvPr id="14579" name="Line 82"/>
                <p:cNvSpPr>
                  <a:spLocks noChangeShapeType="1"/>
                </p:cNvSpPr>
                <p:nvPr/>
              </p:nvSpPr>
              <p:spPr bwMode="auto">
                <a:xfrm>
                  <a:off x="5255952" y="4977172"/>
                  <a:ext cx="0" cy="43180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4580" name="Line 83"/>
                <p:cNvSpPr>
                  <a:spLocks noChangeShapeType="1"/>
                </p:cNvSpPr>
                <p:nvPr/>
              </p:nvSpPr>
              <p:spPr bwMode="auto">
                <a:xfrm flipH="1">
                  <a:off x="5290812" y="4977172"/>
                  <a:ext cx="1" cy="4320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4581" name="Line 84"/>
                <p:cNvSpPr>
                  <a:spLocks noChangeShapeType="1"/>
                </p:cNvSpPr>
                <p:nvPr/>
              </p:nvSpPr>
              <p:spPr bwMode="auto">
                <a:xfrm>
                  <a:off x="5290813" y="4977172"/>
                  <a:ext cx="252027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4582" name="Line 85"/>
                <p:cNvSpPr>
                  <a:spLocks noChangeShapeType="1"/>
                </p:cNvSpPr>
                <p:nvPr/>
              </p:nvSpPr>
              <p:spPr bwMode="auto">
                <a:xfrm flipV="1">
                  <a:off x="5290813" y="5409220"/>
                  <a:ext cx="252027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4583" name="Line 93"/>
                <p:cNvSpPr>
                  <a:spLocks noChangeShapeType="1"/>
                </p:cNvSpPr>
                <p:nvPr/>
              </p:nvSpPr>
              <p:spPr bwMode="auto">
                <a:xfrm flipH="1">
                  <a:off x="5039234" y="5193196"/>
                  <a:ext cx="21602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4584" name="Oval 145"/>
                <p:cNvSpPr>
                  <a:spLocks noChangeArrowheads="1"/>
                </p:cNvSpPr>
                <p:nvPr/>
              </p:nvSpPr>
              <p:spPr bwMode="auto">
                <a:xfrm>
                  <a:off x="5184068" y="5157192"/>
                  <a:ext cx="68771" cy="72008"/>
                </a:xfrm>
                <a:prstGeom prst="ellipse">
                  <a:avLst/>
                </a:prstGeom>
                <a:solidFill>
                  <a:schemeClr val="bg1"/>
                </a:solidFill>
                <a:ln w="9525" algn="ctr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en-US">
                    <a:latin typeface="Calibri" panose="020F0502020204030204" pitchFamily="34" charset="0"/>
                  </a:endParaRPr>
                </a:p>
              </p:txBody>
            </p:sp>
          </p:grpSp>
          <p:cxnSp>
            <p:nvCxnSpPr>
              <p:cNvPr id="14500" name="Straight Connector 178"/>
              <p:cNvCxnSpPr>
                <a:cxnSpLocks noChangeShapeType="1"/>
              </p:cNvCxnSpPr>
              <p:nvPr/>
            </p:nvCxnSpPr>
            <p:spPr bwMode="auto">
              <a:xfrm rot="-5400000" flipH="1" flipV="1">
                <a:off x="1242217" y="3536625"/>
                <a:ext cx="0" cy="360358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</a:ln>
            </p:spPr>
          </p:cxnSp>
          <p:sp>
            <p:nvSpPr>
              <p:cNvPr id="14501" name="Rectangle 77"/>
              <p:cNvSpPr>
                <a:spLocks noChangeArrowheads="1"/>
              </p:cNvSpPr>
              <p:nvPr/>
            </p:nvSpPr>
            <p:spPr bwMode="auto">
              <a:xfrm>
                <a:off x="1854189" y="4726388"/>
                <a:ext cx="144460" cy="39526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endParaRPr 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14502" name="Oval 109"/>
              <p:cNvSpPr>
                <a:spLocks noChangeArrowheads="1"/>
              </p:cNvSpPr>
              <p:nvPr/>
            </p:nvSpPr>
            <p:spPr bwMode="auto">
              <a:xfrm>
                <a:off x="1062038" y="3681881"/>
                <a:ext cx="71437" cy="71433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14503" name="Oval 112"/>
              <p:cNvSpPr>
                <a:spLocks noChangeArrowheads="1"/>
              </p:cNvSpPr>
              <p:nvPr/>
            </p:nvSpPr>
            <p:spPr bwMode="auto">
              <a:xfrm>
                <a:off x="1890701" y="4508915"/>
                <a:ext cx="71437" cy="71432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14504" name="Oval 117"/>
              <p:cNvSpPr>
                <a:spLocks noChangeArrowheads="1"/>
              </p:cNvSpPr>
              <p:nvPr/>
            </p:nvSpPr>
            <p:spPr bwMode="auto">
              <a:xfrm>
                <a:off x="1894398" y="1145365"/>
                <a:ext cx="71437" cy="71433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14505" name="Oval 123"/>
              <p:cNvSpPr>
                <a:spLocks noChangeArrowheads="1"/>
              </p:cNvSpPr>
              <p:nvPr/>
            </p:nvSpPr>
            <p:spPr bwMode="auto">
              <a:xfrm>
                <a:off x="2430443" y="2997714"/>
                <a:ext cx="73024" cy="71432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14506" name="Line 124"/>
              <p:cNvSpPr>
                <a:spLocks noChangeShapeType="1"/>
              </p:cNvSpPr>
              <p:nvPr/>
            </p:nvSpPr>
            <p:spPr bwMode="auto">
              <a:xfrm>
                <a:off x="1927213" y="3356466"/>
                <a:ext cx="53974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4507" name="Line 125"/>
              <p:cNvSpPr>
                <a:spLocks noChangeShapeType="1"/>
              </p:cNvSpPr>
              <p:nvPr/>
            </p:nvSpPr>
            <p:spPr bwMode="auto">
              <a:xfrm flipV="1">
                <a:off x="2466955" y="3032637"/>
                <a:ext cx="0" cy="32382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4508" name="Oval 126"/>
              <p:cNvSpPr>
                <a:spLocks noChangeArrowheads="1"/>
              </p:cNvSpPr>
              <p:nvPr/>
            </p:nvSpPr>
            <p:spPr bwMode="auto">
              <a:xfrm>
                <a:off x="1890701" y="3321543"/>
                <a:ext cx="73024" cy="71432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14509" name="Rectangle 140"/>
              <p:cNvSpPr>
                <a:spLocks noChangeArrowheads="1"/>
              </p:cNvSpPr>
              <p:nvPr/>
            </p:nvSpPr>
            <p:spPr bwMode="auto">
              <a:xfrm>
                <a:off x="623031" y="2848668"/>
                <a:ext cx="750909" cy="31285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20000"/>
                  </a:spcBef>
                </a:pPr>
                <a:r>
                  <a:rPr lang="pt-BR" sz="1600">
                    <a:latin typeface="Calibri" panose="020F0502020204030204" pitchFamily="34" charset="0"/>
                  </a:rPr>
                  <a:t>M</a:t>
                </a:r>
                <a:r>
                  <a:rPr lang="pt-BR" sz="1600" baseline="-25000">
                    <a:latin typeface="Calibri" panose="020F0502020204030204" pitchFamily="34" charset="0"/>
                  </a:rPr>
                  <a:t>C1</a:t>
                </a:r>
                <a:endParaRPr lang="pt-BR" sz="1600" baseline="-25000">
                  <a:latin typeface="Calibri" panose="020F0502020204030204" pitchFamily="34" charset="0"/>
                </a:endParaRPr>
              </a:p>
            </p:txBody>
          </p:sp>
          <p:sp>
            <p:nvSpPr>
              <p:cNvPr id="14510" name="Rectangle 141"/>
              <p:cNvSpPr>
                <a:spLocks noChangeArrowheads="1"/>
              </p:cNvSpPr>
              <p:nvPr/>
            </p:nvSpPr>
            <p:spPr bwMode="auto">
              <a:xfrm>
                <a:off x="1691679" y="2924944"/>
                <a:ext cx="608209" cy="31285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20000"/>
                  </a:spcBef>
                </a:pPr>
                <a:r>
                  <a:rPr lang="pt-BR" sz="1600">
                    <a:latin typeface="Calibri" panose="020F0502020204030204" pitchFamily="34" charset="0"/>
                  </a:rPr>
                  <a:t>M</a:t>
                </a:r>
                <a:r>
                  <a:rPr lang="pt-BR" sz="1600" baseline="-25000">
                    <a:latin typeface="Calibri" panose="020F0502020204030204" pitchFamily="34" charset="0"/>
                  </a:rPr>
                  <a:t>2</a:t>
                </a:r>
                <a:endParaRPr lang="pt-BR" sz="1600" baseline="-25000">
                  <a:latin typeface="Calibri" panose="020F0502020204030204" pitchFamily="34" charset="0"/>
                </a:endParaRPr>
              </a:p>
            </p:txBody>
          </p:sp>
          <p:sp>
            <p:nvSpPr>
              <p:cNvPr id="14511" name="Rectangle 142"/>
              <p:cNvSpPr>
                <a:spLocks noChangeArrowheads="1"/>
              </p:cNvSpPr>
              <p:nvPr/>
            </p:nvSpPr>
            <p:spPr bwMode="auto">
              <a:xfrm>
                <a:off x="827583" y="4365104"/>
                <a:ext cx="602824" cy="31285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20000"/>
                  </a:spcBef>
                </a:pPr>
                <a:r>
                  <a:rPr lang="pt-BR" sz="1600">
                    <a:latin typeface="Calibri" panose="020F0502020204030204" pitchFamily="34" charset="0"/>
                  </a:rPr>
                  <a:t>M</a:t>
                </a:r>
                <a:r>
                  <a:rPr lang="pt-BR" sz="1600" baseline="-25000">
                    <a:latin typeface="Calibri" panose="020F0502020204030204" pitchFamily="34" charset="0"/>
                  </a:rPr>
                  <a:t>3</a:t>
                </a:r>
                <a:endParaRPr lang="pt-BR" sz="1600" baseline="-25000">
                  <a:latin typeface="Calibri" panose="020F0502020204030204" pitchFamily="34" charset="0"/>
                </a:endParaRPr>
              </a:p>
            </p:txBody>
          </p:sp>
          <p:sp>
            <p:nvSpPr>
              <p:cNvPr id="14512" name="Rectangle 143"/>
              <p:cNvSpPr>
                <a:spLocks noChangeArrowheads="1"/>
              </p:cNvSpPr>
              <p:nvPr/>
            </p:nvSpPr>
            <p:spPr bwMode="auto">
              <a:xfrm>
                <a:off x="1713744" y="3580288"/>
                <a:ext cx="648250" cy="31285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20000"/>
                  </a:spcBef>
                </a:pPr>
                <a:r>
                  <a:rPr lang="pt-BR" sz="1600">
                    <a:latin typeface="Calibri" panose="020F0502020204030204" pitchFamily="34" charset="0"/>
                  </a:rPr>
                  <a:t>M</a:t>
                </a:r>
                <a:r>
                  <a:rPr lang="pt-BR" sz="1600" baseline="-25000">
                    <a:latin typeface="Calibri" panose="020F0502020204030204" pitchFamily="34" charset="0"/>
                  </a:rPr>
                  <a:t>4</a:t>
                </a:r>
                <a:endParaRPr lang="pt-BR" sz="1600" baseline="-25000">
                  <a:latin typeface="Calibri" panose="020F0502020204030204" pitchFamily="34" charset="0"/>
                </a:endParaRPr>
              </a:p>
            </p:txBody>
          </p:sp>
          <p:sp>
            <p:nvSpPr>
              <p:cNvPr id="122" name="Line 155"/>
              <p:cNvSpPr>
                <a:spLocks noChangeShapeType="1"/>
              </p:cNvSpPr>
              <p:nvPr/>
            </p:nvSpPr>
            <p:spPr bwMode="auto">
              <a:xfrm>
                <a:off x="8073788" y="3157498"/>
                <a:ext cx="0" cy="504751"/>
              </a:xfrm>
              <a:prstGeom prst="line">
                <a:avLst/>
              </a:prstGeom>
              <a:ln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pt-BR"/>
              </a:p>
            </p:txBody>
          </p:sp>
          <p:sp>
            <p:nvSpPr>
              <p:cNvPr id="14514" name="Rectangle 158"/>
              <p:cNvSpPr>
                <a:spLocks noChangeArrowheads="1"/>
              </p:cNvSpPr>
              <p:nvPr/>
            </p:nvSpPr>
            <p:spPr bwMode="auto">
              <a:xfrm>
                <a:off x="1979712" y="4797152"/>
                <a:ext cx="560379" cy="338554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r>
                  <a:rPr lang="pt-BR" sz="1600">
                    <a:latin typeface="Calibri" panose="020F0502020204030204" pitchFamily="34" charset="0"/>
                  </a:rPr>
                  <a:t>R</a:t>
                </a:r>
                <a:r>
                  <a:rPr lang="pt-BR" sz="1600" baseline="-25000">
                    <a:latin typeface="Calibri" panose="020F0502020204030204" pitchFamily="34" charset="0"/>
                  </a:rPr>
                  <a:t>2</a:t>
                </a:r>
                <a:endParaRPr lang="pt-BR" sz="1600" baseline="-25000">
                  <a:latin typeface="Calibri" panose="020F0502020204030204" pitchFamily="34" charset="0"/>
                </a:endParaRPr>
              </a:p>
            </p:txBody>
          </p:sp>
          <p:sp>
            <p:nvSpPr>
              <p:cNvPr id="14515" name="Rectangle 141"/>
              <p:cNvSpPr>
                <a:spLocks noChangeArrowheads="1"/>
              </p:cNvSpPr>
              <p:nvPr/>
            </p:nvSpPr>
            <p:spPr bwMode="auto">
              <a:xfrm>
                <a:off x="2139935" y="2737381"/>
                <a:ext cx="477830" cy="27620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20000"/>
                  </a:spcBef>
                </a:pPr>
                <a:r>
                  <a:rPr lang="pt-BR" sz="1200">
                    <a:latin typeface="Calibri" panose="020F0502020204030204" pitchFamily="34" charset="0"/>
                  </a:rPr>
                  <a:t> Q</a:t>
                </a:r>
                <a:endParaRPr lang="pt-BR" sz="1200" baseline="-25000">
                  <a:latin typeface="Calibri" panose="020F0502020204030204" pitchFamily="34" charset="0"/>
                </a:endParaRPr>
              </a:p>
            </p:txBody>
          </p:sp>
          <p:cxnSp>
            <p:nvCxnSpPr>
              <p:cNvPr id="14516" name="Conector reto 2"/>
              <p:cNvCxnSpPr>
                <a:cxnSpLocks noChangeShapeType="1"/>
                <a:stCxn id="14599" idx="1"/>
                <a:endCxn id="14605" idx="1"/>
              </p:cNvCxnSpPr>
              <p:nvPr/>
            </p:nvCxnSpPr>
            <p:spPr bwMode="auto">
              <a:xfrm>
                <a:off x="1601780" y="2381355"/>
                <a:ext cx="5014716" cy="0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</a:ln>
            </p:spPr>
          </p:cxnSp>
          <p:cxnSp>
            <p:nvCxnSpPr>
              <p:cNvPr id="14517" name="Conector reto 13"/>
              <p:cNvCxnSpPr>
                <a:cxnSpLocks noChangeShapeType="1"/>
                <a:stCxn id="14583" idx="1"/>
                <a:endCxn id="14611" idx="1"/>
              </p:cNvCxnSpPr>
              <p:nvPr/>
            </p:nvCxnSpPr>
            <p:spPr bwMode="auto">
              <a:xfrm>
                <a:off x="2430443" y="3038168"/>
                <a:ext cx="4926744" cy="0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</a:ln>
            </p:spPr>
          </p:cxnSp>
          <p:sp>
            <p:nvSpPr>
              <p:cNvPr id="14518" name="Rectangle 182"/>
              <p:cNvSpPr>
                <a:spLocks noChangeArrowheads="1"/>
              </p:cNvSpPr>
              <p:nvPr/>
            </p:nvSpPr>
            <p:spPr bwMode="auto">
              <a:xfrm>
                <a:off x="5004048" y="4941168"/>
                <a:ext cx="516488" cy="338554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r>
                  <a:rPr lang="pt-BR" sz="1600">
                    <a:latin typeface="Calibri" panose="020F0502020204030204" pitchFamily="34" charset="0"/>
                  </a:rPr>
                  <a:t>M</a:t>
                </a:r>
                <a:r>
                  <a:rPr lang="pt-BR" sz="1600" baseline="-25000">
                    <a:latin typeface="Calibri" panose="020F0502020204030204" pitchFamily="34" charset="0"/>
                  </a:rPr>
                  <a:t>N2</a:t>
                </a:r>
                <a:endParaRPr lang="pt-BR" sz="1600" baseline="-25000">
                  <a:latin typeface="Calibri" panose="020F0502020204030204" pitchFamily="34" charset="0"/>
                </a:endParaRPr>
              </a:p>
            </p:txBody>
          </p:sp>
          <p:sp>
            <p:nvSpPr>
              <p:cNvPr id="14519" name="Rectangle 182"/>
              <p:cNvSpPr>
                <a:spLocks noChangeArrowheads="1"/>
              </p:cNvSpPr>
              <p:nvPr/>
            </p:nvSpPr>
            <p:spPr bwMode="auto">
              <a:xfrm>
                <a:off x="4926415" y="4172552"/>
                <a:ext cx="516488" cy="338554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r>
                  <a:rPr lang="pt-BR" sz="1600">
                    <a:latin typeface="Calibri" panose="020F0502020204030204" pitchFamily="34" charset="0"/>
                  </a:rPr>
                  <a:t>M</a:t>
                </a:r>
                <a:r>
                  <a:rPr lang="pt-BR" sz="1600" baseline="-25000">
                    <a:latin typeface="Calibri" panose="020F0502020204030204" pitchFamily="34" charset="0"/>
                  </a:rPr>
                  <a:t>N3</a:t>
                </a:r>
                <a:endParaRPr lang="pt-BR" sz="1600" baseline="-25000">
                  <a:latin typeface="Calibri" panose="020F0502020204030204" pitchFamily="34" charset="0"/>
                </a:endParaRPr>
              </a:p>
            </p:txBody>
          </p:sp>
          <p:sp>
            <p:nvSpPr>
              <p:cNvPr id="14520" name="Rectangle 215"/>
              <p:cNvSpPr>
                <a:spLocks noChangeArrowheads="1"/>
              </p:cNvSpPr>
              <p:nvPr/>
            </p:nvSpPr>
            <p:spPr bwMode="auto">
              <a:xfrm>
                <a:off x="7257445" y="3645024"/>
                <a:ext cx="600912" cy="255973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20000"/>
                  </a:spcBef>
                </a:pPr>
                <a:r>
                  <a:rPr lang="pt-BR" sz="1200">
                    <a:latin typeface="Calibri" panose="020F0502020204030204" pitchFamily="34" charset="0"/>
                  </a:rPr>
                  <a:t>I</a:t>
                </a:r>
                <a:r>
                  <a:rPr lang="pt-BR" sz="1200" baseline="-25000">
                    <a:latin typeface="Calibri" panose="020F0502020204030204" pitchFamily="34" charset="0"/>
                  </a:rPr>
                  <a:t>PTAT</a:t>
                </a:r>
                <a:endParaRPr lang="pt-BR" sz="1200" baseline="-25000">
                  <a:latin typeface="Calibri" panose="020F0502020204030204" pitchFamily="34" charset="0"/>
                </a:endParaRPr>
              </a:p>
            </p:txBody>
          </p:sp>
          <p:cxnSp>
            <p:nvCxnSpPr>
              <p:cNvPr id="14521" name="Conector reto 22"/>
              <p:cNvCxnSpPr>
                <a:cxnSpLocks noChangeShapeType="1"/>
              </p:cNvCxnSpPr>
              <p:nvPr/>
            </p:nvCxnSpPr>
            <p:spPr bwMode="auto">
              <a:xfrm flipH="1">
                <a:off x="1096964" y="5752783"/>
                <a:ext cx="6022762" cy="0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</a:ln>
            </p:spPr>
          </p:cxnSp>
          <p:cxnSp>
            <p:nvCxnSpPr>
              <p:cNvPr id="14522" name="Conector reto 26"/>
              <p:cNvCxnSpPr>
                <a:cxnSpLocks noChangeShapeType="1"/>
              </p:cNvCxnSpPr>
              <p:nvPr/>
            </p:nvCxnSpPr>
            <p:spPr bwMode="auto">
              <a:xfrm>
                <a:off x="1097756" y="1178681"/>
                <a:ext cx="6750530" cy="0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</a:ln>
            </p:spPr>
          </p:cxnSp>
          <p:sp>
            <p:nvSpPr>
              <p:cNvPr id="14523" name="Rectangle 178"/>
              <p:cNvSpPr>
                <a:spLocks noChangeArrowheads="1"/>
              </p:cNvSpPr>
              <p:nvPr/>
            </p:nvSpPr>
            <p:spPr bwMode="auto">
              <a:xfrm>
                <a:off x="4355974" y="836712"/>
                <a:ext cx="862886" cy="31285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20000"/>
                  </a:spcBef>
                </a:pPr>
                <a:r>
                  <a:rPr lang="pt-BR" sz="1600">
                    <a:latin typeface="Calibri" panose="020F0502020204030204" pitchFamily="34" charset="0"/>
                  </a:rPr>
                  <a:t>V</a:t>
                </a:r>
                <a:r>
                  <a:rPr lang="pt-BR" sz="1600" baseline="-25000">
                    <a:latin typeface="Calibri" panose="020F0502020204030204" pitchFamily="34" charset="0"/>
                  </a:rPr>
                  <a:t>DD</a:t>
                </a:r>
                <a:endParaRPr lang="pt-BR" sz="1600" baseline="-25000">
                  <a:latin typeface="Calibri" panose="020F0502020204030204" pitchFamily="34" charset="0"/>
                </a:endParaRPr>
              </a:p>
            </p:txBody>
          </p:sp>
          <p:sp>
            <p:nvSpPr>
              <p:cNvPr id="14524" name="Oval 117"/>
              <p:cNvSpPr>
                <a:spLocks noChangeArrowheads="1"/>
              </p:cNvSpPr>
              <p:nvPr/>
            </p:nvSpPr>
            <p:spPr bwMode="auto">
              <a:xfrm>
                <a:off x="3047982" y="1142963"/>
                <a:ext cx="71437" cy="71433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14525" name="Oval 117"/>
              <p:cNvSpPr>
                <a:spLocks noChangeArrowheads="1"/>
              </p:cNvSpPr>
              <p:nvPr/>
            </p:nvSpPr>
            <p:spPr bwMode="auto">
              <a:xfrm>
                <a:off x="4002387" y="1145365"/>
                <a:ext cx="71437" cy="71433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14526" name="Oval 117"/>
              <p:cNvSpPr>
                <a:spLocks noChangeArrowheads="1"/>
              </p:cNvSpPr>
              <p:nvPr/>
            </p:nvSpPr>
            <p:spPr bwMode="auto">
              <a:xfrm>
                <a:off x="5170438" y="1150800"/>
                <a:ext cx="71437" cy="71433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14527" name="Oval 117"/>
              <p:cNvSpPr>
                <a:spLocks noChangeArrowheads="1"/>
              </p:cNvSpPr>
              <p:nvPr/>
            </p:nvSpPr>
            <p:spPr bwMode="auto">
              <a:xfrm>
                <a:off x="6001482" y="1150800"/>
                <a:ext cx="71437" cy="71433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14528" name="Oval 117"/>
              <p:cNvSpPr>
                <a:spLocks noChangeArrowheads="1"/>
              </p:cNvSpPr>
              <p:nvPr/>
            </p:nvSpPr>
            <p:spPr bwMode="auto">
              <a:xfrm>
                <a:off x="7097796" y="1150800"/>
                <a:ext cx="71437" cy="71433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14529" name="Oval 172"/>
              <p:cNvSpPr>
                <a:spLocks noChangeArrowheads="1"/>
              </p:cNvSpPr>
              <p:nvPr/>
            </p:nvSpPr>
            <p:spPr bwMode="auto">
              <a:xfrm>
                <a:off x="6013368" y="5717065"/>
                <a:ext cx="71437" cy="71432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14530" name="Oval 172"/>
              <p:cNvSpPr>
                <a:spLocks noChangeArrowheads="1"/>
              </p:cNvSpPr>
              <p:nvPr/>
            </p:nvSpPr>
            <p:spPr bwMode="auto">
              <a:xfrm>
                <a:off x="3047714" y="5714367"/>
                <a:ext cx="71437" cy="71432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14531" name="Oval 172"/>
              <p:cNvSpPr>
                <a:spLocks noChangeArrowheads="1"/>
              </p:cNvSpPr>
              <p:nvPr/>
            </p:nvSpPr>
            <p:spPr bwMode="auto">
              <a:xfrm>
                <a:off x="1889907" y="5720066"/>
                <a:ext cx="71437" cy="71432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14532" name="Oval 172"/>
              <p:cNvSpPr>
                <a:spLocks noChangeArrowheads="1"/>
              </p:cNvSpPr>
              <p:nvPr/>
            </p:nvSpPr>
            <p:spPr bwMode="auto">
              <a:xfrm>
                <a:off x="7826286" y="4466263"/>
                <a:ext cx="71437" cy="71432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14533" name="Rectangle 140"/>
              <p:cNvSpPr>
                <a:spLocks noChangeArrowheads="1"/>
              </p:cNvSpPr>
              <p:nvPr/>
            </p:nvSpPr>
            <p:spPr bwMode="auto">
              <a:xfrm>
                <a:off x="2406136" y="3633288"/>
                <a:ext cx="477831" cy="276999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20000"/>
                  </a:spcBef>
                </a:pPr>
                <a:r>
                  <a:rPr lang="pt-BR" sz="1200">
                    <a:latin typeface="Calibri" panose="020F0502020204030204" pitchFamily="34" charset="0"/>
                  </a:rPr>
                  <a:t>a</a:t>
                </a:r>
                <a:endParaRPr lang="pt-BR" sz="1200" baseline="-25000">
                  <a:latin typeface="Calibri" panose="020F0502020204030204" pitchFamily="34" charset="0"/>
                </a:endParaRPr>
              </a:p>
            </p:txBody>
          </p:sp>
          <p:sp>
            <p:nvSpPr>
              <p:cNvPr id="14534" name="Rectangle 140"/>
              <p:cNvSpPr>
                <a:spLocks noChangeArrowheads="1"/>
              </p:cNvSpPr>
              <p:nvPr/>
            </p:nvSpPr>
            <p:spPr bwMode="auto">
              <a:xfrm>
                <a:off x="4644008" y="2636912"/>
                <a:ext cx="477831" cy="276999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20000"/>
                  </a:spcBef>
                </a:pPr>
                <a:r>
                  <a:rPr lang="pt-BR" sz="1200">
                    <a:latin typeface="Calibri" panose="020F0502020204030204" pitchFamily="34" charset="0"/>
                  </a:rPr>
                  <a:t>b</a:t>
                </a:r>
                <a:endParaRPr lang="pt-BR" sz="1200" baseline="-25000">
                  <a:latin typeface="Calibri" panose="020F0502020204030204" pitchFamily="34" charset="0"/>
                </a:endParaRPr>
              </a:p>
            </p:txBody>
          </p:sp>
          <p:sp>
            <p:nvSpPr>
              <p:cNvPr id="14535" name="Rectangle 140"/>
              <p:cNvSpPr>
                <a:spLocks noChangeArrowheads="1"/>
              </p:cNvSpPr>
              <p:nvPr/>
            </p:nvSpPr>
            <p:spPr bwMode="auto">
              <a:xfrm>
                <a:off x="4221127" y="4229453"/>
                <a:ext cx="477831" cy="276999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20000"/>
                  </a:spcBef>
                </a:pPr>
                <a:r>
                  <a:rPr lang="pt-BR" sz="1200">
                    <a:latin typeface="Calibri" panose="020F0502020204030204" pitchFamily="34" charset="0"/>
                  </a:rPr>
                  <a:t>d</a:t>
                </a:r>
                <a:endParaRPr lang="pt-BR" sz="1200" baseline="-25000">
                  <a:latin typeface="Calibri" panose="020F0502020204030204" pitchFamily="34" charset="0"/>
                </a:endParaRPr>
              </a:p>
            </p:txBody>
          </p:sp>
          <p:sp>
            <p:nvSpPr>
              <p:cNvPr id="14536" name="Rectangle 140"/>
              <p:cNvSpPr>
                <a:spLocks noChangeArrowheads="1"/>
              </p:cNvSpPr>
              <p:nvPr/>
            </p:nvSpPr>
            <p:spPr bwMode="auto">
              <a:xfrm>
                <a:off x="6012160" y="4077072"/>
                <a:ext cx="477831" cy="276999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20000"/>
                  </a:spcBef>
                </a:pPr>
                <a:r>
                  <a:rPr lang="pt-BR" sz="1200">
                    <a:latin typeface="Calibri" panose="020F0502020204030204" pitchFamily="34" charset="0"/>
                  </a:rPr>
                  <a:t>c</a:t>
                </a:r>
                <a:endParaRPr lang="pt-BR" sz="1200" baseline="-25000">
                  <a:latin typeface="Calibri" panose="020F0502020204030204" pitchFamily="34" charset="0"/>
                </a:endParaRPr>
              </a:p>
            </p:txBody>
          </p:sp>
          <p:sp>
            <p:nvSpPr>
              <p:cNvPr id="14537" name="Rectangle 140"/>
              <p:cNvSpPr>
                <a:spLocks noChangeArrowheads="1"/>
              </p:cNvSpPr>
              <p:nvPr/>
            </p:nvSpPr>
            <p:spPr bwMode="auto">
              <a:xfrm>
                <a:off x="3995936" y="1844824"/>
                <a:ext cx="477831" cy="276999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20000"/>
                  </a:spcBef>
                </a:pPr>
                <a:r>
                  <a:rPr lang="pt-BR" sz="1200">
                    <a:latin typeface="Calibri" panose="020F0502020204030204" pitchFamily="34" charset="0"/>
                  </a:rPr>
                  <a:t>j</a:t>
                </a:r>
                <a:endParaRPr lang="pt-BR" sz="1200" baseline="-25000">
                  <a:latin typeface="Calibri" panose="020F0502020204030204" pitchFamily="34" charset="0"/>
                </a:endParaRPr>
              </a:p>
            </p:txBody>
          </p:sp>
          <p:sp>
            <p:nvSpPr>
              <p:cNvPr id="14538" name="Rectangle 140"/>
              <p:cNvSpPr>
                <a:spLocks noChangeArrowheads="1"/>
              </p:cNvSpPr>
              <p:nvPr/>
            </p:nvSpPr>
            <p:spPr bwMode="auto">
              <a:xfrm>
                <a:off x="3995936" y="3140968"/>
                <a:ext cx="477831" cy="276999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20000"/>
                  </a:spcBef>
                </a:pPr>
                <a:r>
                  <a:rPr lang="pt-BR" sz="1200">
                    <a:latin typeface="Calibri" panose="020F0502020204030204" pitchFamily="34" charset="0"/>
                  </a:rPr>
                  <a:t>f</a:t>
                </a:r>
                <a:endParaRPr lang="pt-BR" sz="1200" baseline="-25000">
                  <a:latin typeface="Calibri" panose="020F0502020204030204" pitchFamily="34" charset="0"/>
                </a:endParaRPr>
              </a:p>
            </p:txBody>
          </p:sp>
          <p:sp>
            <p:nvSpPr>
              <p:cNvPr id="14539" name="Rectangle 140"/>
              <p:cNvSpPr>
                <a:spLocks noChangeArrowheads="1"/>
              </p:cNvSpPr>
              <p:nvPr/>
            </p:nvSpPr>
            <p:spPr bwMode="auto">
              <a:xfrm>
                <a:off x="5148064" y="4581128"/>
                <a:ext cx="477831" cy="276999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20000"/>
                  </a:spcBef>
                </a:pPr>
                <a:r>
                  <a:rPr lang="pt-BR" sz="1200">
                    <a:latin typeface="Calibri" panose="020F0502020204030204" pitchFamily="34" charset="0"/>
                  </a:rPr>
                  <a:t>e</a:t>
                </a:r>
                <a:endParaRPr lang="pt-BR" sz="1200" baseline="-25000">
                  <a:latin typeface="Calibri" panose="020F0502020204030204" pitchFamily="34" charset="0"/>
                </a:endParaRPr>
              </a:p>
            </p:txBody>
          </p:sp>
          <p:sp>
            <p:nvSpPr>
              <p:cNvPr id="14540" name="Rectangle 140"/>
              <p:cNvSpPr>
                <a:spLocks noChangeArrowheads="1"/>
              </p:cNvSpPr>
              <p:nvPr/>
            </p:nvSpPr>
            <p:spPr bwMode="auto">
              <a:xfrm>
                <a:off x="2483768" y="3068960"/>
                <a:ext cx="477831" cy="276999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20000"/>
                  </a:spcBef>
                </a:pPr>
                <a:r>
                  <a:rPr lang="pt-BR" sz="1200">
                    <a:latin typeface="Calibri" panose="020F0502020204030204" pitchFamily="34" charset="0"/>
                  </a:rPr>
                  <a:t>w</a:t>
                </a:r>
                <a:endParaRPr lang="pt-BR" sz="1200" baseline="-25000">
                  <a:latin typeface="Calibri" panose="020F0502020204030204" pitchFamily="34" charset="0"/>
                </a:endParaRPr>
              </a:p>
            </p:txBody>
          </p:sp>
          <p:sp>
            <p:nvSpPr>
              <p:cNvPr id="14541" name="Rectangle 140"/>
              <p:cNvSpPr>
                <a:spLocks noChangeArrowheads="1"/>
              </p:cNvSpPr>
              <p:nvPr/>
            </p:nvSpPr>
            <p:spPr bwMode="auto">
              <a:xfrm>
                <a:off x="1601604" y="4232145"/>
                <a:ext cx="477831" cy="276999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20000"/>
                  </a:spcBef>
                </a:pPr>
                <a:r>
                  <a:rPr lang="pt-BR" sz="1200">
                    <a:latin typeface="Calibri" panose="020F0502020204030204" pitchFamily="34" charset="0"/>
                  </a:rPr>
                  <a:t>x</a:t>
                </a:r>
                <a:endParaRPr lang="pt-BR" sz="1200" baseline="-25000">
                  <a:latin typeface="Calibri" panose="020F0502020204030204" pitchFamily="34" charset="0"/>
                </a:endParaRPr>
              </a:p>
            </p:txBody>
          </p:sp>
          <p:sp>
            <p:nvSpPr>
              <p:cNvPr id="14542" name="Rectangle 140"/>
              <p:cNvSpPr>
                <a:spLocks noChangeArrowheads="1"/>
              </p:cNvSpPr>
              <p:nvPr/>
            </p:nvSpPr>
            <p:spPr bwMode="auto">
              <a:xfrm>
                <a:off x="7092280" y="4077072"/>
                <a:ext cx="477831" cy="276999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20000"/>
                  </a:spcBef>
                </a:pPr>
                <a:r>
                  <a:rPr lang="pt-BR" sz="1200">
                    <a:latin typeface="Calibri" panose="020F0502020204030204" pitchFamily="34" charset="0"/>
                  </a:rPr>
                  <a:t>s</a:t>
                </a:r>
                <a:endParaRPr lang="pt-BR" sz="1200" baseline="-25000">
                  <a:latin typeface="Calibri" panose="020F0502020204030204" pitchFamily="34" charset="0"/>
                </a:endParaRPr>
              </a:p>
            </p:txBody>
          </p:sp>
          <p:grpSp>
            <p:nvGrpSpPr>
              <p:cNvPr id="14543" name="Group 104"/>
              <p:cNvGrpSpPr/>
              <p:nvPr/>
            </p:nvGrpSpPr>
            <p:grpSpPr bwMode="auto">
              <a:xfrm flipH="1">
                <a:off x="1097756" y="2768550"/>
                <a:ext cx="504818" cy="431772"/>
                <a:chOff x="5039234" y="4977172"/>
                <a:chExt cx="503606" cy="432048"/>
              </a:xfrm>
            </p:grpSpPr>
            <p:sp>
              <p:nvSpPr>
                <p:cNvPr id="14573" name="Line 82"/>
                <p:cNvSpPr>
                  <a:spLocks noChangeShapeType="1"/>
                </p:cNvSpPr>
                <p:nvPr/>
              </p:nvSpPr>
              <p:spPr bwMode="auto">
                <a:xfrm>
                  <a:off x="5255952" y="4977172"/>
                  <a:ext cx="0" cy="43180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4574" name="Line 83"/>
                <p:cNvSpPr>
                  <a:spLocks noChangeShapeType="1"/>
                </p:cNvSpPr>
                <p:nvPr/>
              </p:nvSpPr>
              <p:spPr bwMode="auto">
                <a:xfrm flipH="1">
                  <a:off x="5290812" y="4977172"/>
                  <a:ext cx="1" cy="4320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4575" name="Line 84"/>
                <p:cNvSpPr>
                  <a:spLocks noChangeShapeType="1"/>
                </p:cNvSpPr>
                <p:nvPr/>
              </p:nvSpPr>
              <p:spPr bwMode="auto">
                <a:xfrm>
                  <a:off x="5290813" y="4977172"/>
                  <a:ext cx="252027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4576" name="Line 85"/>
                <p:cNvSpPr>
                  <a:spLocks noChangeShapeType="1"/>
                </p:cNvSpPr>
                <p:nvPr/>
              </p:nvSpPr>
              <p:spPr bwMode="auto">
                <a:xfrm flipV="1">
                  <a:off x="5290813" y="5409220"/>
                  <a:ext cx="252027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4577" name="Line 93"/>
                <p:cNvSpPr>
                  <a:spLocks noChangeShapeType="1"/>
                </p:cNvSpPr>
                <p:nvPr/>
              </p:nvSpPr>
              <p:spPr bwMode="auto">
                <a:xfrm flipH="1">
                  <a:off x="5039234" y="5193196"/>
                  <a:ext cx="21602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4578" name="Oval 145"/>
                <p:cNvSpPr>
                  <a:spLocks noChangeArrowheads="1"/>
                </p:cNvSpPr>
                <p:nvPr/>
              </p:nvSpPr>
              <p:spPr bwMode="auto">
                <a:xfrm>
                  <a:off x="5184068" y="5157192"/>
                  <a:ext cx="68771" cy="72008"/>
                </a:xfrm>
                <a:prstGeom prst="ellipse">
                  <a:avLst/>
                </a:prstGeom>
                <a:solidFill>
                  <a:schemeClr val="bg1"/>
                </a:solidFill>
                <a:ln w="9525" algn="ctr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en-US">
                    <a:latin typeface="Calibri" panose="020F0502020204030204" pitchFamily="34" charset="0"/>
                  </a:endParaRPr>
                </a:p>
              </p:txBody>
            </p:sp>
          </p:grpSp>
          <p:sp>
            <p:nvSpPr>
              <p:cNvPr id="14544" name="Line 88"/>
              <p:cNvSpPr>
                <a:spLocks noChangeShapeType="1"/>
              </p:cNvSpPr>
              <p:nvPr/>
            </p:nvSpPr>
            <p:spPr bwMode="auto">
              <a:xfrm>
                <a:off x="1087584" y="3200322"/>
                <a:ext cx="0" cy="112921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4545" name="Line 88"/>
              <p:cNvSpPr>
                <a:spLocks noChangeShapeType="1"/>
              </p:cNvSpPr>
              <p:nvPr/>
            </p:nvSpPr>
            <p:spPr bwMode="auto">
              <a:xfrm>
                <a:off x="1096962" y="2593367"/>
                <a:ext cx="794" cy="18223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4546" name="Rectangle 140"/>
              <p:cNvSpPr>
                <a:spLocks noChangeArrowheads="1"/>
              </p:cNvSpPr>
              <p:nvPr/>
            </p:nvSpPr>
            <p:spPr bwMode="auto">
              <a:xfrm>
                <a:off x="1416567" y="2756431"/>
                <a:ext cx="477831" cy="276999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20000"/>
                  </a:spcBef>
                </a:pPr>
                <a:r>
                  <a:rPr lang="pt-BR" sz="1200">
                    <a:latin typeface="Calibri" panose="020F0502020204030204" pitchFamily="34" charset="0"/>
                  </a:rPr>
                  <a:t>a</a:t>
                </a:r>
                <a:endParaRPr lang="pt-BR" sz="1200" baseline="-25000">
                  <a:latin typeface="Calibri" panose="020F0502020204030204" pitchFamily="34" charset="0"/>
                </a:endParaRPr>
              </a:p>
            </p:txBody>
          </p:sp>
          <p:grpSp>
            <p:nvGrpSpPr>
              <p:cNvPr id="14547" name="Group 162"/>
              <p:cNvGrpSpPr/>
              <p:nvPr/>
            </p:nvGrpSpPr>
            <p:grpSpPr bwMode="auto">
              <a:xfrm>
                <a:off x="6630283" y="3141244"/>
                <a:ext cx="503231" cy="431772"/>
                <a:chOff x="5039234" y="4977172"/>
                <a:chExt cx="503606" cy="432048"/>
              </a:xfrm>
            </p:grpSpPr>
            <p:sp>
              <p:nvSpPr>
                <p:cNvPr id="14567" name="Line 82"/>
                <p:cNvSpPr>
                  <a:spLocks noChangeShapeType="1"/>
                </p:cNvSpPr>
                <p:nvPr/>
              </p:nvSpPr>
              <p:spPr bwMode="auto">
                <a:xfrm>
                  <a:off x="5255952" y="4977172"/>
                  <a:ext cx="0" cy="43180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4568" name="Line 83"/>
                <p:cNvSpPr>
                  <a:spLocks noChangeShapeType="1"/>
                </p:cNvSpPr>
                <p:nvPr/>
              </p:nvSpPr>
              <p:spPr bwMode="auto">
                <a:xfrm flipH="1">
                  <a:off x="5290812" y="4977172"/>
                  <a:ext cx="1" cy="4320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4569" name="Line 84"/>
                <p:cNvSpPr>
                  <a:spLocks noChangeShapeType="1"/>
                </p:cNvSpPr>
                <p:nvPr/>
              </p:nvSpPr>
              <p:spPr bwMode="auto">
                <a:xfrm>
                  <a:off x="5290813" y="4977172"/>
                  <a:ext cx="252027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4570" name="Line 85"/>
                <p:cNvSpPr>
                  <a:spLocks noChangeShapeType="1"/>
                </p:cNvSpPr>
                <p:nvPr/>
              </p:nvSpPr>
              <p:spPr bwMode="auto">
                <a:xfrm flipV="1">
                  <a:off x="5290813" y="5409220"/>
                  <a:ext cx="252027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4571" name="Line 93"/>
                <p:cNvSpPr>
                  <a:spLocks noChangeShapeType="1"/>
                </p:cNvSpPr>
                <p:nvPr/>
              </p:nvSpPr>
              <p:spPr bwMode="auto">
                <a:xfrm flipH="1">
                  <a:off x="5039234" y="5193196"/>
                  <a:ext cx="21602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4572" name="Oval 145"/>
                <p:cNvSpPr>
                  <a:spLocks noChangeArrowheads="1"/>
                </p:cNvSpPr>
                <p:nvPr/>
              </p:nvSpPr>
              <p:spPr bwMode="auto">
                <a:xfrm>
                  <a:off x="5184068" y="5157192"/>
                  <a:ext cx="68771" cy="72008"/>
                </a:xfrm>
                <a:prstGeom prst="ellipse">
                  <a:avLst/>
                </a:prstGeom>
                <a:solidFill>
                  <a:schemeClr val="bg1"/>
                </a:solidFill>
                <a:ln w="9525" algn="ctr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en-US">
                    <a:latin typeface="Calibri" panose="020F0502020204030204" pitchFamily="34" charset="0"/>
                  </a:endParaRPr>
                </a:p>
              </p:txBody>
            </p:sp>
          </p:grpSp>
          <p:sp>
            <p:nvSpPr>
              <p:cNvPr id="14548" name="Line 65"/>
              <p:cNvSpPr>
                <a:spLocks noChangeShapeType="1"/>
              </p:cNvSpPr>
              <p:nvPr/>
            </p:nvSpPr>
            <p:spPr bwMode="auto">
              <a:xfrm flipH="1">
                <a:off x="7133514" y="2593366"/>
                <a:ext cx="0" cy="54787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4549" name="Rectangle 140"/>
              <p:cNvSpPr>
                <a:spLocks noChangeArrowheads="1"/>
              </p:cNvSpPr>
              <p:nvPr/>
            </p:nvSpPr>
            <p:spPr bwMode="auto">
              <a:xfrm>
                <a:off x="6398425" y="3223920"/>
                <a:ext cx="477831" cy="276999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20000"/>
                  </a:spcBef>
                </a:pPr>
                <a:r>
                  <a:rPr lang="pt-BR" sz="1200">
                    <a:latin typeface="Calibri" panose="020F0502020204030204" pitchFamily="34" charset="0"/>
                  </a:rPr>
                  <a:t>a</a:t>
                </a:r>
                <a:endParaRPr lang="pt-BR" sz="1200" baseline="-25000">
                  <a:latin typeface="Calibri" panose="020F0502020204030204" pitchFamily="34" charset="0"/>
                </a:endParaRPr>
              </a:p>
            </p:txBody>
          </p:sp>
          <p:sp>
            <p:nvSpPr>
              <p:cNvPr id="14550" name="Rectangle 140"/>
              <p:cNvSpPr>
                <a:spLocks noChangeArrowheads="1"/>
              </p:cNvSpPr>
              <p:nvPr/>
            </p:nvSpPr>
            <p:spPr bwMode="auto">
              <a:xfrm>
                <a:off x="747244" y="2204864"/>
                <a:ext cx="683164" cy="31285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20000"/>
                  </a:spcBef>
                </a:pPr>
                <a:r>
                  <a:rPr lang="pt-BR" sz="1600">
                    <a:latin typeface="Calibri" panose="020F0502020204030204" pitchFamily="34" charset="0"/>
                  </a:rPr>
                  <a:t>M</a:t>
                </a:r>
                <a:r>
                  <a:rPr lang="pt-BR" sz="1600" baseline="-25000">
                    <a:latin typeface="Calibri" panose="020F0502020204030204" pitchFamily="34" charset="0"/>
                  </a:rPr>
                  <a:t>1</a:t>
                </a:r>
                <a:endParaRPr lang="pt-BR" sz="1600" baseline="-25000">
                  <a:latin typeface="Calibri" panose="020F0502020204030204" pitchFamily="34" charset="0"/>
                </a:endParaRPr>
              </a:p>
            </p:txBody>
          </p:sp>
          <p:sp>
            <p:nvSpPr>
              <p:cNvPr id="14551" name="Rectangle 140"/>
              <p:cNvSpPr>
                <a:spLocks noChangeArrowheads="1"/>
              </p:cNvSpPr>
              <p:nvPr/>
            </p:nvSpPr>
            <p:spPr bwMode="auto">
              <a:xfrm>
                <a:off x="6948264" y="3212976"/>
                <a:ext cx="723777" cy="31285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20000"/>
                  </a:spcBef>
                </a:pPr>
                <a:r>
                  <a:rPr lang="pt-BR" sz="1600">
                    <a:latin typeface="Calibri" panose="020F0502020204030204" pitchFamily="34" charset="0"/>
                  </a:rPr>
                  <a:t>M</a:t>
                </a:r>
                <a:r>
                  <a:rPr lang="pt-BR" sz="1600" baseline="-25000">
                    <a:latin typeface="Calibri" panose="020F0502020204030204" pitchFamily="34" charset="0"/>
                  </a:rPr>
                  <a:t>C10</a:t>
                </a:r>
                <a:endParaRPr lang="pt-BR" sz="1600" baseline="-25000">
                  <a:latin typeface="Calibri" panose="020F0502020204030204" pitchFamily="34" charset="0"/>
                </a:endParaRPr>
              </a:p>
            </p:txBody>
          </p:sp>
          <p:sp>
            <p:nvSpPr>
              <p:cNvPr id="14552" name="Rectangle 140"/>
              <p:cNvSpPr>
                <a:spLocks noChangeArrowheads="1"/>
              </p:cNvSpPr>
              <p:nvPr/>
            </p:nvSpPr>
            <p:spPr bwMode="auto">
              <a:xfrm>
                <a:off x="820994" y="2564904"/>
                <a:ext cx="556429" cy="23299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20000"/>
                  </a:spcBef>
                </a:pPr>
                <a:r>
                  <a:rPr lang="pt-BR" sz="1200">
                    <a:latin typeface="Calibri" panose="020F0502020204030204" pitchFamily="34" charset="0"/>
                  </a:rPr>
                  <a:t>v</a:t>
                </a:r>
                <a:endParaRPr lang="pt-BR" sz="1200" baseline="-25000">
                  <a:latin typeface="Calibri" panose="020F0502020204030204" pitchFamily="34" charset="0"/>
                </a:endParaRPr>
              </a:p>
            </p:txBody>
          </p:sp>
          <p:sp>
            <p:nvSpPr>
              <p:cNvPr id="14553" name="Rectangle 140"/>
              <p:cNvSpPr>
                <a:spLocks noChangeArrowheads="1"/>
              </p:cNvSpPr>
              <p:nvPr/>
            </p:nvSpPr>
            <p:spPr bwMode="auto">
              <a:xfrm>
                <a:off x="7092280" y="2708920"/>
                <a:ext cx="477831" cy="276999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20000"/>
                  </a:spcBef>
                </a:pPr>
                <a:r>
                  <a:rPr lang="pt-BR" sz="1200">
                    <a:latin typeface="Calibri" panose="020F0502020204030204" pitchFamily="34" charset="0"/>
                  </a:rPr>
                  <a:t>t</a:t>
                </a:r>
                <a:endParaRPr lang="pt-BR" sz="1200" baseline="-25000">
                  <a:latin typeface="Calibri" panose="020F0502020204030204" pitchFamily="34" charset="0"/>
                </a:endParaRPr>
              </a:p>
            </p:txBody>
          </p:sp>
          <p:sp>
            <p:nvSpPr>
              <p:cNvPr id="14554" name="Rectangle 140"/>
              <p:cNvSpPr>
                <a:spLocks noChangeArrowheads="1"/>
              </p:cNvSpPr>
              <p:nvPr/>
            </p:nvSpPr>
            <p:spPr bwMode="auto">
              <a:xfrm>
                <a:off x="827584" y="3429000"/>
                <a:ext cx="477831" cy="276999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20000"/>
                  </a:spcBef>
                </a:pPr>
                <a:r>
                  <a:rPr lang="en-US" sz="1200">
                    <a:latin typeface="Calibri" panose="020F0502020204030204" pitchFamily="34" charset="0"/>
                  </a:rPr>
                  <a:t>u</a:t>
                </a:r>
                <a:endParaRPr lang="pt-BR" sz="1200" baseline="-25000">
                  <a:latin typeface="Calibri" panose="020F0502020204030204" pitchFamily="34" charset="0"/>
                </a:endParaRPr>
              </a:p>
            </p:txBody>
          </p:sp>
          <p:sp>
            <p:nvSpPr>
              <p:cNvPr id="14555" name="Rectangle 141"/>
              <p:cNvSpPr>
                <a:spLocks noChangeArrowheads="1"/>
              </p:cNvSpPr>
              <p:nvPr/>
            </p:nvSpPr>
            <p:spPr bwMode="auto">
              <a:xfrm>
                <a:off x="1259632" y="1916832"/>
                <a:ext cx="648072" cy="276999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20000"/>
                  </a:spcBef>
                </a:pPr>
                <a:r>
                  <a:rPr lang="pt-BR" sz="1200">
                    <a:latin typeface="Calibri" panose="020F0502020204030204" pitchFamily="34" charset="0"/>
                  </a:rPr>
                  <a:t> M3 : </a:t>
                </a:r>
                <a:endParaRPr lang="pt-BR" sz="1200" baseline="-25000">
                  <a:latin typeface="Calibri" panose="020F0502020204030204" pitchFamily="34" charset="0"/>
                </a:endParaRPr>
              </a:p>
            </p:txBody>
          </p:sp>
          <p:cxnSp>
            <p:nvCxnSpPr>
              <p:cNvPr id="265" name="Conector Reto 264"/>
              <p:cNvCxnSpPr/>
              <p:nvPr/>
            </p:nvCxnSpPr>
            <p:spPr>
              <a:xfrm flipH="1">
                <a:off x="7846713" y="3250971"/>
                <a:ext cx="13586" cy="48472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6" name="Conector Reto 265"/>
              <p:cNvCxnSpPr>
                <a:endCxn id="14532" idx="4"/>
              </p:cNvCxnSpPr>
              <p:nvPr/>
            </p:nvCxnSpPr>
            <p:spPr>
              <a:xfrm>
                <a:off x="7860299" y="4184360"/>
                <a:ext cx="1940" cy="35385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558" name="Rectangle 150"/>
              <p:cNvSpPr>
                <a:spLocks noChangeArrowheads="1"/>
              </p:cNvSpPr>
              <p:nvPr/>
            </p:nvSpPr>
            <p:spPr bwMode="auto">
              <a:xfrm>
                <a:off x="7520405" y="3835990"/>
                <a:ext cx="664009" cy="31285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20000"/>
                  </a:spcBef>
                </a:pPr>
                <a:r>
                  <a:rPr lang="pt-BR" sz="1600">
                    <a:latin typeface="Calibri" panose="020F0502020204030204" pitchFamily="34" charset="0"/>
                  </a:rPr>
                  <a:t>M</a:t>
                </a:r>
                <a:r>
                  <a:rPr lang="pt-BR" sz="1600" baseline="-25000">
                    <a:latin typeface="Calibri" panose="020F0502020204030204" pitchFamily="34" charset="0"/>
                  </a:rPr>
                  <a:t>12</a:t>
                </a:r>
                <a:endParaRPr lang="pt-BR" sz="1600" baseline="-25000">
                  <a:latin typeface="Calibri" panose="020F0502020204030204" pitchFamily="34" charset="0"/>
                </a:endParaRPr>
              </a:p>
            </p:txBody>
          </p:sp>
          <p:grpSp>
            <p:nvGrpSpPr>
              <p:cNvPr id="14559" name="Group 162"/>
              <p:cNvGrpSpPr/>
              <p:nvPr/>
            </p:nvGrpSpPr>
            <p:grpSpPr bwMode="auto">
              <a:xfrm flipH="1">
                <a:off x="7849483" y="3741319"/>
                <a:ext cx="503231" cy="431772"/>
                <a:chOff x="5039234" y="4977172"/>
                <a:chExt cx="503606" cy="432048"/>
              </a:xfrm>
            </p:grpSpPr>
            <p:sp>
              <p:nvSpPr>
                <p:cNvPr id="14561" name="Line 82"/>
                <p:cNvSpPr>
                  <a:spLocks noChangeShapeType="1"/>
                </p:cNvSpPr>
                <p:nvPr/>
              </p:nvSpPr>
              <p:spPr bwMode="auto">
                <a:xfrm>
                  <a:off x="5255952" y="4977172"/>
                  <a:ext cx="0" cy="43180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4562" name="Line 83"/>
                <p:cNvSpPr>
                  <a:spLocks noChangeShapeType="1"/>
                </p:cNvSpPr>
                <p:nvPr/>
              </p:nvSpPr>
              <p:spPr bwMode="auto">
                <a:xfrm flipH="1">
                  <a:off x="5290812" y="4977172"/>
                  <a:ext cx="1" cy="4320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4563" name="Line 84"/>
                <p:cNvSpPr>
                  <a:spLocks noChangeShapeType="1"/>
                </p:cNvSpPr>
                <p:nvPr/>
              </p:nvSpPr>
              <p:spPr bwMode="auto">
                <a:xfrm>
                  <a:off x="5290813" y="4977172"/>
                  <a:ext cx="252027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4564" name="Line 85"/>
                <p:cNvSpPr>
                  <a:spLocks noChangeShapeType="1"/>
                </p:cNvSpPr>
                <p:nvPr/>
              </p:nvSpPr>
              <p:spPr bwMode="auto">
                <a:xfrm flipV="1">
                  <a:off x="5290813" y="5409220"/>
                  <a:ext cx="252027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4565" name="Line 93"/>
                <p:cNvSpPr>
                  <a:spLocks noChangeShapeType="1"/>
                </p:cNvSpPr>
                <p:nvPr/>
              </p:nvSpPr>
              <p:spPr bwMode="auto">
                <a:xfrm flipH="1">
                  <a:off x="5039234" y="5193196"/>
                  <a:ext cx="21602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4566" name="Oval 145"/>
                <p:cNvSpPr>
                  <a:spLocks noChangeArrowheads="1"/>
                </p:cNvSpPr>
                <p:nvPr/>
              </p:nvSpPr>
              <p:spPr bwMode="auto">
                <a:xfrm>
                  <a:off x="5184068" y="5157192"/>
                  <a:ext cx="68771" cy="72008"/>
                </a:xfrm>
                <a:prstGeom prst="ellipse">
                  <a:avLst/>
                </a:prstGeom>
                <a:solidFill>
                  <a:schemeClr val="bg1"/>
                </a:solidFill>
                <a:ln w="9525" algn="ctr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en-US">
                    <a:latin typeface="Calibri" panose="020F0502020204030204" pitchFamily="34" charset="0"/>
                  </a:endParaRPr>
                </a:p>
              </p:txBody>
            </p:sp>
          </p:grpSp>
          <p:sp>
            <p:nvSpPr>
              <p:cNvPr id="14560" name="Rectangle 140"/>
              <p:cNvSpPr>
                <a:spLocks noChangeArrowheads="1"/>
              </p:cNvSpPr>
              <p:nvPr/>
            </p:nvSpPr>
            <p:spPr bwMode="auto">
              <a:xfrm>
                <a:off x="7568530" y="3372222"/>
                <a:ext cx="477831" cy="276999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20000"/>
                  </a:spcBef>
                </a:pPr>
                <a:r>
                  <a:rPr lang="en-US" sz="1200">
                    <a:latin typeface="Calibri" panose="020F0502020204030204" pitchFamily="34" charset="0"/>
                  </a:rPr>
                  <a:t>y</a:t>
                </a:r>
                <a:endParaRPr lang="pt-BR" sz="1200" baseline="-25000">
                  <a:latin typeface="Calibri" panose="020F0502020204030204" pitchFamily="34" charset="0"/>
                </a:endParaRPr>
              </a:p>
            </p:txBody>
          </p:sp>
        </p:grpSp>
      </p:grpSp>
      <p:graphicFrame>
        <p:nvGraphicFramePr>
          <p:cNvPr id="280" name="Tabela 279"/>
          <p:cNvGraphicFramePr>
            <a:graphicFrameLocks noGrp="1"/>
          </p:cNvGraphicFramePr>
          <p:nvPr/>
        </p:nvGraphicFramePr>
        <p:xfrm>
          <a:off x="6626225" y="631825"/>
          <a:ext cx="2460625" cy="56070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0718"/>
                <a:gridCol w="1879907"/>
              </a:tblGrid>
              <a:tr h="37894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Genes</a:t>
                      </a:r>
                      <a:endParaRPr lang="pt-BR" sz="1200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Parameters</a:t>
                      </a:r>
                      <a:endParaRPr lang="pt-BR" sz="1200" dirty="0"/>
                    </a:p>
                  </a:txBody>
                  <a:tcPr marT="0" marB="0"/>
                </a:tc>
              </a:tr>
              <a:tr h="23089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X1</a:t>
                      </a:r>
                      <a:endParaRPr lang="pt-BR" sz="1200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200" dirty="0" smtClean="0"/>
                        <a:t>L</a:t>
                      </a:r>
                      <a:r>
                        <a:rPr lang="en-US" sz="1200" baseline="-25000" dirty="0" smtClean="0"/>
                        <a:t>p1</a:t>
                      </a:r>
                      <a:r>
                        <a:rPr lang="en-US" sz="1200" dirty="0" smtClean="0"/>
                        <a:t> L</a:t>
                      </a:r>
                      <a:r>
                        <a:rPr lang="en-US" sz="1200" baseline="-25000" dirty="0" smtClean="0"/>
                        <a:t>p2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dirty="0" smtClean="0"/>
                        <a:t>L</a:t>
                      </a:r>
                      <a:r>
                        <a:rPr lang="en-US" sz="1200" baseline="-25000" dirty="0" smtClean="0"/>
                        <a:t>p4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dirty="0" smtClean="0"/>
                        <a:t>L</a:t>
                      </a:r>
                      <a:r>
                        <a:rPr lang="en-US" sz="1200" baseline="-25000" dirty="0" smtClean="0"/>
                        <a:t>1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dirty="0" smtClean="0"/>
                        <a:t>L</a:t>
                      </a:r>
                      <a:r>
                        <a:rPr lang="en-US" sz="1200" baseline="-25000" dirty="0" smtClean="0"/>
                        <a:t>10 </a:t>
                      </a:r>
                      <a:r>
                        <a:rPr lang="en-US" sz="1200" baseline="0" dirty="0" smtClean="0"/>
                        <a:t>(um)</a:t>
                      </a:r>
                      <a:endParaRPr lang="en-US" sz="1200" baseline="-25000" dirty="0" smtClean="0"/>
                    </a:p>
                  </a:txBody>
                  <a:tcPr marT="0" marB="0"/>
                </a:tc>
              </a:tr>
              <a:tr h="23089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X2</a:t>
                      </a:r>
                      <a:endParaRPr lang="pt-BR" sz="1200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200" dirty="0" smtClean="0"/>
                        <a:t>L</a:t>
                      </a:r>
                      <a:r>
                        <a:rPr lang="en-US" sz="1200" baseline="-25000" dirty="0" smtClean="0"/>
                        <a:t>p3</a:t>
                      </a:r>
                      <a:r>
                        <a:rPr lang="en-US" sz="1200" dirty="0" smtClean="0"/>
                        <a:t> L</a:t>
                      </a:r>
                      <a:r>
                        <a:rPr lang="en-US" sz="1200" baseline="-25000" dirty="0" smtClean="0"/>
                        <a:t>c1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dirty="0" smtClean="0"/>
                        <a:t>L</a:t>
                      </a:r>
                      <a:r>
                        <a:rPr lang="en-US" sz="1200" baseline="-25000" dirty="0" smtClean="0"/>
                        <a:t>c10  </a:t>
                      </a:r>
                      <a:r>
                        <a:rPr lang="en-US" sz="1200" dirty="0" smtClean="0"/>
                        <a:t>L</a:t>
                      </a:r>
                      <a:r>
                        <a:rPr lang="en-US" sz="1200" baseline="-25000" dirty="0" smtClean="0"/>
                        <a:t>12</a:t>
                      </a:r>
                      <a:r>
                        <a:rPr lang="en-US" sz="1200" baseline="0" dirty="0" smtClean="0"/>
                        <a:t> (um)</a:t>
                      </a:r>
                      <a:endParaRPr lang="en-US" sz="1200" baseline="-25000" dirty="0" smtClean="0"/>
                    </a:p>
                  </a:txBody>
                  <a:tcPr marT="0" marB="0"/>
                </a:tc>
              </a:tr>
              <a:tr h="23089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X3</a:t>
                      </a:r>
                      <a:endParaRPr lang="pt-BR" sz="1200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200" dirty="0" smtClean="0"/>
                        <a:t>L</a:t>
                      </a:r>
                      <a:r>
                        <a:rPr lang="en-US" sz="1200" baseline="-25000" dirty="0" smtClean="0"/>
                        <a:t>p5</a:t>
                      </a:r>
                      <a:r>
                        <a:rPr lang="en-US" sz="1200" baseline="0" dirty="0" smtClean="0"/>
                        <a:t> (um)</a:t>
                      </a:r>
                      <a:endParaRPr lang="en-US" sz="1200" baseline="-25000" dirty="0" smtClean="0"/>
                    </a:p>
                  </a:txBody>
                  <a:tcPr marT="0" marB="0"/>
                </a:tc>
              </a:tr>
              <a:tr h="23089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X4</a:t>
                      </a:r>
                      <a:endParaRPr lang="pt-BR" sz="1200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200" dirty="0" smtClean="0"/>
                        <a:t>L</a:t>
                      </a:r>
                      <a:r>
                        <a:rPr lang="en-US" sz="1200" baseline="-25000" dirty="0" smtClean="0"/>
                        <a:t>2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dirty="0" smtClean="0"/>
                        <a:t>L</a:t>
                      </a:r>
                      <a:r>
                        <a:rPr lang="en-US" sz="1200" baseline="-25000" dirty="0" smtClean="0"/>
                        <a:t>11</a:t>
                      </a:r>
                      <a:r>
                        <a:rPr lang="en-US" sz="1200" baseline="0" dirty="0" smtClean="0"/>
                        <a:t>(um)</a:t>
                      </a:r>
                      <a:endParaRPr lang="en-US" sz="1200" baseline="-25000" dirty="0" smtClean="0"/>
                    </a:p>
                  </a:txBody>
                  <a:tcPr marT="0" marB="0"/>
                </a:tc>
              </a:tr>
              <a:tr h="23089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X5</a:t>
                      </a:r>
                      <a:endParaRPr lang="pt-BR" sz="1200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200" dirty="0" smtClean="0"/>
                        <a:t>L</a:t>
                      </a:r>
                      <a:r>
                        <a:rPr lang="en-US" sz="1200" baseline="-25000" dirty="0" smtClean="0"/>
                        <a:t>n1</a:t>
                      </a:r>
                      <a:r>
                        <a:rPr lang="en-US" sz="1200" dirty="0" smtClean="0"/>
                        <a:t> L</a:t>
                      </a:r>
                      <a:r>
                        <a:rPr lang="en-US" sz="1200" baseline="-25000" dirty="0" smtClean="0"/>
                        <a:t>n2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dirty="0" smtClean="0"/>
                        <a:t>L</a:t>
                      </a:r>
                      <a:r>
                        <a:rPr lang="en-US" sz="1200" baseline="-25000" dirty="0" smtClean="0"/>
                        <a:t>n4</a:t>
                      </a:r>
                      <a:r>
                        <a:rPr lang="en-US" sz="1200" baseline="0" dirty="0" smtClean="0"/>
                        <a:t> (um)</a:t>
                      </a:r>
                      <a:endParaRPr lang="en-US" sz="1200" baseline="-25000" dirty="0" smtClean="0"/>
                    </a:p>
                  </a:txBody>
                  <a:tcPr marT="0" marB="0"/>
                </a:tc>
              </a:tr>
              <a:tr h="23089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X6</a:t>
                      </a:r>
                      <a:endParaRPr lang="pt-BR" sz="1200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200" dirty="0" smtClean="0"/>
                        <a:t>L</a:t>
                      </a:r>
                      <a:r>
                        <a:rPr lang="en-US" sz="1200" baseline="-25000" dirty="0" smtClean="0"/>
                        <a:t>n3</a:t>
                      </a:r>
                      <a:r>
                        <a:rPr lang="en-US" sz="1200" baseline="0" dirty="0" smtClean="0"/>
                        <a:t> (um)</a:t>
                      </a:r>
                      <a:endParaRPr lang="en-US" sz="1200" baseline="-25000" dirty="0" smtClean="0"/>
                    </a:p>
                  </a:txBody>
                  <a:tcPr marT="0" marB="0"/>
                </a:tc>
              </a:tr>
              <a:tr h="23089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X7</a:t>
                      </a:r>
                      <a:endParaRPr lang="pt-BR" sz="1200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200" dirty="0" smtClean="0"/>
                        <a:t>L</a:t>
                      </a:r>
                      <a:r>
                        <a:rPr lang="en-US" sz="1200" baseline="-25000" dirty="0" smtClean="0"/>
                        <a:t>n5</a:t>
                      </a:r>
                      <a:r>
                        <a:rPr lang="en-US" sz="1200" baseline="0" dirty="0" smtClean="0"/>
                        <a:t> (um)</a:t>
                      </a:r>
                      <a:endParaRPr lang="en-US" sz="1200" baseline="-25000" dirty="0" smtClean="0"/>
                    </a:p>
                  </a:txBody>
                  <a:tcPr marT="0" marB="0"/>
                </a:tc>
              </a:tr>
              <a:tr h="23089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X8</a:t>
                      </a:r>
                      <a:endParaRPr lang="pt-BR" sz="1200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200" dirty="0" smtClean="0"/>
                        <a:t>L</a:t>
                      </a:r>
                      <a:r>
                        <a:rPr lang="en-US" sz="1200" baseline="-25000" dirty="0" smtClean="0"/>
                        <a:t>3</a:t>
                      </a:r>
                      <a:r>
                        <a:rPr lang="en-US" sz="1200" baseline="0" dirty="0" smtClean="0"/>
                        <a:t> (um)</a:t>
                      </a:r>
                      <a:endParaRPr lang="pt-BR" sz="1200" dirty="0"/>
                    </a:p>
                  </a:txBody>
                  <a:tcPr marT="0" marB="0"/>
                </a:tc>
              </a:tr>
              <a:tr h="23089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X9</a:t>
                      </a:r>
                      <a:endParaRPr lang="pt-BR" sz="1200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200" dirty="0" smtClean="0"/>
                        <a:t>L</a:t>
                      </a:r>
                      <a:r>
                        <a:rPr lang="en-US" sz="1200" baseline="-25000" dirty="0" smtClean="0"/>
                        <a:t>4</a:t>
                      </a:r>
                      <a:r>
                        <a:rPr lang="en-US" sz="1200" baseline="0" dirty="0" smtClean="0"/>
                        <a:t> (um)</a:t>
                      </a:r>
                      <a:endParaRPr lang="en-US" sz="1200" baseline="-25000" dirty="0" smtClean="0"/>
                    </a:p>
                  </a:txBody>
                  <a:tcPr marT="0" marB="0"/>
                </a:tc>
              </a:tr>
              <a:tr h="37894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X10</a:t>
                      </a:r>
                      <a:endParaRPr lang="pt-BR" sz="1200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200" baseline="0" dirty="0" smtClean="0"/>
                        <a:t>W</a:t>
                      </a:r>
                      <a:r>
                        <a:rPr lang="en-US" sz="1200" baseline="-25000" dirty="0" smtClean="0"/>
                        <a:t>p1</a:t>
                      </a:r>
                      <a:r>
                        <a:rPr lang="en-US" sz="1200" dirty="0" smtClean="0"/>
                        <a:t> W</a:t>
                      </a:r>
                      <a:r>
                        <a:rPr lang="en-US" sz="1200" baseline="-25000" dirty="0" smtClean="0"/>
                        <a:t>p2</a:t>
                      </a:r>
                      <a:r>
                        <a:rPr lang="en-US" sz="1200" baseline="0" dirty="0" smtClean="0"/>
                        <a:t> W</a:t>
                      </a:r>
                      <a:r>
                        <a:rPr lang="en-US" sz="1200" baseline="-25000" dirty="0" smtClean="0"/>
                        <a:t>p3</a:t>
                      </a:r>
                      <a:r>
                        <a:rPr lang="en-US" sz="1200" baseline="0" dirty="0" smtClean="0"/>
                        <a:t> W</a:t>
                      </a:r>
                      <a:r>
                        <a:rPr lang="en-US" sz="1200" baseline="-25000" dirty="0" smtClean="0"/>
                        <a:t>1</a:t>
                      </a:r>
                      <a:r>
                        <a:rPr lang="en-US" sz="1200" dirty="0" smtClean="0"/>
                        <a:t> W</a:t>
                      </a:r>
                      <a:r>
                        <a:rPr lang="en-US" sz="1200" baseline="-25000" dirty="0" smtClean="0"/>
                        <a:t>10</a:t>
                      </a:r>
                      <a:r>
                        <a:rPr lang="en-US" sz="1200" baseline="0" dirty="0" smtClean="0"/>
                        <a:t> W</a:t>
                      </a:r>
                      <a:r>
                        <a:rPr lang="en-US" sz="1200" baseline="-25000" dirty="0" smtClean="0"/>
                        <a:t>c1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dirty="0" smtClean="0"/>
                        <a:t>W</a:t>
                      </a:r>
                      <a:r>
                        <a:rPr lang="en-US" sz="1200" baseline="-25000" dirty="0" smtClean="0"/>
                        <a:t>c10</a:t>
                      </a:r>
                      <a:r>
                        <a:rPr lang="en-US" sz="1200" baseline="0" dirty="0" smtClean="0"/>
                        <a:t> W</a:t>
                      </a:r>
                      <a:r>
                        <a:rPr lang="en-US" sz="1200" baseline="-25000" dirty="0" smtClean="0"/>
                        <a:t>12</a:t>
                      </a:r>
                      <a:r>
                        <a:rPr lang="en-US" sz="1200" baseline="0" dirty="0" smtClean="0"/>
                        <a:t> (um)</a:t>
                      </a:r>
                      <a:endParaRPr lang="en-US" sz="1200" baseline="-25000" dirty="0" smtClean="0"/>
                    </a:p>
                  </a:txBody>
                  <a:tcPr marT="0" marB="0"/>
                </a:tc>
              </a:tr>
              <a:tr h="23089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X11</a:t>
                      </a:r>
                      <a:endParaRPr lang="pt-BR" sz="1200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200" baseline="0" dirty="0" smtClean="0"/>
                        <a:t>W</a:t>
                      </a:r>
                      <a:r>
                        <a:rPr lang="en-US" sz="1200" baseline="-25000" dirty="0" smtClean="0"/>
                        <a:t>p4</a:t>
                      </a:r>
                      <a:r>
                        <a:rPr lang="en-US" sz="1200" baseline="0" dirty="0" smtClean="0"/>
                        <a:t> (um)</a:t>
                      </a:r>
                      <a:endParaRPr lang="en-US" sz="1200" baseline="-25000" dirty="0" smtClean="0"/>
                    </a:p>
                  </a:txBody>
                  <a:tcPr marT="0" marB="0"/>
                </a:tc>
              </a:tr>
              <a:tr h="23089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X12</a:t>
                      </a:r>
                      <a:endParaRPr lang="pt-BR" sz="1200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200" baseline="0" dirty="0" smtClean="0"/>
                        <a:t>W</a:t>
                      </a:r>
                      <a:r>
                        <a:rPr lang="en-US" sz="1200" baseline="-25000" dirty="0" smtClean="0"/>
                        <a:t>p5</a:t>
                      </a:r>
                      <a:r>
                        <a:rPr lang="en-US" sz="1200" baseline="0" dirty="0" smtClean="0"/>
                        <a:t> (um)</a:t>
                      </a:r>
                      <a:endParaRPr lang="en-US" sz="1200" baseline="-25000" dirty="0" smtClean="0"/>
                    </a:p>
                  </a:txBody>
                  <a:tcPr marT="0" marB="0"/>
                </a:tc>
              </a:tr>
              <a:tr h="23089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X13</a:t>
                      </a:r>
                      <a:endParaRPr lang="pt-BR" sz="1200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200" baseline="0" dirty="0" smtClean="0"/>
                        <a:t>W</a:t>
                      </a:r>
                      <a:r>
                        <a:rPr lang="en-US" sz="1200" baseline="-25000" dirty="0" smtClean="0"/>
                        <a:t>2</a:t>
                      </a:r>
                      <a:r>
                        <a:rPr lang="en-US" sz="1200" baseline="0" dirty="0" smtClean="0"/>
                        <a:t> W</a:t>
                      </a:r>
                      <a:r>
                        <a:rPr lang="en-US" sz="1200" baseline="-25000" dirty="0" smtClean="0"/>
                        <a:t>11</a:t>
                      </a:r>
                      <a:r>
                        <a:rPr lang="en-US" sz="1200" baseline="0" dirty="0" smtClean="0"/>
                        <a:t> (um)</a:t>
                      </a:r>
                      <a:endParaRPr lang="en-US" sz="1200" baseline="-25000" dirty="0" smtClean="0"/>
                    </a:p>
                  </a:txBody>
                  <a:tcPr marT="0" marB="0"/>
                </a:tc>
              </a:tr>
              <a:tr h="23089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X14</a:t>
                      </a:r>
                      <a:endParaRPr lang="pt-BR" sz="1200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200" baseline="0" dirty="0" smtClean="0"/>
                        <a:t>W</a:t>
                      </a:r>
                      <a:r>
                        <a:rPr lang="en-US" sz="1200" baseline="-25000" dirty="0" smtClean="0"/>
                        <a:t>n1</a:t>
                      </a:r>
                      <a:r>
                        <a:rPr lang="en-US" sz="1200" dirty="0" smtClean="0"/>
                        <a:t> W</a:t>
                      </a:r>
                      <a:r>
                        <a:rPr lang="en-US" sz="1200" baseline="-25000" dirty="0" smtClean="0"/>
                        <a:t>n2</a:t>
                      </a:r>
                      <a:r>
                        <a:rPr lang="en-US" sz="1200" baseline="0" dirty="0" smtClean="0"/>
                        <a:t> W</a:t>
                      </a:r>
                      <a:r>
                        <a:rPr lang="en-US" sz="1200" baseline="-25000" dirty="0" smtClean="0"/>
                        <a:t>n3</a:t>
                      </a:r>
                      <a:r>
                        <a:rPr lang="en-US" sz="1200" baseline="0" dirty="0" smtClean="0"/>
                        <a:t> (um)</a:t>
                      </a:r>
                      <a:endParaRPr lang="en-US" sz="1200" baseline="-25000" dirty="0" smtClean="0"/>
                    </a:p>
                  </a:txBody>
                  <a:tcPr marT="0" marB="0"/>
                </a:tc>
              </a:tr>
              <a:tr h="23089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X15</a:t>
                      </a:r>
                      <a:endParaRPr lang="pt-BR" sz="1200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200" baseline="0" dirty="0" smtClean="0"/>
                        <a:t>W</a:t>
                      </a:r>
                      <a:r>
                        <a:rPr lang="en-US" sz="1200" baseline="-25000" dirty="0" smtClean="0"/>
                        <a:t>n4</a:t>
                      </a:r>
                      <a:r>
                        <a:rPr lang="en-US" sz="1200" baseline="0" dirty="0" smtClean="0"/>
                        <a:t> (um)</a:t>
                      </a:r>
                      <a:endParaRPr lang="en-US" sz="1200" baseline="-25000" dirty="0" smtClean="0"/>
                    </a:p>
                  </a:txBody>
                  <a:tcPr marT="0" marB="0"/>
                </a:tc>
              </a:tr>
              <a:tr h="23089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X16</a:t>
                      </a:r>
                      <a:endParaRPr lang="pt-BR" sz="1200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200" baseline="0" dirty="0" smtClean="0"/>
                        <a:t>W</a:t>
                      </a:r>
                      <a:r>
                        <a:rPr lang="en-US" sz="1200" baseline="-25000" dirty="0" smtClean="0"/>
                        <a:t>n5</a:t>
                      </a:r>
                      <a:r>
                        <a:rPr lang="en-US" sz="1200" baseline="0" dirty="0" smtClean="0"/>
                        <a:t> (um)</a:t>
                      </a:r>
                      <a:endParaRPr lang="en-US" sz="1200" baseline="-25000" dirty="0" smtClean="0"/>
                    </a:p>
                  </a:txBody>
                  <a:tcPr marT="0" marB="0"/>
                </a:tc>
              </a:tr>
              <a:tr h="23089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X17</a:t>
                      </a:r>
                      <a:endParaRPr lang="pt-BR" sz="1200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200" baseline="0" dirty="0" smtClean="0"/>
                        <a:t>W</a:t>
                      </a:r>
                      <a:r>
                        <a:rPr lang="en-US" sz="1200" baseline="-25000" dirty="0" smtClean="0"/>
                        <a:t>3</a:t>
                      </a:r>
                      <a:r>
                        <a:rPr lang="en-US" sz="1200" baseline="0" dirty="0" smtClean="0"/>
                        <a:t> (um)</a:t>
                      </a:r>
                      <a:endParaRPr lang="en-US" sz="1200" baseline="-25000" dirty="0" smtClean="0"/>
                    </a:p>
                  </a:txBody>
                  <a:tcPr marT="0" marB="0"/>
                </a:tc>
              </a:tr>
              <a:tr h="23139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X18</a:t>
                      </a:r>
                      <a:endParaRPr lang="pt-BR" sz="1200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200" baseline="0" dirty="0" smtClean="0"/>
                        <a:t>W</a:t>
                      </a:r>
                      <a:r>
                        <a:rPr lang="en-US" sz="1200" baseline="-25000" dirty="0" smtClean="0"/>
                        <a:t>4</a:t>
                      </a:r>
                      <a:r>
                        <a:rPr lang="en-US" sz="1200" baseline="0" dirty="0" smtClean="0"/>
                        <a:t> (um)</a:t>
                      </a:r>
                      <a:endParaRPr lang="en-US" sz="1200" baseline="-25000" dirty="0" smtClean="0"/>
                    </a:p>
                  </a:txBody>
                  <a:tcPr marT="0" marB="0"/>
                </a:tc>
              </a:tr>
              <a:tr h="23089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X19</a:t>
                      </a:r>
                      <a:endParaRPr lang="pt-BR" sz="1200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R1 (</a:t>
                      </a:r>
                      <a:r>
                        <a:rPr lang="en-US" sz="1200" dirty="0" err="1" smtClean="0"/>
                        <a:t>Kohm</a:t>
                      </a:r>
                      <a:r>
                        <a:rPr lang="en-US" sz="1200" dirty="0" smtClean="0"/>
                        <a:t>)</a:t>
                      </a:r>
                      <a:endParaRPr lang="pt-BR" sz="1200" dirty="0"/>
                    </a:p>
                  </a:txBody>
                  <a:tcPr marT="0" marB="0"/>
                </a:tc>
              </a:tr>
              <a:tr h="23089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X20</a:t>
                      </a:r>
                      <a:endParaRPr lang="pt-BR" sz="1200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200" dirty="0" smtClean="0"/>
                        <a:t>R2 (</a:t>
                      </a:r>
                      <a:r>
                        <a:rPr lang="en-US" sz="1200" dirty="0" err="1" smtClean="0"/>
                        <a:t>Kohm</a:t>
                      </a:r>
                      <a:r>
                        <a:rPr lang="en-US" sz="1200" dirty="0" smtClean="0"/>
                        <a:t>)</a:t>
                      </a:r>
                      <a:endParaRPr lang="pt-BR" sz="1200" dirty="0" smtClean="0"/>
                    </a:p>
                  </a:txBody>
                  <a:tcPr marT="0" marB="0"/>
                </a:tc>
              </a:tr>
              <a:tr h="23089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X21</a:t>
                      </a:r>
                      <a:endParaRPr lang="pt-BR" sz="1200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200" dirty="0" smtClean="0"/>
                        <a:t>R3 (</a:t>
                      </a:r>
                      <a:r>
                        <a:rPr lang="en-US" sz="1200" dirty="0" err="1" smtClean="0"/>
                        <a:t>Kohm</a:t>
                      </a:r>
                      <a:r>
                        <a:rPr lang="en-US" sz="1200" dirty="0" smtClean="0"/>
                        <a:t>)</a:t>
                      </a:r>
                      <a:endParaRPr lang="pt-BR" sz="1200" dirty="0" smtClean="0"/>
                    </a:p>
                  </a:txBody>
                  <a:tcPr marT="0" marB="0"/>
                </a:tc>
              </a:tr>
              <a:tr h="23089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X22</a:t>
                      </a:r>
                      <a:endParaRPr lang="pt-BR" sz="1200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200" baseline="0" dirty="0" smtClean="0"/>
                        <a:t>W</a:t>
                      </a:r>
                      <a:r>
                        <a:rPr lang="en-US" sz="1200" baseline="-25000" dirty="0" smtClean="0"/>
                        <a:t>11</a:t>
                      </a:r>
                      <a:r>
                        <a:rPr lang="en-US" sz="1200" baseline="0" dirty="0" smtClean="0"/>
                        <a:t>/W</a:t>
                      </a:r>
                      <a:r>
                        <a:rPr lang="en-US" sz="1200" baseline="-25000" dirty="0" smtClean="0"/>
                        <a:t>1</a:t>
                      </a:r>
                      <a:endParaRPr lang="pt-BR" sz="1200" dirty="0" smtClean="0"/>
                    </a:p>
                  </a:txBody>
                  <a:tcPr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78"/>
          <p:cNvSpPr>
            <a:spLocks noChangeArrowheads="1"/>
          </p:cNvSpPr>
          <p:nvPr/>
        </p:nvSpPr>
        <p:spPr bwMode="auto">
          <a:xfrm>
            <a:off x="3195638" y="292100"/>
            <a:ext cx="706437" cy="3714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pt-BR" sz="1600">
                <a:latin typeface="Calibri" panose="020F0502020204030204" pitchFamily="34" charset="0"/>
              </a:rPr>
              <a:t>V</a:t>
            </a:r>
            <a:r>
              <a:rPr lang="pt-BR" sz="1600" baseline="-25000">
                <a:latin typeface="Calibri" panose="020F0502020204030204" pitchFamily="34" charset="0"/>
              </a:rPr>
              <a:t>DD</a:t>
            </a:r>
            <a:endParaRPr lang="pt-BR" sz="1600" baseline="-25000">
              <a:latin typeface="Calibri" panose="020F0502020204030204" pitchFamily="34" charset="0"/>
            </a:endParaRPr>
          </a:p>
        </p:txBody>
      </p:sp>
      <p:graphicFrame>
        <p:nvGraphicFramePr>
          <p:cNvPr id="256" name="Tabela 255"/>
          <p:cNvGraphicFramePr>
            <a:graphicFrameLocks noGrp="1"/>
          </p:cNvGraphicFramePr>
          <p:nvPr/>
        </p:nvGraphicFramePr>
        <p:xfrm>
          <a:off x="6410325" y="996950"/>
          <a:ext cx="2460625" cy="42212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0718"/>
                <a:gridCol w="1879907"/>
              </a:tblGrid>
              <a:tr h="37894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Genes</a:t>
                      </a:r>
                      <a:endParaRPr lang="pt-BR" sz="1200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Parameters</a:t>
                      </a:r>
                      <a:endParaRPr lang="pt-BR" sz="1200" dirty="0"/>
                    </a:p>
                  </a:txBody>
                  <a:tcPr marT="0" marB="0"/>
                </a:tc>
              </a:tr>
              <a:tr h="23089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X1</a:t>
                      </a:r>
                      <a:endParaRPr lang="pt-BR" sz="1200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200" dirty="0" smtClean="0"/>
                        <a:t>L</a:t>
                      </a:r>
                      <a:r>
                        <a:rPr lang="en-US" sz="1200" baseline="-25000" dirty="0" smtClean="0"/>
                        <a:t>p1</a:t>
                      </a:r>
                      <a:r>
                        <a:rPr lang="en-US" sz="1200" dirty="0" smtClean="0"/>
                        <a:t> L</a:t>
                      </a:r>
                      <a:r>
                        <a:rPr lang="en-US" sz="1200" baseline="-25000" dirty="0" smtClean="0"/>
                        <a:t>p2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dirty="0" smtClean="0"/>
                        <a:t>L</a:t>
                      </a:r>
                      <a:r>
                        <a:rPr lang="en-US" sz="1200" baseline="-25000" dirty="0" smtClean="0"/>
                        <a:t>p4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smtClean="0"/>
                        <a:t>L</a:t>
                      </a:r>
                      <a:r>
                        <a:rPr lang="en-US" sz="1200" baseline="-25000" smtClean="0"/>
                        <a:t>10</a:t>
                      </a:r>
                      <a:r>
                        <a:rPr lang="en-US" sz="1200" baseline="0" smtClean="0"/>
                        <a:t> </a:t>
                      </a:r>
                      <a:r>
                        <a:rPr lang="en-US" sz="1200" smtClean="0"/>
                        <a:t>L</a:t>
                      </a:r>
                      <a:r>
                        <a:rPr lang="en-US" sz="1200" baseline="-25000" smtClean="0"/>
                        <a:t>11 </a:t>
                      </a:r>
                      <a:r>
                        <a:rPr lang="en-US" sz="1200" baseline="0" dirty="0" smtClean="0"/>
                        <a:t>(um)</a:t>
                      </a:r>
                      <a:endParaRPr lang="en-US" sz="1200" baseline="-25000" dirty="0" smtClean="0"/>
                    </a:p>
                  </a:txBody>
                  <a:tcPr marT="0" marB="0"/>
                </a:tc>
              </a:tr>
              <a:tr h="23089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X2</a:t>
                      </a:r>
                      <a:endParaRPr lang="pt-BR" sz="1200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200" dirty="0" smtClean="0"/>
                        <a:t>L</a:t>
                      </a:r>
                      <a:r>
                        <a:rPr lang="en-US" sz="1200" baseline="-25000" dirty="0" smtClean="0"/>
                        <a:t>p3</a:t>
                      </a:r>
                      <a:r>
                        <a:rPr lang="en-US" sz="1200" dirty="0" smtClean="0"/>
                        <a:t> L</a:t>
                      </a:r>
                      <a:r>
                        <a:rPr lang="en-US" sz="1200" baseline="-25000" dirty="0" smtClean="0"/>
                        <a:t>c10  </a:t>
                      </a:r>
                      <a:r>
                        <a:rPr lang="en-US" sz="1200" dirty="0" smtClean="0"/>
                        <a:t>L</a:t>
                      </a:r>
                      <a:r>
                        <a:rPr lang="en-US" sz="1200" baseline="-25000" dirty="0" smtClean="0"/>
                        <a:t>12</a:t>
                      </a:r>
                      <a:r>
                        <a:rPr lang="en-US" sz="1200" baseline="0" dirty="0" smtClean="0"/>
                        <a:t> (um)</a:t>
                      </a:r>
                      <a:endParaRPr lang="en-US" sz="1200" baseline="-25000" dirty="0" smtClean="0"/>
                    </a:p>
                  </a:txBody>
                  <a:tcPr marT="0" marB="0"/>
                </a:tc>
              </a:tr>
              <a:tr h="23089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X3</a:t>
                      </a:r>
                      <a:endParaRPr lang="pt-BR" sz="1200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200" dirty="0" smtClean="0"/>
                        <a:t>L</a:t>
                      </a:r>
                      <a:r>
                        <a:rPr lang="en-US" sz="1200" baseline="-25000" dirty="0" smtClean="0"/>
                        <a:t>p5</a:t>
                      </a:r>
                      <a:r>
                        <a:rPr lang="en-US" sz="1200" baseline="0" dirty="0" smtClean="0"/>
                        <a:t> (um)</a:t>
                      </a:r>
                      <a:endParaRPr lang="en-US" sz="1200" baseline="-25000" dirty="0" smtClean="0"/>
                    </a:p>
                  </a:txBody>
                  <a:tcPr marT="0" marB="0"/>
                </a:tc>
              </a:tr>
              <a:tr h="23089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X4</a:t>
                      </a:r>
                      <a:endParaRPr lang="pt-BR" sz="1200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200" dirty="0" smtClean="0"/>
                        <a:t>L</a:t>
                      </a:r>
                      <a:r>
                        <a:rPr lang="en-US" sz="1200" baseline="-25000" dirty="0" smtClean="0"/>
                        <a:t>n1</a:t>
                      </a:r>
                      <a:r>
                        <a:rPr lang="en-US" sz="1200" dirty="0" smtClean="0"/>
                        <a:t> L</a:t>
                      </a:r>
                      <a:r>
                        <a:rPr lang="en-US" sz="1200" baseline="-25000" dirty="0" smtClean="0"/>
                        <a:t>n2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dirty="0" smtClean="0"/>
                        <a:t>L</a:t>
                      </a:r>
                      <a:r>
                        <a:rPr lang="en-US" sz="1200" baseline="-25000" dirty="0" smtClean="0"/>
                        <a:t>n4</a:t>
                      </a:r>
                      <a:r>
                        <a:rPr lang="en-US" sz="1200" baseline="0" dirty="0" smtClean="0"/>
                        <a:t> (um)</a:t>
                      </a:r>
                      <a:endParaRPr lang="en-US" sz="1200" baseline="-25000" dirty="0" smtClean="0"/>
                    </a:p>
                  </a:txBody>
                  <a:tcPr marT="0" marB="0"/>
                </a:tc>
              </a:tr>
              <a:tr h="23089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X5</a:t>
                      </a:r>
                      <a:endParaRPr lang="pt-BR" sz="1200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200" dirty="0" smtClean="0"/>
                        <a:t>L</a:t>
                      </a:r>
                      <a:r>
                        <a:rPr lang="en-US" sz="1200" baseline="-25000" dirty="0" smtClean="0"/>
                        <a:t>n3</a:t>
                      </a:r>
                      <a:r>
                        <a:rPr lang="en-US" sz="1200" baseline="0" dirty="0" smtClean="0"/>
                        <a:t> (um)</a:t>
                      </a:r>
                      <a:endParaRPr lang="en-US" sz="1200" baseline="-25000" dirty="0" smtClean="0"/>
                    </a:p>
                  </a:txBody>
                  <a:tcPr marT="0" marB="0"/>
                </a:tc>
              </a:tr>
              <a:tr h="23089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X6</a:t>
                      </a:r>
                      <a:endParaRPr lang="pt-BR" sz="1200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200" dirty="0" smtClean="0"/>
                        <a:t>L</a:t>
                      </a:r>
                      <a:r>
                        <a:rPr lang="en-US" sz="1200" baseline="-25000" dirty="0" smtClean="0"/>
                        <a:t>n5</a:t>
                      </a:r>
                      <a:r>
                        <a:rPr lang="en-US" sz="1200" baseline="0" dirty="0" smtClean="0"/>
                        <a:t> (um)</a:t>
                      </a:r>
                      <a:endParaRPr lang="en-US" sz="1200" baseline="-25000" dirty="0" smtClean="0"/>
                    </a:p>
                  </a:txBody>
                  <a:tcPr marT="0" marB="0"/>
                </a:tc>
              </a:tr>
              <a:tr h="37894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X7</a:t>
                      </a:r>
                      <a:endParaRPr lang="pt-BR" sz="1200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200" baseline="0" dirty="0" smtClean="0"/>
                        <a:t>W</a:t>
                      </a:r>
                      <a:r>
                        <a:rPr lang="en-US" sz="1200" baseline="-25000" dirty="0" smtClean="0"/>
                        <a:t>p1</a:t>
                      </a:r>
                      <a:r>
                        <a:rPr lang="en-US" sz="1200" dirty="0" smtClean="0"/>
                        <a:t> W</a:t>
                      </a:r>
                      <a:r>
                        <a:rPr lang="en-US" sz="1200" baseline="-25000" dirty="0" smtClean="0"/>
                        <a:t>p2</a:t>
                      </a:r>
                      <a:r>
                        <a:rPr lang="en-US" sz="1200" baseline="0" dirty="0" smtClean="0"/>
                        <a:t> W</a:t>
                      </a:r>
                      <a:r>
                        <a:rPr lang="en-US" sz="1200" baseline="-25000" dirty="0" smtClean="0"/>
                        <a:t>p3</a:t>
                      </a:r>
                      <a:r>
                        <a:rPr lang="en-US" sz="1200" baseline="0" dirty="0" smtClean="0"/>
                        <a:t> W</a:t>
                      </a:r>
                      <a:r>
                        <a:rPr lang="en-US" sz="1200" baseline="-25000" dirty="0" smtClean="0"/>
                        <a:t>10</a:t>
                      </a:r>
                      <a:r>
                        <a:rPr lang="en-US" sz="1200" dirty="0" smtClean="0"/>
                        <a:t> W</a:t>
                      </a:r>
                      <a:r>
                        <a:rPr lang="en-US" sz="1200" baseline="-25000" dirty="0" smtClean="0"/>
                        <a:t>11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dirty="0" smtClean="0"/>
                        <a:t>W</a:t>
                      </a:r>
                      <a:r>
                        <a:rPr lang="en-US" sz="1200" baseline="-25000" dirty="0" smtClean="0"/>
                        <a:t>c10</a:t>
                      </a:r>
                      <a:r>
                        <a:rPr lang="en-US" sz="1200" baseline="0" dirty="0" smtClean="0"/>
                        <a:t> W</a:t>
                      </a:r>
                      <a:r>
                        <a:rPr lang="en-US" sz="1200" baseline="-25000" dirty="0" smtClean="0"/>
                        <a:t>12</a:t>
                      </a:r>
                      <a:r>
                        <a:rPr lang="en-US" sz="1200" baseline="0" dirty="0" smtClean="0"/>
                        <a:t> (um)</a:t>
                      </a:r>
                      <a:endParaRPr lang="en-US" sz="1200" baseline="-25000" dirty="0" smtClean="0"/>
                    </a:p>
                  </a:txBody>
                  <a:tcPr marT="0" marB="0"/>
                </a:tc>
              </a:tr>
              <a:tr h="23089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X8</a:t>
                      </a:r>
                      <a:endParaRPr lang="pt-BR" sz="1200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200" baseline="0" dirty="0" smtClean="0"/>
                        <a:t>W</a:t>
                      </a:r>
                      <a:r>
                        <a:rPr lang="en-US" sz="1200" baseline="-25000" dirty="0" smtClean="0"/>
                        <a:t>p4</a:t>
                      </a:r>
                      <a:r>
                        <a:rPr lang="en-US" sz="1200" baseline="0" dirty="0" smtClean="0"/>
                        <a:t> (um)</a:t>
                      </a:r>
                      <a:endParaRPr lang="en-US" sz="1200" baseline="-25000" dirty="0" smtClean="0"/>
                    </a:p>
                  </a:txBody>
                  <a:tcPr marT="0" marB="0"/>
                </a:tc>
              </a:tr>
              <a:tr h="23089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X9</a:t>
                      </a:r>
                      <a:endParaRPr lang="pt-BR" sz="1200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200" baseline="0" dirty="0" smtClean="0"/>
                        <a:t>W</a:t>
                      </a:r>
                      <a:r>
                        <a:rPr lang="en-US" sz="1200" baseline="-25000" dirty="0" smtClean="0"/>
                        <a:t>p5</a:t>
                      </a:r>
                      <a:r>
                        <a:rPr lang="en-US" sz="1200" baseline="0" dirty="0" smtClean="0"/>
                        <a:t> (um)</a:t>
                      </a:r>
                      <a:endParaRPr lang="en-US" sz="1200" baseline="-25000" dirty="0" smtClean="0"/>
                    </a:p>
                  </a:txBody>
                  <a:tcPr marT="0" marB="0"/>
                </a:tc>
              </a:tr>
              <a:tr h="23089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X10</a:t>
                      </a:r>
                      <a:endParaRPr lang="pt-BR" sz="1200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200" baseline="0" dirty="0" smtClean="0"/>
                        <a:t>W</a:t>
                      </a:r>
                      <a:r>
                        <a:rPr lang="en-US" sz="1200" baseline="-25000" dirty="0" smtClean="0"/>
                        <a:t>n1</a:t>
                      </a:r>
                      <a:r>
                        <a:rPr lang="en-US" sz="1200" dirty="0" smtClean="0"/>
                        <a:t> W</a:t>
                      </a:r>
                      <a:r>
                        <a:rPr lang="en-US" sz="1200" baseline="-25000" dirty="0" smtClean="0"/>
                        <a:t>n2</a:t>
                      </a:r>
                      <a:r>
                        <a:rPr lang="en-US" sz="1200" baseline="0" dirty="0" smtClean="0"/>
                        <a:t> W</a:t>
                      </a:r>
                      <a:r>
                        <a:rPr lang="en-US" sz="1200" baseline="-25000" dirty="0" smtClean="0"/>
                        <a:t>n3</a:t>
                      </a:r>
                      <a:r>
                        <a:rPr lang="en-US" sz="1200" baseline="0" dirty="0" smtClean="0"/>
                        <a:t> (um)</a:t>
                      </a:r>
                      <a:endParaRPr lang="en-US" sz="1200" baseline="-25000" dirty="0" smtClean="0"/>
                    </a:p>
                  </a:txBody>
                  <a:tcPr marT="0" marB="0"/>
                </a:tc>
              </a:tr>
              <a:tr h="23089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X11</a:t>
                      </a:r>
                      <a:endParaRPr lang="pt-BR" sz="1200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200" baseline="0" dirty="0" smtClean="0"/>
                        <a:t>W</a:t>
                      </a:r>
                      <a:r>
                        <a:rPr lang="en-US" sz="1200" baseline="-25000" dirty="0" smtClean="0"/>
                        <a:t>n4</a:t>
                      </a:r>
                      <a:r>
                        <a:rPr lang="en-US" sz="1200" baseline="0" dirty="0" smtClean="0"/>
                        <a:t> (um)</a:t>
                      </a:r>
                      <a:endParaRPr lang="en-US" sz="1200" baseline="-25000" dirty="0" smtClean="0"/>
                    </a:p>
                  </a:txBody>
                  <a:tcPr marT="0" marB="0"/>
                </a:tc>
              </a:tr>
              <a:tr h="23089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X12</a:t>
                      </a:r>
                      <a:endParaRPr lang="pt-BR" sz="1200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200" baseline="0" dirty="0" smtClean="0"/>
                        <a:t>W</a:t>
                      </a:r>
                      <a:r>
                        <a:rPr lang="en-US" sz="1200" baseline="-25000" dirty="0" smtClean="0"/>
                        <a:t>n5</a:t>
                      </a:r>
                      <a:r>
                        <a:rPr lang="en-US" sz="1200" baseline="0" dirty="0" smtClean="0"/>
                        <a:t> (um)</a:t>
                      </a:r>
                      <a:endParaRPr lang="en-US" sz="1200" baseline="-25000" dirty="0" smtClean="0"/>
                    </a:p>
                  </a:txBody>
                  <a:tcPr marT="0" marB="0"/>
                </a:tc>
              </a:tr>
              <a:tr h="23089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X13</a:t>
                      </a:r>
                      <a:endParaRPr lang="pt-BR" sz="1200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R1 (</a:t>
                      </a:r>
                      <a:r>
                        <a:rPr lang="en-US" sz="1200" dirty="0" err="1" smtClean="0"/>
                        <a:t>Kohm</a:t>
                      </a:r>
                      <a:r>
                        <a:rPr lang="en-US" sz="1200" dirty="0" smtClean="0"/>
                        <a:t>)</a:t>
                      </a:r>
                      <a:endParaRPr lang="pt-BR" sz="1200" dirty="0"/>
                    </a:p>
                  </a:txBody>
                  <a:tcPr marT="0" marB="0"/>
                </a:tc>
              </a:tr>
              <a:tr h="23089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X14</a:t>
                      </a:r>
                      <a:endParaRPr lang="pt-BR" sz="1200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200" dirty="0" err="1" smtClean="0"/>
                        <a:t>Relacão</a:t>
                      </a:r>
                      <a:r>
                        <a:rPr lang="en-US" sz="1200" baseline="0" dirty="0" smtClean="0"/>
                        <a:t> p/ </a:t>
                      </a:r>
                      <a:r>
                        <a:rPr lang="en-US" sz="1200" dirty="0" smtClean="0"/>
                        <a:t>R2</a:t>
                      </a:r>
                      <a:endParaRPr lang="pt-BR" sz="1200" dirty="0" smtClean="0"/>
                    </a:p>
                  </a:txBody>
                  <a:tcPr marT="0" marB="0"/>
                </a:tc>
              </a:tr>
              <a:tr h="23089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X15</a:t>
                      </a:r>
                      <a:endParaRPr lang="pt-BR" sz="1200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200" dirty="0" err="1" smtClean="0"/>
                        <a:t>Relacão</a:t>
                      </a:r>
                      <a:r>
                        <a:rPr lang="en-US" sz="1200" dirty="0" smtClean="0"/>
                        <a:t> p</a:t>
                      </a:r>
                      <a:r>
                        <a:rPr lang="en-US" sz="1200" smtClean="0"/>
                        <a:t>/ R3</a:t>
                      </a:r>
                      <a:endParaRPr lang="pt-BR" sz="1200" dirty="0" smtClean="0"/>
                    </a:p>
                  </a:txBody>
                  <a:tcPr marT="0" marB="0"/>
                </a:tc>
              </a:tr>
              <a:tr h="23089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X16</a:t>
                      </a:r>
                      <a:endParaRPr lang="pt-BR" sz="1200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200" baseline="0" dirty="0" smtClean="0"/>
                        <a:t>W</a:t>
                      </a:r>
                      <a:r>
                        <a:rPr lang="en-US" sz="1200" baseline="-25000" dirty="0" smtClean="0"/>
                        <a:t>11</a:t>
                      </a:r>
                      <a:r>
                        <a:rPr lang="en-US" sz="1200" baseline="0" dirty="0" smtClean="0"/>
                        <a:t>/W</a:t>
                      </a:r>
                      <a:r>
                        <a:rPr lang="en-US" sz="1200" baseline="-25000" dirty="0" smtClean="0"/>
                        <a:t>p2</a:t>
                      </a:r>
                      <a:endParaRPr lang="pt-BR" sz="1200" dirty="0" smtClean="0"/>
                    </a:p>
                  </a:txBody>
                  <a:tcPr marT="0" marB="0"/>
                </a:tc>
              </a:tr>
            </a:tbl>
          </a:graphicData>
        </a:graphic>
      </p:graphicFrame>
      <p:grpSp>
        <p:nvGrpSpPr>
          <p:cNvPr id="15418" name="Grupo 285"/>
          <p:cNvGrpSpPr/>
          <p:nvPr/>
        </p:nvGrpSpPr>
        <p:grpSpPr bwMode="auto">
          <a:xfrm>
            <a:off x="266700" y="638175"/>
            <a:ext cx="6353175" cy="5962650"/>
            <a:chOff x="475526" y="637690"/>
            <a:chExt cx="5610314" cy="5754051"/>
          </a:xfrm>
        </p:grpSpPr>
        <p:sp>
          <p:nvSpPr>
            <p:cNvPr id="15419" name="Rectangle 154"/>
            <p:cNvSpPr>
              <a:spLocks noChangeArrowheads="1"/>
            </p:cNvSpPr>
            <p:nvPr/>
          </p:nvSpPr>
          <p:spPr bwMode="auto">
            <a:xfrm>
              <a:off x="5465332" y="3731754"/>
              <a:ext cx="620508" cy="329290"/>
            </a:xfrm>
            <a:prstGeom prst="rect">
              <a:avLst/>
            </a:prstGeom>
            <a:noFill/>
            <a:ln w="19050">
              <a:noFill/>
              <a:miter lim="800000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20000"/>
                </a:spcBef>
              </a:pPr>
              <a:r>
                <a:rPr lang="pt-BR" sz="1200">
                  <a:latin typeface="Calibri" panose="020F0502020204030204" pitchFamily="34" charset="0"/>
                </a:rPr>
                <a:t>I</a:t>
              </a:r>
              <a:r>
                <a:rPr lang="pt-BR" sz="1200" baseline="-25000">
                  <a:latin typeface="Calibri" panose="020F0502020204030204" pitchFamily="34" charset="0"/>
                </a:rPr>
                <a:t>CTAT</a:t>
              </a:r>
              <a:endParaRPr lang="pt-BR" sz="1200" baseline="-25000">
                <a:latin typeface="Calibri" panose="020F0502020204030204" pitchFamily="34" charset="0"/>
              </a:endParaRPr>
            </a:p>
          </p:txBody>
        </p:sp>
        <p:sp>
          <p:nvSpPr>
            <p:cNvPr id="15420" name="Line 60"/>
            <p:cNvSpPr>
              <a:spLocks noChangeShapeType="1"/>
            </p:cNvSpPr>
            <p:nvPr/>
          </p:nvSpPr>
          <p:spPr bwMode="auto">
            <a:xfrm flipV="1">
              <a:off x="1816760" y="648166"/>
              <a:ext cx="0" cy="116627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5421" name="Line 61"/>
            <p:cNvSpPr>
              <a:spLocks noChangeShapeType="1"/>
            </p:cNvSpPr>
            <p:nvPr/>
          </p:nvSpPr>
          <p:spPr bwMode="auto">
            <a:xfrm flipV="1">
              <a:off x="2761932" y="648164"/>
              <a:ext cx="0" cy="115950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5422" name="Line 84"/>
            <p:cNvSpPr>
              <a:spLocks noChangeShapeType="1"/>
            </p:cNvSpPr>
            <p:nvPr/>
          </p:nvSpPr>
          <p:spPr bwMode="auto">
            <a:xfrm rot="10800000">
              <a:off x="2324341" y="2071100"/>
              <a:ext cx="0" cy="64164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pt-BR"/>
            </a:p>
          </p:txBody>
        </p:sp>
        <p:grpSp>
          <p:nvGrpSpPr>
            <p:cNvPr id="15423" name="Group 93"/>
            <p:cNvGrpSpPr/>
            <p:nvPr/>
          </p:nvGrpSpPr>
          <p:grpSpPr bwMode="auto">
            <a:xfrm flipH="1">
              <a:off x="1824422" y="1818456"/>
              <a:ext cx="411622" cy="513314"/>
              <a:chOff x="5039234" y="4977172"/>
              <a:chExt cx="503606" cy="432048"/>
            </a:xfrm>
          </p:grpSpPr>
          <p:sp>
            <p:nvSpPr>
              <p:cNvPr id="15577" name="Line 82"/>
              <p:cNvSpPr>
                <a:spLocks noChangeShapeType="1"/>
              </p:cNvSpPr>
              <p:nvPr/>
            </p:nvSpPr>
            <p:spPr bwMode="auto">
              <a:xfrm>
                <a:off x="5255952" y="4977172"/>
                <a:ext cx="0" cy="43180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5578" name="Line 83"/>
              <p:cNvSpPr>
                <a:spLocks noChangeShapeType="1"/>
              </p:cNvSpPr>
              <p:nvPr/>
            </p:nvSpPr>
            <p:spPr bwMode="auto">
              <a:xfrm flipH="1">
                <a:off x="5290812" y="4977172"/>
                <a:ext cx="1" cy="43204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5579" name="Line 84"/>
              <p:cNvSpPr>
                <a:spLocks noChangeShapeType="1"/>
              </p:cNvSpPr>
              <p:nvPr/>
            </p:nvSpPr>
            <p:spPr bwMode="auto">
              <a:xfrm>
                <a:off x="5290813" y="4977172"/>
                <a:ext cx="252027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5580" name="Line 85"/>
              <p:cNvSpPr>
                <a:spLocks noChangeShapeType="1"/>
              </p:cNvSpPr>
              <p:nvPr/>
            </p:nvSpPr>
            <p:spPr bwMode="auto">
              <a:xfrm flipV="1">
                <a:off x="5290813" y="5409220"/>
                <a:ext cx="252027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5581" name="Line 93"/>
              <p:cNvSpPr>
                <a:spLocks noChangeShapeType="1"/>
              </p:cNvSpPr>
              <p:nvPr/>
            </p:nvSpPr>
            <p:spPr bwMode="auto">
              <a:xfrm flipH="1">
                <a:off x="5039234" y="5193196"/>
                <a:ext cx="21602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5582" name="Oval 145"/>
              <p:cNvSpPr>
                <a:spLocks noChangeArrowheads="1"/>
              </p:cNvSpPr>
              <p:nvPr/>
            </p:nvSpPr>
            <p:spPr bwMode="auto">
              <a:xfrm>
                <a:off x="5184068" y="5157192"/>
                <a:ext cx="68771" cy="72008"/>
              </a:xfrm>
              <a:prstGeom prst="ellipse">
                <a:avLst/>
              </a:prstGeom>
              <a:solidFill>
                <a:schemeClr val="bg1"/>
              </a:solidFill>
              <a:ln w="19050" algn="ctr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en-US">
                  <a:latin typeface="Calibri" panose="020F0502020204030204" pitchFamily="34" charset="0"/>
                </a:endParaRPr>
              </a:p>
            </p:txBody>
          </p:sp>
        </p:grpSp>
        <p:sp>
          <p:nvSpPr>
            <p:cNvPr id="15424" name="Oval 41"/>
            <p:cNvSpPr>
              <a:spLocks noChangeArrowheads="1"/>
            </p:cNvSpPr>
            <p:nvPr/>
          </p:nvSpPr>
          <p:spPr bwMode="auto">
            <a:xfrm>
              <a:off x="2738559" y="2671223"/>
              <a:ext cx="58433" cy="84922"/>
            </a:xfrm>
            <a:prstGeom prst="ellipse">
              <a:avLst/>
            </a:prstGeom>
            <a:solidFill>
              <a:schemeClr val="tx1"/>
            </a:solidFill>
            <a:ln w="19050" algn="ctr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15425" name="Oval 42"/>
            <p:cNvSpPr>
              <a:spLocks noChangeArrowheads="1"/>
            </p:cNvSpPr>
            <p:nvPr/>
          </p:nvSpPr>
          <p:spPr bwMode="auto">
            <a:xfrm>
              <a:off x="2295774" y="2029581"/>
              <a:ext cx="58432" cy="84922"/>
            </a:xfrm>
            <a:prstGeom prst="ellipse">
              <a:avLst/>
            </a:prstGeom>
            <a:solidFill>
              <a:schemeClr val="tx1"/>
            </a:solidFill>
            <a:ln w="19050" algn="ctr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15426" name="Line 60"/>
            <p:cNvSpPr>
              <a:spLocks noChangeShapeType="1"/>
            </p:cNvSpPr>
            <p:nvPr/>
          </p:nvSpPr>
          <p:spPr bwMode="auto">
            <a:xfrm flipV="1">
              <a:off x="3452587" y="654514"/>
              <a:ext cx="0" cy="115117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5427" name="Line 61"/>
            <p:cNvSpPr>
              <a:spLocks noChangeShapeType="1"/>
            </p:cNvSpPr>
            <p:nvPr/>
          </p:nvSpPr>
          <p:spPr bwMode="auto">
            <a:xfrm flipV="1">
              <a:off x="1036238" y="645310"/>
              <a:ext cx="0" cy="248280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pt-BR"/>
            </a:p>
          </p:txBody>
        </p:sp>
        <p:grpSp>
          <p:nvGrpSpPr>
            <p:cNvPr id="15428" name="Group 207"/>
            <p:cNvGrpSpPr/>
            <p:nvPr/>
          </p:nvGrpSpPr>
          <p:grpSpPr bwMode="auto">
            <a:xfrm>
              <a:off x="683049" y="3128112"/>
              <a:ext cx="353190" cy="513314"/>
              <a:chOff x="680" y="1344"/>
              <a:chExt cx="272" cy="272"/>
            </a:xfrm>
          </p:grpSpPr>
          <p:sp>
            <p:nvSpPr>
              <p:cNvPr id="15571" name="Line 82"/>
              <p:cNvSpPr>
                <a:spLocks noChangeShapeType="1"/>
              </p:cNvSpPr>
              <p:nvPr/>
            </p:nvSpPr>
            <p:spPr bwMode="auto">
              <a:xfrm>
                <a:off x="771" y="1344"/>
                <a:ext cx="0" cy="2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5572" name="Line 83"/>
              <p:cNvSpPr>
                <a:spLocks noChangeShapeType="1"/>
              </p:cNvSpPr>
              <p:nvPr/>
            </p:nvSpPr>
            <p:spPr bwMode="auto">
              <a:xfrm>
                <a:off x="794" y="1344"/>
                <a:ext cx="0" cy="2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5573" name="Line 84"/>
              <p:cNvSpPr>
                <a:spLocks noChangeShapeType="1"/>
              </p:cNvSpPr>
              <p:nvPr/>
            </p:nvSpPr>
            <p:spPr bwMode="auto">
              <a:xfrm>
                <a:off x="794" y="1344"/>
                <a:ext cx="15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5574" name="Line 85"/>
              <p:cNvSpPr>
                <a:spLocks noChangeShapeType="1"/>
              </p:cNvSpPr>
              <p:nvPr/>
            </p:nvSpPr>
            <p:spPr bwMode="auto">
              <a:xfrm flipV="1">
                <a:off x="794" y="1616"/>
                <a:ext cx="15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5575" name="Line 93"/>
              <p:cNvSpPr>
                <a:spLocks noChangeShapeType="1"/>
              </p:cNvSpPr>
              <p:nvPr/>
            </p:nvSpPr>
            <p:spPr bwMode="auto">
              <a:xfrm flipH="1">
                <a:off x="680" y="1480"/>
                <a:ext cx="91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5576" name="Oval 145"/>
              <p:cNvSpPr>
                <a:spLocks noChangeArrowheads="1"/>
              </p:cNvSpPr>
              <p:nvPr/>
            </p:nvSpPr>
            <p:spPr bwMode="auto">
              <a:xfrm>
                <a:off x="725" y="1457"/>
                <a:ext cx="44" cy="46"/>
              </a:xfrm>
              <a:prstGeom prst="ellipse">
                <a:avLst/>
              </a:prstGeom>
              <a:solidFill>
                <a:schemeClr val="bg1"/>
              </a:solidFill>
              <a:ln w="19050" algn="ctr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en-US">
                  <a:latin typeface="Calibri" panose="020F0502020204030204" pitchFamily="34" charset="0"/>
                </a:endParaRPr>
              </a:p>
            </p:txBody>
          </p:sp>
        </p:grpSp>
        <p:sp>
          <p:nvSpPr>
            <p:cNvPr id="15429" name="Line 64"/>
            <p:cNvSpPr>
              <a:spLocks noChangeShapeType="1"/>
            </p:cNvSpPr>
            <p:nvPr/>
          </p:nvSpPr>
          <p:spPr bwMode="auto">
            <a:xfrm flipH="1">
              <a:off x="1036237" y="3643121"/>
              <a:ext cx="649" cy="141350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5430" name="Line 65"/>
            <p:cNvSpPr>
              <a:spLocks noChangeShapeType="1"/>
            </p:cNvSpPr>
            <p:nvPr/>
          </p:nvSpPr>
          <p:spPr bwMode="auto">
            <a:xfrm flipH="1">
              <a:off x="3445587" y="2327164"/>
              <a:ext cx="649" cy="251431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5431" name="Line 66"/>
            <p:cNvSpPr>
              <a:spLocks noChangeShapeType="1"/>
            </p:cNvSpPr>
            <p:nvPr/>
          </p:nvSpPr>
          <p:spPr bwMode="auto">
            <a:xfrm>
              <a:off x="1823124" y="2327755"/>
              <a:ext cx="1298" cy="101719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5432" name="Line 67"/>
            <p:cNvSpPr>
              <a:spLocks noChangeShapeType="1"/>
            </p:cNvSpPr>
            <p:nvPr/>
          </p:nvSpPr>
          <p:spPr bwMode="auto">
            <a:xfrm>
              <a:off x="2768424" y="2327755"/>
              <a:ext cx="0" cy="187109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5433" name="Line 61"/>
            <p:cNvSpPr>
              <a:spLocks noChangeShapeType="1"/>
            </p:cNvSpPr>
            <p:nvPr/>
          </p:nvSpPr>
          <p:spPr bwMode="auto">
            <a:xfrm flipV="1">
              <a:off x="1823124" y="2873151"/>
              <a:ext cx="0" cy="76996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pt-BR"/>
            </a:p>
          </p:txBody>
        </p:sp>
        <p:grpSp>
          <p:nvGrpSpPr>
            <p:cNvPr id="15434" name="Group 107"/>
            <p:cNvGrpSpPr/>
            <p:nvPr/>
          </p:nvGrpSpPr>
          <p:grpSpPr bwMode="auto">
            <a:xfrm>
              <a:off x="1415008" y="3650979"/>
              <a:ext cx="411622" cy="513314"/>
              <a:chOff x="5040052" y="4977172"/>
              <a:chExt cx="504507" cy="432048"/>
            </a:xfrm>
          </p:grpSpPr>
          <p:sp>
            <p:nvSpPr>
              <p:cNvPr id="15565" name="Line 82"/>
              <p:cNvSpPr>
                <a:spLocks noChangeShapeType="1"/>
              </p:cNvSpPr>
              <p:nvPr/>
            </p:nvSpPr>
            <p:spPr bwMode="auto">
              <a:xfrm>
                <a:off x="5255952" y="4977172"/>
                <a:ext cx="0" cy="43180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5566" name="Line 83"/>
              <p:cNvSpPr>
                <a:spLocks noChangeShapeType="1"/>
              </p:cNvSpPr>
              <p:nvPr/>
            </p:nvSpPr>
            <p:spPr bwMode="auto">
              <a:xfrm>
                <a:off x="5292532" y="4977172"/>
                <a:ext cx="0" cy="43204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5567" name="Line 84"/>
              <p:cNvSpPr>
                <a:spLocks noChangeShapeType="1"/>
              </p:cNvSpPr>
              <p:nvPr/>
            </p:nvSpPr>
            <p:spPr bwMode="auto">
              <a:xfrm>
                <a:off x="5292531" y="4977172"/>
                <a:ext cx="25202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5568" name="Line 85"/>
              <p:cNvSpPr>
                <a:spLocks noChangeShapeType="1"/>
              </p:cNvSpPr>
              <p:nvPr/>
            </p:nvSpPr>
            <p:spPr bwMode="auto">
              <a:xfrm flipV="1">
                <a:off x="5292531" y="5409220"/>
                <a:ext cx="25202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5569" name="Line 93"/>
              <p:cNvSpPr>
                <a:spLocks noChangeShapeType="1"/>
              </p:cNvSpPr>
              <p:nvPr/>
            </p:nvSpPr>
            <p:spPr bwMode="auto">
              <a:xfrm flipH="1">
                <a:off x="5040052" y="5193196"/>
                <a:ext cx="21602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5570" name="Oval 145"/>
              <p:cNvSpPr>
                <a:spLocks noChangeArrowheads="1"/>
              </p:cNvSpPr>
              <p:nvPr/>
            </p:nvSpPr>
            <p:spPr bwMode="auto">
              <a:xfrm>
                <a:off x="5184068" y="5157192"/>
                <a:ext cx="68771" cy="72008"/>
              </a:xfrm>
              <a:prstGeom prst="ellipse">
                <a:avLst/>
              </a:prstGeom>
              <a:solidFill>
                <a:schemeClr val="bg1"/>
              </a:solidFill>
              <a:ln w="19050" algn="ctr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en-US">
                  <a:latin typeface="Calibri" panose="020F0502020204030204" pitchFamily="34" charset="0"/>
                </a:endParaRPr>
              </a:p>
            </p:txBody>
          </p:sp>
        </p:grpSp>
        <p:sp>
          <p:nvSpPr>
            <p:cNvPr id="15435" name="Line 96"/>
            <p:cNvSpPr>
              <a:spLocks noChangeShapeType="1"/>
            </p:cNvSpPr>
            <p:nvPr/>
          </p:nvSpPr>
          <p:spPr bwMode="auto">
            <a:xfrm>
              <a:off x="683049" y="3376277"/>
              <a:ext cx="0" cy="5372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5436" name="Line 97"/>
            <p:cNvSpPr>
              <a:spLocks noChangeShapeType="1"/>
            </p:cNvSpPr>
            <p:nvPr/>
          </p:nvSpPr>
          <p:spPr bwMode="auto">
            <a:xfrm flipV="1">
              <a:off x="683049" y="3906268"/>
              <a:ext cx="840123" cy="9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5437" name="Oval 98"/>
            <p:cNvSpPr>
              <a:spLocks noChangeArrowheads="1"/>
            </p:cNvSpPr>
            <p:nvPr/>
          </p:nvSpPr>
          <p:spPr bwMode="auto">
            <a:xfrm>
              <a:off x="1007671" y="3870158"/>
              <a:ext cx="58432" cy="84922"/>
            </a:xfrm>
            <a:prstGeom prst="ellipse">
              <a:avLst/>
            </a:prstGeom>
            <a:solidFill>
              <a:schemeClr val="tx1"/>
            </a:solidFill>
            <a:ln w="19050" algn="ctr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</a:endParaRPr>
            </a:p>
          </p:txBody>
        </p:sp>
        <p:grpSp>
          <p:nvGrpSpPr>
            <p:cNvPr id="15438" name="Group 147"/>
            <p:cNvGrpSpPr/>
            <p:nvPr/>
          </p:nvGrpSpPr>
          <p:grpSpPr bwMode="auto">
            <a:xfrm>
              <a:off x="2354206" y="5056621"/>
              <a:ext cx="412920" cy="513314"/>
              <a:chOff x="2834" y="2568"/>
              <a:chExt cx="318" cy="272"/>
            </a:xfrm>
          </p:grpSpPr>
          <p:sp>
            <p:nvSpPr>
              <p:cNvPr id="15560" name="Line 82"/>
              <p:cNvSpPr>
                <a:spLocks noChangeShapeType="1"/>
              </p:cNvSpPr>
              <p:nvPr/>
            </p:nvSpPr>
            <p:spPr bwMode="auto">
              <a:xfrm>
                <a:off x="2970" y="2568"/>
                <a:ext cx="0" cy="2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5561" name="Line 83"/>
              <p:cNvSpPr>
                <a:spLocks noChangeShapeType="1"/>
              </p:cNvSpPr>
              <p:nvPr/>
            </p:nvSpPr>
            <p:spPr bwMode="auto">
              <a:xfrm>
                <a:off x="2993" y="2568"/>
                <a:ext cx="0" cy="2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5562" name="Line 84"/>
              <p:cNvSpPr>
                <a:spLocks noChangeShapeType="1"/>
              </p:cNvSpPr>
              <p:nvPr/>
            </p:nvSpPr>
            <p:spPr bwMode="auto">
              <a:xfrm>
                <a:off x="2993" y="2568"/>
                <a:ext cx="159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5563" name="Line 85"/>
              <p:cNvSpPr>
                <a:spLocks noChangeShapeType="1"/>
              </p:cNvSpPr>
              <p:nvPr/>
            </p:nvSpPr>
            <p:spPr bwMode="auto">
              <a:xfrm flipV="1">
                <a:off x="2993" y="2840"/>
                <a:ext cx="159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5564" name="Line 93"/>
              <p:cNvSpPr>
                <a:spLocks noChangeShapeType="1"/>
              </p:cNvSpPr>
              <p:nvPr/>
            </p:nvSpPr>
            <p:spPr bwMode="auto">
              <a:xfrm flipH="1">
                <a:off x="2834" y="2704"/>
                <a:ext cx="13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pt-BR"/>
              </a:p>
            </p:txBody>
          </p:sp>
        </p:grpSp>
        <p:grpSp>
          <p:nvGrpSpPr>
            <p:cNvPr id="15439" name="Group 147"/>
            <p:cNvGrpSpPr/>
            <p:nvPr/>
          </p:nvGrpSpPr>
          <p:grpSpPr bwMode="auto">
            <a:xfrm flipH="1">
              <a:off x="1036238" y="5056621"/>
              <a:ext cx="411622" cy="513314"/>
              <a:chOff x="2834" y="2568"/>
              <a:chExt cx="317" cy="272"/>
            </a:xfrm>
          </p:grpSpPr>
          <p:sp>
            <p:nvSpPr>
              <p:cNvPr id="15555" name="Line 82"/>
              <p:cNvSpPr>
                <a:spLocks noChangeShapeType="1"/>
              </p:cNvSpPr>
              <p:nvPr/>
            </p:nvSpPr>
            <p:spPr bwMode="auto">
              <a:xfrm>
                <a:off x="2970" y="2568"/>
                <a:ext cx="0" cy="2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5556" name="Line 83"/>
              <p:cNvSpPr>
                <a:spLocks noChangeShapeType="1"/>
              </p:cNvSpPr>
              <p:nvPr/>
            </p:nvSpPr>
            <p:spPr bwMode="auto">
              <a:xfrm>
                <a:off x="2992" y="2568"/>
                <a:ext cx="0" cy="2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5557" name="Line 84"/>
              <p:cNvSpPr>
                <a:spLocks noChangeShapeType="1"/>
              </p:cNvSpPr>
              <p:nvPr/>
            </p:nvSpPr>
            <p:spPr bwMode="auto">
              <a:xfrm>
                <a:off x="2992" y="2568"/>
                <a:ext cx="159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5558" name="Line 85"/>
              <p:cNvSpPr>
                <a:spLocks noChangeShapeType="1"/>
              </p:cNvSpPr>
              <p:nvPr/>
            </p:nvSpPr>
            <p:spPr bwMode="auto">
              <a:xfrm flipV="1">
                <a:off x="2992" y="2840"/>
                <a:ext cx="159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5559" name="Line 93"/>
              <p:cNvSpPr>
                <a:spLocks noChangeShapeType="1"/>
              </p:cNvSpPr>
              <p:nvPr/>
            </p:nvSpPr>
            <p:spPr bwMode="auto">
              <a:xfrm flipH="1">
                <a:off x="2834" y="2704"/>
                <a:ext cx="13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pt-BR"/>
              </a:p>
            </p:txBody>
          </p:sp>
        </p:grpSp>
        <p:grpSp>
          <p:nvGrpSpPr>
            <p:cNvPr id="15440" name="Group 147"/>
            <p:cNvGrpSpPr/>
            <p:nvPr/>
          </p:nvGrpSpPr>
          <p:grpSpPr bwMode="auto">
            <a:xfrm flipH="1">
              <a:off x="1825721" y="5056621"/>
              <a:ext cx="411622" cy="513314"/>
              <a:chOff x="2834" y="2568"/>
              <a:chExt cx="317" cy="272"/>
            </a:xfrm>
          </p:grpSpPr>
          <p:sp>
            <p:nvSpPr>
              <p:cNvPr id="15550" name="Line 82"/>
              <p:cNvSpPr>
                <a:spLocks noChangeShapeType="1"/>
              </p:cNvSpPr>
              <p:nvPr/>
            </p:nvSpPr>
            <p:spPr bwMode="auto">
              <a:xfrm>
                <a:off x="2970" y="2568"/>
                <a:ext cx="0" cy="2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5551" name="Line 83"/>
              <p:cNvSpPr>
                <a:spLocks noChangeShapeType="1"/>
              </p:cNvSpPr>
              <p:nvPr/>
            </p:nvSpPr>
            <p:spPr bwMode="auto">
              <a:xfrm>
                <a:off x="2992" y="2568"/>
                <a:ext cx="0" cy="2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5552" name="Line 84"/>
              <p:cNvSpPr>
                <a:spLocks noChangeShapeType="1"/>
              </p:cNvSpPr>
              <p:nvPr/>
            </p:nvSpPr>
            <p:spPr bwMode="auto">
              <a:xfrm>
                <a:off x="2992" y="2568"/>
                <a:ext cx="159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5553" name="Line 85"/>
              <p:cNvSpPr>
                <a:spLocks noChangeShapeType="1"/>
              </p:cNvSpPr>
              <p:nvPr/>
            </p:nvSpPr>
            <p:spPr bwMode="auto">
              <a:xfrm flipV="1">
                <a:off x="2992" y="2840"/>
                <a:ext cx="159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5554" name="Line 93"/>
              <p:cNvSpPr>
                <a:spLocks noChangeShapeType="1"/>
              </p:cNvSpPr>
              <p:nvPr/>
            </p:nvSpPr>
            <p:spPr bwMode="auto">
              <a:xfrm flipH="1">
                <a:off x="2834" y="2704"/>
                <a:ext cx="13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pt-BR"/>
              </a:p>
            </p:txBody>
          </p:sp>
        </p:grpSp>
        <p:sp>
          <p:nvSpPr>
            <p:cNvPr id="15441" name="Line 117"/>
            <p:cNvSpPr>
              <a:spLocks noChangeShapeType="1"/>
            </p:cNvSpPr>
            <p:nvPr/>
          </p:nvSpPr>
          <p:spPr bwMode="auto">
            <a:xfrm flipH="1">
              <a:off x="1824422" y="4158324"/>
              <a:ext cx="2208" cy="89829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5442" name="Line 119"/>
            <p:cNvSpPr>
              <a:spLocks noChangeShapeType="1"/>
            </p:cNvSpPr>
            <p:nvPr/>
          </p:nvSpPr>
          <p:spPr bwMode="auto">
            <a:xfrm>
              <a:off x="1288144" y="5312334"/>
              <a:ext cx="1242655" cy="9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5443" name="Line 58"/>
            <p:cNvSpPr>
              <a:spLocks noChangeShapeType="1"/>
            </p:cNvSpPr>
            <p:nvPr/>
          </p:nvSpPr>
          <p:spPr bwMode="auto">
            <a:xfrm flipV="1">
              <a:off x="1824422" y="4543309"/>
              <a:ext cx="38305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5444" name="Line 59"/>
            <p:cNvSpPr>
              <a:spLocks noChangeShapeType="1"/>
            </p:cNvSpPr>
            <p:nvPr/>
          </p:nvSpPr>
          <p:spPr bwMode="auto">
            <a:xfrm flipH="1">
              <a:off x="2206178" y="4543309"/>
              <a:ext cx="0" cy="76997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5445" name="Oval 123"/>
            <p:cNvSpPr>
              <a:spLocks noChangeArrowheads="1"/>
            </p:cNvSpPr>
            <p:nvPr/>
          </p:nvSpPr>
          <p:spPr bwMode="auto">
            <a:xfrm>
              <a:off x="2177611" y="5269874"/>
              <a:ext cx="58433" cy="84922"/>
            </a:xfrm>
            <a:prstGeom prst="ellipse">
              <a:avLst/>
            </a:prstGeom>
            <a:solidFill>
              <a:schemeClr val="tx1"/>
            </a:solidFill>
            <a:ln w="19050" algn="ctr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15446" name="Oval 124"/>
            <p:cNvSpPr>
              <a:spLocks noChangeArrowheads="1"/>
            </p:cNvSpPr>
            <p:nvPr/>
          </p:nvSpPr>
          <p:spPr bwMode="auto">
            <a:xfrm>
              <a:off x="1794557" y="4499904"/>
              <a:ext cx="58432" cy="84922"/>
            </a:xfrm>
            <a:prstGeom prst="ellipse">
              <a:avLst/>
            </a:prstGeom>
            <a:solidFill>
              <a:schemeClr val="tx1"/>
            </a:solidFill>
            <a:ln w="19050" algn="ctr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</a:endParaRPr>
            </a:p>
          </p:txBody>
        </p:sp>
        <p:grpSp>
          <p:nvGrpSpPr>
            <p:cNvPr id="15447" name="Group 147"/>
            <p:cNvGrpSpPr/>
            <p:nvPr/>
          </p:nvGrpSpPr>
          <p:grpSpPr bwMode="auto">
            <a:xfrm rot="10800000">
              <a:off x="2775058" y="4198856"/>
              <a:ext cx="412920" cy="513314"/>
              <a:chOff x="2834" y="2568"/>
              <a:chExt cx="318" cy="272"/>
            </a:xfrm>
          </p:grpSpPr>
          <p:sp>
            <p:nvSpPr>
              <p:cNvPr id="15545" name="Line 82"/>
              <p:cNvSpPr>
                <a:spLocks noChangeShapeType="1"/>
              </p:cNvSpPr>
              <p:nvPr/>
            </p:nvSpPr>
            <p:spPr bwMode="auto">
              <a:xfrm>
                <a:off x="2970" y="2568"/>
                <a:ext cx="0" cy="2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5546" name="Line 83"/>
              <p:cNvSpPr>
                <a:spLocks noChangeShapeType="1"/>
              </p:cNvSpPr>
              <p:nvPr/>
            </p:nvSpPr>
            <p:spPr bwMode="auto">
              <a:xfrm>
                <a:off x="2993" y="2568"/>
                <a:ext cx="0" cy="2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5547" name="Line 84"/>
              <p:cNvSpPr>
                <a:spLocks noChangeShapeType="1"/>
              </p:cNvSpPr>
              <p:nvPr/>
            </p:nvSpPr>
            <p:spPr bwMode="auto">
              <a:xfrm>
                <a:off x="2993" y="2568"/>
                <a:ext cx="159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5548" name="Line 85"/>
              <p:cNvSpPr>
                <a:spLocks noChangeShapeType="1"/>
              </p:cNvSpPr>
              <p:nvPr/>
            </p:nvSpPr>
            <p:spPr bwMode="auto">
              <a:xfrm flipV="1">
                <a:off x="2993" y="2840"/>
                <a:ext cx="159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5549" name="Line 93"/>
              <p:cNvSpPr>
                <a:spLocks noChangeShapeType="1"/>
              </p:cNvSpPr>
              <p:nvPr/>
            </p:nvSpPr>
            <p:spPr bwMode="auto">
              <a:xfrm flipH="1">
                <a:off x="2834" y="2704"/>
                <a:ext cx="13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pt-BR"/>
              </a:p>
            </p:txBody>
          </p:sp>
        </p:grpSp>
        <p:sp>
          <p:nvSpPr>
            <p:cNvPr id="15448" name="Line 132"/>
            <p:cNvSpPr>
              <a:spLocks noChangeShapeType="1"/>
            </p:cNvSpPr>
            <p:nvPr/>
          </p:nvSpPr>
          <p:spPr bwMode="auto">
            <a:xfrm>
              <a:off x="2768424" y="4713154"/>
              <a:ext cx="0" cy="34346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5449" name="Line 82"/>
            <p:cNvSpPr>
              <a:spLocks noChangeShapeType="1"/>
            </p:cNvSpPr>
            <p:nvPr/>
          </p:nvSpPr>
          <p:spPr bwMode="auto">
            <a:xfrm flipH="1">
              <a:off x="3690336" y="4840107"/>
              <a:ext cx="0" cy="51331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5450" name="Line 83"/>
            <p:cNvSpPr>
              <a:spLocks noChangeShapeType="1"/>
            </p:cNvSpPr>
            <p:nvPr/>
          </p:nvSpPr>
          <p:spPr bwMode="auto">
            <a:xfrm flipH="1">
              <a:off x="3661769" y="4840107"/>
              <a:ext cx="0" cy="51331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5451" name="Line 84"/>
            <p:cNvSpPr>
              <a:spLocks noChangeShapeType="1"/>
            </p:cNvSpPr>
            <p:nvPr/>
          </p:nvSpPr>
          <p:spPr bwMode="auto">
            <a:xfrm flipH="1">
              <a:off x="3455310" y="4840107"/>
              <a:ext cx="20645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5452" name="Line 85"/>
            <p:cNvSpPr>
              <a:spLocks noChangeShapeType="1"/>
            </p:cNvSpPr>
            <p:nvPr/>
          </p:nvSpPr>
          <p:spPr bwMode="auto">
            <a:xfrm flipH="1" flipV="1">
              <a:off x="3455310" y="5353421"/>
              <a:ext cx="20645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5453" name="Line 93"/>
            <p:cNvSpPr>
              <a:spLocks noChangeShapeType="1"/>
            </p:cNvSpPr>
            <p:nvPr/>
          </p:nvSpPr>
          <p:spPr bwMode="auto">
            <a:xfrm>
              <a:off x="3690336" y="5036375"/>
              <a:ext cx="5973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5454" name="Line 139"/>
            <p:cNvSpPr>
              <a:spLocks noChangeShapeType="1"/>
            </p:cNvSpPr>
            <p:nvPr/>
          </p:nvSpPr>
          <p:spPr bwMode="auto">
            <a:xfrm>
              <a:off x="3446237" y="5356684"/>
              <a:ext cx="0" cy="72656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5455" name="Line 140"/>
            <p:cNvSpPr>
              <a:spLocks noChangeShapeType="1"/>
            </p:cNvSpPr>
            <p:nvPr/>
          </p:nvSpPr>
          <p:spPr bwMode="auto">
            <a:xfrm>
              <a:off x="1036238" y="5569935"/>
              <a:ext cx="0" cy="51331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5456" name="Line 141"/>
            <p:cNvSpPr>
              <a:spLocks noChangeShapeType="1"/>
            </p:cNvSpPr>
            <p:nvPr/>
          </p:nvSpPr>
          <p:spPr bwMode="auto">
            <a:xfrm>
              <a:off x="1824422" y="5569935"/>
              <a:ext cx="0" cy="51331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5457" name="Line 142"/>
            <p:cNvSpPr>
              <a:spLocks noChangeShapeType="1"/>
            </p:cNvSpPr>
            <p:nvPr/>
          </p:nvSpPr>
          <p:spPr bwMode="auto">
            <a:xfrm>
              <a:off x="2768424" y="5569935"/>
              <a:ext cx="0" cy="51331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5458" name="Line 165"/>
            <p:cNvSpPr>
              <a:spLocks noChangeShapeType="1"/>
            </p:cNvSpPr>
            <p:nvPr/>
          </p:nvSpPr>
          <p:spPr bwMode="auto">
            <a:xfrm flipH="1">
              <a:off x="3187978" y="4455122"/>
              <a:ext cx="56119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5459" name="Oval 166"/>
            <p:cNvSpPr>
              <a:spLocks noChangeArrowheads="1"/>
            </p:cNvSpPr>
            <p:nvPr/>
          </p:nvSpPr>
          <p:spPr bwMode="auto">
            <a:xfrm>
              <a:off x="3414967" y="4413605"/>
              <a:ext cx="58433" cy="84922"/>
            </a:xfrm>
            <a:prstGeom prst="ellipse">
              <a:avLst/>
            </a:prstGeom>
            <a:solidFill>
              <a:schemeClr val="tx1"/>
            </a:solidFill>
            <a:ln w="19050" algn="ctr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15460" name="Rectangle 77"/>
            <p:cNvSpPr>
              <a:spLocks noChangeArrowheads="1"/>
            </p:cNvSpPr>
            <p:nvPr/>
          </p:nvSpPr>
          <p:spPr bwMode="auto">
            <a:xfrm>
              <a:off x="1765990" y="861417"/>
              <a:ext cx="118162" cy="47179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15461" name="Rectangle 178"/>
            <p:cNvSpPr>
              <a:spLocks noChangeArrowheads="1"/>
            </p:cNvSpPr>
            <p:nvPr/>
          </p:nvSpPr>
          <p:spPr bwMode="auto">
            <a:xfrm>
              <a:off x="3077275" y="6019801"/>
              <a:ext cx="623685" cy="371940"/>
            </a:xfrm>
            <a:prstGeom prst="rect">
              <a:avLst/>
            </a:prstGeom>
            <a:noFill/>
            <a:ln w="19050">
              <a:noFill/>
              <a:miter lim="800000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20000"/>
                </a:spcBef>
              </a:pPr>
              <a:r>
                <a:rPr lang="pt-BR" sz="1600">
                  <a:latin typeface="Calibri" panose="020F0502020204030204" pitchFamily="34" charset="0"/>
                </a:rPr>
                <a:t>V</a:t>
              </a:r>
              <a:r>
                <a:rPr lang="pt-BR" sz="1600" baseline="-25000">
                  <a:latin typeface="Calibri" panose="020F0502020204030204" pitchFamily="34" charset="0"/>
                </a:rPr>
                <a:t>SS</a:t>
              </a:r>
              <a:endParaRPr lang="pt-BR" sz="1600" baseline="-25000">
                <a:latin typeface="Calibri" panose="020F0502020204030204" pitchFamily="34" charset="0"/>
              </a:endParaRPr>
            </a:p>
          </p:txBody>
        </p:sp>
        <p:sp>
          <p:nvSpPr>
            <p:cNvPr id="15462" name="Rectangle 179"/>
            <p:cNvSpPr>
              <a:spLocks noChangeArrowheads="1"/>
            </p:cNvSpPr>
            <p:nvPr/>
          </p:nvSpPr>
          <p:spPr bwMode="auto">
            <a:xfrm>
              <a:off x="2654810" y="2013585"/>
              <a:ext cx="616709" cy="338553"/>
            </a:xfrm>
            <a:prstGeom prst="rect">
              <a:avLst/>
            </a:prstGeom>
            <a:noFill/>
            <a:ln w="19050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pt-BR" sz="1600">
                  <a:latin typeface="Calibri" panose="020F0502020204030204" pitchFamily="34" charset="0"/>
                </a:rPr>
                <a:t>M</a:t>
              </a:r>
              <a:r>
                <a:rPr lang="pt-BR" sz="1600" baseline="-25000">
                  <a:latin typeface="Calibri" panose="020F0502020204030204" pitchFamily="34" charset="0"/>
                </a:rPr>
                <a:t>P2</a:t>
              </a:r>
              <a:endParaRPr lang="pt-BR" sz="1600" baseline="-25000">
                <a:latin typeface="Calibri" panose="020F0502020204030204" pitchFamily="34" charset="0"/>
              </a:endParaRPr>
            </a:p>
          </p:txBody>
        </p:sp>
        <p:sp>
          <p:nvSpPr>
            <p:cNvPr id="15463" name="Rectangle 180"/>
            <p:cNvSpPr>
              <a:spLocks noChangeArrowheads="1"/>
            </p:cNvSpPr>
            <p:nvPr/>
          </p:nvSpPr>
          <p:spPr bwMode="auto">
            <a:xfrm>
              <a:off x="1422519" y="2036506"/>
              <a:ext cx="553600" cy="371940"/>
            </a:xfrm>
            <a:prstGeom prst="rect">
              <a:avLst/>
            </a:prstGeom>
            <a:noFill/>
            <a:ln w="19050">
              <a:noFill/>
              <a:miter lim="800000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20000"/>
                </a:spcBef>
              </a:pPr>
              <a:r>
                <a:rPr lang="pt-BR" sz="1600">
                  <a:latin typeface="Calibri" panose="020F0502020204030204" pitchFamily="34" charset="0"/>
                </a:rPr>
                <a:t>M</a:t>
              </a:r>
              <a:r>
                <a:rPr lang="pt-BR" sz="1600" baseline="-25000">
                  <a:latin typeface="Calibri" panose="020F0502020204030204" pitchFamily="34" charset="0"/>
                </a:rPr>
                <a:t>P1</a:t>
              </a:r>
              <a:endParaRPr lang="pt-BR" sz="1600" baseline="-25000">
                <a:latin typeface="Calibri" panose="020F0502020204030204" pitchFamily="34" charset="0"/>
              </a:endParaRPr>
            </a:p>
          </p:txBody>
        </p:sp>
        <p:sp>
          <p:nvSpPr>
            <p:cNvPr id="15464" name="Rectangle 182"/>
            <p:cNvSpPr>
              <a:spLocks noChangeArrowheads="1"/>
            </p:cNvSpPr>
            <p:nvPr/>
          </p:nvSpPr>
          <p:spPr bwMode="auto">
            <a:xfrm>
              <a:off x="1374894" y="4975245"/>
              <a:ext cx="422466" cy="402491"/>
            </a:xfrm>
            <a:prstGeom prst="rect">
              <a:avLst/>
            </a:prstGeom>
            <a:noFill/>
            <a:ln w="19050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pt-BR" sz="1600">
                  <a:latin typeface="Calibri" panose="020F0502020204030204" pitchFamily="34" charset="0"/>
                </a:rPr>
                <a:t>M</a:t>
              </a:r>
              <a:r>
                <a:rPr lang="pt-BR" sz="1600" baseline="-25000">
                  <a:latin typeface="Calibri" panose="020F0502020204030204" pitchFamily="34" charset="0"/>
                </a:rPr>
                <a:t>N1</a:t>
              </a:r>
              <a:endParaRPr lang="pt-BR" sz="1600" baseline="-25000">
                <a:latin typeface="Calibri" panose="020F0502020204030204" pitchFamily="34" charset="0"/>
              </a:endParaRPr>
            </a:p>
          </p:txBody>
        </p:sp>
        <p:sp>
          <p:nvSpPr>
            <p:cNvPr id="15465" name="Rectangle 183"/>
            <p:cNvSpPr>
              <a:spLocks noChangeArrowheads="1"/>
            </p:cNvSpPr>
            <p:nvPr/>
          </p:nvSpPr>
          <p:spPr bwMode="auto">
            <a:xfrm>
              <a:off x="1605755" y="3750321"/>
              <a:ext cx="611665" cy="371940"/>
            </a:xfrm>
            <a:prstGeom prst="rect">
              <a:avLst/>
            </a:prstGeom>
            <a:noFill/>
            <a:ln w="19050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pt-BR" sz="1600">
                  <a:latin typeface="Calibri" panose="020F0502020204030204" pitchFamily="34" charset="0"/>
                </a:rPr>
                <a:t>M</a:t>
              </a:r>
              <a:r>
                <a:rPr lang="pt-BR" sz="1600" baseline="-25000">
                  <a:latin typeface="Calibri" panose="020F0502020204030204" pitchFamily="34" charset="0"/>
                </a:rPr>
                <a:t>P3</a:t>
              </a:r>
              <a:endParaRPr lang="pt-BR" sz="1600" baseline="-25000">
                <a:latin typeface="Calibri" panose="020F0502020204030204" pitchFamily="34" charset="0"/>
              </a:endParaRPr>
            </a:p>
          </p:txBody>
        </p:sp>
        <p:sp>
          <p:nvSpPr>
            <p:cNvPr id="15466" name="Rectangle 184"/>
            <p:cNvSpPr>
              <a:spLocks noChangeArrowheads="1"/>
            </p:cNvSpPr>
            <p:nvPr/>
          </p:nvSpPr>
          <p:spPr bwMode="auto">
            <a:xfrm>
              <a:off x="3071708" y="2036506"/>
              <a:ext cx="631612" cy="371940"/>
            </a:xfrm>
            <a:prstGeom prst="rect">
              <a:avLst/>
            </a:prstGeom>
            <a:noFill/>
            <a:ln w="19050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pt-BR" sz="1600">
                  <a:latin typeface="Calibri" panose="020F0502020204030204" pitchFamily="34" charset="0"/>
                </a:rPr>
                <a:t>M</a:t>
              </a:r>
              <a:r>
                <a:rPr lang="pt-BR" sz="1600" baseline="-25000">
                  <a:latin typeface="Calibri" panose="020F0502020204030204" pitchFamily="34" charset="0"/>
                </a:rPr>
                <a:t>P4</a:t>
              </a:r>
              <a:endParaRPr lang="pt-BR" sz="1600" baseline="-25000">
                <a:latin typeface="Calibri" panose="020F0502020204030204" pitchFamily="34" charset="0"/>
              </a:endParaRPr>
            </a:p>
          </p:txBody>
        </p:sp>
        <p:sp>
          <p:nvSpPr>
            <p:cNvPr id="15467" name="Rectangle 192"/>
            <p:cNvSpPr>
              <a:spLocks noChangeArrowheads="1"/>
            </p:cNvSpPr>
            <p:nvPr/>
          </p:nvSpPr>
          <p:spPr bwMode="auto">
            <a:xfrm>
              <a:off x="1832756" y="888056"/>
              <a:ext cx="458367" cy="402491"/>
            </a:xfrm>
            <a:prstGeom prst="rect">
              <a:avLst/>
            </a:prstGeom>
            <a:noFill/>
            <a:ln w="19050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pt-BR" sz="1600">
                  <a:latin typeface="Calibri" panose="020F0502020204030204" pitchFamily="34" charset="0"/>
                </a:rPr>
                <a:t>R</a:t>
              </a:r>
              <a:r>
                <a:rPr lang="pt-BR" sz="1600" baseline="-25000">
                  <a:latin typeface="Calibri" panose="020F0502020204030204" pitchFamily="34" charset="0"/>
                </a:rPr>
                <a:t>1</a:t>
              </a:r>
              <a:endParaRPr lang="pt-BR" sz="1600" baseline="-25000">
                <a:latin typeface="Calibri" panose="020F0502020204030204" pitchFamily="34" charset="0"/>
              </a:endParaRPr>
            </a:p>
          </p:txBody>
        </p:sp>
        <p:sp>
          <p:nvSpPr>
            <p:cNvPr id="15468" name="Rectangle 193"/>
            <p:cNvSpPr>
              <a:spLocks noChangeArrowheads="1"/>
            </p:cNvSpPr>
            <p:nvPr/>
          </p:nvSpPr>
          <p:spPr bwMode="auto">
            <a:xfrm>
              <a:off x="829777" y="3213036"/>
              <a:ext cx="574842" cy="371940"/>
            </a:xfrm>
            <a:prstGeom prst="rect">
              <a:avLst/>
            </a:prstGeom>
            <a:noFill/>
            <a:ln w="19050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pt-BR" sz="1600">
                  <a:latin typeface="Calibri" panose="020F0502020204030204" pitchFamily="34" charset="0"/>
                </a:rPr>
                <a:t>M</a:t>
              </a:r>
              <a:r>
                <a:rPr lang="pt-BR" sz="1600" baseline="-25000">
                  <a:latin typeface="Calibri" panose="020F0502020204030204" pitchFamily="34" charset="0"/>
                </a:rPr>
                <a:t>P5</a:t>
              </a:r>
              <a:endParaRPr lang="pt-BR" sz="1600" baseline="-25000">
                <a:latin typeface="Calibri" panose="020F0502020204030204" pitchFamily="34" charset="0"/>
              </a:endParaRPr>
            </a:p>
          </p:txBody>
        </p:sp>
        <p:sp>
          <p:nvSpPr>
            <p:cNvPr id="15469" name="Rectangle 198"/>
            <p:cNvSpPr>
              <a:spLocks noChangeArrowheads="1"/>
            </p:cNvSpPr>
            <p:nvPr/>
          </p:nvSpPr>
          <p:spPr bwMode="auto">
            <a:xfrm>
              <a:off x="3189507" y="4947143"/>
              <a:ext cx="422466" cy="402491"/>
            </a:xfrm>
            <a:prstGeom prst="rect">
              <a:avLst/>
            </a:prstGeom>
            <a:noFill/>
            <a:ln w="19050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pt-BR" sz="1600">
                  <a:latin typeface="Calibri" panose="020F0502020204030204" pitchFamily="34" charset="0"/>
                </a:rPr>
                <a:t>M</a:t>
              </a:r>
              <a:r>
                <a:rPr lang="pt-BR" sz="1600" baseline="-25000">
                  <a:latin typeface="Calibri" panose="020F0502020204030204" pitchFamily="34" charset="0"/>
                </a:rPr>
                <a:t>N5</a:t>
              </a:r>
              <a:endParaRPr lang="pt-BR" sz="1600" baseline="-25000">
                <a:latin typeface="Calibri" panose="020F0502020204030204" pitchFamily="34" charset="0"/>
              </a:endParaRPr>
            </a:p>
          </p:txBody>
        </p:sp>
        <p:sp>
          <p:nvSpPr>
            <p:cNvPr id="15470" name="Rectangle 199"/>
            <p:cNvSpPr>
              <a:spLocks noChangeArrowheads="1"/>
            </p:cNvSpPr>
            <p:nvPr/>
          </p:nvSpPr>
          <p:spPr bwMode="auto">
            <a:xfrm>
              <a:off x="715724" y="5203964"/>
              <a:ext cx="422466" cy="402491"/>
            </a:xfrm>
            <a:prstGeom prst="rect">
              <a:avLst/>
            </a:prstGeom>
            <a:noFill/>
            <a:ln w="19050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pt-BR" sz="1600">
                  <a:latin typeface="Calibri" panose="020F0502020204030204" pitchFamily="34" charset="0"/>
                </a:rPr>
                <a:t>M</a:t>
              </a:r>
              <a:r>
                <a:rPr lang="pt-BR" sz="1600" baseline="-25000">
                  <a:latin typeface="Calibri" panose="020F0502020204030204" pitchFamily="34" charset="0"/>
                </a:rPr>
                <a:t>N4</a:t>
              </a:r>
              <a:endParaRPr lang="pt-BR" sz="1600" baseline="-25000">
                <a:latin typeface="Calibri" panose="020F0502020204030204" pitchFamily="34" charset="0"/>
              </a:endParaRPr>
            </a:p>
          </p:txBody>
        </p:sp>
        <p:sp>
          <p:nvSpPr>
            <p:cNvPr id="15471" name="Line 203"/>
            <p:cNvSpPr>
              <a:spLocks noChangeShapeType="1"/>
            </p:cNvSpPr>
            <p:nvPr/>
          </p:nvSpPr>
          <p:spPr bwMode="auto">
            <a:xfrm>
              <a:off x="3755523" y="4448772"/>
              <a:ext cx="0" cy="59394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5472" name="Line 204"/>
            <p:cNvSpPr>
              <a:spLocks noChangeShapeType="1"/>
            </p:cNvSpPr>
            <p:nvPr/>
          </p:nvSpPr>
          <p:spPr bwMode="auto">
            <a:xfrm flipH="1">
              <a:off x="2767126" y="2714627"/>
              <a:ext cx="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5473" name="Line 206"/>
            <p:cNvSpPr>
              <a:spLocks noChangeShapeType="1"/>
            </p:cNvSpPr>
            <p:nvPr/>
          </p:nvSpPr>
          <p:spPr bwMode="auto">
            <a:xfrm>
              <a:off x="2324341" y="2714627"/>
              <a:ext cx="44278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5474" name="Rectangle 210"/>
            <p:cNvSpPr>
              <a:spLocks noChangeArrowheads="1"/>
            </p:cNvSpPr>
            <p:nvPr/>
          </p:nvSpPr>
          <p:spPr bwMode="auto">
            <a:xfrm>
              <a:off x="2982659" y="4107658"/>
              <a:ext cx="501217" cy="326483"/>
            </a:xfrm>
            <a:prstGeom prst="rect">
              <a:avLst/>
            </a:prstGeom>
            <a:noFill/>
            <a:ln w="19050">
              <a:noFill/>
              <a:miter lim="800000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20000"/>
                </a:spcBef>
              </a:pPr>
              <a:r>
                <a:rPr lang="pt-BR" sz="1200">
                  <a:latin typeface="Calibri" panose="020F0502020204030204" pitchFamily="34" charset="0"/>
                </a:rPr>
                <a:t>V</a:t>
              </a:r>
              <a:r>
                <a:rPr lang="pt-BR" sz="1200" baseline="-25000">
                  <a:latin typeface="Calibri" panose="020F0502020204030204" pitchFamily="34" charset="0"/>
                </a:rPr>
                <a:t>b1</a:t>
              </a:r>
              <a:endParaRPr lang="pt-BR" sz="1200" baseline="-25000">
                <a:latin typeface="Calibri" panose="020F0502020204030204" pitchFamily="34" charset="0"/>
              </a:endParaRPr>
            </a:p>
          </p:txBody>
        </p:sp>
        <p:sp>
          <p:nvSpPr>
            <p:cNvPr id="15475" name="Line 214"/>
            <p:cNvSpPr>
              <a:spLocks noChangeShapeType="1"/>
            </p:cNvSpPr>
            <p:nvPr/>
          </p:nvSpPr>
          <p:spPr bwMode="auto">
            <a:xfrm>
              <a:off x="4254949" y="3711018"/>
              <a:ext cx="0" cy="6001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5476" name="Rectangle 223"/>
            <p:cNvSpPr>
              <a:spLocks noChangeArrowheads="1"/>
            </p:cNvSpPr>
            <p:nvPr/>
          </p:nvSpPr>
          <p:spPr bwMode="auto">
            <a:xfrm>
              <a:off x="1973416" y="5403083"/>
              <a:ext cx="650404" cy="304314"/>
            </a:xfrm>
            <a:prstGeom prst="rect">
              <a:avLst/>
            </a:prstGeom>
            <a:noFill/>
            <a:ln w="19050">
              <a:noFill/>
              <a:miter lim="800000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20000"/>
                </a:spcBef>
              </a:pPr>
              <a:r>
                <a:rPr lang="pt-BR" sz="1200">
                  <a:latin typeface="Calibri" panose="020F0502020204030204" pitchFamily="34" charset="0"/>
                </a:rPr>
                <a:t>1:M1</a:t>
              </a:r>
              <a:endParaRPr lang="pt-BR" sz="1200" baseline="-25000">
                <a:latin typeface="Calibri" panose="020F0502020204030204" pitchFamily="34" charset="0"/>
              </a:endParaRPr>
            </a:p>
          </p:txBody>
        </p:sp>
        <p:sp>
          <p:nvSpPr>
            <p:cNvPr id="15477" name="Rectangle 224"/>
            <p:cNvSpPr>
              <a:spLocks noChangeArrowheads="1"/>
            </p:cNvSpPr>
            <p:nvPr/>
          </p:nvSpPr>
          <p:spPr bwMode="auto">
            <a:xfrm>
              <a:off x="2011515" y="1608472"/>
              <a:ext cx="530096" cy="402491"/>
            </a:xfrm>
            <a:prstGeom prst="rect">
              <a:avLst/>
            </a:prstGeom>
            <a:noFill/>
            <a:ln w="19050">
              <a:noFill/>
              <a:miter lim="800000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20000"/>
                </a:spcBef>
              </a:pPr>
              <a:r>
                <a:rPr lang="pt-BR" sz="1200">
                  <a:latin typeface="Calibri" panose="020F0502020204030204" pitchFamily="34" charset="0"/>
                </a:rPr>
                <a:t>1 : </a:t>
              </a:r>
              <a:r>
                <a:rPr lang="pt-BR" sz="1600" b="1">
                  <a:latin typeface="Calibri" panose="020F0502020204030204" pitchFamily="34" charset="0"/>
                </a:rPr>
                <a:t>1</a:t>
              </a:r>
              <a:endParaRPr lang="pt-BR" sz="1600" b="1" baseline="-25000">
                <a:latin typeface="Calibri" panose="020F0502020204030204" pitchFamily="34" charset="0"/>
              </a:endParaRPr>
            </a:p>
          </p:txBody>
        </p:sp>
        <p:sp>
          <p:nvSpPr>
            <p:cNvPr id="15478" name="Line 60"/>
            <p:cNvSpPr>
              <a:spLocks noChangeShapeType="1"/>
            </p:cNvSpPr>
            <p:nvPr/>
          </p:nvSpPr>
          <p:spPr bwMode="auto">
            <a:xfrm flipH="1" flipV="1">
              <a:off x="4335978" y="641816"/>
              <a:ext cx="0" cy="117769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pt-BR"/>
            </a:p>
          </p:txBody>
        </p:sp>
        <p:grpSp>
          <p:nvGrpSpPr>
            <p:cNvPr id="15479" name="Group 169"/>
            <p:cNvGrpSpPr/>
            <p:nvPr/>
          </p:nvGrpSpPr>
          <p:grpSpPr bwMode="auto">
            <a:xfrm>
              <a:off x="4997723" y="1816991"/>
              <a:ext cx="412920" cy="513314"/>
              <a:chOff x="5039234" y="4977172"/>
              <a:chExt cx="503606" cy="432048"/>
            </a:xfrm>
          </p:grpSpPr>
          <p:sp>
            <p:nvSpPr>
              <p:cNvPr id="15539" name="Line 82"/>
              <p:cNvSpPr>
                <a:spLocks noChangeShapeType="1"/>
              </p:cNvSpPr>
              <p:nvPr/>
            </p:nvSpPr>
            <p:spPr bwMode="auto">
              <a:xfrm>
                <a:off x="5255952" y="4977172"/>
                <a:ext cx="0" cy="43180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5540" name="Line 83"/>
              <p:cNvSpPr>
                <a:spLocks noChangeShapeType="1"/>
              </p:cNvSpPr>
              <p:nvPr/>
            </p:nvSpPr>
            <p:spPr bwMode="auto">
              <a:xfrm flipH="1">
                <a:off x="5290812" y="4977172"/>
                <a:ext cx="1" cy="43204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5541" name="Line 84"/>
              <p:cNvSpPr>
                <a:spLocks noChangeShapeType="1"/>
              </p:cNvSpPr>
              <p:nvPr/>
            </p:nvSpPr>
            <p:spPr bwMode="auto">
              <a:xfrm>
                <a:off x="5290813" y="4977172"/>
                <a:ext cx="252027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5542" name="Line 85"/>
              <p:cNvSpPr>
                <a:spLocks noChangeShapeType="1"/>
              </p:cNvSpPr>
              <p:nvPr/>
            </p:nvSpPr>
            <p:spPr bwMode="auto">
              <a:xfrm flipV="1">
                <a:off x="5290813" y="5409220"/>
                <a:ext cx="252027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5543" name="Line 93"/>
              <p:cNvSpPr>
                <a:spLocks noChangeShapeType="1"/>
              </p:cNvSpPr>
              <p:nvPr/>
            </p:nvSpPr>
            <p:spPr bwMode="auto">
              <a:xfrm flipH="1">
                <a:off x="5039234" y="5193196"/>
                <a:ext cx="21602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5544" name="Oval 145"/>
              <p:cNvSpPr>
                <a:spLocks noChangeArrowheads="1"/>
              </p:cNvSpPr>
              <p:nvPr/>
            </p:nvSpPr>
            <p:spPr bwMode="auto">
              <a:xfrm>
                <a:off x="5184068" y="5157192"/>
                <a:ext cx="68771" cy="72008"/>
              </a:xfrm>
              <a:prstGeom prst="ellipse">
                <a:avLst/>
              </a:prstGeom>
              <a:solidFill>
                <a:schemeClr val="bg1"/>
              </a:solidFill>
              <a:ln w="19050" algn="ctr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en-US">
                  <a:latin typeface="Calibri" panose="020F0502020204030204" pitchFamily="34" charset="0"/>
                </a:endParaRPr>
              </a:p>
            </p:txBody>
          </p:sp>
        </p:grpSp>
        <p:sp>
          <p:nvSpPr>
            <p:cNvPr id="15480" name="Line 84"/>
            <p:cNvSpPr>
              <a:spLocks noChangeShapeType="1"/>
            </p:cNvSpPr>
            <p:nvPr/>
          </p:nvSpPr>
          <p:spPr bwMode="auto">
            <a:xfrm flipH="1" flipV="1">
              <a:off x="5399420" y="637690"/>
              <a:ext cx="1889" cy="12000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5481" name="Line 86"/>
            <p:cNvSpPr>
              <a:spLocks noChangeShapeType="1"/>
            </p:cNvSpPr>
            <p:nvPr/>
          </p:nvSpPr>
          <p:spPr bwMode="auto">
            <a:xfrm>
              <a:off x="4337399" y="3491331"/>
              <a:ext cx="0" cy="259191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5482" name="Rectangle 77"/>
            <p:cNvSpPr>
              <a:spLocks noChangeArrowheads="1"/>
            </p:cNvSpPr>
            <p:nvPr/>
          </p:nvSpPr>
          <p:spPr bwMode="auto">
            <a:xfrm>
              <a:off x="4271347" y="4937463"/>
              <a:ext cx="118162" cy="46990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15483" name="Oval 111"/>
            <p:cNvSpPr>
              <a:spLocks noChangeArrowheads="1"/>
            </p:cNvSpPr>
            <p:nvPr/>
          </p:nvSpPr>
          <p:spPr bwMode="auto">
            <a:xfrm>
              <a:off x="4300808" y="4553080"/>
              <a:ext cx="58433" cy="84923"/>
            </a:xfrm>
            <a:prstGeom prst="ellipse">
              <a:avLst/>
            </a:prstGeom>
            <a:solidFill>
              <a:schemeClr val="tx1"/>
            </a:solidFill>
            <a:ln w="19050" algn="ctr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15484" name="Rectangle 138"/>
            <p:cNvSpPr>
              <a:spLocks noChangeArrowheads="1"/>
            </p:cNvSpPr>
            <p:nvPr/>
          </p:nvSpPr>
          <p:spPr bwMode="auto">
            <a:xfrm>
              <a:off x="3915042" y="4370263"/>
              <a:ext cx="501217" cy="326483"/>
            </a:xfrm>
            <a:prstGeom prst="rect">
              <a:avLst/>
            </a:prstGeom>
            <a:noFill/>
            <a:ln w="19050">
              <a:noFill/>
              <a:miter lim="800000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20000"/>
                </a:spcBef>
              </a:pPr>
              <a:r>
                <a:rPr lang="pt-BR" sz="1200">
                  <a:latin typeface="Calibri" panose="020F0502020204030204" pitchFamily="34" charset="0"/>
                </a:rPr>
                <a:t>V</a:t>
              </a:r>
              <a:r>
                <a:rPr lang="pt-BR" sz="1200" baseline="-25000">
                  <a:latin typeface="Calibri" panose="020F0502020204030204" pitchFamily="34" charset="0"/>
                </a:rPr>
                <a:t>REF</a:t>
              </a:r>
              <a:endParaRPr lang="pt-BR" sz="1200" baseline="-25000">
                <a:latin typeface="Calibri" panose="020F0502020204030204" pitchFamily="34" charset="0"/>
              </a:endParaRPr>
            </a:p>
          </p:txBody>
        </p:sp>
        <p:sp>
          <p:nvSpPr>
            <p:cNvPr id="15485" name="Rectangle 149"/>
            <p:cNvSpPr>
              <a:spLocks noChangeArrowheads="1"/>
            </p:cNvSpPr>
            <p:nvPr/>
          </p:nvSpPr>
          <p:spPr bwMode="auto">
            <a:xfrm>
              <a:off x="4190287" y="2024256"/>
              <a:ext cx="546813" cy="371940"/>
            </a:xfrm>
            <a:prstGeom prst="rect">
              <a:avLst/>
            </a:prstGeom>
            <a:noFill/>
            <a:ln w="19050">
              <a:noFill/>
              <a:miter lim="800000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20000"/>
                </a:spcBef>
              </a:pPr>
              <a:r>
                <a:rPr lang="pt-BR" sz="1600">
                  <a:latin typeface="Calibri" panose="020F0502020204030204" pitchFamily="34" charset="0"/>
                </a:rPr>
                <a:t>M</a:t>
              </a:r>
              <a:r>
                <a:rPr lang="pt-BR" sz="1600" baseline="-25000">
                  <a:latin typeface="Calibri" panose="020F0502020204030204" pitchFamily="34" charset="0"/>
                </a:rPr>
                <a:t>10</a:t>
              </a:r>
              <a:endParaRPr lang="pt-BR" sz="1600" baseline="-25000">
                <a:latin typeface="Calibri" panose="020F0502020204030204" pitchFamily="34" charset="0"/>
              </a:endParaRPr>
            </a:p>
          </p:txBody>
        </p:sp>
        <p:sp>
          <p:nvSpPr>
            <p:cNvPr id="15486" name="Rectangle 150"/>
            <p:cNvSpPr>
              <a:spLocks noChangeArrowheads="1"/>
            </p:cNvSpPr>
            <p:nvPr/>
          </p:nvSpPr>
          <p:spPr bwMode="auto">
            <a:xfrm>
              <a:off x="5246968" y="1932833"/>
              <a:ext cx="598841" cy="371940"/>
            </a:xfrm>
            <a:prstGeom prst="rect">
              <a:avLst/>
            </a:prstGeom>
            <a:noFill/>
            <a:ln w="19050">
              <a:noFill/>
              <a:miter lim="800000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20000"/>
                </a:spcBef>
              </a:pPr>
              <a:r>
                <a:rPr lang="pt-BR" sz="1600">
                  <a:latin typeface="Calibri" panose="020F0502020204030204" pitchFamily="34" charset="0"/>
                </a:rPr>
                <a:t>M</a:t>
              </a:r>
              <a:r>
                <a:rPr lang="pt-BR" sz="1600" baseline="-25000">
                  <a:latin typeface="Calibri" panose="020F0502020204030204" pitchFamily="34" charset="0"/>
                </a:rPr>
                <a:t>11</a:t>
              </a:r>
              <a:endParaRPr lang="pt-BR" sz="1600" baseline="-25000">
                <a:latin typeface="Calibri" panose="020F0502020204030204" pitchFamily="34" charset="0"/>
              </a:endParaRPr>
            </a:p>
          </p:txBody>
        </p:sp>
        <p:sp>
          <p:nvSpPr>
            <p:cNvPr id="15487" name="Rectangle 160"/>
            <p:cNvSpPr>
              <a:spLocks noChangeArrowheads="1"/>
            </p:cNvSpPr>
            <p:nvPr/>
          </p:nvSpPr>
          <p:spPr bwMode="auto">
            <a:xfrm>
              <a:off x="4367499" y="5004529"/>
              <a:ext cx="458368" cy="402491"/>
            </a:xfrm>
            <a:prstGeom prst="rect">
              <a:avLst/>
            </a:prstGeom>
            <a:noFill/>
            <a:ln w="19050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pt-BR" sz="1600">
                  <a:latin typeface="Calibri" panose="020F0502020204030204" pitchFamily="34" charset="0"/>
                </a:rPr>
                <a:t>R</a:t>
              </a:r>
              <a:r>
                <a:rPr lang="pt-BR" sz="1600" baseline="-25000">
                  <a:latin typeface="Calibri" panose="020F0502020204030204" pitchFamily="34" charset="0"/>
                </a:rPr>
                <a:t>3</a:t>
              </a:r>
              <a:endParaRPr lang="pt-BR" sz="1600" baseline="-25000">
                <a:latin typeface="Calibri" panose="020F0502020204030204" pitchFamily="34" charset="0"/>
              </a:endParaRPr>
            </a:p>
          </p:txBody>
        </p:sp>
        <p:sp>
          <p:nvSpPr>
            <p:cNvPr id="15488" name="Rectangle 141"/>
            <p:cNvSpPr>
              <a:spLocks noChangeArrowheads="1"/>
            </p:cNvSpPr>
            <p:nvPr/>
          </p:nvSpPr>
          <p:spPr bwMode="auto">
            <a:xfrm>
              <a:off x="3896301" y="1508760"/>
              <a:ext cx="518218" cy="276999"/>
            </a:xfrm>
            <a:prstGeom prst="rect">
              <a:avLst/>
            </a:prstGeom>
            <a:noFill/>
            <a:ln w="19050">
              <a:noFill/>
              <a:miter lim="800000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20000"/>
                </a:spcBef>
              </a:pPr>
              <a:r>
                <a:rPr lang="pt-BR" sz="1200">
                  <a:latin typeface="Calibri" panose="020F0502020204030204" pitchFamily="34" charset="0"/>
                </a:rPr>
                <a:t>: M2</a:t>
              </a:r>
              <a:endParaRPr lang="pt-BR" sz="1200" baseline="-25000">
                <a:latin typeface="Calibri" panose="020F0502020204030204" pitchFamily="34" charset="0"/>
              </a:endParaRPr>
            </a:p>
          </p:txBody>
        </p:sp>
        <p:sp>
          <p:nvSpPr>
            <p:cNvPr id="106" name="Line 155"/>
            <p:cNvSpPr>
              <a:spLocks noChangeShapeType="1"/>
            </p:cNvSpPr>
            <p:nvPr/>
          </p:nvSpPr>
          <p:spPr bwMode="auto">
            <a:xfrm>
              <a:off x="5494248" y="3695487"/>
              <a:ext cx="0" cy="600529"/>
            </a:xfrm>
            <a:prstGeom prst="line">
              <a:avLst/>
            </a:prstGeom>
            <a:ln w="19050"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t-BR"/>
            </a:p>
          </p:txBody>
        </p:sp>
        <p:sp>
          <p:nvSpPr>
            <p:cNvPr id="15490" name="Rectangle 158"/>
            <p:cNvSpPr>
              <a:spLocks noChangeArrowheads="1"/>
            </p:cNvSpPr>
            <p:nvPr/>
          </p:nvSpPr>
          <p:spPr bwMode="auto">
            <a:xfrm>
              <a:off x="4707618" y="4613133"/>
              <a:ext cx="458367" cy="402491"/>
            </a:xfrm>
            <a:prstGeom prst="rect">
              <a:avLst/>
            </a:prstGeom>
            <a:noFill/>
            <a:ln w="19050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pt-BR" sz="1600">
                  <a:latin typeface="Calibri" panose="020F0502020204030204" pitchFamily="34" charset="0"/>
                </a:rPr>
                <a:t>R</a:t>
              </a:r>
              <a:r>
                <a:rPr lang="pt-BR" sz="1600" baseline="-25000">
                  <a:latin typeface="Calibri" panose="020F0502020204030204" pitchFamily="34" charset="0"/>
                </a:rPr>
                <a:t>2</a:t>
              </a:r>
              <a:endParaRPr lang="pt-BR" sz="1600" baseline="-25000">
                <a:latin typeface="Calibri" panose="020F0502020204030204" pitchFamily="34" charset="0"/>
              </a:endParaRPr>
            </a:p>
          </p:txBody>
        </p:sp>
        <p:sp>
          <p:nvSpPr>
            <p:cNvPr id="15491" name="Rectangle 182"/>
            <p:cNvSpPr>
              <a:spLocks noChangeArrowheads="1"/>
            </p:cNvSpPr>
            <p:nvPr/>
          </p:nvSpPr>
          <p:spPr bwMode="auto">
            <a:xfrm>
              <a:off x="2600511" y="5118357"/>
              <a:ext cx="422466" cy="402491"/>
            </a:xfrm>
            <a:prstGeom prst="rect">
              <a:avLst/>
            </a:prstGeom>
            <a:noFill/>
            <a:ln w="19050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pt-BR" sz="1600">
                  <a:latin typeface="Calibri" panose="020F0502020204030204" pitchFamily="34" charset="0"/>
                </a:rPr>
                <a:t>M</a:t>
              </a:r>
              <a:r>
                <a:rPr lang="pt-BR" sz="1600" baseline="-25000">
                  <a:latin typeface="Calibri" panose="020F0502020204030204" pitchFamily="34" charset="0"/>
                </a:rPr>
                <a:t>N2</a:t>
              </a:r>
              <a:endParaRPr lang="pt-BR" sz="1600" baseline="-25000">
                <a:latin typeface="Calibri" panose="020F0502020204030204" pitchFamily="34" charset="0"/>
              </a:endParaRPr>
            </a:p>
          </p:txBody>
        </p:sp>
        <p:sp>
          <p:nvSpPr>
            <p:cNvPr id="15492" name="Rectangle 182"/>
            <p:cNvSpPr>
              <a:spLocks noChangeArrowheads="1"/>
            </p:cNvSpPr>
            <p:nvPr/>
          </p:nvSpPr>
          <p:spPr bwMode="auto">
            <a:xfrm>
              <a:off x="2537011" y="4204585"/>
              <a:ext cx="422466" cy="402491"/>
            </a:xfrm>
            <a:prstGeom prst="rect">
              <a:avLst/>
            </a:prstGeom>
            <a:noFill/>
            <a:ln w="19050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pt-BR" sz="1600">
                  <a:latin typeface="Calibri" panose="020F0502020204030204" pitchFamily="34" charset="0"/>
                </a:rPr>
                <a:t>M</a:t>
              </a:r>
              <a:r>
                <a:rPr lang="pt-BR" sz="1600" baseline="-25000">
                  <a:latin typeface="Calibri" panose="020F0502020204030204" pitchFamily="34" charset="0"/>
                </a:rPr>
                <a:t>N3</a:t>
              </a:r>
              <a:endParaRPr lang="pt-BR" sz="1600" baseline="-25000">
                <a:latin typeface="Calibri" panose="020F0502020204030204" pitchFamily="34" charset="0"/>
              </a:endParaRPr>
            </a:p>
          </p:txBody>
        </p:sp>
        <p:sp>
          <p:nvSpPr>
            <p:cNvPr id="15493" name="Rectangle 215"/>
            <p:cNvSpPr>
              <a:spLocks noChangeArrowheads="1"/>
            </p:cNvSpPr>
            <p:nvPr/>
          </p:nvSpPr>
          <p:spPr bwMode="auto">
            <a:xfrm>
              <a:off x="3822668" y="3757772"/>
              <a:ext cx="491521" cy="304314"/>
            </a:xfrm>
            <a:prstGeom prst="rect">
              <a:avLst/>
            </a:prstGeom>
            <a:noFill/>
            <a:ln w="19050">
              <a:noFill/>
              <a:miter lim="800000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20000"/>
                </a:spcBef>
              </a:pPr>
              <a:r>
                <a:rPr lang="pt-BR" sz="1200">
                  <a:latin typeface="Calibri" panose="020F0502020204030204" pitchFamily="34" charset="0"/>
                </a:rPr>
                <a:t>I</a:t>
              </a:r>
              <a:r>
                <a:rPr lang="pt-BR" sz="1200" baseline="-25000">
                  <a:latin typeface="Calibri" panose="020F0502020204030204" pitchFamily="34" charset="0"/>
                </a:rPr>
                <a:t>PTAT</a:t>
              </a:r>
              <a:endParaRPr lang="pt-BR" sz="1200" baseline="-25000">
                <a:latin typeface="Calibri" panose="020F0502020204030204" pitchFamily="34" charset="0"/>
              </a:endParaRPr>
            </a:p>
          </p:txBody>
        </p:sp>
        <p:sp>
          <p:nvSpPr>
            <p:cNvPr id="15494" name="Oval 117"/>
            <p:cNvSpPr>
              <a:spLocks noChangeArrowheads="1"/>
            </p:cNvSpPr>
            <p:nvPr/>
          </p:nvSpPr>
          <p:spPr bwMode="auto">
            <a:xfrm>
              <a:off x="3918989" y="3190155"/>
              <a:ext cx="58433" cy="84923"/>
            </a:xfrm>
            <a:prstGeom prst="ellipse">
              <a:avLst/>
            </a:prstGeom>
            <a:solidFill>
              <a:schemeClr val="tx1"/>
            </a:solidFill>
            <a:ln w="19050" algn="ctr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15495" name="Rectangle 140"/>
            <p:cNvSpPr>
              <a:spLocks noChangeArrowheads="1"/>
            </p:cNvSpPr>
            <p:nvPr/>
          </p:nvSpPr>
          <p:spPr bwMode="auto">
            <a:xfrm>
              <a:off x="475526" y="3563479"/>
              <a:ext cx="390846" cy="329311"/>
            </a:xfrm>
            <a:prstGeom prst="rect">
              <a:avLst/>
            </a:prstGeom>
            <a:noFill/>
            <a:ln w="19050">
              <a:noFill/>
              <a:miter lim="800000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20000"/>
                </a:spcBef>
              </a:pPr>
              <a:r>
                <a:rPr lang="pt-BR" sz="1200">
                  <a:latin typeface="Calibri" panose="020F0502020204030204" pitchFamily="34" charset="0"/>
                </a:rPr>
                <a:t>a</a:t>
              </a:r>
              <a:endParaRPr lang="pt-BR" sz="1200" baseline="-25000">
                <a:latin typeface="Calibri" panose="020F0502020204030204" pitchFamily="34" charset="0"/>
              </a:endParaRPr>
            </a:p>
          </p:txBody>
        </p:sp>
        <p:sp>
          <p:nvSpPr>
            <p:cNvPr id="15496" name="Rectangle 140"/>
            <p:cNvSpPr>
              <a:spLocks noChangeArrowheads="1"/>
            </p:cNvSpPr>
            <p:nvPr/>
          </p:nvSpPr>
          <p:spPr bwMode="auto">
            <a:xfrm>
              <a:off x="2306013" y="2378934"/>
              <a:ext cx="390846" cy="329311"/>
            </a:xfrm>
            <a:prstGeom prst="rect">
              <a:avLst/>
            </a:prstGeom>
            <a:noFill/>
            <a:ln w="19050">
              <a:noFill/>
              <a:miter lim="800000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20000"/>
                </a:spcBef>
              </a:pPr>
              <a:r>
                <a:rPr lang="pt-BR" sz="1200">
                  <a:latin typeface="Calibri" panose="020F0502020204030204" pitchFamily="34" charset="0"/>
                </a:rPr>
                <a:t>b</a:t>
              </a:r>
              <a:endParaRPr lang="pt-BR" sz="1200" baseline="-25000">
                <a:latin typeface="Calibri" panose="020F0502020204030204" pitchFamily="34" charset="0"/>
              </a:endParaRPr>
            </a:p>
          </p:txBody>
        </p:sp>
        <p:sp>
          <p:nvSpPr>
            <p:cNvPr id="15497" name="Rectangle 140"/>
            <p:cNvSpPr>
              <a:spLocks noChangeArrowheads="1"/>
            </p:cNvSpPr>
            <p:nvPr/>
          </p:nvSpPr>
          <p:spPr bwMode="auto">
            <a:xfrm>
              <a:off x="1960114" y="4272232"/>
              <a:ext cx="390846" cy="329311"/>
            </a:xfrm>
            <a:prstGeom prst="rect">
              <a:avLst/>
            </a:prstGeom>
            <a:noFill/>
            <a:ln w="19050">
              <a:noFill/>
              <a:miter lim="800000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20000"/>
                </a:spcBef>
              </a:pPr>
              <a:r>
                <a:rPr lang="pt-BR" sz="1200">
                  <a:latin typeface="Calibri" panose="020F0502020204030204" pitchFamily="34" charset="0"/>
                </a:rPr>
                <a:t>d</a:t>
              </a:r>
              <a:endParaRPr lang="pt-BR" sz="1200" baseline="-25000">
                <a:latin typeface="Calibri" panose="020F0502020204030204" pitchFamily="34" charset="0"/>
              </a:endParaRPr>
            </a:p>
          </p:txBody>
        </p:sp>
        <p:sp>
          <p:nvSpPr>
            <p:cNvPr id="15498" name="Rectangle 140"/>
            <p:cNvSpPr>
              <a:spLocks noChangeArrowheads="1"/>
            </p:cNvSpPr>
            <p:nvPr/>
          </p:nvSpPr>
          <p:spPr bwMode="auto">
            <a:xfrm>
              <a:off x="3425106" y="4091074"/>
              <a:ext cx="390846" cy="329311"/>
            </a:xfrm>
            <a:prstGeom prst="rect">
              <a:avLst/>
            </a:prstGeom>
            <a:noFill/>
            <a:ln w="19050">
              <a:noFill/>
              <a:miter lim="800000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20000"/>
                </a:spcBef>
              </a:pPr>
              <a:r>
                <a:rPr lang="pt-BR" sz="1200">
                  <a:latin typeface="Calibri" panose="020F0502020204030204" pitchFamily="34" charset="0"/>
                </a:rPr>
                <a:t>c</a:t>
              </a:r>
              <a:endParaRPr lang="pt-BR" sz="1200" baseline="-25000">
                <a:latin typeface="Calibri" panose="020F0502020204030204" pitchFamily="34" charset="0"/>
              </a:endParaRPr>
            </a:p>
          </p:txBody>
        </p:sp>
        <p:sp>
          <p:nvSpPr>
            <p:cNvPr id="15499" name="Rectangle 140"/>
            <p:cNvSpPr>
              <a:spLocks noChangeArrowheads="1"/>
            </p:cNvSpPr>
            <p:nvPr/>
          </p:nvSpPr>
          <p:spPr bwMode="auto">
            <a:xfrm>
              <a:off x="1775917" y="1437258"/>
              <a:ext cx="390846" cy="329311"/>
            </a:xfrm>
            <a:prstGeom prst="rect">
              <a:avLst/>
            </a:prstGeom>
            <a:noFill/>
            <a:ln w="19050">
              <a:noFill/>
              <a:miter lim="800000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20000"/>
                </a:spcBef>
              </a:pPr>
              <a:r>
                <a:rPr lang="pt-BR" sz="1200">
                  <a:latin typeface="Calibri" panose="020F0502020204030204" pitchFamily="34" charset="0"/>
                </a:rPr>
                <a:t>j</a:t>
              </a:r>
              <a:endParaRPr lang="pt-BR" sz="1200" baseline="-25000">
                <a:latin typeface="Calibri" panose="020F0502020204030204" pitchFamily="34" charset="0"/>
              </a:endParaRPr>
            </a:p>
          </p:txBody>
        </p:sp>
        <p:sp>
          <p:nvSpPr>
            <p:cNvPr id="15500" name="Rectangle 140"/>
            <p:cNvSpPr>
              <a:spLocks noChangeArrowheads="1"/>
            </p:cNvSpPr>
            <p:nvPr/>
          </p:nvSpPr>
          <p:spPr bwMode="auto">
            <a:xfrm>
              <a:off x="1775917" y="2978183"/>
              <a:ext cx="390846" cy="329311"/>
            </a:xfrm>
            <a:prstGeom prst="rect">
              <a:avLst/>
            </a:prstGeom>
            <a:noFill/>
            <a:ln w="19050">
              <a:noFill/>
              <a:miter lim="800000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20000"/>
                </a:spcBef>
              </a:pPr>
              <a:r>
                <a:rPr lang="pt-BR" sz="1200">
                  <a:latin typeface="Calibri" panose="020F0502020204030204" pitchFamily="34" charset="0"/>
                </a:rPr>
                <a:t>f</a:t>
              </a:r>
              <a:endParaRPr lang="pt-BR" sz="1200" baseline="-25000">
                <a:latin typeface="Calibri" panose="020F0502020204030204" pitchFamily="34" charset="0"/>
              </a:endParaRPr>
            </a:p>
          </p:txBody>
        </p:sp>
        <p:sp>
          <p:nvSpPr>
            <p:cNvPr id="15501" name="Rectangle 140"/>
            <p:cNvSpPr>
              <a:spLocks noChangeArrowheads="1"/>
            </p:cNvSpPr>
            <p:nvPr/>
          </p:nvSpPr>
          <p:spPr bwMode="auto">
            <a:xfrm>
              <a:off x="2718310" y="4690322"/>
              <a:ext cx="390846" cy="329311"/>
            </a:xfrm>
            <a:prstGeom prst="rect">
              <a:avLst/>
            </a:prstGeom>
            <a:noFill/>
            <a:ln w="19050">
              <a:noFill/>
              <a:miter lim="800000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20000"/>
                </a:spcBef>
              </a:pPr>
              <a:r>
                <a:rPr lang="pt-BR" sz="1200">
                  <a:latin typeface="Calibri" panose="020F0502020204030204" pitchFamily="34" charset="0"/>
                </a:rPr>
                <a:t>e</a:t>
              </a:r>
              <a:endParaRPr lang="pt-BR" sz="1200" baseline="-25000">
                <a:latin typeface="Calibri" panose="020F0502020204030204" pitchFamily="34" charset="0"/>
              </a:endParaRPr>
            </a:p>
          </p:txBody>
        </p:sp>
        <p:sp>
          <p:nvSpPr>
            <p:cNvPr id="15502" name="Rectangle 140"/>
            <p:cNvSpPr>
              <a:spLocks noChangeArrowheads="1"/>
            </p:cNvSpPr>
            <p:nvPr/>
          </p:nvSpPr>
          <p:spPr bwMode="auto">
            <a:xfrm>
              <a:off x="4308599" y="4091074"/>
              <a:ext cx="390846" cy="329311"/>
            </a:xfrm>
            <a:prstGeom prst="rect">
              <a:avLst/>
            </a:prstGeom>
            <a:noFill/>
            <a:ln w="19050">
              <a:noFill/>
              <a:miter lim="800000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20000"/>
                </a:spcBef>
              </a:pPr>
              <a:r>
                <a:rPr lang="pt-BR" sz="1200">
                  <a:latin typeface="Calibri" panose="020F0502020204030204" pitchFamily="34" charset="0"/>
                </a:rPr>
                <a:t>s</a:t>
              </a:r>
              <a:endParaRPr lang="pt-BR" sz="1200" baseline="-25000">
                <a:latin typeface="Calibri" panose="020F0502020204030204" pitchFamily="34" charset="0"/>
              </a:endParaRPr>
            </a:p>
          </p:txBody>
        </p:sp>
        <p:sp>
          <p:nvSpPr>
            <p:cNvPr id="15503" name="Line 65"/>
            <p:cNvSpPr>
              <a:spLocks noChangeShapeType="1"/>
            </p:cNvSpPr>
            <p:nvPr/>
          </p:nvSpPr>
          <p:spPr bwMode="auto">
            <a:xfrm flipH="1">
              <a:off x="4342327" y="2327164"/>
              <a:ext cx="0" cy="65134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5504" name="Rectangle 140"/>
            <p:cNvSpPr>
              <a:spLocks noChangeArrowheads="1"/>
            </p:cNvSpPr>
            <p:nvPr/>
          </p:nvSpPr>
          <p:spPr bwMode="auto">
            <a:xfrm>
              <a:off x="3702955" y="3069181"/>
              <a:ext cx="390846" cy="329311"/>
            </a:xfrm>
            <a:prstGeom prst="rect">
              <a:avLst/>
            </a:prstGeom>
            <a:noFill/>
            <a:ln w="19050">
              <a:noFill/>
              <a:miter lim="800000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20000"/>
                </a:spcBef>
              </a:pPr>
              <a:r>
                <a:rPr lang="pt-BR" sz="1200">
                  <a:latin typeface="Calibri" panose="020F0502020204030204" pitchFamily="34" charset="0"/>
                </a:rPr>
                <a:t>a</a:t>
              </a:r>
              <a:endParaRPr lang="pt-BR" sz="1200" baseline="-25000">
                <a:latin typeface="Calibri" panose="020F0502020204030204" pitchFamily="34" charset="0"/>
              </a:endParaRPr>
            </a:p>
          </p:txBody>
        </p:sp>
        <p:sp>
          <p:nvSpPr>
            <p:cNvPr id="15505" name="Rectangle 140"/>
            <p:cNvSpPr>
              <a:spLocks noChangeArrowheads="1"/>
            </p:cNvSpPr>
            <p:nvPr/>
          </p:nvSpPr>
          <p:spPr bwMode="auto">
            <a:xfrm>
              <a:off x="4140000" y="3178090"/>
              <a:ext cx="592020" cy="371940"/>
            </a:xfrm>
            <a:prstGeom prst="rect">
              <a:avLst/>
            </a:prstGeom>
            <a:noFill/>
            <a:ln w="19050">
              <a:noFill/>
              <a:miter lim="800000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20000"/>
                </a:spcBef>
              </a:pPr>
              <a:r>
                <a:rPr lang="pt-BR" sz="1600">
                  <a:latin typeface="Calibri" panose="020F0502020204030204" pitchFamily="34" charset="0"/>
                </a:rPr>
                <a:t>M</a:t>
              </a:r>
              <a:r>
                <a:rPr lang="pt-BR" sz="1600" baseline="-25000">
                  <a:latin typeface="Calibri" panose="020F0502020204030204" pitchFamily="34" charset="0"/>
                </a:rPr>
                <a:t>C10</a:t>
              </a:r>
              <a:endParaRPr lang="pt-BR" sz="1600" baseline="-25000">
                <a:latin typeface="Calibri" panose="020F0502020204030204" pitchFamily="34" charset="0"/>
              </a:endParaRPr>
            </a:p>
          </p:txBody>
        </p:sp>
        <p:sp>
          <p:nvSpPr>
            <p:cNvPr id="15506" name="Rectangle 140"/>
            <p:cNvSpPr>
              <a:spLocks noChangeArrowheads="1"/>
            </p:cNvSpPr>
            <p:nvPr/>
          </p:nvSpPr>
          <p:spPr bwMode="auto">
            <a:xfrm>
              <a:off x="4308599" y="2464541"/>
              <a:ext cx="390846" cy="329311"/>
            </a:xfrm>
            <a:prstGeom prst="rect">
              <a:avLst/>
            </a:prstGeom>
            <a:noFill/>
            <a:ln w="19050">
              <a:noFill/>
              <a:miter lim="800000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20000"/>
                </a:spcBef>
              </a:pPr>
              <a:r>
                <a:rPr lang="pt-BR" sz="1200">
                  <a:latin typeface="Calibri" panose="020F0502020204030204" pitchFamily="34" charset="0"/>
                </a:rPr>
                <a:t>t</a:t>
              </a:r>
              <a:endParaRPr lang="pt-BR" sz="1200" baseline="-25000">
                <a:latin typeface="Calibri" panose="020F0502020204030204" pitchFamily="34" charset="0"/>
              </a:endParaRPr>
            </a:p>
          </p:txBody>
        </p:sp>
        <p:cxnSp>
          <p:nvCxnSpPr>
            <p:cNvPr id="149" name="Conector Reto 148"/>
            <p:cNvCxnSpPr/>
            <p:nvPr/>
          </p:nvCxnSpPr>
          <p:spPr>
            <a:xfrm flipH="1">
              <a:off x="5414341" y="2325913"/>
              <a:ext cx="1401" cy="67406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508" name="Rectangle 150"/>
            <p:cNvSpPr>
              <a:spLocks noChangeArrowheads="1"/>
            </p:cNvSpPr>
            <p:nvPr/>
          </p:nvSpPr>
          <p:spPr bwMode="auto">
            <a:xfrm>
              <a:off x="5274738" y="3118662"/>
              <a:ext cx="543132" cy="371940"/>
            </a:xfrm>
            <a:prstGeom prst="rect">
              <a:avLst/>
            </a:prstGeom>
            <a:noFill/>
            <a:ln w="19050">
              <a:noFill/>
              <a:miter lim="800000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20000"/>
                </a:spcBef>
              </a:pPr>
              <a:r>
                <a:rPr lang="pt-BR" sz="1600">
                  <a:latin typeface="Calibri" panose="020F0502020204030204" pitchFamily="34" charset="0"/>
                </a:rPr>
                <a:t>M</a:t>
              </a:r>
              <a:r>
                <a:rPr lang="pt-BR" sz="1600" baseline="-25000">
                  <a:latin typeface="Calibri" panose="020F0502020204030204" pitchFamily="34" charset="0"/>
                </a:rPr>
                <a:t>12</a:t>
              </a:r>
              <a:endParaRPr lang="pt-BR" sz="1600" baseline="-25000">
                <a:latin typeface="Calibri" panose="020F0502020204030204" pitchFamily="34" charset="0"/>
              </a:endParaRPr>
            </a:p>
          </p:txBody>
        </p:sp>
        <p:grpSp>
          <p:nvGrpSpPr>
            <p:cNvPr id="15509" name="Group 162"/>
            <p:cNvGrpSpPr/>
            <p:nvPr/>
          </p:nvGrpSpPr>
          <p:grpSpPr bwMode="auto">
            <a:xfrm>
              <a:off x="5000350" y="2979442"/>
              <a:ext cx="411622" cy="513314"/>
              <a:chOff x="5039234" y="4977172"/>
              <a:chExt cx="503606" cy="432048"/>
            </a:xfrm>
          </p:grpSpPr>
          <p:sp>
            <p:nvSpPr>
              <p:cNvPr id="15533" name="Line 82"/>
              <p:cNvSpPr>
                <a:spLocks noChangeShapeType="1"/>
              </p:cNvSpPr>
              <p:nvPr/>
            </p:nvSpPr>
            <p:spPr bwMode="auto">
              <a:xfrm>
                <a:off x="5255952" y="4977172"/>
                <a:ext cx="0" cy="43180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5534" name="Line 83"/>
              <p:cNvSpPr>
                <a:spLocks noChangeShapeType="1"/>
              </p:cNvSpPr>
              <p:nvPr/>
            </p:nvSpPr>
            <p:spPr bwMode="auto">
              <a:xfrm flipH="1">
                <a:off x="5290812" y="4977172"/>
                <a:ext cx="1" cy="43204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5535" name="Line 84"/>
              <p:cNvSpPr>
                <a:spLocks noChangeShapeType="1"/>
              </p:cNvSpPr>
              <p:nvPr/>
            </p:nvSpPr>
            <p:spPr bwMode="auto">
              <a:xfrm>
                <a:off x="5290813" y="4977172"/>
                <a:ext cx="252027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5536" name="Line 85"/>
              <p:cNvSpPr>
                <a:spLocks noChangeShapeType="1"/>
              </p:cNvSpPr>
              <p:nvPr/>
            </p:nvSpPr>
            <p:spPr bwMode="auto">
              <a:xfrm flipV="1">
                <a:off x="5290813" y="5409220"/>
                <a:ext cx="252027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5537" name="Line 93"/>
              <p:cNvSpPr>
                <a:spLocks noChangeShapeType="1"/>
              </p:cNvSpPr>
              <p:nvPr/>
            </p:nvSpPr>
            <p:spPr bwMode="auto">
              <a:xfrm flipH="1">
                <a:off x="5039234" y="5193196"/>
                <a:ext cx="21602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5538" name="Oval 145"/>
              <p:cNvSpPr>
                <a:spLocks noChangeArrowheads="1"/>
              </p:cNvSpPr>
              <p:nvPr/>
            </p:nvSpPr>
            <p:spPr bwMode="auto">
              <a:xfrm>
                <a:off x="5184068" y="5157192"/>
                <a:ext cx="68771" cy="72008"/>
              </a:xfrm>
              <a:prstGeom prst="ellipse">
                <a:avLst/>
              </a:prstGeom>
              <a:solidFill>
                <a:schemeClr val="bg1"/>
              </a:solidFill>
              <a:ln w="19050" algn="ctr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en-US">
                  <a:latin typeface="Calibri" panose="020F0502020204030204" pitchFamily="34" charset="0"/>
                </a:endParaRPr>
              </a:p>
            </p:txBody>
          </p:sp>
        </p:grpSp>
        <p:sp>
          <p:nvSpPr>
            <p:cNvPr id="15510" name="Rectangle 140"/>
            <p:cNvSpPr>
              <a:spLocks noChangeArrowheads="1"/>
            </p:cNvSpPr>
            <p:nvPr/>
          </p:nvSpPr>
          <p:spPr bwMode="auto">
            <a:xfrm>
              <a:off x="5145192" y="2468250"/>
              <a:ext cx="390846" cy="329311"/>
            </a:xfrm>
            <a:prstGeom prst="rect">
              <a:avLst/>
            </a:prstGeom>
            <a:noFill/>
            <a:ln w="19050">
              <a:noFill/>
              <a:miter lim="800000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20000"/>
                </a:spcBef>
              </a:pPr>
              <a:r>
                <a:rPr lang="en-US" sz="1200">
                  <a:latin typeface="Calibri" panose="020F0502020204030204" pitchFamily="34" charset="0"/>
                </a:rPr>
                <a:t>y</a:t>
              </a:r>
              <a:endParaRPr lang="pt-BR" sz="1200" baseline="-25000">
                <a:latin typeface="Calibri" panose="020F0502020204030204" pitchFamily="34" charset="0"/>
              </a:endParaRPr>
            </a:p>
          </p:txBody>
        </p:sp>
        <p:cxnSp>
          <p:nvCxnSpPr>
            <p:cNvPr id="258" name="Conector Reto 257"/>
            <p:cNvCxnSpPr>
              <a:stCxn id="15581" idx="1"/>
              <a:endCxn id="15543" idx="1"/>
            </p:cNvCxnSpPr>
            <p:nvPr/>
          </p:nvCxnSpPr>
          <p:spPr>
            <a:xfrm flipV="1">
              <a:off x="2236284" y="2073139"/>
              <a:ext cx="2761699" cy="153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Conector Reto 263"/>
            <p:cNvCxnSpPr/>
            <p:nvPr/>
          </p:nvCxnSpPr>
          <p:spPr>
            <a:xfrm>
              <a:off x="1036277" y="6074625"/>
              <a:ext cx="4431335" cy="765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Conector Reto 267"/>
            <p:cNvCxnSpPr>
              <a:stCxn id="15537" idx="1"/>
              <a:endCxn id="164" idx="1"/>
            </p:cNvCxnSpPr>
            <p:nvPr/>
          </p:nvCxnSpPr>
          <p:spPr>
            <a:xfrm flipH="1" flipV="1">
              <a:off x="3931155" y="3235898"/>
              <a:ext cx="106963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Conector Reto 269"/>
            <p:cNvCxnSpPr>
              <a:endCxn id="15483" idx="6"/>
            </p:cNvCxnSpPr>
            <p:nvPr/>
          </p:nvCxnSpPr>
          <p:spPr>
            <a:xfrm flipH="1">
              <a:off x="4358727" y="4587089"/>
              <a:ext cx="1066829" cy="919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Conector Reto 272"/>
            <p:cNvCxnSpPr>
              <a:stCxn id="15536" idx="1"/>
            </p:cNvCxnSpPr>
            <p:nvPr/>
          </p:nvCxnSpPr>
          <p:spPr>
            <a:xfrm>
              <a:off x="5411537" y="3493268"/>
              <a:ext cx="14019" cy="108769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516" name="Rectangle 77"/>
            <p:cNvSpPr>
              <a:spLocks noChangeArrowheads="1"/>
            </p:cNvSpPr>
            <p:nvPr/>
          </p:nvSpPr>
          <p:spPr bwMode="auto">
            <a:xfrm rot="-5400000">
              <a:off x="4867838" y="4360095"/>
              <a:ext cx="118162" cy="46990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15517" name="Rectangle 140"/>
            <p:cNvSpPr>
              <a:spLocks noChangeArrowheads="1"/>
            </p:cNvSpPr>
            <p:nvPr/>
          </p:nvSpPr>
          <p:spPr bwMode="auto">
            <a:xfrm>
              <a:off x="5195992" y="3941450"/>
              <a:ext cx="254848" cy="276999"/>
            </a:xfrm>
            <a:prstGeom prst="rect">
              <a:avLst/>
            </a:prstGeom>
            <a:noFill/>
            <a:ln w="19050">
              <a:noFill/>
              <a:miter lim="800000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20000"/>
                </a:spcBef>
              </a:pPr>
              <a:r>
                <a:rPr lang="en-US" sz="1200">
                  <a:latin typeface="Calibri" panose="020F0502020204030204" pitchFamily="34" charset="0"/>
                </a:rPr>
                <a:t>u</a:t>
              </a:r>
              <a:endParaRPr lang="pt-BR" sz="1200" baseline="-25000">
                <a:latin typeface="Calibri" panose="020F0502020204030204" pitchFamily="34" charset="0"/>
              </a:endParaRPr>
            </a:p>
          </p:txBody>
        </p:sp>
        <p:cxnSp>
          <p:nvCxnSpPr>
            <p:cNvPr id="278" name="Conector Reto 277"/>
            <p:cNvCxnSpPr/>
            <p:nvPr/>
          </p:nvCxnSpPr>
          <p:spPr>
            <a:xfrm>
              <a:off x="1041885" y="645350"/>
              <a:ext cx="4362643" cy="765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ector Reto 182"/>
            <p:cNvCxnSpPr/>
            <p:nvPr/>
          </p:nvCxnSpPr>
          <p:spPr>
            <a:xfrm flipH="1">
              <a:off x="5588174" y="5005315"/>
              <a:ext cx="1401" cy="35081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Conector de Seta Reta 187"/>
            <p:cNvCxnSpPr>
              <a:stCxn id="15527" idx="0"/>
            </p:cNvCxnSpPr>
            <p:nvPr/>
          </p:nvCxnSpPr>
          <p:spPr>
            <a:xfrm>
              <a:off x="5422752" y="4980804"/>
              <a:ext cx="166823" cy="10264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ector Reto 189"/>
            <p:cNvCxnSpPr/>
            <p:nvPr/>
          </p:nvCxnSpPr>
          <p:spPr>
            <a:xfrm flipH="1">
              <a:off x="5454995" y="5294856"/>
              <a:ext cx="127571" cy="765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ector Reto 191"/>
            <p:cNvCxnSpPr/>
            <p:nvPr/>
          </p:nvCxnSpPr>
          <p:spPr>
            <a:xfrm flipV="1">
              <a:off x="5428360" y="4747946"/>
              <a:ext cx="0" cy="24817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Conector Reto 260"/>
            <p:cNvCxnSpPr/>
            <p:nvPr/>
          </p:nvCxnSpPr>
          <p:spPr>
            <a:xfrm flipV="1">
              <a:off x="5582566" y="5173831"/>
              <a:ext cx="175234" cy="459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Conector Reto 264"/>
            <p:cNvCxnSpPr/>
            <p:nvPr/>
          </p:nvCxnSpPr>
          <p:spPr>
            <a:xfrm>
              <a:off x="5424154" y="4585558"/>
              <a:ext cx="5608" cy="23439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4" name="Forma livre 273"/>
            <p:cNvSpPr/>
            <p:nvPr/>
          </p:nvSpPr>
          <p:spPr>
            <a:xfrm>
              <a:off x="5424154" y="4584025"/>
              <a:ext cx="329442" cy="576018"/>
            </a:xfrm>
            <a:custGeom>
              <a:avLst/>
              <a:gdLst>
                <a:gd name="connsiteX0" fmla="*/ 0 w 314325"/>
                <a:gd name="connsiteY0" fmla="*/ 0 h 404812"/>
                <a:gd name="connsiteX1" fmla="*/ 314325 w 314325"/>
                <a:gd name="connsiteY1" fmla="*/ 0 h 404812"/>
                <a:gd name="connsiteX2" fmla="*/ 314325 w 314325"/>
                <a:gd name="connsiteY2" fmla="*/ 404812 h 4048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4325" h="404812">
                  <a:moveTo>
                    <a:pt x="0" y="0"/>
                  </a:moveTo>
                  <a:lnTo>
                    <a:pt x="314325" y="0"/>
                  </a:lnTo>
                  <a:lnTo>
                    <a:pt x="314325" y="404812"/>
                  </a:lnTo>
                </a:path>
              </a:pathLst>
            </a:cu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t-BR"/>
            </a:p>
          </p:txBody>
        </p:sp>
        <p:sp>
          <p:nvSpPr>
            <p:cNvPr id="15526" name="Line 142"/>
            <p:cNvSpPr>
              <a:spLocks noChangeShapeType="1"/>
            </p:cNvSpPr>
            <p:nvPr/>
          </p:nvSpPr>
          <p:spPr bwMode="auto">
            <a:xfrm flipH="1">
              <a:off x="5460999" y="5362894"/>
              <a:ext cx="1905" cy="72802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5527" name="Rectangle 150"/>
            <p:cNvSpPr>
              <a:spLocks noChangeArrowheads="1"/>
            </p:cNvSpPr>
            <p:nvPr/>
          </p:nvSpPr>
          <p:spPr bwMode="auto">
            <a:xfrm>
              <a:off x="5203302" y="4980799"/>
              <a:ext cx="440262" cy="338554"/>
            </a:xfrm>
            <a:prstGeom prst="rect">
              <a:avLst/>
            </a:prstGeom>
            <a:noFill/>
            <a:ln w="19050">
              <a:noFill/>
              <a:miter lim="800000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20000"/>
                </a:spcBef>
              </a:pPr>
              <a:r>
                <a:rPr lang="pt-BR" sz="1600">
                  <a:latin typeface="Calibri" panose="020F0502020204030204" pitchFamily="34" charset="0"/>
                </a:rPr>
                <a:t>Q</a:t>
              </a:r>
              <a:r>
                <a:rPr lang="pt-BR" sz="1600" baseline="-25000">
                  <a:latin typeface="Calibri" panose="020F0502020204030204" pitchFamily="34" charset="0"/>
                </a:rPr>
                <a:t>1</a:t>
              </a:r>
              <a:endParaRPr lang="pt-BR" sz="1600" baseline="-25000">
                <a:latin typeface="Calibri" panose="020F0502020204030204" pitchFamily="34" charset="0"/>
              </a:endParaRPr>
            </a:p>
          </p:txBody>
        </p:sp>
        <p:sp>
          <p:nvSpPr>
            <p:cNvPr id="15528" name="Oval 111"/>
            <p:cNvSpPr>
              <a:spLocks noChangeArrowheads="1"/>
            </p:cNvSpPr>
            <p:nvPr/>
          </p:nvSpPr>
          <p:spPr bwMode="auto">
            <a:xfrm>
              <a:off x="5393008" y="4546730"/>
              <a:ext cx="58433" cy="84923"/>
            </a:xfrm>
            <a:prstGeom prst="ellipse">
              <a:avLst/>
            </a:prstGeom>
            <a:solidFill>
              <a:schemeClr val="tx1"/>
            </a:solidFill>
            <a:ln w="19050" algn="ctr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</a:endParaRPr>
            </a:p>
          </p:txBody>
        </p:sp>
        <p:grpSp>
          <p:nvGrpSpPr>
            <p:cNvPr id="140" name="Group 162"/>
            <p:cNvGrpSpPr/>
            <p:nvPr/>
          </p:nvGrpSpPr>
          <p:grpSpPr bwMode="auto">
            <a:xfrm>
              <a:off x="3930705" y="2978511"/>
              <a:ext cx="411622" cy="513314"/>
              <a:chOff x="5039234" y="4977172"/>
              <a:chExt cx="503606" cy="432048"/>
            </a:xfrm>
            <a:solidFill>
              <a:schemeClr val="bg1"/>
            </a:solidFill>
          </p:grpSpPr>
          <p:sp>
            <p:nvSpPr>
              <p:cNvPr id="160" name="Line 82"/>
              <p:cNvSpPr>
                <a:spLocks noChangeShapeType="1"/>
              </p:cNvSpPr>
              <p:nvPr/>
            </p:nvSpPr>
            <p:spPr bwMode="auto">
              <a:xfrm>
                <a:off x="5255952" y="4977172"/>
                <a:ext cx="0" cy="431800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pt-BR">
                  <a:latin typeface="+mn-lt"/>
                </a:endParaRPr>
              </a:p>
            </p:txBody>
          </p:sp>
          <p:sp>
            <p:nvSpPr>
              <p:cNvPr id="161" name="Line 83"/>
              <p:cNvSpPr>
                <a:spLocks noChangeShapeType="1"/>
              </p:cNvSpPr>
              <p:nvPr/>
            </p:nvSpPr>
            <p:spPr bwMode="auto">
              <a:xfrm flipH="1">
                <a:off x="5290812" y="4977172"/>
                <a:ext cx="1" cy="432048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pt-BR">
                  <a:latin typeface="+mn-lt"/>
                </a:endParaRPr>
              </a:p>
            </p:txBody>
          </p:sp>
          <p:sp>
            <p:nvSpPr>
              <p:cNvPr id="162" name="Line 84"/>
              <p:cNvSpPr>
                <a:spLocks noChangeShapeType="1"/>
              </p:cNvSpPr>
              <p:nvPr/>
            </p:nvSpPr>
            <p:spPr bwMode="auto">
              <a:xfrm>
                <a:off x="5290813" y="4977172"/>
                <a:ext cx="252027" cy="0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pt-BR">
                  <a:latin typeface="+mn-lt"/>
                </a:endParaRPr>
              </a:p>
            </p:txBody>
          </p:sp>
          <p:sp>
            <p:nvSpPr>
              <p:cNvPr id="163" name="Line 85"/>
              <p:cNvSpPr>
                <a:spLocks noChangeShapeType="1"/>
              </p:cNvSpPr>
              <p:nvPr/>
            </p:nvSpPr>
            <p:spPr bwMode="auto">
              <a:xfrm flipV="1">
                <a:off x="5290813" y="5409220"/>
                <a:ext cx="252027" cy="0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pt-BR">
                  <a:latin typeface="+mn-lt"/>
                </a:endParaRPr>
              </a:p>
            </p:txBody>
          </p:sp>
          <p:sp>
            <p:nvSpPr>
              <p:cNvPr id="164" name="Line 93"/>
              <p:cNvSpPr>
                <a:spLocks noChangeShapeType="1"/>
              </p:cNvSpPr>
              <p:nvPr/>
            </p:nvSpPr>
            <p:spPr bwMode="auto">
              <a:xfrm flipH="1">
                <a:off x="5039234" y="5193196"/>
                <a:ext cx="216024" cy="0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pt-BR">
                  <a:latin typeface="+mn-lt"/>
                </a:endParaRPr>
              </a:p>
            </p:txBody>
          </p:sp>
          <p:sp>
            <p:nvSpPr>
              <p:cNvPr id="165" name="Oval 145"/>
              <p:cNvSpPr>
                <a:spLocks noChangeArrowheads="1"/>
              </p:cNvSpPr>
              <p:nvPr/>
            </p:nvSpPr>
            <p:spPr bwMode="auto">
              <a:xfrm>
                <a:off x="5184068" y="5157192"/>
                <a:ext cx="68771" cy="72008"/>
              </a:xfrm>
              <a:prstGeom prst="ellipse">
                <a:avLst/>
              </a:prstGeom>
              <a:grpFill/>
              <a:ln w="19050" algn="ctr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</p:grpSp>
        <p:grpSp>
          <p:nvGrpSpPr>
            <p:cNvPr id="12" name="Group 107"/>
            <p:cNvGrpSpPr/>
            <p:nvPr/>
          </p:nvGrpSpPr>
          <p:grpSpPr bwMode="auto">
            <a:xfrm>
              <a:off x="2354206" y="1818456"/>
              <a:ext cx="411622" cy="513314"/>
              <a:chOff x="5040052" y="4977172"/>
              <a:chExt cx="504507" cy="432048"/>
            </a:xfrm>
            <a:solidFill>
              <a:schemeClr val="bg1"/>
            </a:solidFill>
          </p:grpSpPr>
          <p:sp>
            <p:nvSpPr>
              <p:cNvPr id="244" name="Line 82"/>
              <p:cNvSpPr>
                <a:spLocks noChangeShapeType="1"/>
              </p:cNvSpPr>
              <p:nvPr/>
            </p:nvSpPr>
            <p:spPr bwMode="auto">
              <a:xfrm>
                <a:off x="5255952" y="4977172"/>
                <a:ext cx="0" cy="431800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pt-BR">
                  <a:latin typeface="+mn-lt"/>
                </a:endParaRPr>
              </a:p>
            </p:txBody>
          </p:sp>
          <p:sp>
            <p:nvSpPr>
              <p:cNvPr id="245" name="Line 83"/>
              <p:cNvSpPr>
                <a:spLocks noChangeShapeType="1"/>
              </p:cNvSpPr>
              <p:nvPr/>
            </p:nvSpPr>
            <p:spPr bwMode="auto">
              <a:xfrm>
                <a:off x="5292532" y="4977172"/>
                <a:ext cx="0" cy="432048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pt-BR">
                  <a:latin typeface="+mn-lt"/>
                </a:endParaRPr>
              </a:p>
            </p:txBody>
          </p:sp>
          <p:sp>
            <p:nvSpPr>
              <p:cNvPr id="246" name="Line 84"/>
              <p:cNvSpPr>
                <a:spLocks noChangeShapeType="1"/>
              </p:cNvSpPr>
              <p:nvPr/>
            </p:nvSpPr>
            <p:spPr bwMode="auto">
              <a:xfrm>
                <a:off x="5292531" y="4977172"/>
                <a:ext cx="252028" cy="0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pt-BR">
                  <a:latin typeface="+mn-lt"/>
                </a:endParaRPr>
              </a:p>
            </p:txBody>
          </p:sp>
          <p:sp>
            <p:nvSpPr>
              <p:cNvPr id="247" name="Line 85"/>
              <p:cNvSpPr>
                <a:spLocks noChangeShapeType="1"/>
              </p:cNvSpPr>
              <p:nvPr/>
            </p:nvSpPr>
            <p:spPr bwMode="auto">
              <a:xfrm flipV="1">
                <a:off x="5292531" y="5409220"/>
                <a:ext cx="252028" cy="0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pt-BR">
                  <a:latin typeface="+mn-lt"/>
                </a:endParaRPr>
              </a:p>
            </p:txBody>
          </p:sp>
          <p:sp>
            <p:nvSpPr>
              <p:cNvPr id="248" name="Line 93"/>
              <p:cNvSpPr>
                <a:spLocks noChangeShapeType="1"/>
              </p:cNvSpPr>
              <p:nvPr/>
            </p:nvSpPr>
            <p:spPr bwMode="auto">
              <a:xfrm flipH="1">
                <a:off x="5040052" y="5193196"/>
                <a:ext cx="216024" cy="0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pt-BR">
                  <a:latin typeface="+mn-lt"/>
                </a:endParaRPr>
              </a:p>
            </p:txBody>
          </p:sp>
          <p:sp>
            <p:nvSpPr>
              <p:cNvPr id="249" name="Oval 145"/>
              <p:cNvSpPr>
                <a:spLocks noChangeArrowheads="1"/>
              </p:cNvSpPr>
              <p:nvPr/>
            </p:nvSpPr>
            <p:spPr bwMode="auto">
              <a:xfrm>
                <a:off x="5184068" y="5157192"/>
                <a:ext cx="68771" cy="72008"/>
              </a:xfrm>
              <a:prstGeom prst="ellipse">
                <a:avLst/>
              </a:prstGeom>
              <a:grpFill/>
              <a:ln w="19050" algn="ctr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</p:grpSp>
        <p:grpSp>
          <p:nvGrpSpPr>
            <p:cNvPr id="16" name="Group 93"/>
            <p:cNvGrpSpPr/>
            <p:nvPr/>
          </p:nvGrpSpPr>
          <p:grpSpPr bwMode="auto">
            <a:xfrm flipH="1">
              <a:off x="3455310" y="1812106"/>
              <a:ext cx="411622" cy="513314"/>
              <a:chOff x="5039234" y="4977172"/>
              <a:chExt cx="503606" cy="432048"/>
            </a:xfrm>
            <a:solidFill>
              <a:schemeClr val="bg1"/>
            </a:solidFill>
          </p:grpSpPr>
          <p:sp>
            <p:nvSpPr>
              <p:cNvPr id="238" name="Line 82"/>
              <p:cNvSpPr>
                <a:spLocks noChangeShapeType="1"/>
              </p:cNvSpPr>
              <p:nvPr/>
            </p:nvSpPr>
            <p:spPr bwMode="auto">
              <a:xfrm>
                <a:off x="5255952" y="4977172"/>
                <a:ext cx="0" cy="431800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pt-BR">
                  <a:latin typeface="+mn-lt"/>
                </a:endParaRPr>
              </a:p>
            </p:txBody>
          </p:sp>
          <p:sp>
            <p:nvSpPr>
              <p:cNvPr id="239" name="Line 83"/>
              <p:cNvSpPr>
                <a:spLocks noChangeShapeType="1"/>
              </p:cNvSpPr>
              <p:nvPr/>
            </p:nvSpPr>
            <p:spPr bwMode="auto">
              <a:xfrm flipH="1">
                <a:off x="5290812" y="4977172"/>
                <a:ext cx="1" cy="432048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pt-BR">
                  <a:latin typeface="+mn-lt"/>
                </a:endParaRPr>
              </a:p>
            </p:txBody>
          </p:sp>
          <p:sp>
            <p:nvSpPr>
              <p:cNvPr id="240" name="Line 84"/>
              <p:cNvSpPr>
                <a:spLocks noChangeShapeType="1"/>
              </p:cNvSpPr>
              <p:nvPr/>
            </p:nvSpPr>
            <p:spPr bwMode="auto">
              <a:xfrm>
                <a:off x="5290813" y="4977172"/>
                <a:ext cx="252027" cy="0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pt-BR">
                  <a:latin typeface="+mn-lt"/>
                </a:endParaRPr>
              </a:p>
            </p:txBody>
          </p:sp>
          <p:sp>
            <p:nvSpPr>
              <p:cNvPr id="241" name="Line 85"/>
              <p:cNvSpPr>
                <a:spLocks noChangeShapeType="1"/>
              </p:cNvSpPr>
              <p:nvPr/>
            </p:nvSpPr>
            <p:spPr bwMode="auto">
              <a:xfrm flipV="1">
                <a:off x="5290813" y="5409220"/>
                <a:ext cx="252027" cy="0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pt-BR">
                  <a:latin typeface="+mn-lt"/>
                </a:endParaRPr>
              </a:p>
            </p:txBody>
          </p:sp>
          <p:sp>
            <p:nvSpPr>
              <p:cNvPr id="242" name="Line 93"/>
              <p:cNvSpPr>
                <a:spLocks noChangeShapeType="1"/>
              </p:cNvSpPr>
              <p:nvPr/>
            </p:nvSpPr>
            <p:spPr bwMode="auto">
              <a:xfrm flipH="1">
                <a:off x="5039234" y="5193196"/>
                <a:ext cx="216024" cy="0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pt-BR">
                  <a:latin typeface="+mn-lt"/>
                </a:endParaRPr>
              </a:p>
            </p:txBody>
          </p:sp>
          <p:sp>
            <p:nvSpPr>
              <p:cNvPr id="243" name="Oval 145"/>
              <p:cNvSpPr>
                <a:spLocks noChangeArrowheads="1"/>
              </p:cNvSpPr>
              <p:nvPr/>
            </p:nvSpPr>
            <p:spPr bwMode="auto">
              <a:xfrm>
                <a:off x="5184068" y="5157192"/>
                <a:ext cx="68771" cy="72008"/>
              </a:xfrm>
              <a:prstGeom prst="ellipse">
                <a:avLst/>
              </a:prstGeom>
              <a:grpFill/>
              <a:ln w="19050" algn="ctr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</p:grpSp>
        <p:grpSp>
          <p:nvGrpSpPr>
            <p:cNvPr id="82" name="Group 162"/>
            <p:cNvGrpSpPr/>
            <p:nvPr/>
          </p:nvGrpSpPr>
          <p:grpSpPr bwMode="auto">
            <a:xfrm>
              <a:off x="3919428" y="1818456"/>
              <a:ext cx="411622" cy="513314"/>
              <a:chOff x="5039234" y="4977172"/>
              <a:chExt cx="503606" cy="432048"/>
            </a:xfrm>
            <a:solidFill>
              <a:schemeClr val="bg1"/>
            </a:solidFill>
          </p:grpSpPr>
          <p:sp>
            <p:nvSpPr>
              <p:cNvPr id="194" name="Line 82"/>
              <p:cNvSpPr>
                <a:spLocks noChangeShapeType="1"/>
              </p:cNvSpPr>
              <p:nvPr/>
            </p:nvSpPr>
            <p:spPr bwMode="auto">
              <a:xfrm>
                <a:off x="5255952" y="4977172"/>
                <a:ext cx="0" cy="431800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pt-BR">
                  <a:latin typeface="+mn-lt"/>
                </a:endParaRPr>
              </a:p>
            </p:txBody>
          </p:sp>
          <p:sp>
            <p:nvSpPr>
              <p:cNvPr id="195" name="Line 83"/>
              <p:cNvSpPr>
                <a:spLocks noChangeShapeType="1"/>
              </p:cNvSpPr>
              <p:nvPr/>
            </p:nvSpPr>
            <p:spPr bwMode="auto">
              <a:xfrm flipH="1">
                <a:off x="5290812" y="4977172"/>
                <a:ext cx="1" cy="432048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pt-BR">
                  <a:latin typeface="+mn-lt"/>
                </a:endParaRPr>
              </a:p>
            </p:txBody>
          </p:sp>
          <p:sp>
            <p:nvSpPr>
              <p:cNvPr id="196" name="Line 84"/>
              <p:cNvSpPr>
                <a:spLocks noChangeShapeType="1"/>
              </p:cNvSpPr>
              <p:nvPr/>
            </p:nvSpPr>
            <p:spPr bwMode="auto">
              <a:xfrm>
                <a:off x="5290813" y="4977172"/>
                <a:ext cx="252027" cy="0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pt-BR">
                  <a:latin typeface="+mn-lt"/>
                </a:endParaRPr>
              </a:p>
            </p:txBody>
          </p:sp>
          <p:sp>
            <p:nvSpPr>
              <p:cNvPr id="197" name="Line 85"/>
              <p:cNvSpPr>
                <a:spLocks noChangeShapeType="1"/>
              </p:cNvSpPr>
              <p:nvPr/>
            </p:nvSpPr>
            <p:spPr bwMode="auto">
              <a:xfrm flipV="1">
                <a:off x="5290813" y="5409220"/>
                <a:ext cx="252027" cy="0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pt-BR">
                  <a:latin typeface="+mn-lt"/>
                </a:endParaRPr>
              </a:p>
            </p:txBody>
          </p:sp>
          <p:sp>
            <p:nvSpPr>
              <p:cNvPr id="198" name="Line 93"/>
              <p:cNvSpPr>
                <a:spLocks noChangeShapeType="1"/>
              </p:cNvSpPr>
              <p:nvPr/>
            </p:nvSpPr>
            <p:spPr bwMode="auto">
              <a:xfrm flipH="1">
                <a:off x="5039234" y="5193196"/>
                <a:ext cx="216024" cy="0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pt-BR">
                  <a:latin typeface="+mn-lt"/>
                </a:endParaRPr>
              </a:p>
            </p:txBody>
          </p:sp>
          <p:sp>
            <p:nvSpPr>
              <p:cNvPr id="199" name="Oval 145"/>
              <p:cNvSpPr>
                <a:spLocks noChangeArrowheads="1"/>
              </p:cNvSpPr>
              <p:nvPr/>
            </p:nvSpPr>
            <p:spPr bwMode="auto">
              <a:xfrm>
                <a:off x="5184068" y="5157192"/>
                <a:ext cx="68771" cy="72008"/>
              </a:xfrm>
              <a:prstGeom prst="ellipse">
                <a:avLst/>
              </a:prstGeom>
              <a:grpFill/>
              <a:ln w="19050" algn="ctr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78"/>
          <p:cNvSpPr>
            <a:spLocks noChangeArrowheads="1"/>
          </p:cNvSpPr>
          <p:nvPr/>
        </p:nvSpPr>
        <p:spPr bwMode="auto">
          <a:xfrm>
            <a:off x="4098925" y="6178550"/>
            <a:ext cx="623888" cy="371475"/>
          </a:xfrm>
          <a:prstGeom prst="rect">
            <a:avLst/>
          </a:prstGeom>
          <a:noFill/>
          <a:ln w="19050">
            <a:noFill/>
            <a:miter lim="800000"/>
          </a:ln>
        </p:spPr>
        <p:txBody>
          <a:bodyPr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pt-BR" b="1">
                <a:latin typeface="Calibri" panose="020F0502020204030204" pitchFamily="34" charset="0"/>
              </a:rPr>
              <a:t>V</a:t>
            </a:r>
            <a:r>
              <a:rPr lang="pt-BR" b="1" baseline="-25000">
                <a:latin typeface="Calibri" panose="020F0502020204030204" pitchFamily="34" charset="0"/>
              </a:rPr>
              <a:t>SS</a:t>
            </a:r>
            <a:endParaRPr lang="pt-BR" b="1" baseline="-25000">
              <a:latin typeface="Calibri" panose="020F0502020204030204" pitchFamily="34" charset="0"/>
            </a:endParaRPr>
          </a:p>
        </p:txBody>
      </p:sp>
      <p:sp>
        <p:nvSpPr>
          <p:cNvPr id="16386" name="Rectangle 178"/>
          <p:cNvSpPr>
            <a:spLocks noChangeArrowheads="1"/>
          </p:cNvSpPr>
          <p:nvPr/>
        </p:nvSpPr>
        <p:spPr bwMode="auto">
          <a:xfrm>
            <a:off x="4405313" y="69850"/>
            <a:ext cx="706437" cy="371475"/>
          </a:xfrm>
          <a:prstGeom prst="rect">
            <a:avLst/>
          </a:prstGeom>
          <a:noFill/>
          <a:ln w="19050">
            <a:noFill/>
            <a:miter lim="800000"/>
          </a:ln>
        </p:spPr>
        <p:txBody>
          <a:bodyPr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pt-BR" b="1">
                <a:latin typeface="Calibri" panose="020F0502020204030204" pitchFamily="34" charset="0"/>
              </a:rPr>
              <a:t>V</a:t>
            </a:r>
            <a:r>
              <a:rPr lang="pt-BR" b="1" baseline="-25000">
                <a:latin typeface="Calibri" panose="020F0502020204030204" pitchFamily="34" charset="0"/>
              </a:rPr>
              <a:t>DD</a:t>
            </a:r>
            <a:endParaRPr lang="pt-BR" b="1" baseline="-25000">
              <a:latin typeface="Calibri" panose="020F0502020204030204" pitchFamily="34" charset="0"/>
            </a:endParaRPr>
          </a:p>
        </p:txBody>
      </p:sp>
      <p:sp>
        <p:nvSpPr>
          <p:cNvPr id="16387" name="Rectangle 154"/>
          <p:cNvSpPr>
            <a:spLocks noChangeArrowheads="1"/>
          </p:cNvSpPr>
          <p:nvPr/>
        </p:nvSpPr>
        <p:spPr bwMode="auto">
          <a:xfrm>
            <a:off x="7362825" y="3860800"/>
            <a:ext cx="581025" cy="338138"/>
          </a:xfrm>
          <a:prstGeom prst="rect">
            <a:avLst/>
          </a:prstGeom>
          <a:noFill/>
          <a:ln w="19050">
            <a:noFill/>
            <a:miter lim="800000"/>
          </a:ln>
        </p:spPr>
        <p:txBody>
          <a:bodyPr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pt-BR" sz="1600">
                <a:latin typeface="Calibri" panose="020F0502020204030204" pitchFamily="34" charset="0"/>
              </a:rPr>
              <a:t>I</a:t>
            </a:r>
            <a:r>
              <a:rPr lang="pt-BR" sz="1600" baseline="-25000">
                <a:latin typeface="Calibri" panose="020F0502020204030204" pitchFamily="34" charset="0"/>
              </a:rPr>
              <a:t>CTAT</a:t>
            </a:r>
            <a:endParaRPr lang="pt-BR" sz="1600" baseline="-25000">
              <a:latin typeface="Calibri" panose="020F0502020204030204" pitchFamily="34" charset="0"/>
            </a:endParaRPr>
          </a:p>
        </p:txBody>
      </p:sp>
      <p:sp>
        <p:nvSpPr>
          <p:cNvPr id="16388" name="Line 60"/>
          <p:cNvSpPr>
            <a:spLocks noChangeShapeType="1"/>
          </p:cNvSpPr>
          <p:nvPr/>
        </p:nvSpPr>
        <p:spPr bwMode="auto">
          <a:xfrm flipV="1">
            <a:off x="2728913" y="411163"/>
            <a:ext cx="0" cy="13144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</p:spPr>
        <p:txBody>
          <a:bodyPr/>
          <a:lstStyle/>
          <a:p>
            <a:endParaRPr lang="pt-BR"/>
          </a:p>
        </p:txBody>
      </p:sp>
      <p:sp>
        <p:nvSpPr>
          <p:cNvPr id="16389" name="Line 61"/>
          <p:cNvSpPr>
            <a:spLocks noChangeShapeType="1"/>
          </p:cNvSpPr>
          <p:nvPr/>
        </p:nvSpPr>
        <p:spPr bwMode="auto">
          <a:xfrm flipV="1">
            <a:off x="3929063" y="411163"/>
            <a:ext cx="0" cy="13065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</p:spPr>
        <p:txBody>
          <a:bodyPr/>
          <a:lstStyle/>
          <a:p>
            <a:endParaRPr lang="pt-BR"/>
          </a:p>
        </p:txBody>
      </p:sp>
      <p:sp>
        <p:nvSpPr>
          <p:cNvPr id="16390" name="Line 84"/>
          <p:cNvSpPr>
            <a:spLocks noChangeShapeType="1"/>
          </p:cNvSpPr>
          <p:nvPr/>
        </p:nvSpPr>
        <p:spPr bwMode="auto">
          <a:xfrm rot="10800000">
            <a:off x="3373438" y="2014538"/>
            <a:ext cx="0" cy="7239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</p:spPr>
        <p:txBody>
          <a:bodyPr/>
          <a:lstStyle/>
          <a:p>
            <a:endParaRPr lang="pt-BR"/>
          </a:p>
        </p:txBody>
      </p:sp>
      <p:grpSp>
        <p:nvGrpSpPr>
          <p:cNvPr id="16391" name="Group 93"/>
          <p:cNvGrpSpPr/>
          <p:nvPr/>
        </p:nvGrpSpPr>
        <p:grpSpPr bwMode="auto">
          <a:xfrm flipH="1">
            <a:off x="2740025" y="1730375"/>
            <a:ext cx="520700" cy="577850"/>
            <a:chOff x="5039234" y="4977172"/>
            <a:chExt cx="503606" cy="432048"/>
          </a:xfrm>
        </p:grpSpPr>
        <p:sp>
          <p:nvSpPr>
            <p:cNvPr id="16544" name="Line 82"/>
            <p:cNvSpPr>
              <a:spLocks noChangeShapeType="1"/>
            </p:cNvSpPr>
            <p:nvPr/>
          </p:nvSpPr>
          <p:spPr bwMode="auto">
            <a:xfrm>
              <a:off x="5255952" y="4977172"/>
              <a:ext cx="0" cy="4318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6545" name="Line 83"/>
            <p:cNvSpPr>
              <a:spLocks noChangeShapeType="1"/>
            </p:cNvSpPr>
            <p:nvPr/>
          </p:nvSpPr>
          <p:spPr bwMode="auto">
            <a:xfrm flipH="1">
              <a:off x="5290812" y="4977172"/>
              <a:ext cx="1" cy="43204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6546" name="Line 84"/>
            <p:cNvSpPr>
              <a:spLocks noChangeShapeType="1"/>
            </p:cNvSpPr>
            <p:nvPr/>
          </p:nvSpPr>
          <p:spPr bwMode="auto">
            <a:xfrm>
              <a:off x="5290813" y="4977172"/>
              <a:ext cx="25202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6547" name="Line 85"/>
            <p:cNvSpPr>
              <a:spLocks noChangeShapeType="1"/>
            </p:cNvSpPr>
            <p:nvPr/>
          </p:nvSpPr>
          <p:spPr bwMode="auto">
            <a:xfrm flipV="1">
              <a:off x="5290813" y="5409220"/>
              <a:ext cx="25202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6548" name="Line 93"/>
            <p:cNvSpPr>
              <a:spLocks noChangeShapeType="1"/>
            </p:cNvSpPr>
            <p:nvPr/>
          </p:nvSpPr>
          <p:spPr bwMode="auto">
            <a:xfrm flipH="1">
              <a:off x="5039234" y="5193196"/>
              <a:ext cx="21602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6549" name="Oval 145"/>
            <p:cNvSpPr>
              <a:spLocks noChangeArrowheads="1"/>
            </p:cNvSpPr>
            <p:nvPr/>
          </p:nvSpPr>
          <p:spPr bwMode="auto">
            <a:xfrm>
              <a:off x="5184068" y="5157192"/>
              <a:ext cx="68771" cy="72008"/>
            </a:xfrm>
            <a:prstGeom prst="ellipse">
              <a:avLst/>
            </a:prstGeom>
            <a:solidFill>
              <a:schemeClr val="bg1"/>
            </a:solidFill>
            <a:ln w="19050" algn="ctr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</a:endParaRPr>
            </a:p>
          </p:txBody>
        </p:sp>
      </p:grpSp>
      <p:sp>
        <p:nvSpPr>
          <p:cNvPr id="16392" name="Oval 41"/>
          <p:cNvSpPr>
            <a:spLocks noChangeArrowheads="1"/>
          </p:cNvSpPr>
          <p:nvPr/>
        </p:nvSpPr>
        <p:spPr bwMode="auto">
          <a:xfrm>
            <a:off x="3898900" y="2690813"/>
            <a:ext cx="74613" cy="95250"/>
          </a:xfrm>
          <a:prstGeom prst="ellipse">
            <a:avLst/>
          </a:prstGeom>
          <a:solidFill>
            <a:schemeClr val="tx1"/>
          </a:solidFill>
          <a:ln w="19050" algn="ctr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16393" name="Oval 42"/>
          <p:cNvSpPr>
            <a:spLocks noChangeArrowheads="1"/>
          </p:cNvSpPr>
          <p:nvPr/>
        </p:nvSpPr>
        <p:spPr bwMode="auto">
          <a:xfrm>
            <a:off x="3336925" y="1968500"/>
            <a:ext cx="74613" cy="95250"/>
          </a:xfrm>
          <a:prstGeom prst="ellipse">
            <a:avLst/>
          </a:prstGeom>
          <a:solidFill>
            <a:schemeClr val="tx1"/>
          </a:solidFill>
          <a:ln w="19050" algn="ctr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16394" name="Line 60"/>
          <p:cNvSpPr>
            <a:spLocks noChangeShapeType="1"/>
          </p:cNvSpPr>
          <p:nvPr/>
        </p:nvSpPr>
        <p:spPr bwMode="auto">
          <a:xfrm flipV="1">
            <a:off x="4803775" y="419100"/>
            <a:ext cx="0" cy="12969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</p:spPr>
        <p:txBody>
          <a:bodyPr/>
          <a:lstStyle/>
          <a:p>
            <a:endParaRPr lang="pt-BR"/>
          </a:p>
        </p:txBody>
      </p:sp>
      <p:sp>
        <p:nvSpPr>
          <p:cNvPr id="16395" name="Line 61"/>
          <p:cNvSpPr>
            <a:spLocks noChangeShapeType="1"/>
          </p:cNvSpPr>
          <p:nvPr/>
        </p:nvSpPr>
        <p:spPr bwMode="auto">
          <a:xfrm flipV="1">
            <a:off x="1739900" y="407988"/>
            <a:ext cx="0" cy="27971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</p:spPr>
        <p:txBody>
          <a:bodyPr/>
          <a:lstStyle/>
          <a:p>
            <a:endParaRPr lang="pt-BR"/>
          </a:p>
        </p:txBody>
      </p:sp>
      <p:grpSp>
        <p:nvGrpSpPr>
          <p:cNvPr id="16396" name="Group 207"/>
          <p:cNvGrpSpPr/>
          <p:nvPr/>
        </p:nvGrpSpPr>
        <p:grpSpPr bwMode="auto">
          <a:xfrm>
            <a:off x="1292225" y="3205163"/>
            <a:ext cx="447675" cy="579437"/>
            <a:chOff x="680" y="1344"/>
            <a:chExt cx="272" cy="272"/>
          </a:xfrm>
        </p:grpSpPr>
        <p:sp>
          <p:nvSpPr>
            <p:cNvPr id="16538" name="Line 82"/>
            <p:cNvSpPr>
              <a:spLocks noChangeShapeType="1"/>
            </p:cNvSpPr>
            <p:nvPr/>
          </p:nvSpPr>
          <p:spPr bwMode="auto">
            <a:xfrm>
              <a:off x="771" y="1344"/>
              <a:ext cx="0" cy="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6539" name="Line 83"/>
            <p:cNvSpPr>
              <a:spLocks noChangeShapeType="1"/>
            </p:cNvSpPr>
            <p:nvPr/>
          </p:nvSpPr>
          <p:spPr bwMode="auto">
            <a:xfrm>
              <a:off x="794" y="1344"/>
              <a:ext cx="0" cy="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6540" name="Line 84"/>
            <p:cNvSpPr>
              <a:spLocks noChangeShapeType="1"/>
            </p:cNvSpPr>
            <p:nvPr/>
          </p:nvSpPr>
          <p:spPr bwMode="auto">
            <a:xfrm>
              <a:off x="794" y="1344"/>
              <a:ext cx="15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6541" name="Line 85"/>
            <p:cNvSpPr>
              <a:spLocks noChangeShapeType="1"/>
            </p:cNvSpPr>
            <p:nvPr/>
          </p:nvSpPr>
          <p:spPr bwMode="auto">
            <a:xfrm flipV="1">
              <a:off x="794" y="1616"/>
              <a:ext cx="15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6542" name="Line 93"/>
            <p:cNvSpPr>
              <a:spLocks noChangeShapeType="1"/>
            </p:cNvSpPr>
            <p:nvPr/>
          </p:nvSpPr>
          <p:spPr bwMode="auto">
            <a:xfrm flipH="1">
              <a:off x="680" y="1480"/>
              <a:ext cx="9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6543" name="Oval 145"/>
            <p:cNvSpPr>
              <a:spLocks noChangeArrowheads="1"/>
            </p:cNvSpPr>
            <p:nvPr/>
          </p:nvSpPr>
          <p:spPr bwMode="auto">
            <a:xfrm>
              <a:off x="725" y="1457"/>
              <a:ext cx="44" cy="46"/>
            </a:xfrm>
            <a:prstGeom prst="ellipse">
              <a:avLst/>
            </a:prstGeom>
            <a:solidFill>
              <a:schemeClr val="bg1"/>
            </a:solidFill>
            <a:ln w="19050" algn="ctr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</a:endParaRPr>
            </a:p>
          </p:txBody>
        </p:sp>
      </p:grpSp>
      <p:sp>
        <p:nvSpPr>
          <p:cNvPr id="16397" name="Line 64"/>
          <p:cNvSpPr>
            <a:spLocks noChangeShapeType="1"/>
          </p:cNvSpPr>
          <p:nvPr/>
        </p:nvSpPr>
        <p:spPr bwMode="auto">
          <a:xfrm flipH="1">
            <a:off x="1739900" y="3786188"/>
            <a:ext cx="0" cy="15922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</p:spPr>
        <p:txBody>
          <a:bodyPr/>
          <a:lstStyle/>
          <a:p>
            <a:endParaRPr lang="pt-BR"/>
          </a:p>
        </p:txBody>
      </p:sp>
      <p:sp>
        <p:nvSpPr>
          <p:cNvPr id="16398" name="Line 65"/>
          <p:cNvSpPr>
            <a:spLocks noChangeShapeType="1"/>
          </p:cNvSpPr>
          <p:nvPr/>
        </p:nvSpPr>
        <p:spPr bwMode="auto">
          <a:xfrm flipH="1">
            <a:off x="4795838" y="2312988"/>
            <a:ext cx="0" cy="28321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</p:spPr>
        <p:txBody>
          <a:bodyPr/>
          <a:lstStyle/>
          <a:p>
            <a:endParaRPr lang="pt-BR"/>
          </a:p>
        </p:txBody>
      </p:sp>
      <p:sp>
        <p:nvSpPr>
          <p:cNvPr id="16399" name="Line 66"/>
          <p:cNvSpPr>
            <a:spLocks noChangeShapeType="1"/>
          </p:cNvSpPr>
          <p:nvPr/>
        </p:nvSpPr>
        <p:spPr bwMode="auto">
          <a:xfrm>
            <a:off x="2738438" y="2303463"/>
            <a:ext cx="1587" cy="11461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</p:spPr>
        <p:txBody>
          <a:bodyPr/>
          <a:lstStyle/>
          <a:p>
            <a:endParaRPr lang="pt-BR"/>
          </a:p>
        </p:txBody>
      </p:sp>
      <p:sp>
        <p:nvSpPr>
          <p:cNvPr id="16400" name="Line 67"/>
          <p:cNvSpPr>
            <a:spLocks noChangeShapeType="1"/>
          </p:cNvSpPr>
          <p:nvPr/>
        </p:nvSpPr>
        <p:spPr bwMode="auto">
          <a:xfrm>
            <a:off x="3937000" y="2303463"/>
            <a:ext cx="0" cy="210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</p:spPr>
        <p:txBody>
          <a:bodyPr/>
          <a:lstStyle/>
          <a:p>
            <a:endParaRPr lang="pt-BR"/>
          </a:p>
        </p:txBody>
      </p:sp>
      <p:sp>
        <p:nvSpPr>
          <p:cNvPr id="16401" name="Line 61"/>
          <p:cNvSpPr>
            <a:spLocks noChangeShapeType="1"/>
          </p:cNvSpPr>
          <p:nvPr/>
        </p:nvSpPr>
        <p:spPr bwMode="auto">
          <a:xfrm flipV="1">
            <a:off x="2735263" y="2943225"/>
            <a:ext cx="0" cy="8683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</p:spPr>
        <p:txBody>
          <a:bodyPr/>
          <a:lstStyle/>
          <a:p>
            <a:endParaRPr lang="pt-BR"/>
          </a:p>
        </p:txBody>
      </p:sp>
      <p:grpSp>
        <p:nvGrpSpPr>
          <p:cNvPr id="16402" name="Group 107"/>
          <p:cNvGrpSpPr/>
          <p:nvPr/>
        </p:nvGrpSpPr>
        <p:grpSpPr bwMode="auto">
          <a:xfrm>
            <a:off x="2220913" y="3794125"/>
            <a:ext cx="520700" cy="579438"/>
            <a:chOff x="5040052" y="4977172"/>
            <a:chExt cx="504507" cy="432048"/>
          </a:xfrm>
        </p:grpSpPr>
        <p:sp>
          <p:nvSpPr>
            <p:cNvPr id="16532" name="Line 82"/>
            <p:cNvSpPr>
              <a:spLocks noChangeShapeType="1"/>
            </p:cNvSpPr>
            <p:nvPr/>
          </p:nvSpPr>
          <p:spPr bwMode="auto">
            <a:xfrm>
              <a:off x="5255952" y="4977172"/>
              <a:ext cx="0" cy="4318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6533" name="Line 83"/>
            <p:cNvSpPr>
              <a:spLocks noChangeShapeType="1"/>
            </p:cNvSpPr>
            <p:nvPr/>
          </p:nvSpPr>
          <p:spPr bwMode="auto">
            <a:xfrm>
              <a:off x="5292532" y="4977172"/>
              <a:ext cx="0" cy="43204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6534" name="Line 84"/>
            <p:cNvSpPr>
              <a:spLocks noChangeShapeType="1"/>
            </p:cNvSpPr>
            <p:nvPr/>
          </p:nvSpPr>
          <p:spPr bwMode="auto">
            <a:xfrm>
              <a:off x="5292531" y="4977172"/>
              <a:ext cx="2520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6535" name="Line 85"/>
            <p:cNvSpPr>
              <a:spLocks noChangeShapeType="1"/>
            </p:cNvSpPr>
            <p:nvPr/>
          </p:nvSpPr>
          <p:spPr bwMode="auto">
            <a:xfrm flipV="1">
              <a:off x="5292531" y="5409220"/>
              <a:ext cx="2520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6536" name="Line 93"/>
            <p:cNvSpPr>
              <a:spLocks noChangeShapeType="1"/>
            </p:cNvSpPr>
            <p:nvPr/>
          </p:nvSpPr>
          <p:spPr bwMode="auto">
            <a:xfrm flipH="1">
              <a:off x="5040052" y="5193196"/>
              <a:ext cx="21602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6537" name="Oval 145"/>
            <p:cNvSpPr>
              <a:spLocks noChangeArrowheads="1"/>
            </p:cNvSpPr>
            <p:nvPr/>
          </p:nvSpPr>
          <p:spPr bwMode="auto">
            <a:xfrm>
              <a:off x="5184068" y="5157192"/>
              <a:ext cx="68771" cy="72008"/>
            </a:xfrm>
            <a:prstGeom prst="ellipse">
              <a:avLst/>
            </a:prstGeom>
            <a:solidFill>
              <a:schemeClr val="bg1"/>
            </a:solidFill>
            <a:ln w="19050" algn="ctr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</a:endParaRPr>
            </a:p>
          </p:txBody>
        </p:sp>
      </p:grpSp>
      <p:sp>
        <p:nvSpPr>
          <p:cNvPr id="16403" name="Line 96"/>
          <p:cNvSpPr>
            <a:spLocks noChangeShapeType="1"/>
          </p:cNvSpPr>
          <p:nvPr/>
        </p:nvSpPr>
        <p:spPr bwMode="auto">
          <a:xfrm>
            <a:off x="1292225" y="3484563"/>
            <a:ext cx="0" cy="6064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</p:spPr>
        <p:txBody>
          <a:bodyPr/>
          <a:lstStyle/>
          <a:p>
            <a:endParaRPr lang="pt-BR"/>
          </a:p>
        </p:txBody>
      </p:sp>
      <p:sp>
        <p:nvSpPr>
          <p:cNvPr id="16404" name="Line 97"/>
          <p:cNvSpPr>
            <a:spLocks noChangeShapeType="1"/>
          </p:cNvSpPr>
          <p:nvPr/>
        </p:nvSpPr>
        <p:spPr bwMode="auto">
          <a:xfrm flipV="1">
            <a:off x="1292225" y="4083050"/>
            <a:ext cx="106521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</p:spPr>
        <p:txBody>
          <a:bodyPr/>
          <a:lstStyle/>
          <a:p>
            <a:endParaRPr lang="pt-BR"/>
          </a:p>
        </p:txBody>
      </p:sp>
      <p:sp>
        <p:nvSpPr>
          <p:cNvPr id="16405" name="Oval 98"/>
          <p:cNvSpPr>
            <a:spLocks noChangeArrowheads="1"/>
          </p:cNvSpPr>
          <p:nvPr/>
        </p:nvSpPr>
        <p:spPr bwMode="auto">
          <a:xfrm>
            <a:off x="1703388" y="4041775"/>
            <a:ext cx="74612" cy="95250"/>
          </a:xfrm>
          <a:prstGeom prst="ellipse">
            <a:avLst/>
          </a:prstGeom>
          <a:solidFill>
            <a:schemeClr val="tx1"/>
          </a:solidFill>
          <a:ln w="19050" algn="ctr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</a:endParaRPr>
          </a:p>
        </p:txBody>
      </p:sp>
      <p:grpSp>
        <p:nvGrpSpPr>
          <p:cNvPr id="16406" name="Group 147"/>
          <p:cNvGrpSpPr/>
          <p:nvPr/>
        </p:nvGrpSpPr>
        <p:grpSpPr bwMode="auto">
          <a:xfrm>
            <a:off x="3411538" y="5378450"/>
            <a:ext cx="523875" cy="577850"/>
            <a:chOff x="2834" y="2568"/>
            <a:chExt cx="318" cy="272"/>
          </a:xfrm>
        </p:grpSpPr>
        <p:sp>
          <p:nvSpPr>
            <p:cNvPr id="16527" name="Line 82"/>
            <p:cNvSpPr>
              <a:spLocks noChangeShapeType="1"/>
            </p:cNvSpPr>
            <p:nvPr/>
          </p:nvSpPr>
          <p:spPr bwMode="auto">
            <a:xfrm>
              <a:off x="2970" y="2568"/>
              <a:ext cx="0" cy="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6528" name="Line 83"/>
            <p:cNvSpPr>
              <a:spLocks noChangeShapeType="1"/>
            </p:cNvSpPr>
            <p:nvPr/>
          </p:nvSpPr>
          <p:spPr bwMode="auto">
            <a:xfrm>
              <a:off x="2993" y="2568"/>
              <a:ext cx="0" cy="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6529" name="Line 84"/>
            <p:cNvSpPr>
              <a:spLocks noChangeShapeType="1"/>
            </p:cNvSpPr>
            <p:nvPr/>
          </p:nvSpPr>
          <p:spPr bwMode="auto">
            <a:xfrm>
              <a:off x="2993" y="2568"/>
              <a:ext cx="15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6530" name="Line 85"/>
            <p:cNvSpPr>
              <a:spLocks noChangeShapeType="1"/>
            </p:cNvSpPr>
            <p:nvPr/>
          </p:nvSpPr>
          <p:spPr bwMode="auto">
            <a:xfrm flipV="1">
              <a:off x="2993" y="2840"/>
              <a:ext cx="15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6531" name="Line 93"/>
            <p:cNvSpPr>
              <a:spLocks noChangeShapeType="1"/>
            </p:cNvSpPr>
            <p:nvPr/>
          </p:nvSpPr>
          <p:spPr bwMode="auto">
            <a:xfrm flipH="1">
              <a:off x="2834" y="2704"/>
              <a:ext cx="1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16407" name="Group 147"/>
          <p:cNvGrpSpPr/>
          <p:nvPr/>
        </p:nvGrpSpPr>
        <p:grpSpPr bwMode="auto">
          <a:xfrm flipH="1">
            <a:off x="1739900" y="5378450"/>
            <a:ext cx="522288" cy="577850"/>
            <a:chOff x="2834" y="2568"/>
            <a:chExt cx="317" cy="272"/>
          </a:xfrm>
        </p:grpSpPr>
        <p:sp>
          <p:nvSpPr>
            <p:cNvPr id="16522" name="Line 82"/>
            <p:cNvSpPr>
              <a:spLocks noChangeShapeType="1"/>
            </p:cNvSpPr>
            <p:nvPr/>
          </p:nvSpPr>
          <p:spPr bwMode="auto">
            <a:xfrm>
              <a:off x="2970" y="2568"/>
              <a:ext cx="0" cy="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6523" name="Line 83"/>
            <p:cNvSpPr>
              <a:spLocks noChangeShapeType="1"/>
            </p:cNvSpPr>
            <p:nvPr/>
          </p:nvSpPr>
          <p:spPr bwMode="auto">
            <a:xfrm>
              <a:off x="2992" y="2568"/>
              <a:ext cx="0" cy="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6524" name="Line 84"/>
            <p:cNvSpPr>
              <a:spLocks noChangeShapeType="1"/>
            </p:cNvSpPr>
            <p:nvPr/>
          </p:nvSpPr>
          <p:spPr bwMode="auto">
            <a:xfrm>
              <a:off x="2992" y="2568"/>
              <a:ext cx="15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6525" name="Line 85"/>
            <p:cNvSpPr>
              <a:spLocks noChangeShapeType="1"/>
            </p:cNvSpPr>
            <p:nvPr/>
          </p:nvSpPr>
          <p:spPr bwMode="auto">
            <a:xfrm flipV="1">
              <a:off x="2992" y="2840"/>
              <a:ext cx="15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6526" name="Line 93"/>
            <p:cNvSpPr>
              <a:spLocks noChangeShapeType="1"/>
            </p:cNvSpPr>
            <p:nvPr/>
          </p:nvSpPr>
          <p:spPr bwMode="auto">
            <a:xfrm flipH="1">
              <a:off x="2834" y="2704"/>
              <a:ext cx="1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16408" name="Group 147"/>
          <p:cNvGrpSpPr/>
          <p:nvPr/>
        </p:nvGrpSpPr>
        <p:grpSpPr bwMode="auto">
          <a:xfrm flipH="1">
            <a:off x="2741613" y="5378450"/>
            <a:ext cx="520700" cy="577850"/>
            <a:chOff x="2834" y="2568"/>
            <a:chExt cx="317" cy="272"/>
          </a:xfrm>
        </p:grpSpPr>
        <p:sp>
          <p:nvSpPr>
            <p:cNvPr id="16517" name="Line 82"/>
            <p:cNvSpPr>
              <a:spLocks noChangeShapeType="1"/>
            </p:cNvSpPr>
            <p:nvPr/>
          </p:nvSpPr>
          <p:spPr bwMode="auto">
            <a:xfrm>
              <a:off x="2970" y="2568"/>
              <a:ext cx="0" cy="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6518" name="Line 83"/>
            <p:cNvSpPr>
              <a:spLocks noChangeShapeType="1"/>
            </p:cNvSpPr>
            <p:nvPr/>
          </p:nvSpPr>
          <p:spPr bwMode="auto">
            <a:xfrm>
              <a:off x="2992" y="2568"/>
              <a:ext cx="0" cy="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6519" name="Line 84"/>
            <p:cNvSpPr>
              <a:spLocks noChangeShapeType="1"/>
            </p:cNvSpPr>
            <p:nvPr/>
          </p:nvSpPr>
          <p:spPr bwMode="auto">
            <a:xfrm>
              <a:off x="2992" y="2568"/>
              <a:ext cx="15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6520" name="Line 85"/>
            <p:cNvSpPr>
              <a:spLocks noChangeShapeType="1"/>
            </p:cNvSpPr>
            <p:nvPr/>
          </p:nvSpPr>
          <p:spPr bwMode="auto">
            <a:xfrm flipV="1">
              <a:off x="2992" y="2840"/>
              <a:ext cx="15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6521" name="Line 93"/>
            <p:cNvSpPr>
              <a:spLocks noChangeShapeType="1"/>
            </p:cNvSpPr>
            <p:nvPr/>
          </p:nvSpPr>
          <p:spPr bwMode="auto">
            <a:xfrm flipH="1">
              <a:off x="2834" y="2704"/>
              <a:ext cx="1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16409" name="Line 117"/>
          <p:cNvSpPr>
            <a:spLocks noChangeShapeType="1"/>
          </p:cNvSpPr>
          <p:nvPr/>
        </p:nvSpPr>
        <p:spPr bwMode="auto">
          <a:xfrm flipH="1">
            <a:off x="2740025" y="4365625"/>
            <a:ext cx="1588" cy="10128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</p:spPr>
        <p:txBody>
          <a:bodyPr/>
          <a:lstStyle/>
          <a:p>
            <a:endParaRPr lang="pt-BR"/>
          </a:p>
        </p:txBody>
      </p:sp>
      <p:sp>
        <p:nvSpPr>
          <p:cNvPr id="16410" name="Line 119"/>
          <p:cNvSpPr>
            <a:spLocks noChangeShapeType="1"/>
          </p:cNvSpPr>
          <p:nvPr/>
        </p:nvSpPr>
        <p:spPr bwMode="auto">
          <a:xfrm>
            <a:off x="2058988" y="5665788"/>
            <a:ext cx="1576387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</p:spPr>
        <p:txBody>
          <a:bodyPr/>
          <a:lstStyle/>
          <a:p>
            <a:endParaRPr lang="pt-BR"/>
          </a:p>
        </p:txBody>
      </p:sp>
      <p:sp>
        <p:nvSpPr>
          <p:cNvPr id="16411" name="Line 58"/>
          <p:cNvSpPr>
            <a:spLocks noChangeShapeType="1"/>
          </p:cNvSpPr>
          <p:nvPr/>
        </p:nvSpPr>
        <p:spPr bwMode="auto">
          <a:xfrm flipV="1">
            <a:off x="2740025" y="4800600"/>
            <a:ext cx="4857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</p:spPr>
        <p:txBody>
          <a:bodyPr/>
          <a:lstStyle/>
          <a:p>
            <a:endParaRPr lang="pt-BR"/>
          </a:p>
        </p:txBody>
      </p:sp>
      <p:sp>
        <p:nvSpPr>
          <p:cNvPr id="16412" name="Line 59"/>
          <p:cNvSpPr>
            <a:spLocks noChangeShapeType="1"/>
          </p:cNvSpPr>
          <p:nvPr/>
        </p:nvSpPr>
        <p:spPr bwMode="auto">
          <a:xfrm flipH="1">
            <a:off x="3224213" y="4800600"/>
            <a:ext cx="0" cy="8667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</p:spPr>
        <p:txBody>
          <a:bodyPr/>
          <a:lstStyle/>
          <a:p>
            <a:endParaRPr lang="pt-BR"/>
          </a:p>
        </p:txBody>
      </p:sp>
      <p:sp>
        <p:nvSpPr>
          <p:cNvPr id="16413" name="Oval 123"/>
          <p:cNvSpPr>
            <a:spLocks noChangeArrowheads="1"/>
          </p:cNvSpPr>
          <p:nvPr/>
        </p:nvSpPr>
        <p:spPr bwMode="auto">
          <a:xfrm>
            <a:off x="3187700" y="5618163"/>
            <a:ext cx="73025" cy="96837"/>
          </a:xfrm>
          <a:prstGeom prst="ellipse">
            <a:avLst/>
          </a:prstGeom>
          <a:solidFill>
            <a:schemeClr val="tx1"/>
          </a:solidFill>
          <a:ln w="19050" algn="ctr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16414" name="Oval 124"/>
          <p:cNvSpPr>
            <a:spLocks noChangeArrowheads="1"/>
          </p:cNvSpPr>
          <p:nvPr/>
        </p:nvSpPr>
        <p:spPr bwMode="auto">
          <a:xfrm>
            <a:off x="2701925" y="4751388"/>
            <a:ext cx="73025" cy="95250"/>
          </a:xfrm>
          <a:prstGeom prst="ellipse">
            <a:avLst/>
          </a:prstGeom>
          <a:solidFill>
            <a:schemeClr val="tx1"/>
          </a:solidFill>
          <a:ln w="19050" algn="ctr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</a:endParaRPr>
          </a:p>
        </p:txBody>
      </p:sp>
      <p:grpSp>
        <p:nvGrpSpPr>
          <p:cNvPr id="16415" name="Group 147"/>
          <p:cNvGrpSpPr/>
          <p:nvPr/>
        </p:nvGrpSpPr>
        <p:grpSpPr bwMode="auto">
          <a:xfrm rot="10800000">
            <a:off x="3944938" y="4411663"/>
            <a:ext cx="523875" cy="579437"/>
            <a:chOff x="2834" y="2568"/>
            <a:chExt cx="318" cy="272"/>
          </a:xfrm>
        </p:grpSpPr>
        <p:sp>
          <p:nvSpPr>
            <p:cNvPr id="16512" name="Line 82"/>
            <p:cNvSpPr>
              <a:spLocks noChangeShapeType="1"/>
            </p:cNvSpPr>
            <p:nvPr/>
          </p:nvSpPr>
          <p:spPr bwMode="auto">
            <a:xfrm>
              <a:off x="2970" y="2568"/>
              <a:ext cx="0" cy="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6513" name="Line 83"/>
            <p:cNvSpPr>
              <a:spLocks noChangeShapeType="1"/>
            </p:cNvSpPr>
            <p:nvPr/>
          </p:nvSpPr>
          <p:spPr bwMode="auto">
            <a:xfrm>
              <a:off x="2993" y="2568"/>
              <a:ext cx="0" cy="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6514" name="Line 84"/>
            <p:cNvSpPr>
              <a:spLocks noChangeShapeType="1"/>
            </p:cNvSpPr>
            <p:nvPr/>
          </p:nvSpPr>
          <p:spPr bwMode="auto">
            <a:xfrm>
              <a:off x="2993" y="2568"/>
              <a:ext cx="15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6515" name="Line 85"/>
            <p:cNvSpPr>
              <a:spLocks noChangeShapeType="1"/>
            </p:cNvSpPr>
            <p:nvPr/>
          </p:nvSpPr>
          <p:spPr bwMode="auto">
            <a:xfrm flipV="1">
              <a:off x="2993" y="2840"/>
              <a:ext cx="15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6516" name="Line 93"/>
            <p:cNvSpPr>
              <a:spLocks noChangeShapeType="1"/>
            </p:cNvSpPr>
            <p:nvPr/>
          </p:nvSpPr>
          <p:spPr bwMode="auto">
            <a:xfrm flipH="1">
              <a:off x="2834" y="2704"/>
              <a:ext cx="1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16416" name="Line 132"/>
          <p:cNvSpPr>
            <a:spLocks noChangeShapeType="1"/>
          </p:cNvSpPr>
          <p:nvPr/>
        </p:nvSpPr>
        <p:spPr bwMode="auto">
          <a:xfrm>
            <a:off x="3937000" y="4991100"/>
            <a:ext cx="0" cy="387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</p:spPr>
        <p:txBody>
          <a:bodyPr/>
          <a:lstStyle/>
          <a:p>
            <a:endParaRPr lang="pt-BR"/>
          </a:p>
        </p:txBody>
      </p:sp>
      <p:sp>
        <p:nvSpPr>
          <p:cNvPr id="16417" name="Line 82"/>
          <p:cNvSpPr>
            <a:spLocks noChangeShapeType="1"/>
          </p:cNvSpPr>
          <p:nvPr/>
        </p:nvSpPr>
        <p:spPr bwMode="auto">
          <a:xfrm flipH="1">
            <a:off x="5105400" y="5133975"/>
            <a:ext cx="0" cy="5794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</p:spPr>
        <p:txBody>
          <a:bodyPr/>
          <a:lstStyle/>
          <a:p>
            <a:endParaRPr lang="pt-BR"/>
          </a:p>
        </p:txBody>
      </p:sp>
      <p:sp>
        <p:nvSpPr>
          <p:cNvPr id="16418" name="Line 83"/>
          <p:cNvSpPr>
            <a:spLocks noChangeShapeType="1"/>
          </p:cNvSpPr>
          <p:nvPr/>
        </p:nvSpPr>
        <p:spPr bwMode="auto">
          <a:xfrm flipH="1">
            <a:off x="5068888" y="5133975"/>
            <a:ext cx="0" cy="5794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</p:spPr>
        <p:txBody>
          <a:bodyPr/>
          <a:lstStyle/>
          <a:p>
            <a:endParaRPr lang="pt-BR"/>
          </a:p>
        </p:txBody>
      </p:sp>
      <p:sp>
        <p:nvSpPr>
          <p:cNvPr id="16419" name="Line 84"/>
          <p:cNvSpPr>
            <a:spLocks noChangeShapeType="1"/>
          </p:cNvSpPr>
          <p:nvPr/>
        </p:nvSpPr>
        <p:spPr bwMode="auto">
          <a:xfrm flipH="1">
            <a:off x="4808538" y="5133975"/>
            <a:ext cx="2603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</p:spPr>
        <p:txBody>
          <a:bodyPr/>
          <a:lstStyle/>
          <a:p>
            <a:endParaRPr lang="pt-BR"/>
          </a:p>
        </p:txBody>
      </p:sp>
      <p:sp>
        <p:nvSpPr>
          <p:cNvPr id="16420" name="Line 85"/>
          <p:cNvSpPr>
            <a:spLocks noChangeShapeType="1"/>
          </p:cNvSpPr>
          <p:nvPr/>
        </p:nvSpPr>
        <p:spPr bwMode="auto">
          <a:xfrm flipH="1" flipV="1">
            <a:off x="4808538" y="5713413"/>
            <a:ext cx="2603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</p:spPr>
        <p:txBody>
          <a:bodyPr/>
          <a:lstStyle/>
          <a:p>
            <a:endParaRPr lang="pt-BR"/>
          </a:p>
        </p:txBody>
      </p:sp>
      <p:sp>
        <p:nvSpPr>
          <p:cNvPr id="16421" name="Line 93"/>
          <p:cNvSpPr>
            <a:spLocks noChangeShapeType="1"/>
          </p:cNvSpPr>
          <p:nvPr/>
        </p:nvSpPr>
        <p:spPr bwMode="auto">
          <a:xfrm>
            <a:off x="5105400" y="5356225"/>
            <a:ext cx="76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</p:spPr>
        <p:txBody>
          <a:bodyPr/>
          <a:lstStyle/>
          <a:p>
            <a:endParaRPr lang="pt-BR"/>
          </a:p>
        </p:txBody>
      </p:sp>
      <p:sp>
        <p:nvSpPr>
          <p:cNvPr id="16422" name="Line 139"/>
          <p:cNvSpPr>
            <a:spLocks noChangeShapeType="1"/>
          </p:cNvSpPr>
          <p:nvPr/>
        </p:nvSpPr>
        <p:spPr bwMode="auto">
          <a:xfrm>
            <a:off x="4795838" y="5716588"/>
            <a:ext cx="0" cy="8191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</p:spPr>
        <p:txBody>
          <a:bodyPr/>
          <a:lstStyle/>
          <a:p>
            <a:endParaRPr lang="pt-BR"/>
          </a:p>
        </p:txBody>
      </p:sp>
      <p:sp>
        <p:nvSpPr>
          <p:cNvPr id="16423" name="Line 140"/>
          <p:cNvSpPr>
            <a:spLocks noChangeShapeType="1"/>
          </p:cNvSpPr>
          <p:nvPr/>
        </p:nvSpPr>
        <p:spPr bwMode="auto">
          <a:xfrm>
            <a:off x="1739900" y="5956300"/>
            <a:ext cx="0" cy="5794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</p:spPr>
        <p:txBody>
          <a:bodyPr/>
          <a:lstStyle/>
          <a:p>
            <a:endParaRPr lang="pt-BR"/>
          </a:p>
        </p:txBody>
      </p:sp>
      <p:sp>
        <p:nvSpPr>
          <p:cNvPr id="16424" name="Line 141"/>
          <p:cNvSpPr>
            <a:spLocks noChangeShapeType="1"/>
          </p:cNvSpPr>
          <p:nvPr/>
        </p:nvSpPr>
        <p:spPr bwMode="auto">
          <a:xfrm>
            <a:off x="2740025" y="5956300"/>
            <a:ext cx="0" cy="5794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</p:spPr>
        <p:txBody>
          <a:bodyPr/>
          <a:lstStyle/>
          <a:p>
            <a:endParaRPr lang="pt-BR"/>
          </a:p>
        </p:txBody>
      </p:sp>
      <p:sp>
        <p:nvSpPr>
          <p:cNvPr id="16425" name="Line 142"/>
          <p:cNvSpPr>
            <a:spLocks noChangeShapeType="1"/>
          </p:cNvSpPr>
          <p:nvPr/>
        </p:nvSpPr>
        <p:spPr bwMode="auto">
          <a:xfrm>
            <a:off x="3937000" y="5956300"/>
            <a:ext cx="0" cy="5794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</p:spPr>
        <p:txBody>
          <a:bodyPr/>
          <a:lstStyle/>
          <a:p>
            <a:endParaRPr lang="pt-BR"/>
          </a:p>
        </p:txBody>
      </p:sp>
      <p:sp>
        <p:nvSpPr>
          <p:cNvPr id="16426" name="Line 165"/>
          <p:cNvSpPr>
            <a:spLocks noChangeShapeType="1"/>
          </p:cNvSpPr>
          <p:nvPr/>
        </p:nvSpPr>
        <p:spPr bwMode="auto">
          <a:xfrm flipH="1">
            <a:off x="4468813" y="4700588"/>
            <a:ext cx="711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</p:spPr>
        <p:txBody>
          <a:bodyPr/>
          <a:lstStyle/>
          <a:p>
            <a:endParaRPr lang="pt-BR"/>
          </a:p>
        </p:txBody>
      </p:sp>
      <p:sp>
        <p:nvSpPr>
          <p:cNvPr id="16427" name="Oval 166"/>
          <p:cNvSpPr>
            <a:spLocks noChangeArrowheads="1"/>
          </p:cNvSpPr>
          <p:nvPr/>
        </p:nvSpPr>
        <p:spPr bwMode="auto">
          <a:xfrm>
            <a:off x="4756150" y="4654550"/>
            <a:ext cx="74613" cy="95250"/>
          </a:xfrm>
          <a:prstGeom prst="ellipse">
            <a:avLst/>
          </a:prstGeom>
          <a:solidFill>
            <a:schemeClr val="tx1"/>
          </a:solidFill>
          <a:ln w="19050" algn="ctr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83" name="Rectangle 77"/>
          <p:cNvSpPr>
            <a:spLocks noChangeArrowheads="1"/>
          </p:cNvSpPr>
          <p:nvPr/>
        </p:nvSpPr>
        <p:spPr bwMode="auto">
          <a:xfrm>
            <a:off x="2665413" y="652463"/>
            <a:ext cx="149225" cy="531812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6429" name="Rectangle 179"/>
          <p:cNvSpPr>
            <a:spLocks noChangeArrowheads="1"/>
          </p:cNvSpPr>
          <p:nvPr/>
        </p:nvSpPr>
        <p:spPr bwMode="auto">
          <a:xfrm>
            <a:off x="3440113" y="1349375"/>
            <a:ext cx="782637" cy="382588"/>
          </a:xfrm>
          <a:prstGeom prst="rect">
            <a:avLst/>
          </a:prstGeom>
          <a:noFill/>
          <a:ln w="19050">
            <a:noFill/>
            <a:miter lim="800000"/>
          </a:ln>
        </p:spPr>
        <p:txBody>
          <a:bodyPr>
            <a:spAutoFit/>
          </a:bodyPr>
          <a:lstStyle/>
          <a:p>
            <a:r>
              <a:rPr lang="pt-BR">
                <a:latin typeface="Calibri" panose="020F0502020204030204" pitchFamily="34" charset="0"/>
              </a:rPr>
              <a:t>M</a:t>
            </a:r>
            <a:r>
              <a:rPr lang="pt-BR" baseline="-25000">
                <a:latin typeface="Calibri" panose="020F0502020204030204" pitchFamily="34" charset="0"/>
              </a:rPr>
              <a:t>P2</a:t>
            </a:r>
            <a:endParaRPr lang="pt-BR" baseline="-25000">
              <a:latin typeface="Calibri" panose="020F0502020204030204" pitchFamily="34" charset="0"/>
            </a:endParaRPr>
          </a:p>
        </p:txBody>
      </p:sp>
      <p:sp>
        <p:nvSpPr>
          <p:cNvPr id="16430" name="Rectangle 180"/>
          <p:cNvSpPr>
            <a:spLocks noChangeArrowheads="1"/>
          </p:cNvSpPr>
          <p:nvPr/>
        </p:nvSpPr>
        <p:spPr bwMode="auto">
          <a:xfrm>
            <a:off x="2220913" y="1366838"/>
            <a:ext cx="701675" cy="368300"/>
          </a:xfrm>
          <a:prstGeom prst="rect">
            <a:avLst/>
          </a:prstGeom>
          <a:noFill/>
          <a:ln w="19050">
            <a:noFill/>
            <a:miter lim="800000"/>
          </a:ln>
        </p:spPr>
        <p:txBody>
          <a:bodyPr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pt-BR">
                <a:latin typeface="Calibri" panose="020F0502020204030204" pitchFamily="34" charset="0"/>
              </a:rPr>
              <a:t>M</a:t>
            </a:r>
            <a:r>
              <a:rPr lang="pt-BR" baseline="-25000">
                <a:latin typeface="Calibri" panose="020F0502020204030204" pitchFamily="34" charset="0"/>
              </a:rPr>
              <a:t>P1</a:t>
            </a:r>
            <a:endParaRPr lang="pt-BR" baseline="-25000">
              <a:latin typeface="Calibri" panose="020F0502020204030204" pitchFamily="34" charset="0"/>
            </a:endParaRPr>
          </a:p>
        </p:txBody>
      </p:sp>
      <p:sp>
        <p:nvSpPr>
          <p:cNvPr id="16431" name="Rectangle 182"/>
          <p:cNvSpPr>
            <a:spLocks noChangeArrowheads="1"/>
          </p:cNvSpPr>
          <p:nvPr/>
        </p:nvSpPr>
        <p:spPr bwMode="auto">
          <a:xfrm>
            <a:off x="2254250" y="5953125"/>
            <a:ext cx="560388" cy="369888"/>
          </a:xfrm>
          <a:prstGeom prst="rect">
            <a:avLst/>
          </a:prstGeom>
          <a:noFill/>
          <a:ln w="19050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pt-BR">
                <a:latin typeface="Calibri" panose="020F0502020204030204" pitchFamily="34" charset="0"/>
              </a:rPr>
              <a:t>M</a:t>
            </a:r>
            <a:r>
              <a:rPr lang="pt-BR" baseline="-25000">
                <a:latin typeface="Calibri" panose="020F0502020204030204" pitchFamily="34" charset="0"/>
              </a:rPr>
              <a:t>N1</a:t>
            </a:r>
            <a:endParaRPr lang="pt-BR" baseline="-25000">
              <a:latin typeface="Calibri" panose="020F0502020204030204" pitchFamily="34" charset="0"/>
            </a:endParaRPr>
          </a:p>
        </p:txBody>
      </p:sp>
      <p:sp>
        <p:nvSpPr>
          <p:cNvPr id="16432" name="Rectangle 183"/>
          <p:cNvSpPr>
            <a:spLocks noChangeArrowheads="1"/>
          </p:cNvSpPr>
          <p:nvPr/>
        </p:nvSpPr>
        <p:spPr bwMode="auto">
          <a:xfrm>
            <a:off x="2747963" y="3430588"/>
            <a:ext cx="776287" cy="369887"/>
          </a:xfrm>
          <a:prstGeom prst="rect">
            <a:avLst/>
          </a:prstGeom>
          <a:noFill/>
          <a:ln w="19050">
            <a:noFill/>
            <a:miter lim="800000"/>
          </a:ln>
        </p:spPr>
        <p:txBody>
          <a:bodyPr>
            <a:spAutoFit/>
          </a:bodyPr>
          <a:lstStyle/>
          <a:p>
            <a:r>
              <a:rPr lang="pt-BR">
                <a:latin typeface="Calibri" panose="020F0502020204030204" pitchFamily="34" charset="0"/>
              </a:rPr>
              <a:t>M</a:t>
            </a:r>
            <a:r>
              <a:rPr lang="pt-BR" baseline="-25000">
                <a:latin typeface="Calibri" panose="020F0502020204030204" pitchFamily="34" charset="0"/>
              </a:rPr>
              <a:t>P3</a:t>
            </a:r>
            <a:endParaRPr lang="pt-BR" baseline="-25000">
              <a:latin typeface="Calibri" panose="020F0502020204030204" pitchFamily="34" charset="0"/>
            </a:endParaRPr>
          </a:p>
        </p:txBody>
      </p:sp>
      <p:sp>
        <p:nvSpPr>
          <p:cNvPr id="16433" name="Rectangle 184"/>
          <p:cNvSpPr>
            <a:spLocks noChangeArrowheads="1"/>
          </p:cNvSpPr>
          <p:nvPr/>
        </p:nvSpPr>
        <p:spPr bwMode="auto">
          <a:xfrm>
            <a:off x="4759325" y="1357313"/>
            <a:ext cx="660400" cy="368300"/>
          </a:xfrm>
          <a:prstGeom prst="rect">
            <a:avLst/>
          </a:prstGeom>
          <a:noFill/>
          <a:ln w="19050">
            <a:noFill/>
            <a:miter lim="800000"/>
          </a:ln>
        </p:spPr>
        <p:txBody>
          <a:bodyPr>
            <a:spAutoFit/>
          </a:bodyPr>
          <a:lstStyle/>
          <a:p>
            <a:r>
              <a:rPr lang="pt-BR">
                <a:latin typeface="Calibri" panose="020F0502020204030204" pitchFamily="34" charset="0"/>
              </a:rPr>
              <a:t>M</a:t>
            </a:r>
            <a:r>
              <a:rPr lang="pt-BR" baseline="-25000">
                <a:latin typeface="Calibri" panose="020F0502020204030204" pitchFamily="34" charset="0"/>
              </a:rPr>
              <a:t>P4</a:t>
            </a:r>
            <a:endParaRPr lang="pt-BR" baseline="-25000">
              <a:latin typeface="Calibri" panose="020F0502020204030204" pitchFamily="34" charset="0"/>
            </a:endParaRPr>
          </a:p>
        </p:txBody>
      </p:sp>
      <p:sp>
        <p:nvSpPr>
          <p:cNvPr id="16434" name="Rectangle 192"/>
          <p:cNvSpPr>
            <a:spLocks noChangeArrowheads="1"/>
          </p:cNvSpPr>
          <p:nvPr/>
        </p:nvSpPr>
        <p:spPr bwMode="auto">
          <a:xfrm>
            <a:off x="2749550" y="682625"/>
            <a:ext cx="581025" cy="452438"/>
          </a:xfrm>
          <a:prstGeom prst="rect">
            <a:avLst/>
          </a:prstGeom>
          <a:noFill/>
          <a:ln w="19050">
            <a:noFill/>
            <a:miter lim="800000"/>
          </a:ln>
        </p:spPr>
        <p:txBody>
          <a:bodyPr>
            <a:spAutoFit/>
          </a:bodyPr>
          <a:lstStyle/>
          <a:p>
            <a:r>
              <a:rPr lang="pt-BR" sz="1600">
                <a:latin typeface="Calibri" panose="020F0502020204030204" pitchFamily="34" charset="0"/>
              </a:rPr>
              <a:t>R</a:t>
            </a:r>
            <a:r>
              <a:rPr lang="pt-BR" sz="1600" baseline="-25000">
                <a:latin typeface="Calibri" panose="020F0502020204030204" pitchFamily="34" charset="0"/>
              </a:rPr>
              <a:t>1</a:t>
            </a:r>
            <a:endParaRPr lang="pt-BR" sz="1600" baseline="-25000">
              <a:latin typeface="Calibri" panose="020F0502020204030204" pitchFamily="34" charset="0"/>
            </a:endParaRPr>
          </a:p>
        </p:txBody>
      </p:sp>
      <p:sp>
        <p:nvSpPr>
          <p:cNvPr id="16435" name="Rectangle 193"/>
          <p:cNvSpPr>
            <a:spLocks noChangeArrowheads="1"/>
          </p:cNvSpPr>
          <p:nvPr/>
        </p:nvSpPr>
        <p:spPr bwMode="auto">
          <a:xfrm>
            <a:off x="1258888" y="2825750"/>
            <a:ext cx="728662" cy="368300"/>
          </a:xfrm>
          <a:prstGeom prst="rect">
            <a:avLst/>
          </a:prstGeom>
          <a:noFill/>
          <a:ln w="19050">
            <a:noFill/>
            <a:miter lim="800000"/>
          </a:ln>
        </p:spPr>
        <p:txBody>
          <a:bodyPr>
            <a:spAutoFit/>
          </a:bodyPr>
          <a:lstStyle/>
          <a:p>
            <a:r>
              <a:rPr lang="pt-BR">
                <a:latin typeface="Calibri" panose="020F0502020204030204" pitchFamily="34" charset="0"/>
              </a:rPr>
              <a:t>M</a:t>
            </a:r>
            <a:r>
              <a:rPr lang="pt-BR" baseline="-25000">
                <a:latin typeface="Calibri" panose="020F0502020204030204" pitchFamily="34" charset="0"/>
              </a:rPr>
              <a:t>P5</a:t>
            </a:r>
            <a:endParaRPr lang="pt-BR" baseline="-25000">
              <a:latin typeface="Calibri" panose="020F0502020204030204" pitchFamily="34" charset="0"/>
            </a:endParaRPr>
          </a:p>
        </p:txBody>
      </p:sp>
      <p:sp>
        <p:nvSpPr>
          <p:cNvPr id="16436" name="Rectangle 198"/>
          <p:cNvSpPr>
            <a:spLocks noChangeArrowheads="1"/>
          </p:cNvSpPr>
          <p:nvPr/>
        </p:nvSpPr>
        <p:spPr bwMode="auto">
          <a:xfrm>
            <a:off x="4765675" y="5730875"/>
            <a:ext cx="560388" cy="369888"/>
          </a:xfrm>
          <a:prstGeom prst="rect">
            <a:avLst/>
          </a:prstGeom>
          <a:noFill/>
          <a:ln w="19050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pt-BR">
                <a:latin typeface="Calibri" panose="020F0502020204030204" pitchFamily="34" charset="0"/>
              </a:rPr>
              <a:t>M</a:t>
            </a:r>
            <a:r>
              <a:rPr lang="pt-BR" baseline="-25000">
                <a:latin typeface="Calibri" panose="020F0502020204030204" pitchFamily="34" charset="0"/>
              </a:rPr>
              <a:t>N5</a:t>
            </a:r>
            <a:endParaRPr lang="pt-BR" baseline="-25000">
              <a:latin typeface="Calibri" panose="020F0502020204030204" pitchFamily="34" charset="0"/>
            </a:endParaRPr>
          </a:p>
        </p:txBody>
      </p:sp>
      <p:sp>
        <p:nvSpPr>
          <p:cNvPr id="16437" name="Rectangle 199"/>
          <p:cNvSpPr>
            <a:spLocks noChangeArrowheads="1"/>
          </p:cNvSpPr>
          <p:nvPr/>
        </p:nvSpPr>
        <p:spPr bwMode="auto">
          <a:xfrm>
            <a:off x="1228725" y="5935663"/>
            <a:ext cx="560388" cy="368300"/>
          </a:xfrm>
          <a:prstGeom prst="rect">
            <a:avLst/>
          </a:prstGeom>
          <a:noFill/>
          <a:ln w="19050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pt-BR">
                <a:latin typeface="Calibri" panose="020F0502020204030204" pitchFamily="34" charset="0"/>
              </a:rPr>
              <a:t>M</a:t>
            </a:r>
            <a:r>
              <a:rPr lang="pt-BR" baseline="-25000">
                <a:latin typeface="Calibri" panose="020F0502020204030204" pitchFamily="34" charset="0"/>
              </a:rPr>
              <a:t>N4</a:t>
            </a:r>
            <a:endParaRPr lang="pt-BR" baseline="-25000">
              <a:latin typeface="Calibri" panose="020F0502020204030204" pitchFamily="34" charset="0"/>
            </a:endParaRPr>
          </a:p>
        </p:txBody>
      </p:sp>
      <p:sp>
        <p:nvSpPr>
          <p:cNvPr id="16438" name="Line 203"/>
          <p:cNvSpPr>
            <a:spLocks noChangeShapeType="1"/>
          </p:cNvSpPr>
          <p:nvPr/>
        </p:nvSpPr>
        <p:spPr bwMode="auto">
          <a:xfrm>
            <a:off x="5187950" y="4694238"/>
            <a:ext cx="0" cy="6683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</p:spPr>
        <p:txBody>
          <a:bodyPr/>
          <a:lstStyle/>
          <a:p>
            <a:endParaRPr lang="pt-BR"/>
          </a:p>
        </p:txBody>
      </p:sp>
      <p:sp>
        <p:nvSpPr>
          <p:cNvPr id="16439" name="Line 204"/>
          <p:cNvSpPr>
            <a:spLocks noChangeShapeType="1"/>
          </p:cNvSpPr>
          <p:nvPr/>
        </p:nvSpPr>
        <p:spPr bwMode="auto">
          <a:xfrm flipH="1">
            <a:off x="3935413" y="2740025"/>
            <a:ext cx="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</p:spPr>
        <p:txBody>
          <a:bodyPr/>
          <a:lstStyle/>
          <a:p>
            <a:endParaRPr lang="pt-BR"/>
          </a:p>
        </p:txBody>
      </p:sp>
      <p:sp>
        <p:nvSpPr>
          <p:cNvPr id="16440" name="Line 206"/>
          <p:cNvSpPr>
            <a:spLocks noChangeShapeType="1"/>
          </p:cNvSpPr>
          <p:nvPr/>
        </p:nvSpPr>
        <p:spPr bwMode="auto">
          <a:xfrm>
            <a:off x="3373438" y="2740025"/>
            <a:ext cx="5619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</p:spPr>
        <p:txBody>
          <a:bodyPr/>
          <a:lstStyle/>
          <a:p>
            <a:endParaRPr lang="pt-BR"/>
          </a:p>
        </p:txBody>
      </p:sp>
      <p:sp>
        <p:nvSpPr>
          <p:cNvPr id="16441" name="Line 214"/>
          <p:cNvSpPr>
            <a:spLocks noChangeShapeType="1"/>
          </p:cNvSpPr>
          <p:nvPr/>
        </p:nvSpPr>
        <p:spPr bwMode="auto">
          <a:xfrm>
            <a:off x="5821363" y="3716338"/>
            <a:ext cx="0" cy="6762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pt-BR"/>
          </a:p>
        </p:txBody>
      </p:sp>
      <p:sp>
        <p:nvSpPr>
          <p:cNvPr id="16442" name="Rectangle 223"/>
          <p:cNvSpPr>
            <a:spLocks noChangeArrowheads="1"/>
          </p:cNvSpPr>
          <p:nvPr/>
        </p:nvSpPr>
        <p:spPr bwMode="auto">
          <a:xfrm>
            <a:off x="2919413" y="5692775"/>
            <a:ext cx="823912" cy="342900"/>
          </a:xfrm>
          <a:prstGeom prst="rect">
            <a:avLst/>
          </a:prstGeom>
          <a:noFill/>
          <a:ln w="19050">
            <a:noFill/>
            <a:miter lim="800000"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20000"/>
              </a:spcBef>
            </a:pPr>
            <a:r>
              <a:rPr lang="pt-BR" sz="1200">
                <a:latin typeface="Calibri" panose="020F0502020204030204" pitchFamily="34" charset="0"/>
              </a:rPr>
              <a:t>1:M1</a:t>
            </a:r>
            <a:endParaRPr lang="pt-BR" sz="1200" baseline="-25000">
              <a:latin typeface="Calibri" panose="020F0502020204030204" pitchFamily="34" charset="0"/>
            </a:endParaRPr>
          </a:p>
        </p:txBody>
      </p:sp>
      <p:sp>
        <p:nvSpPr>
          <p:cNvPr id="16443" name="Rectangle 224"/>
          <p:cNvSpPr>
            <a:spLocks noChangeArrowheads="1"/>
          </p:cNvSpPr>
          <p:nvPr/>
        </p:nvSpPr>
        <p:spPr bwMode="auto">
          <a:xfrm>
            <a:off x="2976563" y="1703388"/>
            <a:ext cx="673100" cy="276225"/>
          </a:xfrm>
          <a:prstGeom prst="rect">
            <a:avLst/>
          </a:prstGeom>
          <a:noFill/>
          <a:ln w="19050">
            <a:noFill/>
            <a:miter lim="800000"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20000"/>
              </a:spcBef>
            </a:pPr>
            <a:r>
              <a:rPr lang="pt-BR" sz="1200">
                <a:latin typeface="Calibri" panose="020F0502020204030204" pitchFamily="34" charset="0"/>
              </a:rPr>
              <a:t>1 : 1</a:t>
            </a:r>
            <a:endParaRPr lang="pt-BR" sz="1600" b="1" baseline="-25000">
              <a:latin typeface="Calibri" panose="020F0502020204030204" pitchFamily="34" charset="0"/>
            </a:endParaRPr>
          </a:p>
        </p:txBody>
      </p:sp>
      <p:sp>
        <p:nvSpPr>
          <p:cNvPr id="16444" name="Line 60"/>
          <p:cNvSpPr>
            <a:spLocks noChangeShapeType="1"/>
          </p:cNvSpPr>
          <p:nvPr/>
        </p:nvSpPr>
        <p:spPr bwMode="auto">
          <a:xfrm flipH="1" flipV="1">
            <a:off x="5924550" y="404813"/>
            <a:ext cx="0" cy="13271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</p:spPr>
        <p:txBody>
          <a:bodyPr/>
          <a:lstStyle/>
          <a:p>
            <a:endParaRPr lang="pt-BR"/>
          </a:p>
        </p:txBody>
      </p:sp>
      <p:grpSp>
        <p:nvGrpSpPr>
          <p:cNvPr id="16445" name="Group 169"/>
          <p:cNvGrpSpPr/>
          <p:nvPr/>
        </p:nvGrpSpPr>
        <p:grpSpPr bwMode="auto">
          <a:xfrm>
            <a:off x="6764338" y="1728788"/>
            <a:ext cx="523875" cy="577850"/>
            <a:chOff x="5039234" y="4977172"/>
            <a:chExt cx="503606" cy="432048"/>
          </a:xfrm>
        </p:grpSpPr>
        <p:sp>
          <p:nvSpPr>
            <p:cNvPr id="16506" name="Line 82"/>
            <p:cNvSpPr>
              <a:spLocks noChangeShapeType="1"/>
            </p:cNvSpPr>
            <p:nvPr/>
          </p:nvSpPr>
          <p:spPr bwMode="auto">
            <a:xfrm>
              <a:off x="5255952" y="4977172"/>
              <a:ext cx="0" cy="4318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6507" name="Line 83"/>
            <p:cNvSpPr>
              <a:spLocks noChangeShapeType="1"/>
            </p:cNvSpPr>
            <p:nvPr/>
          </p:nvSpPr>
          <p:spPr bwMode="auto">
            <a:xfrm flipH="1">
              <a:off x="5290812" y="4977172"/>
              <a:ext cx="1" cy="43204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6508" name="Line 84"/>
            <p:cNvSpPr>
              <a:spLocks noChangeShapeType="1"/>
            </p:cNvSpPr>
            <p:nvPr/>
          </p:nvSpPr>
          <p:spPr bwMode="auto">
            <a:xfrm>
              <a:off x="5290813" y="4977172"/>
              <a:ext cx="25202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6509" name="Line 85"/>
            <p:cNvSpPr>
              <a:spLocks noChangeShapeType="1"/>
            </p:cNvSpPr>
            <p:nvPr/>
          </p:nvSpPr>
          <p:spPr bwMode="auto">
            <a:xfrm flipV="1">
              <a:off x="5290813" y="5409220"/>
              <a:ext cx="25202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6510" name="Line 93"/>
            <p:cNvSpPr>
              <a:spLocks noChangeShapeType="1"/>
            </p:cNvSpPr>
            <p:nvPr/>
          </p:nvSpPr>
          <p:spPr bwMode="auto">
            <a:xfrm flipH="1">
              <a:off x="5039234" y="5193196"/>
              <a:ext cx="21602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6511" name="Oval 145"/>
            <p:cNvSpPr>
              <a:spLocks noChangeArrowheads="1"/>
            </p:cNvSpPr>
            <p:nvPr/>
          </p:nvSpPr>
          <p:spPr bwMode="auto">
            <a:xfrm>
              <a:off x="5184068" y="5157192"/>
              <a:ext cx="68771" cy="72008"/>
            </a:xfrm>
            <a:prstGeom prst="ellipse">
              <a:avLst/>
            </a:prstGeom>
            <a:solidFill>
              <a:schemeClr val="bg1"/>
            </a:solidFill>
            <a:ln w="19050" algn="ctr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</a:endParaRPr>
            </a:p>
          </p:txBody>
        </p:sp>
      </p:grpSp>
      <p:sp>
        <p:nvSpPr>
          <p:cNvPr id="16446" name="Line 84"/>
          <p:cNvSpPr>
            <a:spLocks noChangeShapeType="1"/>
          </p:cNvSpPr>
          <p:nvPr/>
        </p:nvSpPr>
        <p:spPr bwMode="auto">
          <a:xfrm flipH="1" flipV="1">
            <a:off x="7273925" y="400050"/>
            <a:ext cx="1588" cy="13525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</p:spPr>
        <p:txBody>
          <a:bodyPr/>
          <a:lstStyle/>
          <a:p>
            <a:endParaRPr lang="pt-BR"/>
          </a:p>
        </p:txBody>
      </p:sp>
      <p:sp>
        <p:nvSpPr>
          <p:cNvPr id="16447" name="Line 86"/>
          <p:cNvSpPr>
            <a:spLocks noChangeShapeType="1"/>
          </p:cNvSpPr>
          <p:nvPr/>
        </p:nvSpPr>
        <p:spPr bwMode="auto">
          <a:xfrm>
            <a:off x="5926138" y="3614738"/>
            <a:ext cx="0" cy="292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</p:spPr>
        <p:txBody>
          <a:bodyPr/>
          <a:lstStyle/>
          <a:p>
            <a:endParaRPr lang="pt-BR"/>
          </a:p>
        </p:txBody>
      </p:sp>
      <p:sp>
        <p:nvSpPr>
          <p:cNvPr id="111" name="Rectangle 77"/>
          <p:cNvSpPr>
            <a:spLocks noChangeArrowheads="1"/>
          </p:cNvSpPr>
          <p:nvPr/>
        </p:nvSpPr>
        <p:spPr bwMode="auto">
          <a:xfrm>
            <a:off x="5842000" y="5243513"/>
            <a:ext cx="150813" cy="530225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6449" name="Oval 111"/>
          <p:cNvSpPr>
            <a:spLocks noChangeArrowheads="1"/>
          </p:cNvSpPr>
          <p:nvPr/>
        </p:nvSpPr>
        <p:spPr bwMode="auto">
          <a:xfrm>
            <a:off x="5880100" y="4811713"/>
            <a:ext cx="74613" cy="95250"/>
          </a:xfrm>
          <a:prstGeom prst="ellipse">
            <a:avLst/>
          </a:prstGeom>
          <a:solidFill>
            <a:schemeClr val="tx1"/>
          </a:solidFill>
          <a:ln w="19050" algn="ctr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16450" name="Rectangle 149"/>
          <p:cNvSpPr>
            <a:spLocks noChangeArrowheads="1"/>
          </p:cNvSpPr>
          <p:nvPr/>
        </p:nvSpPr>
        <p:spPr bwMode="auto">
          <a:xfrm>
            <a:off x="5883275" y="1343025"/>
            <a:ext cx="693738" cy="369888"/>
          </a:xfrm>
          <a:prstGeom prst="rect">
            <a:avLst/>
          </a:prstGeom>
          <a:noFill/>
          <a:ln w="19050">
            <a:noFill/>
            <a:miter lim="800000"/>
          </a:ln>
        </p:spPr>
        <p:txBody>
          <a:bodyPr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pt-BR">
                <a:latin typeface="Calibri" panose="020F0502020204030204" pitchFamily="34" charset="0"/>
              </a:rPr>
              <a:t>M</a:t>
            </a:r>
            <a:r>
              <a:rPr lang="pt-BR" baseline="-25000">
                <a:latin typeface="Calibri" panose="020F0502020204030204" pitchFamily="34" charset="0"/>
              </a:rPr>
              <a:t>10</a:t>
            </a:r>
            <a:endParaRPr lang="pt-BR" baseline="-25000">
              <a:latin typeface="Calibri" panose="020F0502020204030204" pitchFamily="34" charset="0"/>
            </a:endParaRPr>
          </a:p>
        </p:txBody>
      </p:sp>
      <p:sp>
        <p:nvSpPr>
          <p:cNvPr id="16451" name="Rectangle 150"/>
          <p:cNvSpPr>
            <a:spLocks noChangeArrowheads="1"/>
          </p:cNvSpPr>
          <p:nvPr/>
        </p:nvSpPr>
        <p:spPr bwMode="auto">
          <a:xfrm>
            <a:off x="7242175" y="1363663"/>
            <a:ext cx="758825" cy="369887"/>
          </a:xfrm>
          <a:prstGeom prst="rect">
            <a:avLst/>
          </a:prstGeom>
          <a:noFill/>
          <a:ln w="19050">
            <a:noFill/>
            <a:miter lim="800000"/>
          </a:ln>
        </p:spPr>
        <p:txBody>
          <a:bodyPr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pt-BR">
                <a:latin typeface="Calibri" panose="020F0502020204030204" pitchFamily="34" charset="0"/>
              </a:rPr>
              <a:t>M</a:t>
            </a:r>
            <a:r>
              <a:rPr lang="pt-BR" baseline="-25000">
                <a:latin typeface="Calibri" panose="020F0502020204030204" pitchFamily="34" charset="0"/>
              </a:rPr>
              <a:t>11</a:t>
            </a:r>
            <a:endParaRPr lang="pt-BR" baseline="-25000">
              <a:latin typeface="Calibri" panose="020F0502020204030204" pitchFamily="34" charset="0"/>
            </a:endParaRPr>
          </a:p>
        </p:txBody>
      </p:sp>
      <p:sp>
        <p:nvSpPr>
          <p:cNvPr id="16452" name="Rectangle 160"/>
          <p:cNvSpPr>
            <a:spLocks noChangeArrowheads="1"/>
          </p:cNvSpPr>
          <p:nvPr/>
        </p:nvSpPr>
        <p:spPr bwMode="auto">
          <a:xfrm>
            <a:off x="5973763" y="5434013"/>
            <a:ext cx="581025" cy="369887"/>
          </a:xfrm>
          <a:prstGeom prst="rect">
            <a:avLst/>
          </a:prstGeom>
          <a:noFill/>
          <a:ln w="19050">
            <a:noFill/>
            <a:miter lim="800000"/>
          </a:ln>
        </p:spPr>
        <p:txBody>
          <a:bodyPr>
            <a:spAutoFit/>
          </a:bodyPr>
          <a:lstStyle/>
          <a:p>
            <a:r>
              <a:rPr lang="pt-BR">
                <a:latin typeface="Calibri" panose="020F0502020204030204" pitchFamily="34" charset="0"/>
              </a:rPr>
              <a:t>R</a:t>
            </a:r>
            <a:r>
              <a:rPr lang="pt-BR" baseline="-25000">
                <a:latin typeface="Calibri" panose="020F0502020204030204" pitchFamily="34" charset="0"/>
              </a:rPr>
              <a:t>3</a:t>
            </a:r>
            <a:endParaRPr lang="pt-BR" baseline="-25000">
              <a:latin typeface="Calibri" panose="020F0502020204030204" pitchFamily="34" charset="0"/>
            </a:endParaRPr>
          </a:p>
        </p:txBody>
      </p:sp>
      <p:sp>
        <p:nvSpPr>
          <p:cNvPr id="16453" name="Rectangle 141"/>
          <p:cNvSpPr>
            <a:spLocks noChangeArrowheads="1"/>
          </p:cNvSpPr>
          <p:nvPr/>
        </p:nvSpPr>
        <p:spPr bwMode="auto">
          <a:xfrm>
            <a:off x="4681538" y="1162050"/>
            <a:ext cx="1471612" cy="277813"/>
          </a:xfrm>
          <a:prstGeom prst="rect">
            <a:avLst/>
          </a:prstGeom>
          <a:noFill/>
          <a:ln w="19050">
            <a:noFill/>
            <a:miter lim="800000"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20000"/>
              </a:spcBef>
            </a:pPr>
            <a:r>
              <a:rPr lang="pt-BR" sz="1200">
                <a:latin typeface="Calibri" panose="020F0502020204030204" pitchFamily="34" charset="0"/>
              </a:rPr>
              <a:t>Mp1:M10 = M2</a:t>
            </a:r>
            <a:endParaRPr lang="pt-BR" sz="1200" baseline="-25000">
              <a:latin typeface="Calibri" panose="020F0502020204030204" pitchFamily="34" charset="0"/>
            </a:endParaRPr>
          </a:p>
        </p:txBody>
      </p:sp>
      <p:sp>
        <p:nvSpPr>
          <p:cNvPr id="118" name="Line 155"/>
          <p:cNvSpPr>
            <a:spLocks noChangeShapeType="1"/>
          </p:cNvSpPr>
          <p:nvPr/>
        </p:nvSpPr>
        <p:spPr bwMode="auto">
          <a:xfrm>
            <a:off x="7375525" y="3717925"/>
            <a:ext cx="0" cy="676275"/>
          </a:xfrm>
          <a:prstGeom prst="line">
            <a:avLst/>
          </a:prstGeom>
          <a:ln w="19050"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16455" name="Rectangle 158"/>
          <p:cNvSpPr>
            <a:spLocks noChangeArrowheads="1"/>
          </p:cNvSpPr>
          <p:nvPr/>
        </p:nvSpPr>
        <p:spPr bwMode="auto">
          <a:xfrm>
            <a:off x="6396038" y="4878388"/>
            <a:ext cx="581025" cy="369887"/>
          </a:xfrm>
          <a:prstGeom prst="rect">
            <a:avLst/>
          </a:prstGeom>
          <a:noFill/>
          <a:ln w="19050">
            <a:noFill/>
            <a:miter lim="800000"/>
          </a:ln>
        </p:spPr>
        <p:txBody>
          <a:bodyPr>
            <a:spAutoFit/>
          </a:bodyPr>
          <a:lstStyle/>
          <a:p>
            <a:r>
              <a:rPr lang="pt-BR">
                <a:latin typeface="Calibri" panose="020F0502020204030204" pitchFamily="34" charset="0"/>
              </a:rPr>
              <a:t>R</a:t>
            </a:r>
            <a:r>
              <a:rPr lang="pt-BR" baseline="-25000">
                <a:latin typeface="Calibri" panose="020F0502020204030204" pitchFamily="34" charset="0"/>
              </a:rPr>
              <a:t>2</a:t>
            </a:r>
            <a:endParaRPr lang="pt-BR" baseline="-25000">
              <a:latin typeface="Calibri" panose="020F0502020204030204" pitchFamily="34" charset="0"/>
            </a:endParaRPr>
          </a:p>
        </p:txBody>
      </p:sp>
      <p:sp>
        <p:nvSpPr>
          <p:cNvPr id="16456" name="Rectangle 182"/>
          <p:cNvSpPr>
            <a:spLocks noChangeArrowheads="1"/>
          </p:cNvSpPr>
          <p:nvPr/>
        </p:nvSpPr>
        <p:spPr bwMode="auto">
          <a:xfrm>
            <a:off x="3419475" y="5943600"/>
            <a:ext cx="558800" cy="368300"/>
          </a:xfrm>
          <a:prstGeom prst="rect">
            <a:avLst/>
          </a:prstGeom>
          <a:noFill/>
          <a:ln w="19050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pt-BR">
                <a:latin typeface="Calibri" panose="020F0502020204030204" pitchFamily="34" charset="0"/>
              </a:rPr>
              <a:t>M</a:t>
            </a:r>
            <a:r>
              <a:rPr lang="pt-BR" baseline="-25000">
                <a:latin typeface="Calibri" panose="020F0502020204030204" pitchFamily="34" charset="0"/>
              </a:rPr>
              <a:t>N2</a:t>
            </a:r>
            <a:endParaRPr lang="pt-BR" baseline="-25000">
              <a:latin typeface="Calibri" panose="020F0502020204030204" pitchFamily="34" charset="0"/>
            </a:endParaRPr>
          </a:p>
        </p:txBody>
      </p:sp>
      <p:sp>
        <p:nvSpPr>
          <p:cNvPr id="16457" name="Rectangle 182"/>
          <p:cNvSpPr>
            <a:spLocks noChangeArrowheads="1"/>
          </p:cNvSpPr>
          <p:nvPr/>
        </p:nvSpPr>
        <p:spPr bwMode="auto">
          <a:xfrm>
            <a:off x="3919538" y="4999038"/>
            <a:ext cx="560387" cy="369887"/>
          </a:xfrm>
          <a:prstGeom prst="rect">
            <a:avLst/>
          </a:prstGeom>
          <a:noFill/>
          <a:ln w="19050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pt-BR">
                <a:latin typeface="Calibri" panose="020F0502020204030204" pitchFamily="34" charset="0"/>
              </a:rPr>
              <a:t>M</a:t>
            </a:r>
            <a:r>
              <a:rPr lang="pt-BR" baseline="-25000">
                <a:latin typeface="Calibri" panose="020F0502020204030204" pitchFamily="34" charset="0"/>
              </a:rPr>
              <a:t>N3</a:t>
            </a:r>
            <a:endParaRPr lang="pt-BR" baseline="-25000">
              <a:latin typeface="Calibri" panose="020F0502020204030204" pitchFamily="34" charset="0"/>
            </a:endParaRPr>
          </a:p>
        </p:txBody>
      </p:sp>
      <p:sp>
        <p:nvSpPr>
          <p:cNvPr id="16458" name="Rectangle 215"/>
          <p:cNvSpPr>
            <a:spLocks noChangeArrowheads="1"/>
          </p:cNvSpPr>
          <p:nvPr/>
        </p:nvSpPr>
        <p:spPr bwMode="auto">
          <a:xfrm>
            <a:off x="5343525" y="3921125"/>
            <a:ext cx="623888" cy="342900"/>
          </a:xfrm>
          <a:prstGeom prst="rect">
            <a:avLst/>
          </a:prstGeom>
          <a:noFill/>
          <a:ln w="19050">
            <a:noFill/>
            <a:miter lim="800000"/>
          </a:ln>
        </p:spPr>
        <p:txBody>
          <a:bodyPr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pt-BR" sz="1600">
                <a:latin typeface="Calibri" panose="020F0502020204030204" pitchFamily="34" charset="0"/>
              </a:rPr>
              <a:t>I</a:t>
            </a:r>
            <a:r>
              <a:rPr lang="pt-BR" sz="1600" baseline="-25000">
                <a:latin typeface="Calibri" panose="020F0502020204030204" pitchFamily="34" charset="0"/>
              </a:rPr>
              <a:t>PTAT</a:t>
            </a:r>
            <a:endParaRPr lang="pt-BR" sz="1600" baseline="-25000">
              <a:latin typeface="Calibri" panose="020F0502020204030204" pitchFamily="34" charset="0"/>
            </a:endParaRPr>
          </a:p>
        </p:txBody>
      </p:sp>
      <p:sp>
        <p:nvSpPr>
          <p:cNvPr id="16459" name="Oval 117"/>
          <p:cNvSpPr>
            <a:spLocks noChangeArrowheads="1"/>
          </p:cNvSpPr>
          <p:nvPr/>
        </p:nvSpPr>
        <p:spPr bwMode="auto">
          <a:xfrm>
            <a:off x="5395913" y="3275013"/>
            <a:ext cx="74612" cy="96837"/>
          </a:xfrm>
          <a:prstGeom prst="ellipse">
            <a:avLst/>
          </a:prstGeom>
          <a:solidFill>
            <a:schemeClr val="tx1"/>
          </a:solidFill>
          <a:ln w="19050" algn="ctr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16460" name="Rectangle 140"/>
          <p:cNvSpPr>
            <a:spLocks noChangeArrowheads="1"/>
          </p:cNvSpPr>
          <p:nvPr/>
        </p:nvSpPr>
        <p:spPr bwMode="auto">
          <a:xfrm>
            <a:off x="1193800" y="4051300"/>
            <a:ext cx="495300" cy="371475"/>
          </a:xfrm>
          <a:prstGeom prst="rect">
            <a:avLst/>
          </a:prstGeom>
          <a:noFill/>
          <a:ln w="19050">
            <a:noFill/>
            <a:miter lim="800000"/>
          </a:ln>
        </p:spPr>
        <p:txBody>
          <a:bodyPr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pt-BR" sz="1200">
                <a:latin typeface="Calibri" panose="020F0502020204030204" pitchFamily="34" charset="0"/>
              </a:rPr>
              <a:t>a</a:t>
            </a:r>
            <a:endParaRPr lang="pt-BR" sz="1200" baseline="-25000">
              <a:latin typeface="Calibri" panose="020F0502020204030204" pitchFamily="34" charset="0"/>
            </a:endParaRPr>
          </a:p>
        </p:txBody>
      </p:sp>
      <p:sp>
        <p:nvSpPr>
          <p:cNvPr id="16461" name="Rectangle 140"/>
          <p:cNvSpPr>
            <a:spLocks noChangeArrowheads="1"/>
          </p:cNvSpPr>
          <p:nvPr/>
        </p:nvSpPr>
        <p:spPr bwMode="auto">
          <a:xfrm>
            <a:off x="3279775" y="2724150"/>
            <a:ext cx="496888" cy="369888"/>
          </a:xfrm>
          <a:prstGeom prst="rect">
            <a:avLst/>
          </a:prstGeom>
          <a:noFill/>
          <a:ln w="19050">
            <a:noFill/>
            <a:miter lim="800000"/>
          </a:ln>
        </p:spPr>
        <p:txBody>
          <a:bodyPr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pt-BR" sz="1200">
                <a:latin typeface="Calibri" panose="020F0502020204030204" pitchFamily="34" charset="0"/>
              </a:rPr>
              <a:t>b</a:t>
            </a:r>
            <a:endParaRPr lang="pt-BR" sz="1200" baseline="-25000">
              <a:latin typeface="Calibri" panose="020F0502020204030204" pitchFamily="34" charset="0"/>
            </a:endParaRPr>
          </a:p>
        </p:txBody>
      </p:sp>
      <p:sp>
        <p:nvSpPr>
          <p:cNvPr id="16462" name="Rectangle 140"/>
          <p:cNvSpPr>
            <a:spLocks noChangeArrowheads="1"/>
          </p:cNvSpPr>
          <p:nvPr/>
        </p:nvSpPr>
        <p:spPr bwMode="auto">
          <a:xfrm>
            <a:off x="2994025" y="4532313"/>
            <a:ext cx="495300" cy="371475"/>
          </a:xfrm>
          <a:prstGeom prst="rect">
            <a:avLst/>
          </a:prstGeom>
          <a:noFill/>
          <a:ln w="19050">
            <a:noFill/>
            <a:miter lim="800000"/>
          </a:ln>
        </p:spPr>
        <p:txBody>
          <a:bodyPr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pt-BR" sz="1200">
                <a:latin typeface="Calibri" panose="020F0502020204030204" pitchFamily="34" charset="0"/>
              </a:rPr>
              <a:t>d</a:t>
            </a:r>
            <a:endParaRPr lang="pt-BR" sz="1200" baseline="-25000">
              <a:latin typeface="Calibri" panose="020F0502020204030204" pitchFamily="34" charset="0"/>
            </a:endParaRPr>
          </a:p>
        </p:txBody>
      </p:sp>
      <p:sp>
        <p:nvSpPr>
          <p:cNvPr id="16463" name="Rectangle 140"/>
          <p:cNvSpPr>
            <a:spLocks noChangeArrowheads="1"/>
          </p:cNvSpPr>
          <p:nvPr/>
        </p:nvSpPr>
        <p:spPr bwMode="auto">
          <a:xfrm>
            <a:off x="4794250" y="4392613"/>
            <a:ext cx="496888" cy="369887"/>
          </a:xfrm>
          <a:prstGeom prst="rect">
            <a:avLst/>
          </a:prstGeom>
          <a:noFill/>
          <a:ln w="19050">
            <a:noFill/>
            <a:miter lim="800000"/>
          </a:ln>
        </p:spPr>
        <p:txBody>
          <a:bodyPr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pt-BR" sz="1200">
                <a:latin typeface="Calibri" panose="020F0502020204030204" pitchFamily="34" charset="0"/>
              </a:rPr>
              <a:t>c</a:t>
            </a:r>
            <a:endParaRPr lang="pt-BR" sz="1200" baseline="-25000">
              <a:latin typeface="Calibri" panose="020F0502020204030204" pitchFamily="34" charset="0"/>
            </a:endParaRPr>
          </a:p>
        </p:txBody>
      </p:sp>
      <p:sp>
        <p:nvSpPr>
          <p:cNvPr id="16464" name="Rectangle 140"/>
          <p:cNvSpPr>
            <a:spLocks noChangeArrowheads="1"/>
          </p:cNvSpPr>
          <p:nvPr/>
        </p:nvSpPr>
        <p:spPr bwMode="auto">
          <a:xfrm>
            <a:off x="2678113" y="1300163"/>
            <a:ext cx="495300" cy="371475"/>
          </a:xfrm>
          <a:prstGeom prst="rect">
            <a:avLst/>
          </a:prstGeom>
          <a:noFill/>
          <a:ln w="19050">
            <a:noFill/>
            <a:miter lim="800000"/>
          </a:ln>
        </p:spPr>
        <p:txBody>
          <a:bodyPr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pt-BR" sz="1200">
                <a:latin typeface="Calibri" panose="020F0502020204030204" pitchFamily="34" charset="0"/>
              </a:rPr>
              <a:t>j</a:t>
            </a:r>
            <a:endParaRPr lang="pt-BR" sz="1200" baseline="-25000">
              <a:latin typeface="Calibri" panose="020F0502020204030204" pitchFamily="34" charset="0"/>
            </a:endParaRPr>
          </a:p>
        </p:txBody>
      </p:sp>
      <p:sp>
        <p:nvSpPr>
          <p:cNvPr id="16465" name="Rectangle 140"/>
          <p:cNvSpPr>
            <a:spLocks noChangeArrowheads="1"/>
          </p:cNvSpPr>
          <p:nvPr/>
        </p:nvSpPr>
        <p:spPr bwMode="auto">
          <a:xfrm>
            <a:off x="2722563" y="3036888"/>
            <a:ext cx="495300" cy="371475"/>
          </a:xfrm>
          <a:prstGeom prst="rect">
            <a:avLst/>
          </a:prstGeom>
          <a:noFill/>
          <a:ln w="19050">
            <a:noFill/>
            <a:miter lim="800000"/>
          </a:ln>
        </p:spPr>
        <p:txBody>
          <a:bodyPr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pt-BR" sz="1200">
                <a:latin typeface="Calibri" panose="020F0502020204030204" pitchFamily="34" charset="0"/>
              </a:rPr>
              <a:t>f</a:t>
            </a:r>
            <a:endParaRPr lang="pt-BR" sz="1200" baseline="-25000">
              <a:latin typeface="Calibri" panose="020F0502020204030204" pitchFamily="34" charset="0"/>
            </a:endParaRPr>
          </a:p>
        </p:txBody>
      </p:sp>
      <p:sp>
        <p:nvSpPr>
          <p:cNvPr id="16466" name="Rectangle 140"/>
          <p:cNvSpPr>
            <a:spLocks noChangeArrowheads="1"/>
          </p:cNvSpPr>
          <p:nvPr/>
        </p:nvSpPr>
        <p:spPr bwMode="auto">
          <a:xfrm>
            <a:off x="3692525" y="5022850"/>
            <a:ext cx="495300" cy="371475"/>
          </a:xfrm>
          <a:prstGeom prst="rect">
            <a:avLst/>
          </a:prstGeom>
          <a:noFill/>
          <a:ln w="19050">
            <a:noFill/>
            <a:miter lim="800000"/>
          </a:ln>
        </p:spPr>
        <p:txBody>
          <a:bodyPr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pt-BR" sz="1200">
                <a:latin typeface="Calibri" panose="020F0502020204030204" pitchFamily="34" charset="0"/>
              </a:rPr>
              <a:t>e</a:t>
            </a:r>
            <a:endParaRPr lang="pt-BR" sz="1200" baseline="-25000">
              <a:latin typeface="Calibri" panose="020F0502020204030204" pitchFamily="34" charset="0"/>
            </a:endParaRPr>
          </a:p>
        </p:txBody>
      </p:sp>
      <p:sp>
        <p:nvSpPr>
          <p:cNvPr id="16467" name="Rectangle 140"/>
          <p:cNvSpPr>
            <a:spLocks noChangeArrowheads="1"/>
          </p:cNvSpPr>
          <p:nvPr/>
        </p:nvSpPr>
        <p:spPr bwMode="auto">
          <a:xfrm>
            <a:off x="5902325" y="4525963"/>
            <a:ext cx="495300" cy="369887"/>
          </a:xfrm>
          <a:prstGeom prst="rect">
            <a:avLst/>
          </a:prstGeom>
          <a:noFill/>
          <a:ln w="19050">
            <a:noFill/>
            <a:miter lim="800000"/>
          </a:ln>
        </p:spPr>
        <p:txBody>
          <a:bodyPr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pt-BR" sz="1200">
                <a:latin typeface="Calibri" panose="020F0502020204030204" pitchFamily="34" charset="0"/>
              </a:rPr>
              <a:t>s</a:t>
            </a:r>
            <a:endParaRPr lang="pt-BR" sz="1200" baseline="-25000">
              <a:latin typeface="Calibri" panose="020F0502020204030204" pitchFamily="34" charset="0"/>
            </a:endParaRPr>
          </a:p>
        </p:txBody>
      </p:sp>
      <p:sp>
        <p:nvSpPr>
          <p:cNvPr id="16468" name="Line 65"/>
          <p:cNvSpPr>
            <a:spLocks noChangeShapeType="1"/>
          </p:cNvSpPr>
          <p:nvPr/>
        </p:nvSpPr>
        <p:spPr bwMode="auto">
          <a:xfrm flipH="1">
            <a:off x="5932488" y="2303463"/>
            <a:ext cx="0" cy="7334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</p:spPr>
        <p:txBody>
          <a:bodyPr/>
          <a:lstStyle/>
          <a:p>
            <a:endParaRPr lang="pt-BR"/>
          </a:p>
        </p:txBody>
      </p:sp>
      <p:sp>
        <p:nvSpPr>
          <p:cNvPr id="16469" name="Rectangle 140"/>
          <p:cNvSpPr>
            <a:spLocks noChangeArrowheads="1"/>
          </p:cNvSpPr>
          <p:nvPr/>
        </p:nvSpPr>
        <p:spPr bwMode="auto">
          <a:xfrm>
            <a:off x="5146675" y="3178175"/>
            <a:ext cx="496888" cy="369888"/>
          </a:xfrm>
          <a:prstGeom prst="rect">
            <a:avLst/>
          </a:prstGeom>
          <a:noFill/>
          <a:ln w="19050">
            <a:noFill/>
            <a:miter lim="800000"/>
          </a:ln>
        </p:spPr>
        <p:txBody>
          <a:bodyPr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pt-BR" sz="1200">
                <a:latin typeface="Calibri" panose="020F0502020204030204" pitchFamily="34" charset="0"/>
              </a:rPr>
              <a:t>a</a:t>
            </a:r>
            <a:endParaRPr lang="pt-BR" sz="1200" baseline="-25000">
              <a:latin typeface="Calibri" panose="020F0502020204030204" pitchFamily="34" charset="0"/>
            </a:endParaRPr>
          </a:p>
        </p:txBody>
      </p:sp>
      <p:sp>
        <p:nvSpPr>
          <p:cNvPr id="16470" name="Rectangle 140"/>
          <p:cNvSpPr>
            <a:spLocks noChangeArrowheads="1"/>
          </p:cNvSpPr>
          <p:nvPr/>
        </p:nvSpPr>
        <p:spPr bwMode="auto">
          <a:xfrm>
            <a:off x="5360988" y="2671763"/>
            <a:ext cx="750887" cy="368300"/>
          </a:xfrm>
          <a:prstGeom prst="rect">
            <a:avLst/>
          </a:prstGeom>
          <a:noFill/>
          <a:ln w="19050">
            <a:noFill/>
            <a:miter lim="800000"/>
          </a:ln>
        </p:spPr>
        <p:txBody>
          <a:bodyPr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pt-BR">
                <a:latin typeface="Calibri" panose="020F0502020204030204" pitchFamily="34" charset="0"/>
              </a:rPr>
              <a:t>M</a:t>
            </a:r>
            <a:r>
              <a:rPr lang="pt-BR" baseline="-25000">
                <a:latin typeface="Calibri" panose="020F0502020204030204" pitchFamily="34" charset="0"/>
              </a:rPr>
              <a:t>C10</a:t>
            </a:r>
            <a:endParaRPr lang="pt-BR" baseline="-25000">
              <a:latin typeface="Calibri" panose="020F0502020204030204" pitchFamily="34" charset="0"/>
            </a:endParaRPr>
          </a:p>
        </p:txBody>
      </p:sp>
      <p:sp>
        <p:nvSpPr>
          <p:cNvPr id="16471" name="Rectangle 140"/>
          <p:cNvSpPr>
            <a:spLocks noChangeArrowheads="1"/>
          </p:cNvSpPr>
          <p:nvPr/>
        </p:nvSpPr>
        <p:spPr bwMode="auto">
          <a:xfrm>
            <a:off x="5921375" y="2419350"/>
            <a:ext cx="495300" cy="371475"/>
          </a:xfrm>
          <a:prstGeom prst="rect">
            <a:avLst/>
          </a:prstGeom>
          <a:noFill/>
          <a:ln w="19050">
            <a:noFill/>
            <a:miter lim="800000"/>
          </a:ln>
        </p:spPr>
        <p:txBody>
          <a:bodyPr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pt-BR" sz="1200">
                <a:latin typeface="Calibri" panose="020F0502020204030204" pitchFamily="34" charset="0"/>
              </a:rPr>
              <a:t>t</a:t>
            </a:r>
            <a:endParaRPr lang="pt-BR" sz="1200" baseline="-25000">
              <a:latin typeface="Calibri" panose="020F0502020204030204" pitchFamily="34" charset="0"/>
            </a:endParaRPr>
          </a:p>
        </p:txBody>
      </p:sp>
      <p:cxnSp>
        <p:nvCxnSpPr>
          <p:cNvPr id="137" name="Conector Reto 136"/>
          <p:cNvCxnSpPr/>
          <p:nvPr/>
        </p:nvCxnSpPr>
        <p:spPr>
          <a:xfrm flipH="1">
            <a:off x="7291388" y="2289175"/>
            <a:ext cx="1587" cy="7588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73" name="Rectangle 150"/>
          <p:cNvSpPr>
            <a:spLocks noChangeArrowheads="1"/>
          </p:cNvSpPr>
          <p:nvPr/>
        </p:nvSpPr>
        <p:spPr bwMode="auto">
          <a:xfrm>
            <a:off x="7286625" y="2681288"/>
            <a:ext cx="581025" cy="368300"/>
          </a:xfrm>
          <a:prstGeom prst="rect">
            <a:avLst/>
          </a:prstGeom>
          <a:noFill/>
          <a:ln w="19050">
            <a:noFill/>
            <a:miter lim="800000"/>
          </a:ln>
        </p:spPr>
        <p:txBody>
          <a:bodyPr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pt-BR">
                <a:latin typeface="Calibri" panose="020F0502020204030204" pitchFamily="34" charset="0"/>
              </a:rPr>
              <a:t>M</a:t>
            </a:r>
            <a:r>
              <a:rPr lang="pt-BR" baseline="-25000">
                <a:latin typeface="Calibri" panose="020F0502020204030204" pitchFamily="34" charset="0"/>
              </a:rPr>
              <a:t>12</a:t>
            </a:r>
            <a:endParaRPr lang="pt-BR" baseline="-25000">
              <a:latin typeface="Calibri" panose="020F0502020204030204" pitchFamily="34" charset="0"/>
            </a:endParaRPr>
          </a:p>
        </p:txBody>
      </p:sp>
      <p:grpSp>
        <p:nvGrpSpPr>
          <p:cNvPr id="16474" name="Group 162"/>
          <p:cNvGrpSpPr/>
          <p:nvPr/>
        </p:nvGrpSpPr>
        <p:grpSpPr bwMode="auto">
          <a:xfrm>
            <a:off x="6767513" y="3038475"/>
            <a:ext cx="522287" cy="577850"/>
            <a:chOff x="5039234" y="4977172"/>
            <a:chExt cx="503606" cy="432048"/>
          </a:xfrm>
        </p:grpSpPr>
        <p:sp>
          <p:nvSpPr>
            <p:cNvPr id="16500" name="Line 82"/>
            <p:cNvSpPr>
              <a:spLocks noChangeShapeType="1"/>
            </p:cNvSpPr>
            <p:nvPr/>
          </p:nvSpPr>
          <p:spPr bwMode="auto">
            <a:xfrm>
              <a:off x="5255952" y="4977172"/>
              <a:ext cx="0" cy="4318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6501" name="Line 83"/>
            <p:cNvSpPr>
              <a:spLocks noChangeShapeType="1"/>
            </p:cNvSpPr>
            <p:nvPr/>
          </p:nvSpPr>
          <p:spPr bwMode="auto">
            <a:xfrm flipH="1">
              <a:off x="5290812" y="4977172"/>
              <a:ext cx="1" cy="43204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6502" name="Line 84"/>
            <p:cNvSpPr>
              <a:spLocks noChangeShapeType="1"/>
            </p:cNvSpPr>
            <p:nvPr/>
          </p:nvSpPr>
          <p:spPr bwMode="auto">
            <a:xfrm>
              <a:off x="5290813" y="4977172"/>
              <a:ext cx="25202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6503" name="Line 85"/>
            <p:cNvSpPr>
              <a:spLocks noChangeShapeType="1"/>
            </p:cNvSpPr>
            <p:nvPr/>
          </p:nvSpPr>
          <p:spPr bwMode="auto">
            <a:xfrm flipV="1">
              <a:off x="5290813" y="5409220"/>
              <a:ext cx="25202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6504" name="Line 93"/>
            <p:cNvSpPr>
              <a:spLocks noChangeShapeType="1"/>
            </p:cNvSpPr>
            <p:nvPr/>
          </p:nvSpPr>
          <p:spPr bwMode="auto">
            <a:xfrm flipH="1">
              <a:off x="5039234" y="5193196"/>
              <a:ext cx="21602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6505" name="Oval 145"/>
            <p:cNvSpPr>
              <a:spLocks noChangeArrowheads="1"/>
            </p:cNvSpPr>
            <p:nvPr/>
          </p:nvSpPr>
          <p:spPr bwMode="auto">
            <a:xfrm>
              <a:off x="5184068" y="5157192"/>
              <a:ext cx="68771" cy="72008"/>
            </a:xfrm>
            <a:prstGeom prst="ellipse">
              <a:avLst/>
            </a:prstGeom>
            <a:solidFill>
              <a:schemeClr val="bg1"/>
            </a:solidFill>
            <a:ln w="19050" algn="ctr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</a:endParaRPr>
            </a:p>
          </p:txBody>
        </p:sp>
      </p:grpSp>
      <p:sp>
        <p:nvSpPr>
          <p:cNvPr id="16475" name="Rectangle 140"/>
          <p:cNvSpPr>
            <a:spLocks noChangeArrowheads="1"/>
          </p:cNvSpPr>
          <p:nvPr/>
        </p:nvSpPr>
        <p:spPr bwMode="auto">
          <a:xfrm>
            <a:off x="7046913" y="2392363"/>
            <a:ext cx="495300" cy="371475"/>
          </a:xfrm>
          <a:prstGeom prst="rect">
            <a:avLst/>
          </a:prstGeom>
          <a:noFill/>
          <a:ln w="19050">
            <a:noFill/>
            <a:miter lim="800000"/>
          </a:ln>
        </p:spPr>
        <p:txBody>
          <a:bodyPr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1200">
                <a:latin typeface="Calibri" panose="020F0502020204030204" pitchFamily="34" charset="0"/>
              </a:rPr>
              <a:t>y</a:t>
            </a:r>
            <a:endParaRPr lang="pt-BR" sz="1200" baseline="-25000">
              <a:latin typeface="Calibri" panose="020F0502020204030204" pitchFamily="34" charset="0"/>
            </a:endParaRPr>
          </a:p>
        </p:txBody>
      </p:sp>
      <p:cxnSp>
        <p:nvCxnSpPr>
          <p:cNvPr id="147" name="Conector Reto 146"/>
          <p:cNvCxnSpPr>
            <a:stCxn id="16548" idx="1"/>
            <a:endCxn id="16510" idx="1"/>
          </p:cNvCxnSpPr>
          <p:nvPr/>
        </p:nvCxnSpPr>
        <p:spPr>
          <a:xfrm flipV="1">
            <a:off x="3260725" y="2017713"/>
            <a:ext cx="3503613" cy="158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onector Reto 147"/>
          <p:cNvCxnSpPr/>
          <p:nvPr/>
        </p:nvCxnSpPr>
        <p:spPr>
          <a:xfrm>
            <a:off x="1416050" y="6524625"/>
            <a:ext cx="6251575" cy="952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Conector Reto 148"/>
          <p:cNvCxnSpPr>
            <a:stCxn id="16504" idx="1"/>
            <a:endCxn id="170" idx="1"/>
          </p:cNvCxnSpPr>
          <p:nvPr/>
        </p:nvCxnSpPr>
        <p:spPr>
          <a:xfrm flipH="1" flipV="1">
            <a:off x="5410200" y="3325813"/>
            <a:ext cx="1357313" cy="158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Conector Reto 149"/>
          <p:cNvCxnSpPr>
            <a:endCxn id="16449" idx="6"/>
          </p:cNvCxnSpPr>
          <p:nvPr/>
        </p:nvCxnSpPr>
        <p:spPr>
          <a:xfrm flipH="1">
            <a:off x="5954713" y="4849813"/>
            <a:ext cx="1350962" cy="95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Conector Reto 150"/>
          <p:cNvCxnSpPr>
            <a:stCxn id="16503" idx="1"/>
            <a:endCxn id="16492" idx="4"/>
          </p:cNvCxnSpPr>
          <p:nvPr/>
        </p:nvCxnSpPr>
        <p:spPr>
          <a:xfrm>
            <a:off x="7289800" y="3616325"/>
            <a:ext cx="12700" cy="12827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Rectangle 77"/>
          <p:cNvSpPr>
            <a:spLocks noChangeArrowheads="1"/>
          </p:cNvSpPr>
          <p:nvPr/>
        </p:nvSpPr>
        <p:spPr bwMode="auto">
          <a:xfrm rot="16200000">
            <a:off x="6607175" y="4559300"/>
            <a:ext cx="133350" cy="5969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6482" name="Rectangle 140"/>
          <p:cNvSpPr>
            <a:spLocks noChangeArrowheads="1"/>
          </p:cNvSpPr>
          <p:nvPr/>
        </p:nvSpPr>
        <p:spPr bwMode="auto">
          <a:xfrm>
            <a:off x="7034213" y="4541838"/>
            <a:ext cx="323850" cy="311150"/>
          </a:xfrm>
          <a:prstGeom prst="rect">
            <a:avLst/>
          </a:prstGeom>
          <a:noFill/>
          <a:ln w="19050">
            <a:noFill/>
            <a:miter lim="800000"/>
          </a:ln>
        </p:spPr>
        <p:txBody>
          <a:bodyPr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1200">
                <a:latin typeface="Calibri" panose="020F0502020204030204" pitchFamily="34" charset="0"/>
              </a:rPr>
              <a:t>u</a:t>
            </a:r>
            <a:endParaRPr lang="pt-BR" sz="1200" baseline="-25000">
              <a:latin typeface="Calibri" panose="020F0502020204030204" pitchFamily="34" charset="0"/>
            </a:endParaRPr>
          </a:p>
        </p:txBody>
      </p:sp>
      <p:cxnSp>
        <p:nvCxnSpPr>
          <p:cNvPr id="154" name="Conector Reto 153"/>
          <p:cNvCxnSpPr/>
          <p:nvPr/>
        </p:nvCxnSpPr>
        <p:spPr>
          <a:xfrm flipV="1">
            <a:off x="1412875" y="400050"/>
            <a:ext cx="6340475" cy="793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Conector Reto 154"/>
          <p:cNvCxnSpPr/>
          <p:nvPr/>
        </p:nvCxnSpPr>
        <p:spPr>
          <a:xfrm flipH="1">
            <a:off x="7513638" y="5321300"/>
            <a:ext cx="1587" cy="3937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Conector de Seta Reta 155"/>
          <p:cNvCxnSpPr/>
          <p:nvPr/>
        </p:nvCxnSpPr>
        <p:spPr>
          <a:xfrm>
            <a:off x="7304088" y="5295900"/>
            <a:ext cx="211137" cy="115888"/>
          </a:xfrm>
          <a:prstGeom prst="straightConnector1">
            <a:avLst/>
          </a:prstGeom>
          <a:ln w="19050">
            <a:solidFill>
              <a:schemeClr val="tx1"/>
            </a:solidFill>
            <a:headEnd type="none"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Conector Reto 156"/>
          <p:cNvCxnSpPr/>
          <p:nvPr/>
        </p:nvCxnSpPr>
        <p:spPr>
          <a:xfrm flipH="1">
            <a:off x="7343775" y="5646738"/>
            <a:ext cx="161925" cy="873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Conector Reto 157"/>
          <p:cNvCxnSpPr/>
          <p:nvPr/>
        </p:nvCxnSpPr>
        <p:spPr>
          <a:xfrm flipH="1" flipV="1">
            <a:off x="7296150" y="4848225"/>
            <a:ext cx="12700" cy="4603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Conector Reto 158"/>
          <p:cNvCxnSpPr/>
          <p:nvPr/>
        </p:nvCxnSpPr>
        <p:spPr>
          <a:xfrm flipV="1">
            <a:off x="7505700" y="5510213"/>
            <a:ext cx="222250" cy="476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Forma livre 160"/>
          <p:cNvSpPr/>
          <p:nvPr/>
        </p:nvSpPr>
        <p:spPr>
          <a:xfrm>
            <a:off x="7305675" y="4859338"/>
            <a:ext cx="415925" cy="647700"/>
          </a:xfrm>
          <a:custGeom>
            <a:avLst/>
            <a:gdLst>
              <a:gd name="connsiteX0" fmla="*/ 0 w 314325"/>
              <a:gd name="connsiteY0" fmla="*/ 0 h 404812"/>
              <a:gd name="connsiteX1" fmla="*/ 314325 w 314325"/>
              <a:gd name="connsiteY1" fmla="*/ 0 h 404812"/>
              <a:gd name="connsiteX2" fmla="*/ 314325 w 314325"/>
              <a:gd name="connsiteY2" fmla="*/ 404812 h 404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4325" h="404812">
                <a:moveTo>
                  <a:pt x="0" y="0"/>
                </a:moveTo>
                <a:lnTo>
                  <a:pt x="314325" y="0"/>
                </a:lnTo>
                <a:lnTo>
                  <a:pt x="314325" y="404812"/>
                </a:lnTo>
              </a:path>
            </a:pathLst>
          </a:cu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16490" name="Line 142"/>
          <p:cNvSpPr>
            <a:spLocks noChangeShapeType="1"/>
          </p:cNvSpPr>
          <p:nvPr/>
        </p:nvSpPr>
        <p:spPr bwMode="auto">
          <a:xfrm flipH="1">
            <a:off x="7351713" y="5722938"/>
            <a:ext cx="1587" cy="8207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</p:spPr>
        <p:txBody>
          <a:bodyPr/>
          <a:lstStyle/>
          <a:p>
            <a:endParaRPr lang="pt-BR"/>
          </a:p>
        </p:txBody>
      </p:sp>
      <p:sp>
        <p:nvSpPr>
          <p:cNvPr id="16491" name="Rectangle 150"/>
          <p:cNvSpPr>
            <a:spLocks noChangeArrowheads="1"/>
          </p:cNvSpPr>
          <p:nvPr/>
        </p:nvSpPr>
        <p:spPr bwMode="auto">
          <a:xfrm>
            <a:off x="6986588" y="5626100"/>
            <a:ext cx="558800" cy="381000"/>
          </a:xfrm>
          <a:prstGeom prst="rect">
            <a:avLst/>
          </a:prstGeom>
          <a:noFill/>
          <a:ln w="19050">
            <a:noFill/>
            <a:miter lim="800000"/>
          </a:ln>
        </p:spPr>
        <p:txBody>
          <a:bodyPr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pt-BR">
                <a:latin typeface="Calibri" panose="020F0502020204030204" pitchFamily="34" charset="0"/>
              </a:rPr>
              <a:t>Q</a:t>
            </a:r>
            <a:r>
              <a:rPr lang="pt-BR" baseline="-25000">
                <a:latin typeface="Calibri" panose="020F0502020204030204" pitchFamily="34" charset="0"/>
              </a:rPr>
              <a:t>1</a:t>
            </a:r>
            <a:endParaRPr lang="pt-BR" baseline="-25000">
              <a:latin typeface="Calibri" panose="020F0502020204030204" pitchFamily="34" charset="0"/>
            </a:endParaRPr>
          </a:p>
        </p:txBody>
      </p:sp>
      <p:sp>
        <p:nvSpPr>
          <p:cNvPr id="16492" name="Oval 111"/>
          <p:cNvSpPr>
            <a:spLocks noChangeArrowheads="1"/>
          </p:cNvSpPr>
          <p:nvPr/>
        </p:nvSpPr>
        <p:spPr bwMode="auto">
          <a:xfrm>
            <a:off x="7265988" y="4803775"/>
            <a:ext cx="73025" cy="95250"/>
          </a:xfrm>
          <a:prstGeom prst="ellipse">
            <a:avLst/>
          </a:prstGeom>
          <a:solidFill>
            <a:schemeClr val="tx1"/>
          </a:solidFill>
          <a:ln w="19050" algn="ctr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</a:endParaRPr>
          </a:p>
        </p:txBody>
      </p:sp>
      <p:grpSp>
        <p:nvGrpSpPr>
          <p:cNvPr id="165" name="Group 162"/>
          <p:cNvGrpSpPr/>
          <p:nvPr/>
        </p:nvGrpSpPr>
        <p:grpSpPr bwMode="auto">
          <a:xfrm>
            <a:off x="5410665" y="3037225"/>
            <a:ext cx="522032" cy="578301"/>
            <a:chOff x="5039234" y="4977172"/>
            <a:chExt cx="503606" cy="432048"/>
          </a:xfrm>
          <a:solidFill>
            <a:schemeClr val="bg1"/>
          </a:solidFill>
        </p:grpSpPr>
        <p:sp>
          <p:nvSpPr>
            <p:cNvPr id="166" name="Line 82"/>
            <p:cNvSpPr>
              <a:spLocks noChangeShapeType="1"/>
            </p:cNvSpPr>
            <p:nvPr/>
          </p:nvSpPr>
          <p:spPr bwMode="auto">
            <a:xfrm>
              <a:off x="5255952" y="4977172"/>
              <a:ext cx="0" cy="431800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t-BR">
                <a:latin typeface="+mn-lt"/>
              </a:endParaRPr>
            </a:p>
          </p:txBody>
        </p:sp>
        <p:sp>
          <p:nvSpPr>
            <p:cNvPr id="167" name="Line 83"/>
            <p:cNvSpPr>
              <a:spLocks noChangeShapeType="1"/>
            </p:cNvSpPr>
            <p:nvPr/>
          </p:nvSpPr>
          <p:spPr bwMode="auto">
            <a:xfrm flipH="1">
              <a:off x="5290812" y="4977172"/>
              <a:ext cx="1" cy="432048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t-BR">
                <a:latin typeface="+mn-lt"/>
              </a:endParaRPr>
            </a:p>
          </p:txBody>
        </p:sp>
        <p:sp>
          <p:nvSpPr>
            <p:cNvPr id="168" name="Line 84"/>
            <p:cNvSpPr>
              <a:spLocks noChangeShapeType="1"/>
            </p:cNvSpPr>
            <p:nvPr/>
          </p:nvSpPr>
          <p:spPr bwMode="auto">
            <a:xfrm>
              <a:off x="5290813" y="4977172"/>
              <a:ext cx="252027" cy="0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t-BR">
                <a:latin typeface="+mn-lt"/>
              </a:endParaRPr>
            </a:p>
          </p:txBody>
        </p:sp>
        <p:sp>
          <p:nvSpPr>
            <p:cNvPr id="169" name="Line 85"/>
            <p:cNvSpPr>
              <a:spLocks noChangeShapeType="1"/>
            </p:cNvSpPr>
            <p:nvPr/>
          </p:nvSpPr>
          <p:spPr bwMode="auto">
            <a:xfrm flipV="1">
              <a:off x="5290813" y="5409220"/>
              <a:ext cx="252027" cy="0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t-BR">
                <a:latin typeface="+mn-lt"/>
              </a:endParaRPr>
            </a:p>
          </p:txBody>
        </p:sp>
        <p:sp>
          <p:nvSpPr>
            <p:cNvPr id="170" name="Line 93"/>
            <p:cNvSpPr>
              <a:spLocks noChangeShapeType="1"/>
            </p:cNvSpPr>
            <p:nvPr/>
          </p:nvSpPr>
          <p:spPr bwMode="auto">
            <a:xfrm flipH="1">
              <a:off x="5039234" y="5193196"/>
              <a:ext cx="216024" cy="0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t-BR">
                <a:latin typeface="+mn-lt"/>
              </a:endParaRPr>
            </a:p>
          </p:txBody>
        </p:sp>
        <p:sp>
          <p:nvSpPr>
            <p:cNvPr id="171" name="Oval 145"/>
            <p:cNvSpPr>
              <a:spLocks noChangeArrowheads="1"/>
            </p:cNvSpPr>
            <p:nvPr/>
          </p:nvSpPr>
          <p:spPr bwMode="auto">
            <a:xfrm>
              <a:off x="5184068" y="5157192"/>
              <a:ext cx="68771" cy="72008"/>
            </a:xfrm>
            <a:prstGeom prst="ellipse">
              <a:avLst/>
            </a:prstGeom>
            <a:grpFill/>
            <a:ln w="19050" algn="ctr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</p:grpSp>
      <p:grpSp>
        <p:nvGrpSpPr>
          <p:cNvPr id="172" name="Group 107"/>
          <p:cNvGrpSpPr/>
          <p:nvPr/>
        </p:nvGrpSpPr>
        <p:grpSpPr bwMode="auto">
          <a:xfrm>
            <a:off x="3411300" y="1730304"/>
            <a:ext cx="522032" cy="578301"/>
            <a:chOff x="5040052" y="4977172"/>
            <a:chExt cx="504507" cy="432048"/>
          </a:xfrm>
          <a:solidFill>
            <a:schemeClr val="bg1"/>
          </a:solidFill>
        </p:grpSpPr>
        <p:sp>
          <p:nvSpPr>
            <p:cNvPr id="173" name="Line 82"/>
            <p:cNvSpPr>
              <a:spLocks noChangeShapeType="1"/>
            </p:cNvSpPr>
            <p:nvPr/>
          </p:nvSpPr>
          <p:spPr bwMode="auto">
            <a:xfrm>
              <a:off x="5255952" y="4977172"/>
              <a:ext cx="0" cy="431800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t-BR">
                <a:latin typeface="+mn-lt"/>
              </a:endParaRPr>
            </a:p>
          </p:txBody>
        </p:sp>
        <p:sp>
          <p:nvSpPr>
            <p:cNvPr id="174" name="Line 83"/>
            <p:cNvSpPr>
              <a:spLocks noChangeShapeType="1"/>
            </p:cNvSpPr>
            <p:nvPr/>
          </p:nvSpPr>
          <p:spPr bwMode="auto">
            <a:xfrm>
              <a:off x="5292532" y="4977172"/>
              <a:ext cx="0" cy="432048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t-BR">
                <a:latin typeface="+mn-lt"/>
              </a:endParaRPr>
            </a:p>
          </p:txBody>
        </p:sp>
        <p:sp>
          <p:nvSpPr>
            <p:cNvPr id="175" name="Line 84"/>
            <p:cNvSpPr>
              <a:spLocks noChangeShapeType="1"/>
            </p:cNvSpPr>
            <p:nvPr/>
          </p:nvSpPr>
          <p:spPr bwMode="auto">
            <a:xfrm>
              <a:off x="5292531" y="4977172"/>
              <a:ext cx="252028" cy="0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t-BR">
                <a:latin typeface="+mn-lt"/>
              </a:endParaRPr>
            </a:p>
          </p:txBody>
        </p:sp>
        <p:sp>
          <p:nvSpPr>
            <p:cNvPr id="176" name="Line 85"/>
            <p:cNvSpPr>
              <a:spLocks noChangeShapeType="1"/>
            </p:cNvSpPr>
            <p:nvPr/>
          </p:nvSpPr>
          <p:spPr bwMode="auto">
            <a:xfrm flipV="1">
              <a:off x="5292531" y="5409220"/>
              <a:ext cx="252028" cy="0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t-BR">
                <a:latin typeface="+mn-lt"/>
              </a:endParaRPr>
            </a:p>
          </p:txBody>
        </p:sp>
        <p:sp>
          <p:nvSpPr>
            <p:cNvPr id="177" name="Line 93"/>
            <p:cNvSpPr>
              <a:spLocks noChangeShapeType="1"/>
            </p:cNvSpPr>
            <p:nvPr/>
          </p:nvSpPr>
          <p:spPr bwMode="auto">
            <a:xfrm flipH="1">
              <a:off x="5040052" y="5193196"/>
              <a:ext cx="216024" cy="0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t-BR">
                <a:latin typeface="+mn-lt"/>
              </a:endParaRPr>
            </a:p>
          </p:txBody>
        </p:sp>
        <p:sp>
          <p:nvSpPr>
            <p:cNvPr id="178" name="Oval 145"/>
            <p:cNvSpPr>
              <a:spLocks noChangeArrowheads="1"/>
            </p:cNvSpPr>
            <p:nvPr/>
          </p:nvSpPr>
          <p:spPr bwMode="auto">
            <a:xfrm>
              <a:off x="5184068" y="5157192"/>
              <a:ext cx="68771" cy="72008"/>
            </a:xfrm>
            <a:prstGeom prst="ellipse">
              <a:avLst/>
            </a:prstGeom>
            <a:grpFill/>
            <a:ln w="19050" algn="ctr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</p:grpSp>
      <p:grpSp>
        <p:nvGrpSpPr>
          <p:cNvPr id="179" name="Group 93"/>
          <p:cNvGrpSpPr/>
          <p:nvPr/>
        </p:nvGrpSpPr>
        <p:grpSpPr bwMode="auto">
          <a:xfrm flipH="1">
            <a:off x="4807754" y="1723150"/>
            <a:ext cx="522032" cy="578301"/>
            <a:chOff x="5039234" y="4977172"/>
            <a:chExt cx="503606" cy="432048"/>
          </a:xfrm>
          <a:solidFill>
            <a:schemeClr val="bg1"/>
          </a:solidFill>
        </p:grpSpPr>
        <p:sp>
          <p:nvSpPr>
            <p:cNvPr id="180" name="Line 82"/>
            <p:cNvSpPr>
              <a:spLocks noChangeShapeType="1"/>
            </p:cNvSpPr>
            <p:nvPr/>
          </p:nvSpPr>
          <p:spPr bwMode="auto">
            <a:xfrm>
              <a:off x="5255952" y="4977172"/>
              <a:ext cx="0" cy="431800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t-BR">
                <a:latin typeface="+mn-lt"/>
              </a:endParaRPr>
            </a:p>
          </p:txBody>
        </p:sp>
        <p:sp>
          <p:nvSpPr>
            <p:cNvPr id="181" name="Line 83"/>
            <p:cNvSpPr>
              <a:spLocks noChangeShapeType="1"/>
            </p:cNvSpPr>
            <p:nvPr/>
          </p:nvSpPr>
          <p:spPr bwMode="auto">
            <a:xfrm flipH="1">
              <a:off x="5290812" y="4977172"/>
              <a:ext cx="1" cy="432048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t-BR">
                <a:latin typeface="+mn-lt"/>
              </a:endParaRPr>
            </a:p>
          </p:txBody>
        </p:sp>
        <p:sp>
          <p:nvSpPr>
            <p:cNvPr id="182" name="Line 84"/>
            <p:cNvSpPr>
              <a:spLocks noChangeShapeType="1"/>
            </p:cNvSpPr>
            <p:nvPr/>
          </p:nvSpPr>
          <p:spPr bwMode="auto">
            <a:xfrm>
              <a:off x="5290813" y="4977172"/>
              <a:ext cx="252027" cy="0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t-BR">
                <a:latin typeface="+mn-lt"/>
              </a:endParaRPr>
            </a:p>
          </p:txBody>
        </p:sp>
        <p:sp>
          <p:nvSpPr>
            <p:cNvPr id="183" name="Line 85"/>
            <p:cNvSpPr>
              <a:spLocks noChangeShapeType="1"/>
            </p:cNvSpPr>
            <p:nvPr/>
          </p:nvSpPr>
          <p:spPr bwMode="auto">
            <a:xfrm flipV="1">
              <a:off x="5290813" y="5409220"/>
              <a:ext cx="252027" cy="0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t-BR">
                <a:latin typeface="+mn-lt"/>
              </a:endParaRPr>
            </a:p>
          </p:txBody>
        </p:sp>
        <p:sp>
          <p:nvSpPr>
            <p:cNvPr id="184" name="Line 93"/>
            <p:cNvSpPr>
              <a:spLocks noChangeShapeType="1"/>
            </p:cNvSpPr>
            <p:nvPr/>
          </p:nvSpPr>
          <p:spPr bwMode="auto">
            <a:xfrm flipH="1">
              <a:off x="5039234" y="5193196"/>
              <a:ext cx="216024" cy="0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t-BR">
                <a:latin typeface="+mn-lt"/>
              </a:endParaRPr>
            </a:p>
          </p:txBody>
        </p:sp>
        <p:sp>
          <p:nvSpPr>
            <p:cNvPr id="185" name="Oval 145"/>
            <p:cNvSpPr>
              <a:spLocks noChangeArrowheads="1"/>
            </p:cNvSpPr>
            <p:nvPr/>
          </p:nvSpPr>
          <p:spPr bwMode="auto">
            <a:xfrm>
              <a:off x="5184068" y="5157192"/>
              <a:ext cx="68771" cy="72008"/>
            </a:xfrm>
            <a:prstGeom prst="ellipse">
              <a:avLst/>
            </a:prstGeom>
            <a:grpFill/>
            <a:ln w="19050" algn="ctr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</p:grpSp>
      <p:grpSp>
        <p:nvGrpSpPr>
          <p:cNvPr id="186" name="Group 162"/>
          <p:cNvGrpSpPr/>
          <p:nvPr/>
        </p:nvGrpSpPr>
        <p:grpSpPr bwMode="auto">
          <a:xfrm>
            <a:off x="5396363" y="1730304"/>
            <a:ext cx="522032" cy="578301"/>
            <a:chOff x="5039234" y="4977172"/>
            <a:chExt cx="503606" cy="432048"/>
          </a:xfrm>
          <a:solidFill>
            <a:schemeClr val="bg1"/>
          </a:solidFill>
        </p:grpSpPr>
        <p:sp>
          <p:nvSpPr>
            <p:cNvPr id="187" name="Line 82"/>
            <p:cNvSpPr>
              <a:spLocks noChangeShapeType="1"/>
            </p:cNvSpPr>
            <p:nvPr/>
          </p:nvSpPr>
          <p:spPr bwMode="auto">
            <a:xfrm>
              <a:off x="5255952" y="4977172"/>
              <a:ext cx="0" cy="431800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t-BR">
                <a:latin typeface="+mn-lt"/>
              </a:endParaRPr>
            </a:p>
          </p:txBody>
        </p:sp>
        <p:sp>
          <p:nvSpPr>
            <p:cNvPr id="188" name="Line 83"/>
            <p:cNvSpPr>
              <a:spLocks noChangeShapeType="1"/>
            </p:cNvSpPr>
            <p:nvPr/>
          </p:nvSpPr>
          <p:spPr bwMode="auto">
            <a:xfrm flipH="1">
              <a:off x="5290812" y="4977172"/>
              <a:ext cx="1" cy="432048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t-BR">
                <a:latin typeface="+mn-lt"/>
              </a:endParaRPr>
            </a:p>
          </p:txBody>
        </p:sp>
        <p:sp>
          <p:nvSpPr>
            <p:cNvPr id="189" name="Line 84"/>
            <p:cNvSpPr>
              <a:spLocks noChangeShapeType="1"/>
            </p:cNvSpPr>
            <p:nvPr/>
          </p:nvSpPr>
          <p:spPr bwMode="auto">
            <a:xfrm>
              <a:off x="5290813" y="4977172"/>
              <a:ext cx="252027" cy="0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t-BR">
                <a:latin typeface="+mn-lt"/>
              </a:endParaRPr>
            </a:p>
          </p:txBody>
        </p:sp>
        <p:sp>
          <p:nvSpPr>
            <p:cNvPr id="190" name="Line 85"/>
            <p:cNvSpPr>
              <a:spLocks noChangeShapeType="1"/>
            </p:cNvSpPr>
            <p:nvPr/>
          </p:nvSpPr>
          <p:spPr bwMode="auto">
            <a:xfrm flipV="1">
              <a:off x="5290813" y="5409220"/>
              <a:ext cx="252027" cy="0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t-BR">
                <a:latin typeface="+mn-lt"/>
              </a:endParaRPr>
            </a:p>
          </p:txBody>
        </p:sp>
        <p:sp>
          <p:nvSpPr>
            <p:cNvPr id="191" name="Line 93"/>
            <p:cNvSpPr>
              <a:spLocks noChangeShapeType="1"/>
            </p:cNvSpPr>
            <p:nvPr/>
          </p:nvSpPr>
          <p:spPr bwMode="auto">
            <a:xfrm flipH="1">
              <a:off x="5039234" y="5193196"/>
              <a:ext cx="216024" cy="0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t-BR">
                <a:latin typeface="+mn-lt"/>
              </a:endParaRPr>
            </a:p>
          </p:txBody>
        </p:sp>
        <p:sp>
          <p:nvSpPr>
            <p:cNvPr id="192" name="Oval 145"/>
            <p:cNvSpPr>
              <a:spLocks noChangeArrowheads="1"/>
            </p:cNvSpPr>
            <p:nvPr/>
          </p:nvSpPr>
          <p:spPr bwMode="auto">
            <a:xfrm>
              <a:off x="5184068" y="5157192"/>
              <a:ext cx="68771" cy="72008"/>
            </a:xfrm>
            <a:prstGeom prst="ellipse">
              <a:avLst/>
            </a:prstGeom>
            <a:grpFill/>
            <a:ln w="19050" algn="ctr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</p:grpSp>
      <p:sp>
        <p:nvSpPr>
          <p:cNvPr id="16497" name="Rectangle 141"/>
          <p:cNvSpPr>
            <a:spLocks noChangeArrowheads="1"/>
          </p:cNvSpPr>
          <p:nvPr/>
        </p:nvSpPr>
        <p:spPr bwMode="auto">
          <a:xfrm>
            <a:off x="5567363" y="1771650"/>
            <a:ext cx="1471612" cy="277813"/>
          </a:xfrm>
          <a:prstGeom prst="rect">
            <a:avLst/>
          </a:prstGeom>
          <a:noFill/>
          <a:ln w="19050">
            <a:noFill/>
            <a:miter lim="800000"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20000"/>
              </a:spcBef>
            </a:pPr>
            <a:r>
              <a:rPr lang="pt-BR" sz="1200">
                <a:latin typeface="Calibri" panose="020F0502020204030204" pitchFamily="34" charset="0"/>
              </a:rPr>
              <a:t>Mp1: M11 = x16</a:t>
            </a:r>
            <a:endParaRPr lang="pt-BR" sz="1200" baseline="-25000">
              <a:latin typeface="Calibri" panose="020F0502020204030204" pitchFamily="34" charset="0"/>
            </a:endParaRPr>
          </a:p>
        </p:txBody>
      </p:sp>
      <p:sp>
        <p:nvSpPr>
          <p:cNvPr id="16498" name="Rectangle 141"/>
          <p:cNvSpPr>
            <a:spLocks noChangeArrowheads="1"/>
          </p:cNvSpPr>
          <p:nvPr/>
        </p:nvSpPr>
        <p:spPr bwMode="auto">
          <a:xfrm>
            <a:off x="5605463" y="3067050"/>
            <a:ext cx="1471612" cy="277813"/>
          </a:xfrm>
          <a:prstGeom prst="rect">
            <a:avLst/>
          </a:prstGeom>
          <a:noFill/>
          <a:ln w="19050">
            <a:noFill/>
            <a:miter lim="800000"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20000"/>
              </a:spcBef>
            </a:pPr>
            <a:r>
              <a:rPr lang="pt-BR" sz="1200">
                <a:latin typeface="Calibri" panose="020F0502020204030204" pitchFamily="34" charset="0"/>
              </a:rPr>
              <a:t>Mp3: M12 = x16</a:t>
            </a:r>
            <a:endParaRPr lang="pt-BR" sz="1200" baseline="-25000">
              <a:latin typeface="Calibri" panose="020F0502020204030204" pitchFamily="34" charset="0"/>
            </a:endParaRPr>
          </a:p>
        </p:txBody>
      </p:sp>
      <p:sp>
        <p:nvSpPr>
          <p:cNvPr id="16499" name="Rectangle 154"/>
          <p:cNvSpPr>
            <a:spLocks noChangeArrowheads="1"/>
          </p:cNvSpPr>
          <p:nvPr/>
        </p:nvSpPr>
        <p:spPr bwMode="auto">
          <a:xfrm>
            <a:off x="5407025" y="4514850"/>
            <a:ext cx="581025" cy="368300"/>
          </a:xfrm>
          <a:prstGeom prst="rect">
            <a:avLst/>
          </a:prstGeom>
          <a:noFill/>
          <a:ln w="19050">
            <a:noFill/>
            <a:miter lim="800000"/>
          </a:ln>
        </p:spPr>
        <p:txBody>
          <a:bodyPr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pt-BR" b="1">
                <a:latin typeface="Calibri" panose="020F0502020204030204" pitchFamily="34" charset="0"/>
              </a:rPr>
              <a:t>V</a:t>
            </a:r>
            <a:r>
              <a:rPr lang="pt-BR" b="1" baseline="-25000">
                <a:latin typeface="Calibri" panose="020F0502020204030204" pitchFamily="34" charset="0"/>
              </a:rPr>
              <a:t>REF</a:t>
            </a:r>
            <a:endParaRPr lang="pt-BR" b="1" baseline="-2500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78"/>
          <p:cNvSpPr>
            <a:spLocks noChangeArrowheads="1"/>
          </p:cNvSpPr>
          <p:nvPr/>
        </p:nvSpPr>
        <p:spPr bwMode="auto">
          <a:xfrm>
            <a:off x="4727575" y="0"/>
            <a:ext cx="706438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pt-BR" sz="2000" b="1">
                <a:latin typeface="Calibri" panose="020F0502020204030204" pitchFamily="34" charset="0"/>
              </a:rPr>
              <a:t>V</a:t>
            </a:r>
            <a:r>
              <a:rPr lang="pt-BR" sz="2000" b="1" baseline="-25000">
                <a:latin typeface="Calibri" panose="020F0502020204030204" pitchFamily="34" charset="0"/>
              </a:rPr>
              <a:t>DD</a:t>
            </a:r>
            <a:endParaRPr lang="pt-BR" sz="2000" b="1" baseline="-25000">
              <a:latin typeface="Calibri" panose="020F0502020204030204" pitchFamily="34" charset="0"/>
            </a:endParaRPr>
          </a:p>
        </p:txBody>
      </p:sp>
      <p:sp>
        <p:nvSpPr>
          <p:cNvPr id="17410" name="Line 61"/>
          <p:cNvSpPr>
            <a:spLocks noChangeShapeType="1"/>
          </p:cNvSpPr>
          <p:nvPr/>
        </p:nvSpPr>
        <p:spPr bwMode="auto">
          <a:xfrm flipV="1">
            <a:off x="5106988" y="1293813"/>
            <a:ext cx="3175" cy="7921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</p:spPr>
        <p:txBody>
          <a:bodyPr/>
          <a:lstStyle/>
          <a:p>
            <a:endParaRPr lang="pt-BR"/>
          </a:p>
        </p:txBody>
      </p:sp>
      <p:grpSp>
        <p:nvGrpSpPr>
          <p:cNvPr id="17411" name="Group 93"/>
          <p:cNvGrpSpPr/>
          <p:nvPr/>
        </p:nvGrpSpPr>
        <p:grpSpPr bwMode="auto">
          <a:xfrm flipH="1">
            <a:off x="3949700" y="763588"/>
            <a:ext cx="600075" cy="531812"/>
            <a:chOff x="5039234" y="4977172"/>
            <a:chExt cx="503606" cy="432048"/>
          </a:xfrm>
        </p:grpSpPr>
        <p:sp>
          <p:nvSpPr>
            <p:cNvPr id="17593" name="Line 82"/>
            <p:cNvSpPr>
              <a:spLocks noChangeShapeType="1"/>
            </p:cNvSpPr>
            <p:nvPr/>
          </p:nvSpPr>
          <p:spPr bwMode="auto">
            <a:xfrm>
              <a:off x="5255952" y="4977172"/>
              <a:ext cx="0" cy="4318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7594" name="Line 83"/>
            <p:cNvSpPr>
              <a:spLocks noChangeShapeType="1"/>
            </p:cNvSpPr>
            <p:nvPr/>
          </p:nvSpPr>
          <p:spPr bwMode="auto">
            <a:xfrm flipH="1">
              <a:off x="5290812" y="4977172"/>
              <a:ext cx="1" cy="43204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7595" name="Line 84"/>
            <p:cNvSpPr>
              <a:spLocks noChangeShapeType="1"/>
            </p:cNvSpPr>
            <p:nvPr/>
          </p:nvSpPr>
          <p:spPr bwMode="auto">
            <a:xfrm>
              <a:off x="5290813" y="4977172"/>
              <a:ext cx="25202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7596" name="Line 85"/>
            <p:cNvSpPr>
              <a:spLocks noChangeShapeType="1"/>
            </p:cNvSpPr>
            <p:nvPr/>
          </p:nvSpPr>
          <p:spPr bwMode="auto">
            <a:xfrm flipV="1">
              <a:off x="5290813" y="5409220"/>
              <a:ext cx="25202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7597" name="Line 93"/>
            <p:cNvSpPr>
              <a:spLocks noChangeShapeType="1"/>
            </p:cNvSpPr>
            <p:nvPr/>
          </p:nvSpPr>
          <p:spPr bwMode="auto">
            <a:xfrm flipH="1">
              <a:off x="5039234" y="5193196"/>
              <a:ext cx="21602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7598" name="Oval 145"/>
            <p:cNvSpPr>
              <a:spLocks noChangeArrowheads="1"/>
            </p:cNvSpPr>
            <p:nvPr/>
          </p:nvSpPr>
          <p:spPr bwMode="auto">
            <a:xfrm>
              <a:off x="5184068" y="5157192"/>
              <a:ext cx="68771" cy="72008"/>
            </a:xfrm>
            <a:prstGeom prst="ellipse">
              <a:avLst/>
            </a:prstGeom>
            <a:solidFill>
              <a:schemeClr val="bg1"/>
            </a:solidFill>
            <a:ln w="19050" algn="ctr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</a:endParaRPr>
            </a:p>
          </p:txBody>
        </p:sp>
      </p:grpSp>
      <p:sp>
        <p:nvSpPr>
          <p:cNvPr id="17412" name="Oval 41"/>
          <p:cNvSpPr>
            <a:spLocks noChangeArrowheads="1"/>
          </p:cNvSpPr>
          <p:nvPr/>
        </p:nvSpPr>
        <p:spPr bwMode="auto">
          <a:xfrm>
            <a:off x="2520950" y="1449388"/>
            <a:ext cx="84138" cy="87312"/>
          </a:xfrm>
          <a:prstGeom prst="ellipse">
            <a:avLst/>
          </a:prstGeom>
          <a:solidFill>
            <a:schemeClr val="tx1"/>
          </a:solidFill>
          <a:ln w="19050" algn="ctr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17413" name="Oval 42"/>
          <p:cNvSpPr>
            <a:spLocks noChangeArrowheads="1"/>
          </p:cNvSpPr>
          <p:nvPr/>
        </p:nvSpPr>
        <p:spPr bwMode="auto">
          <a:xfrm>
            <a:off x="7656513" y="4268788"/>
            <a:ext cx="85725" cy="87312"/>
          </a:xfrm>
          <a:prstGeom prst="ellipse">
            <a:avLst/>
          </a:prstGeom>
          <a:solidFill>
            <a:schemeClr val="tx1"/>
          </a:solidFill>
          <a:ln w="19050" algn="ctr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</a:endParaRPr>
          </a:p>
        </p:txBody>
      </p:sp>
      <p:grpSp>
        <p:nvGrpSpPr>
          <p:cNvPr id="17414" name="Group 207"/>
          <p:cNvGrpSpPr/>
          <p:nvPr/>
        </p:nvGrpSpPr>
        <p:grpSpPr bwMode="auto">
          <a:xfrm flipH="1">
            <a:off x="1466850" y="765175"/>
            <a:ext cx="514350" cy="531813"/>
            <a:chOff x="680" y="1344"/>
            <a:chExt cx="272" cy="272"/>
          </a:xfrm>
        </p:grpSpPr>
        <p:sp>
          <p:nvSpPr>
            <p:cNvPr id="17587" name="Line 82"/>
            <p:cNvSpPr>
              <a:spLocks noChangeShapeType="1"/>
            </p:cNvSpPr>
            <p:nvPr/>
          </p:nvSpPr>
          <p:spPr bwMode="auto">
            <a:xfrm>
              <a:off x="771" y="1344"/>
              <a:ext cx="0" cy="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7588" name="Line 83"/>
            <p:cNvSpPr>
              <a:spLocks noChangeShapeType="1"/>
            </p:cNvSpPr>
            <p:nvPr/>
          </p:nvSpPr>
          <p:spPr bwMode="auto">
            <a:xfrm>
              <a:off x="794" y="1344"/>
              <a:ext cx="0" cy="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7589" name="Line 84"/>
            <p:cNvSpPr>
              <a:spLocks noChangeShapeType="1"/>
            </p:cNvSpPr>
            <p:nvPr/>
          </p:nvSpPr>
          <p:spPr bwMode="auto">
            <a:xfrm>
              <a:off x="794" y="1344"/>
              <a:ext cx="15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7590" name="Line 85"/>
            <p:cNvSpPr>
              <a:spLocks noChangeShapeType="1"/>
            </p:cNvSpPr>
            <p:nvPr/>
          </p:nvSpPr>
          <p:spPr bwMode="auto">
            <a:xfrm flipV="1">
              <a:off x="794" y="1616"/>
              <a:ext cx="15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7591" name="Line 93"/>
            <p:cNvSpPr>
              <a:spLocks noChangeShapeType="1"/>
            </p:cNvSpPr>
            <p:nvPr/>
          </p:nvSpPr>
          <p:spPr bwMode="auto">
            <a:xfrm flipH="1">
              <a:off x="680" y="1480"/>
              <a:ext cx="9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7592" name="Oval 145"/>
            <p:cNvSpPr>
              <a:spLocks noChangeArrowheads="1"/>
            </p:cNvSpPr>
            <p:nvPr/>
          </p:nvSpPr>
          <p:spPr bwMode="auto">
            <a:xfrm>
              <a:off x="725" y="1457"/>
              <a:ext cx="44" cy="46"/>
            </a:xfrm>
            <a:prstGeom prst="ellipse">
              <a:avLst/>
            </a:prstGeom>
            <a:solidFill>
              <a:schemeClr val="bg1"/>
            </a:solidFill>
            <a:ln w="19050" algn="ctr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</a:endParaRPr>
            </a:p>
          </p:txBody>
        </p:sp>
      </p:grpSp>
      <p:sp>
        <p:nvSpPr>
          <p:cNvPr id="17415" name="Oval 98"/>
          <p:cNvSpPr>
            <a:spLocks noChangeArrowheads="1"/>
          </p:cNvSpPr>
          <p:nvPr/>
        </p:nvSpPr>
        <p:spPr bwMode="auto">
          <a:xfrm>
            <a:off x="6027738" y="5119688"/>
            <a:ext cx="85725" cy="87312"/>
          </a:xfrm>
          <a:prstGeom prst="ellipse">
            <a:avLst/>
          </a:prstGeom>
          <a:solidFill>
            <a:schemeClr val="tx1"/>
          </a:solidFill>
          <a:ln w="19050" algn="ctr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</a:endParaRPr>
          </a:p>
        </p:txBody>
      </p:sp>
      <p:grpSp>
        <p:nvGrpSpPr>
          <p:cNvPr id="17416" name="Group 147"/>
          <p:cNvGrpSpPr/>
          <p:nvPr/>
        </p:nvGrpSpPr>
        <p:grpSpPr bwMode="auto">
          <a:xfrm flipH="1">
            <a:off x="1452563" y="5319713"/>
            <a:ext cx="600075" cy="531812"/>
            <a:chOff x="2834" y="2568"/>
            <a:chExt cx="317" cy="272"/>
          </a:xfrm>
        </p:grpSpPr>
        <p:sp>
          <p:nvSpPr>
            <p:cNvPr id="17582" name="Line 82"/>
            <p:cNvSpPr>
              <a:spLocks noChangeShapeType="1"/>
            </p:cNvSpPr>
            <p:nvPr/>
          </p:nvSpPr>
          <p:spPr bwMode="auto">
            <a:xfrm>
              <a:off x="2970" y="2568"/>
              <a:ext cx="0" cy="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7583" name="Line 83"/>
            <p:cNvSpPr>
              <a:spLocks noChangeShapeType="1"/>
            </p:cNvSpPr>
            <p:nvPr/>
          </p:nvSpPr>
          <p:spPr bwMode="auto">
            <a:xfrm>
              <a:off x="2992" y="2568"/>
              <a:ext cx="0" cy="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7584" name="Line 84"/>
            <p:cNvSpPr>
              <a:spLocks noChangeShapeType="1"/>
            </p:cNvSpPr>
            <p:nvPr/>
          </p:nvSpPr>
          <p:spPr bwMode="auto">
            <a:xfrm>
              <a:off x="2992" y="2568"/>
              <a:ext cx="15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7585" name="Line 85"/>
            <p:cNvSpPr>
              <a:spLocks noChangeShapeType="1"/>
            </p:cNvSpPr>
            <p:nvPr/>
          </p:nvSpPr>
          <p:spPr bwMode="auto">
            <a:xfrm flipV="1">
              <a:off x="2992" y="2840"/>
              <a:ext cx="15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7586" name="Line 93"/>
            <p:cNvSpPr>
              <a:spLocks noChangeShapeType="1"/>
            </p:cNvSpPr>
            <p:nvPr/>
          </p:nvSpPr>
          <p:spPr bwMode="auto">
            <a:xfrm flipH="1">
              <a:off x="2834" y="2704"/>
              <a:ext cx="1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17417" name="Group 147"/>
          <p:cNvGrpSpPr/>
          <p:nvPr/>
        </p:nvGrpSpPr>
        <p:grpSpPr bwMode="auto">
          <a:xfrm flipH="1">
            <a:off x="3236913" y="4897438"/>
            <a:ext cx="600075" cy="531812"/>
            <a:chOff x="2834" y="2568"/>
            <a:chExt cx="317" cy="272"/>
          </a:xfrm>
        </p:grpSpPr>
        <p:sp>
          <p:nvSpPr>
            <p:cNvPr id="17577" name="Line 82"/>
            <p:cNvSpPr>
              <a:spLocks noChangeShapeType="1"/>
            </p:cNvSpPr>
            <p:nvPr/>
          </p:nvSpPr>
          <p:spPr bwMode="auto">
            <a:xfrm>
              <a:off x="2970" y="2568"/>
              <a:ext cx="0" cy="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7578" name="Line 83"/>
            <p:cNvSpPr>
              <a:spLocks noChangeShapeType="1"/>
            </p:cNvSpPr>
            <p:nvPr/>
          </p:nvSpPr>
          <p:spPr bwMode="auto">
            <a:xfrm>
              <a:off x="2992" y="2568"/>
              <a:ext cx="0" cy="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7579" name="Line 84"/>
            <p:cNvSpPr>
              <a:spLocks noChangeShapeType="1"/>
            </p:cNvSpPr>
            <p:nvPr/>
          </p:nvSpPr>
          <p:spPr bwMode="auto">
            <a:xfrm>
              <a:off x="2992" y="2568"/>
              <a:ext cx="15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7580" name="Line 85"/>
            <p:cNvSpPr>
              <a:spLocks noChangeShapeType="1"/>
            </p:cNvSpPr>
            <p:nvPr/>
          </p:nvSpPr>
          <p:spPr bwMode="auto">
            <a:xfrm flipV="1">
              <a:off x="2992" y="2840"/>
              <a:ext cx="15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7581" name="Line 93"/>
            <p:cNvSpPr>
              <a:spLocks noChangeShapeType="1"/>
            </p:cNvSpPr>
            <p:nvPr/>
          </p:nvSpPr>
          <p:spPr bwMode="auto">
            <a:xfrm flipH="1">
              <a:off x="2834" y="2704"/>
              <a:ext cx="1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17418" name="Line 119"/>
          <p:cNvSpPr>
            <a:spLocks noChangeShapeType="1"/>
          </p:cNvSpPr>
          <p:nvPr/>
        </p:nvSpPr>
        <p:spPr bwMode="auto">
          <a:xfrm>
            <a:off x="2552700" y="4483100"/>
            <a:ext cx="1382713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</p:spPr>
        <p:txBody>
          <a:bodyPr/>
          <a:lstStyle/>
          <a:p>
            <a:endParaRPr lang="pt-BR"/>
          </a:p>
        </p:txBody>
      </p:sp>
      <p:sp>
        <p:nvSpPr>
          <p:cNvPr id="17419" name="Oval 123"/>
          <p:cNvSpPr>
            <a:spLocks noChangeArrowheads="1"/>
          </p:cNvSpPr>
          <p:nvPr/>
        </p:nvSpPr>
        <p:spPr bwMode="auto">
          <a:xfrm>
            <a:off x="6569075" y="1473200"/>
            <a:ext cx="85725" cy="88900"/>
          </a:xfrm>
          <a:prstGeom prst="ellipse">
            <a:avLst/>
          </a:prstGeom>
          <a:solidFill>
            <a:schemeClr val="tx1"/>
          </a:solidFill>
          <a:ln w="19050" algn="ctr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17420" name="Oval 124"/>
          <p:cNvSpPr>
            <a:spLocks noChangeArrowheads="1"/>
          </p:cNvSpPr>
          <p:nvPr/>
        </p:nvSpPr>
        <p:spPr bwMode="auto">
          <a:xfrm>
            <a:off x="3190875" y="4443413"/>
            <a:ext cx="85725" cy="87312"/>
          </a:xfrm>
          <a:prstGeom prst="ellipse">
            <a:avLst/>
          </a:prstGeom>
          <a:solidFill>
            <a:schemeClr val="tx1"/>
          </a:solidFill>
          <a:ln w="19050" algn="ctr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</a:endParaRPr>
          </a:p>
        </p:txBody>
      </p:sp>
      <p:grpSp>
        <p:nvGrpSpPr>
          <p:cNvPr id="17421" name="Group 147"/>
          <p:cNvGrpSpPr/>
          <p:nvPr/>
        </p:nvGrpSpPr>
        <p:grpSpPr bwMode="auto">
          <a:xfrm rot="10800000">
            <a:off x="5097463" y="4049713"/>
            <a:ext cx="601662" cy="531812"/>
            <a:chOff x="2834" y="2568"/>
            <a:chExt cx="318" cy="272"/>
          </a:xfrm>
        </p:grpSpPr>
        <p:sp>
          <p:nvSpPr>
            <p:cNvPr id="17572" name="Line 82"/>
            <p:cNvSpPr>
              <a:spLocks noChangeShapeType="1"/>
            </p:cNvSpPr>
            <p:nvPr/>
          </p:nvSpPr>
          <p:spPr bwMode="auto">
            <a:xfrm>
              <a:off x="2970" y="2568"/>
              <a:ext cx="0" cy="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7573" name="Line 83"/>
            <p:cNvSpPr>
              <a:spLocks noChangeShapeType="1"/>
            </p:cNvSpPr>
            <p:nvPr/>
          </p:nvSpPr>
          <p:spPr bwMode="auto">
            <a:xfrm>
              <a:off x="2993" y="2568"/>
              <a:ext cx="0" cy="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7574" name="Line 84"/>
            <p:cNvSpPr>
              <a:spLocks noChangeShapeType="1"/>
            </p:cNvSpPr>
            <p:nvPr/>
          </p:nvSpPr>
          <p:spPr bwMode="auto">
            <a:xfrm>
              <a:off x="2993" y="2568"/>
              <a:ext cx="15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7575" name="Line 85"/>
            <p:cNvSpPr>
              <a:spLocks noChangeShapeType="1"/>
            </p:cNvSpPr>
            <p:nvPr/>
          </p:nvSpPr>
          <p:spPr bwMode="auto">
            <a:xfrm flipV="1">
              <a:off x="2993" y="2840"/>
              <a:ext cx="15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7576" name="Line 93"/>
            <p:cNvSpPr>
              <a:spLocks noChangeShapeType="1"/>
            </p:cNvSpPr>
            <p:nvPr/>
          </p:nvSpPr>
          <p:spPr bwMode="auto">
            <a:xfrm flipH="1">
              <a:off x="2834" y="2704"/>
              <a:ext cx="1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17422" name="Line 141"/>
          <p:cNvSpPr>
            <a:spLocks noChangeShapeType="1"/>
          </p:cNvSpPr>
          <p:nvPr/>
        </p:nvSpPr>
        <p:spPr bwMode="auto">
          <a:xfrm>
            <a:off x="3235325" y="5418138"/>
            <a:ext cx="0" cy="7572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</p:spPr>
        <p:txBody>
          <a:bodyPr/>
          <a:lstStyle/>
          <a:p>
            <a:endParaRPr lang="pt-BR"/>
          </a:p>
        </p:txBody>
      </p:sp>
      <p:sp>
        <p:nvSpPr>
          <p:cNvPr id="17423" name="Oval 166"/>
          <p:cNvSpPr>
            <a:spLocks noChangeArrowheads="1"/>
          </p:cNvSpPr>
          <p:nvPr/>
        </p:nvSpPr>
        <p:spPr bwMode="auto">
          <a:xfrm>
            <a:off x="3916363" y="1439863"/>
            <a:ext cx="85725" cy="88900"/>
          </a:xfrm>
          <a:prstGeom prst="ellipse">
            <a:avLst/>
          </a:prstGeom>
          <a:solidFill>
            <a:schemeClr val="tx1"/>
          </a:solidFill>
          <a:ln w="19050" algn="ctr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17424" name="Rectangle 178"/>
          <p:cNvSpPr>
            <a:spLocks noChangeArrowheads="1"/>
          </p:cNvSpPr>
          <p:nvPr/>
        </p:nvSpPr>
        <p:spPr bwMode="auto">
          <a:xfrm>
            <a:off x="4854575" y="6119813"/>
            <a:ext cx="909638" cy="396875"/>
          </a:xfrm>
          <a:prstGeom prst="rect">
            <a:avLst/>
          </a:prstGeom>
          <a:noFill/>
          <a:ln w="19050">
            <a:noFill/>
            <a:miter lim="800000"/>
          </a:ln>
        </p:spPr>
        <p:txBody>
          <a:bodyPr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pt-BR" sz="2000" b="1">
                <a:latin typeface="Calibri" panose="020F0502020204030204" pitchFamily="34" charset="0"/>
              </a:rPr>
              <a:t>V</a:t>
            </a:r>
            <a:r>
              <a:rPr lang="pt-BR" sz="2000" b="1" baseline="-25000">
                <a:latin typeface="Calibri" panose="020F0502020204030204" pitchFamily="34" charset="0"/>
              </a:rPr>
              <a:t>SS</a:t>
            </a:r>
            <a:endParaRPr lang="pt-BR" sz="2000" b="1" baseline="-25000">
              <a:latin typeface="Calibri" panose="020F0502020204030204" pitchFamily="34" charset="0"/>
            </a:endParaRPr>
          </a:p>
        </p:txBody>
      </p:sp>
      <p:sp>
        <p:nvSpPr>
          <p:cNvPr id="17425" name="Rectangle 179"/>
          <p:cNvSpPr>
            <a:spLocks noChangeArrowheads="1"/>
          </p:cNvSpPr>
          <p:nvPr/>
        </p:nvSpPr>
        <p:spPr bwMode="auto">
          <a:xfrm>
            <a:off x="7935913" y="982663"/>
            <a:ext cx="898525" cy="368300"/>
          </a:xfrm>
          <a:prstGeom prst="rect">
            <a:avLst/>
          </a:prstGeom>
          <a:noFill/>
          <a:ln w="19050">
            <a:noFill/>
            <a:miter lim="800000"/>
          </a:ln>
        </p:spPr>
        <p:txBody>
          <a:bodyPr>
            <a:spAutoFit/>
          </a:bodyPr>
          <a:lstStyle/>
          <a:p>
            <a:r>
              <a:rPr lang="pt-BR">
                <a:latin typeface="Calibri" panose="020F0502020204030204" pitchFamily="34" charset="0"/>
              </a:rPr>
              <a:t>M</a:t>
            </a:r>
            <a:r>
              <a:rPr lang="pt-BR" baseline="-25000">
                <a:latin typeface="Calibri" panose="020F0502020204030204" pitchFamily="34" charset="0"/>
              </a:rPr>
              <a:t>Pi2</a:t>
            </a:r>
            <a:endParaRPr lang="pt-BR" baseline="-25000">
              <a:latin typeface="Calibri" panose="020F0502020204030204" pitchFamily="34" charset="0"/>
            </a:endParaRPr>
          </a:p>
        </p:txBody>
      </p:sp>
      <p:sp>
        <p:nvSpPr>
          <p:cNvPr id="17426" name="Rectangle 180"/>
          <p:cNvSpPr>
            <a:spLocks noChangeArrowheads="1"/>
          </p:cNvSpPr>
          <p:nvPr/>
        </p:nvSpPr>
        <p:spPr bwMode="auto">
          <a:xfrm>
            <a:off x="6330950" y="1004888"/>
            <a:ext cx="808038" cy="368300"/>
          </a:xfrm>
          <a:prstGeom prst="rect">
            <a:avLst/>
          </a:prstGeom>
          <a:noFill/>
          <a:ln w="19050">
            <a:noFill/>
            <a:miter lim="800000"/>
          </a:ln>
        </p:spPr>
        <p:txBody>
          <a:bodyPr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pt-BR">
                <a:latin typeface="Calibri" panose="020F0502020204030204" pitchFamily="34" charset="0"/>
              </a:rPr>
              <a:t>M</a:t>
            </a:r>
            <a:r>
              <a:rPr lang="pt-BR" baseline="-25000">
                <a:latin typeface="Calibri" panose="020F0502020204030204" pitchFamily="34" charset="0"/>
              </a:rPr>
              <a:t>Pi1</a:t>
            </a:r>
            <a:endParaRPr lang="pt-BR" baseline="-25000">
              <a:latin typeface="Calibri" panose="020F0502020204030204" pitchFamily="34" charset="0"/>
            </a:endParaRPr>
          </a:p>
        </p:txBody>
      </p:sp>
      <p:sp>
        <p:nvSpPr>
          <p:cNvPr id="17427" name="Rectangle 182"/>
          <p:cNvSpPr>
            <a:spLocks noChangeArrowheads="1"/>
          </p:cNvSpPr>
          <p:nvPr/>
        </p:nvSpPr>
        <p:spPr bwMode="auto">
          <a:xfrm>
            <a:off x="2970213" y="5029200"/>
            <a:ext cx="512762" cy="366713"/>
          </a:xfrm>
          <a:prstGeom prst="rect">
            <a:avLst/>
          </a:prstGeom>
          <a:noFill/>
          <a:ln w="19050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pt-BR">
                <a:latin typeface="Calibri" panose="020F0502020204030204" pitchFamily="34" charset="0"/>
              </a:rPr>
              <a:t>M</a:t>
            </a:r>
            <a:r>
              <a:rPr lang="pt-BR" baseline="-25000">
                <a:latin typeface="Calibri" panose="020F0502020204030204" pitchFamily="34" charset="0"/>
              </a:rPr>
              <a:t>Ni</a:t>
            </a:r>
            <a:endParaRPr lang="pt-BR" baseline="-25000">
              <a:latin typeface="Calibri" panose="020F0502020204030204" pitchFamily="34" charset="0"/>
            </a:endParaRPr>
          </a:p>
        </p:txBody>
      </p:sp>
      <p:sp>
        <p:nvSpPr>
          <p:cNvPr id="17428" name="Rectangle 193"/>
          <p:cNvSpPr>
            <a:spLocks noChangeArrowheads="1"/>
          </p:cNvSpPr>
          <p:nvPr/>
        </p:nvSpPr>
        <p:spPr bwMode="auto">
          <a:xfrm>
            <a:off x="3683000" y="917575"/>
            <a:ext cx="657225" cy="369888"/>
          </a:xfrm>
          <a:prstGeom prst="rect">
            <a:avLst/>
          </a:prstGeom>
          <a:noFill/>
          <a:ln w="19050">
            <a:noFill/>
            <a:miter lim="800000"/>
          </a:ln>
        </p:spPr>
        <p:txBody>
          <a:bodyPr>
            <a:spAutoFit/>
          </a:bodyPr>
          <a:lstStyle/>
          <a:p>
            <a:r>
              <a:rPr lang="pt-BR">
                <a:latin typeface="Calibri" panose="020F0502020204030204" pitchFamily="34" charset="0"/>
              </a:rPr>
              <a:t>M</a:t>
            </a:r>
            <a:r>
              <a:rPr lang="pt-BR" baseline="-25000">
                <a:latin typeface="Calibri" panose="020F0502020204030204" pitchFamily="34" charset="0"/>
              </a:rPr>
              <a:t>6</a:t>
            </a:r>
            <a:endParaRPr lang="pt-BR" baseline="-25000">
              <a:latin typeface="Calibri" panose="020F0502020204030204" pitchFamily="34" charset="0"/>
            </a:endParaRPr>
          </a:p>
        </p:txBody>
      </p:sp>
      <p:sp>
        <p:nvSpPr>
          <p:cNvPr id="17429" name="Rectangle 198"/>
          <p:cNvSpPr>
            <a:spLocks noChangeArrowheads="1"/>
          </p:cNvSpPr>
          <p:nvPr/>
        </p:nvSpPr>
        <p:spPr bwMode="auto">
          <a:xfrm>
            <a:off x="2246313" y="3794125"/>
            <a:ext cx="457200" cy="366713"/>
          </a:xfrm>
          <a:prstGeom prst="rect">
            <a:avLst/>
          </a:prstGeom>
          <a:noFill/>
          <a:ln w="19050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pt-BR">
                <a:latin typeface="Calibri" panose="020F0502020204030204" pitchFamily="34" charset="0"/>
              </a:rPr>
              <a:t>M</a:t>
            </a:r>
            <a:r>
              <a:rPr lang="pt-BR" baseline="-25000">
                <a:latin typeface="Calibri" panose="020F0502020204030204" pitchFamily="34" charset="0"/>
              </a:rPr>
              <a:t>2</a:t>
            </a:r>
            <a:endParaRPr lang="pt-BR" baseline="-25000">
              <a:latin typeface="Calibri" panose="020F0502020204030204" pitchFamily="34" charset="0"/>
            </a:endParaRPr>
          </a:p>
        </p:txBody>
      </p:sp>
      <p:sp>
        <p:nvSpPr>
          <p:cNvPr id="17430" name="Rectangle 199"/>
          <p:cNvSpPr>
            <a:spLocks noChangeArrowheads="1"/>
          </p:cNvSpPr>
          <p:nvPr/>
        </p:nvSpPr>
        <p:spPr bwMode="auto">
          <a:xfrm>
            <a:off x="6316663" y="5094288"/>
            <a:ext cx="709612" cy="366712"/>
          </a:xfrm>
          <a:prstGeom prst="rect">
            <a:avLst/>
          </a:prstGeom>
          <a:noFill/>
          <a:ln w="19050">
            <a:noFill/>
            <a:miter lim="800000"/>
          </a:ln>
        </p:spPr>
        <p:txBody>
          <a:bodyPr>
            <a:spAutoFit/>
          </a:bodyPr>
          <a:lstStyle/>
          <a:p>
            <a:r>
              <a:rPr lang="pt-BR">
                <a:latin typeface="Calibri" panose="020F0502020204030204" pitchFamily="34" charset="0"/>
              </a:rPr>
              <a:t>M</a:t>
            </a:r>
            <a:r>
              <a:rPr lang="pt-BR" baseline="-25000">
                <a:latin typeface="Calibri" panose="020F0502020204030204" pitchFamily="34" charset="0"/>
              </a:rPr>
              <a:t>Ni1</a:t>
            </a:r>
            <a:endParaRPr lang="pt-BR" baseline="-25000">
              <a:latin typeface="Calibri" panose="020F0502020204030204" pitchFamily="34" charset="0"/>
            </a:endParaRPr>
          </a:p>
        </p:txBody>
      </p:sp>
      <p:sp>
        <p:nvSpPr>
          <p:cNvPr id="17431" name="Line 204"/>
          <p:cNvSpPr>
            <a:spLocks noChangeShapeType="1"/>
          </p:cNvSpPr>
          <p:nvPr/>
        </p:nvSpPr>
        <p:spPr bwMode="auto">
          <a:xfrm flipH="1">
            <a:off x="4610100" y="2159000"/>
            <a:ext cx="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</p:spPr>
        <p:txBody>
          <a:bodyPr/>
          <a:lstStyle/>
          <a:p>
            <a:endParaRPr lang="pt-BR"/>
          </a:p>
        </p:txBody>
      </p:sp>
      <p:sp>
        <p:nvSpPr>
          <p:cNvPr id="17432" name="Rectangle 210"/>
          <p:cNvSpPr>
            <a:spLocks noChangeArrowheads="1"/>
          </p:cNvSpPr>
          <p:nvPr/>
        </p:nvSpPr>
        <p:spPr bwMode="auto">
          <a:xfrm>
            <a:off x="5080000" y="4568825"/>
            <a:ext cx="403225" cy="276225"/>
          </a:xfrm>
          <a:prstGeom prst="rect">
            <a:avLst/>
          </a:prstGeom>
          <a:noFill/>
          <a:ln w="19050">
            <a:noFill/>
            <a:miter lim="800000"/>
          </a:ln>
        </p:spPr>
        <p:txBody>
          <a:bodyPr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1200">
                <a:latin typeface="Calibri" panose="020F0502020204030204" pitchFamily="34" charset="0"/>
              </a:rPr>
              <a:t>4</a:t>
            </a:r>
            <a:endParaRPr lang="pt-BR" sz="1200" baseline="-25000">
              <a:latin typeface="Calibri" panose="020F0502020204030204" pitchFamily="34" charset="0"/>
            </a:endParaRPr>
          </a:p>
        </p:txBody>
      </p:sp>
      <p:sp>
        <p:nvSpPr>
          <p:cNvPr id="17433" name="Rectangle 182"/>
          <p:cNvSpPr>
            <a:spLocks noChangeArrowheads="1"/>
          </p:cNvSpPr>
          <p:nvPr/>
        </p:nvSpPr>
        <p:spPr bwMode="auto">
          <a:xfrm>
            <a:off x="1147763" y="5475288"/>
            <a:ext cx="457200" cy="366712"/>
          </a:xfrm>
          <a:prstGeom prst="rect">
            <a:avLst/>
          </a:prstGeom>
          <a:noFill/>
          <a:ln w="19050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pt-BR">
                <a:latin typeface="Calibri" panose="020F0502020204030204" pitchFamily="34" charset="0"/>
              </a:rPr>
              <a:t>M</a:t>
            </a:r>
            <a:r>
              <a:rPr lang="pt-BR" baseline="-25000">
                <a:latin typeface="Calibri" panose="020F0502020204030204" pitchFamily="34" charset="0"/>
              </a:rPr>
              <a:t>3</a:t>
            </a:r>
            <a:endParaRPr lang="pt-BR" baseline="-25000">
              <a:latin typeface="Calibri" panose="020F0502020204030204" pitchFamily="34" charset="0"/>
            </a:endParaRPr>
          </a:p>
        </p:txBody>
      </p:sp>
      <p:sp>
        <p:nvSpPr>
          <p:cNvPr id="17434" name="Rectangle 182"/>
          <p:cNvSpPr>
            <a:spLocks noChangeArrowheads="1"/>
          </p:cNvSpPr>
          <p:nvPr/>
        </p:nvSpPr>
        <p:spPr bwMode="auto">
          <a:xfrm>
            <a:off x="7146925" y="5067300"/>
            <a:ext cx="590550" cy="366713"/>
          </a:xfrm>
          <a:prstGeom prst="rect">
            <a:avLst/>
          </a:prstGeom>
          <a:noFill/>
          <a:ln w="19050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pt-BR">
                <a:latin typeface="Calibri" panose="020F0502020204030204" pitchFamily="34" charset="0"/>
              </a:rPr>
              <a:t>M</a:t>
            </a:r>
            <a:r>
              <a:rPr lang="pt-BR" baseline="-25000">
                <a:latin typeface="Calibri" panose="020F0502020204030204" pitchFamily="34" charset="0"/>
              </a:rPr>
              <a:t>Ni2</a:t>
            </a:r>
            <a:endParaRPr lang="pt-BR" baseline="-25000">
              <a:latin typeface="Calibri" panose="020F0502020204030204" pitchFamily="34" charset="0"/>
            </a:endParaRPr>
          </a:p>
        </p:txBody>
      </p:sp>
      <p:sp>
        <p:nvSpPr>
          <p:cNvPr id="17435" name="Rectangle 140"/>
          <p:cNvSpPr>
            <a:spLocks noChangeArrowheads="1"/>
          </p:cNvSpPr>
          <p:nvPr/>
        </p:nvSpPr>
        <p:spPr bwMode="auto">
          <a:xfrm>
            <a:off x="2255838" y="1533525"/>
            <a:ext cx="330200" cy="276225"/>
          </a:xfrm>
          <a:prstGeom prst="rect">
            <a:avLst/>
          </a:prstGeom>
          <a:noFill/>
          <a:ln w="19050">
            <a:noFill/>
            <a:miter lim="800000"/>
          </a:ln>
        </p:spPr>
        <p:txBody>
          <a:bodyPr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1200">
                <a:latin typeface="Calibri" panose="020F0502020204030204" pitchFamily="34" charset="0"/>
              </a:rPr>
              <a:t>2</a:t>
            </a:r>
            <a:endParaRPr lang="pt-BR" sz="1200" baseline="-25000">
              <a:latin typeface="Calibri" panose="020F0502020204030204" pitchFamily="34" charset="0"/>
            </a:endParaRPr>
          </a:p>
        </p:txBody>
      </p:sp>
      <p:sp>
        <p:nvSpPr>
          <p:cNvPr id="17436" name="Rectangle 140"/>
          <p:cNvSpPr>
            <a:spLocks noChangeArrowheads="1"/>
          </p:cNvSpPr>
          <p:nvPr/>
        </p:nvSpPr>
        <p:spPr bwMode="auto">
          <a:xfrm>
            <a:off x="5167313" y="3081338"/>
            <a:ext cx="569912" cy="366712"/>
          </a:xfrm>
          <a:prstGeom prst="rect">
            <a:avLst/>
          </a:prstGeom>
          <a:noFill/>
          <a:ln w="19050">
            <a:noFill/>
            <a:miter lim="800000"/>
          </a:ln>
        </p:spPr>
        <p:txBody>
          <a:bodyPr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>
                <a:latin typeface="Calibri" panose="020F0502020204030204" pitchFamily="34" charset="0"/>
              </a:rPr>
              <a:t>out</a:t>
            </a:r>
            <a:endParaRPr lang="pt-BR" baseline="-25000">
              <a:latin typeface="Calibri" panose="020F0502020204030204" pitchFamily="34" charset="0"/>
            </a:endParaRPr>
          </a:p>
        </p:txBody>
      </p:sp>
      <p:sp>
        <p:nvSpPr>
          <p:cNvPr id="17437" name="Rectangle 140"/>
          <p:cNvSpPr>
            <a:spLocks noChangeArrowheads="1"/>
          </p:cNvSpPr>
          <p:nvPr/>
        </p:nvSpPr>
        <p:spPr bwMode="auto">
          <a:xfrm>
            <a:off x="3173413" y="4557713"/>
            <a:ext cx="341312" cy="276225"/>
          </a:xfrm>
          <a:prstGeom prst="rect">
            <a:avLst/>
          </a:prstGeom>
          <a:noFill/>
          <a:ln w="19050">
            <a:noFill/>
            <a:miter lim="800000"/>
          </a:ln>
        </p:spPr>
        <p:txBody>
          <a:bodyPr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1200">
                <a:latin typeface="Calibri" panose="020F0502020204030204" pitchFamily="34" charset="0"/>
              </a:rPr>
              <a:t>8</a:t>
            </a:r>
            <a:endParaRPr lang="pt-BR" sz="1200" baseline="-25000">
              <a:latin typeface="Calibri" panose="020F0502020204030204" pitchFamily="34" charset="0"/>
            </a:endParaRPr>
          </a:p>
        </p:txBody>
      </p:sp>
      <p:sp>
        <p:nvSpPr>
          <p:cNvPr id="17438" name="Rectangle 140"/>
          <p:cNvSpPr>
            <a:spLocks noChangeArrowheads="1"/>
          </p:cNvSpPr>
          <p:nvPr/>
        </p:nvSpPr>
        <p:spPr bwMode="auto">
          <a:xfrm>
            <a:off x="1231900" y="1514475"/>
            <a:ext cx="322263" cy="274638"/>
          </a:xfrm>
          <a:prstGeom prst="rect">
            <a:avLst/>
          </a:prstGeom>
          <a:noFill/>
          <a:ln w="19050">
            <a:noFill/>
            <a:miter lim="800000"/>
          </a:ln>
        </p:spPr>
        <p:txBody>
          <a:bodyPr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1200">
                <a:latin typeface="Calibri" panose="020F0502020204030204" pitchFamily="34" charset="0"/>
              </a:rPr>
              <a:t>1</a:t>
            </a:r>
            <a:endParaRPr lang="pt-BR" sz="1200" baseline="-25000">
              <a:latin typeface="Calibri" panose="020F0502020204030204" pitchFamily="34" charset="0"/>
            </a:endParaRPr>
          </a:p>
        </p:txBody>
      </p:sp>
      <p:cxnSp>
        <p:nvCxnSpPr>
          <p:cNvPr id="52" name="Conector Reto 51"/>
          <p:cNvCxnSpPr/>
          <p:nvPr/>
        </p:nvCxnSpPr>
        <p:spPr>
          <a:xfrm>
            <a:off x="603250" y="6156325"/>
            <a:ext cx="803275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to 52"/>
          <p:cNvCxnSpPr/>
          <p:nvPr/>
        </p:nvCxnSpPr>
        <p:spPr>
          <a:xfrm>
            <a:off x="685800" y="415925"/>
            <a:ext cx="781367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107"/>
          <p:cNvGrpSpPr/>
          <p:nvPr/>
        </p:nvGrpSpPr>
        <p:grpSpPr bwMode="auto">
          <a:xfrm>
            <a:off x="1978226" y="764504"/>
            <a:ext cx="600274" cy="531966"/>
            <a:chOff x="5040052" y="4977172"/>
            <a:chExt cx="504507" cy="432048"/>
          </a:xfrm>
          <a:solidFill>
            <a:schemeClr val="bg1"/>
          </a:solidFill>
        </p:grpSpPr>
        <p:sp>
          <p:nvSpPr>
            <p:cNvPr id="129" name="Line 82"/>
            <p:cNvSpPr>
              <a:spLocks noChangeShapeType="1"/>
            </p:cNvSpPr>
            <p:nvPr/>
          </p:nvSpPr>
          <p:spPr bwMode="auto">
            <a:xfrm>
              <a:off x="5255952" y="4977172"/>
              <a:ext cx="0" cy="431800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t-BR">
                <a:latin typeface="+mn-lt"/>
              </a:endParaRPr>
            </a:p>
          </p:txBody>
        </p:sp>
        <p:sp>
          <p:nvSpPr>
            <p:cNvPr id="130" name="Line 83"/>
            <p:cNvSpPr>
              <a:spLocks noChangeShapeType="1"/>
            </p:cNvSpPr>
            <p:nvPr/>
          </p:nvSpPr>
          <p:spPr bwMode="auto">
            <a:xfrm>
              <a:off x="5292532" y="4977172"/>
              <a:ext cx="0" cy="432048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t-BR">
                <a:latin typeface="+mn-lt"/>
              </a:endParaRPr>
            </a:p>
          </p:txBody>
        </p:sp>
        <p:sp>
          <p:nvSpPr>
            <p:cNvPr id="131" name="Line 84"/>
            <p:cNvSpPr>
              <a:spLocks noChangeShapeType="1"/>
            </p:cNvSpPr>
            <p:nvPr/>
          </p:nvSpPr>
          <p:spPr bwMode="auto">
            <a:xfrm>
              <a:off x="5292531" y="4977172"/>
              <a:ext cx="252028" cy="0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t-BR">
                <a:latin typeface="+mn-lt"/>
              </a:endParaRPr>
            </a:p>
          </p:txBody>
        </p:sp>
        <p:sp>
          <p:nvSpPr>
            <p:cNvPr id="132" name="Line 85"/>
            <p:cNvSpPr>
              <a:spLocks noChangeShapeType="1"/>
            </p:cNvSpPr>
            <p:nvPr/>
          </p:nvSpPr>
          <p:spPr bwMode="auto">
            <a:xfrm flipV="1">
              <a:off x="5292531" y="5409220"/>
              <a:ext cx="252028" cy="0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t-BR">
                <a:latin typeface="+mn-lt"/>
              </a:endParaRPr>
            </a:p>
          </p:txBody>
        </p:sp>
        <p:sp>
          <p:nvSpPr>
            <p:cNvPr id="133" name="Line 93"/>
            <p:cNvSpPr>
              <a:spLocks noChangeShapeType="1"/>
            </p:cNvSpPr>
            <p:nvPr/>
          </p:nvSpPr>
          <p:spPr bwMode="auto">
            <a:xfrm flipH="1">
              <a:off x="5040052" y="5193196"/>
              <a:ext cx="216024" cy="0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t-BR">
                <a:latin typeface="+mn-lt"/>
              </a:endParaRPr>
            </a:p>
          </p:txBody>
        </p:sp>
        <p:sp>
          <p:nvSpPr>
            <p:cNvPr id="134" name="Oval 145"/>
            <p:cNvSpPr>
              <a:spLocks noChangeArrowheads="1"/>
            </p:cNvSpPr>
            <p:nvPr/>
          </p:nvSpPr>
          <p:spPr bwMode="auto">
            <a:xfrm>
              <a:off x="5184068" y="5157192"/>
              <a:ext cx="68771" cy="72008"/>
            </a:xfrm>
            <a:prstGeom prst="ellipse">
              <a:avLst/>
            </a:prstGeom>
            <a:grpFill/>
            <a:ln w="19050" algn="ctr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</p:grpSp>
      <p:sp>
        <p:nvSpPr>
          <p:cNvPr id="17442" name="Rectangle 140"/>
          <p:cNvSpPr>
            <a:spLocks noChangeArrowheads="1"/>
          </p:cNvSpPr>
          <p:nvPr/>
        </p:nvSpPr>
        <p:spPr bwMode="auto">
          <a:xfrm>
            <a:off x="4405313" y="3584575"/>
            <a:ext cx="420687" cy="366713"/>
          </a:xfrm>
          <a:prstGeom prst="rect">
            <a:avLst/>
          </a:prstGeom>
          <a:noFill/>
          <a:ln w="19050">
            <a:noFill/>
            <a:miter lim="800000"/>
          </a:ln>
        </p:spPr>
        <p:txBody>
          <a:bodyPr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>
                <a:latin typeface="Calibri" panose="020F0502020204030204" pitchFamily="34" charset="0"/>
              </a:rPr>
              <a:t>ip</a:t>
            </a:r>
            <a:endParaRPr lang="pt-BR" baseline="-25000">
              <a:latin typeface="Calibri" panose="020F0502020204030204" pitchFamily="34" charset="0"/>
            </a:endParaRPr>
          </a:p>
        </p:txBody>
      </p:sp>
      <p:sp>
        <p:nvSpPr>
          <p:cNvPr id="17443" name="Rectangle 140"/>
          <p:cNvSpPr>
            <a:spLocks noChangeArrowheads="1"/>
          </p:cNvSpPr>
          <p:nvPr/>
        </p:nvSpPr>
        <p:spPr bwMode="auto">
          <a:xfrm>
            <a:off x="6188075" y="1525588"/>
            <a:ext cx="466725" cy="276225"/>
          </a:xfrm>
          <a:prstGeom prst="rect">
            <a:avLst/>
          </a:prstGeom>
          <a:noFill/>
          <a:ln w="19050">
            <a:noFill/>
            <a:miter lim="800000"/>
          </a:ln>
        </p:spPr>
        <p:txBody>
          <a:bodyPr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1200">
                <a:latin typeface="Calibri" panose="020F0502020204030204" pitchFamily="34" charset="0"/>
              </a:rPr>
              <a:t>vgp</a:t>
            </a:r>
            <a:endParaRPr lang="pt-BR" sz="1200" baseline="-25000">
              <a:latin typeface="Calibri" panose="020F0502020204030204" pitchFamily="34" charset="0"/>
            </a:endParaRPr>
          </a:p>
        </p:txBody>
      </p:sp>
      <p:grpSp>
        <p:nvGrpSpPr>
          <p:cNvPr id="17444" name="Group 147"/>
          <p:cNvGrpSpPr/>
          <p:nvPr/>
        </p:nvGrpSpPr>
        <p:grpSpPr bwMode="auto">
          <a:xfrm rot="10800000" flipH="1">
            <a:off x="1952625" y="3619500"/>
            <a:ext cx="601663" cy="531813"/>
            <a:chOff x="2834" y="2568"/>
            <a:chExt cx="318" cy="272"/>
          </a:xfrm>
        </p:grpSpPr>
        <p:sp>
          <p:nvSpPr>
            <p:cNvPr id="17567" name="Line 82"/>
            <p:cNvSpPr>
              <a:spLocks noChangeShapeType="1"/>
            </p:cNvSpPr>
            <p:nvPr/>
          </p:nvSpPr>
          <p:spPr bwMode="auto">
            <a:xfrm>
              <a:off x="2970" y="2568"/>
              <a:ext cx="0" cy="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7568" name="Line 83"/>
            <p:cNvSpPr>
              <a:spLocks noChangeShapeType="1"/>
            </p:cNvSpPr>
            <p:nvPr/>
          </p:nvSpPr>
          <p:spPr bwMode="auto">
            <a:xfrm>
              <a:off x="2993" y="2568"/>
              <a:ext cx="0" cy="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7569" name="Line 84"/>
            <p:cNvSpPr>
              <a:spLocks noChangeShapeType="1"/>
            </p:cNvSpPr>
            <p:nvPr/>
          </p:nvSpPr>
          <p:spPr bwMode="auto">
            <a:xfrm>
              <a:off x="2993" y="2568"/>
              <a:ext cx="15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7570" name="Line 85"/>
            <p:cNvSpPr>
              <a:spLocks noChangeShapeType="1"/>
            </p:cNvSpPr>
            <p:nvPr/>
          </p:nvSpPr>
          <p:spPr bwMode="auto">
            <a:xfrm flipV="1">
              <a:off x="2993" y="2840"/>
              <a:ext cx="15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7571" name="Line 93"/>
            <p:cNvSpPr>
              <a:spLocks noChangeShapeType="1"/>
            </p:cNvSpPr>
            <p:nvPr/>
          </p:nvSpPr>
          <p:spPr bwMode="auto">
            <a:xfrm flipH="1">
              <a:off x="2834" y="2704"/>
              <a:ext cx="1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17445" name="Group 147"/>
          <p:cNvGrpSpPr/>
          <p:nvPr/>
        </p:nvGrpSpPr>
        <p:grpSpPr bwMode="auto">
          <a:xfrm flipH="1">
            <a:off x="3951288" y="3630613"/>
            <a:ext cx="600075" cy="531812"/>
            <a:chOff x="2834" y="2568"/>
            <a:chExt cx="317" cy="272"/>
          </a:xfrm>
        </p:grpSpPr>
        <p:sp>
          <p:nvSpPr>
            <p:cNvPr id="17562" name="Line 82"/>
            <p:cNvSpPr>
              <a:spLocks noChangeShapeType="1"/>
            </p:cNvSpPr>
            <p:nvPr/>
          </p:nvSpPr>
          <p:spPr bwMode="auto">
            <a:xfrm>
              <a:off x="2970" y="2568"/>
              <a:ext cx="0" cy="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7563" name="Line 83"/>
            <p:cNvSpPr>
              <a:spLocks noChangeShapeType="1"/>
            </p:cNvSpPr>
            <p:nvPr/>
          </p:nvSpPr>
          <p:spPr bwMode="auto">
            <a:xfrm>
              <a:off x="2992" y="2568"/>
              <a:ext cx="0" cy="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7564" name="Line 84"/>
            <p:cNvSpPr>
              <a:spLocks noChangeShapeType="1"/>
            </p:cNvSpPr>
            <p:nvPr/>
          </p:nvSpPr>
          <p:spPr bwMode="auto">
            <a:xfrm>
              <a:off x="2992" y="2568"/>
              <a:ext cx="15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7565" name="Line 85"/>
            <p:cNvSpPr>
              <a:spLocks noChangeShapeType="1"/>
            </p:cNvSpPr>
            <p:nvPr/>
          </p:nvSpPr>
          <p:spPr bwMode="auto">
            <a:xfrm flipV="1">
              <a:off x="2992" y="2840"/>
              <a:ext cx="15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7566" name="Line 93"/>
            <p:cNvSpPr>
              <a:spLocks noChangeShapeType="1"/>
            </p:cNvSpPr>
            <p:nvPr/>
          </p:nvSpPr>
          <p:spPr bwMode="auto">
            <a:xfrm flipH="1">
              <a:off x="2834" y="2704"/>
              <a:ext cx="1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17446" name="Line 61"/>
          <p:cNvSpPr>
            <a:spLocks noChangeShapeType="1"/>
          </p:cNvSpPr>
          <p:nvPr/>
        </p:nvSpPr>
        <p:spPr bwMode="auto">
          <a:xfrm flipV="1">
            <a:off x="8224838" y="4589463"/>
            <a:ext cx="0" cy="15843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</p:spPr>
        <p:txBody>
          <a:bodyPr/>
          <a:lstStyle/>
          <a:p>
            <a:endParaRPr lang="pt-BR"/>
          </a:p>
        </p:txBody>
      </p:sp>
      <p:sp>
        <p:nvSpPr>
          <p:cNvPr id="69" name="Forma livre 68"/>
          <p:cNvSpPr/>
          <p:nvPr/>
        </p:nvSpPr>
        <p:spPr>
          <a:xfrm flipH="1">
            <a:off x="3963988" y="1019175"/>
            <a:ext cx="539750" cy="473075"/>
          </a:xfrm>
          <a:custGeom>
            <a:avLst/>
            <a:gdLst>
              <a:gd name="connsiteX0" fmla="*/ 0 w 2672443"/>
              <a:gd name="connsiteY0" fmla="*/ 0 h 473528"/>
              <a:gd name="connsiteX1" fmla="*/ 0 w 2672443"/>
              <a:gd name="connsiteY1" fmla="*/ 473528 h 473528"/>
              <a:gd name="connsiteX2" fmla="*/ 2672443 w 2672443"/>
              <a:gd name="connsiteY2" fmla="*/ 473528 h 4735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72443" h="473528">
                <a:moveTo>
                  <a:pt x="0" y="0"/>
                </a:moveTo>
                <a:lnTo>
                  <a:pt x="0" y="473528"/>
                </a:lnTo>
                <a:lnTo>
                  <a:pt x="2672443" y="473528"/>
                </a:lnTo>
              </a:path>
            </a:pathLst>
          </a:cu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17448" name="Line 97"/>
          <p:cNvSpPr>
            <a:spLocks noChangeShapeType="1"/>
          </p:cNvSpPr>
          <p:nvPr/>
        </p:nvSpPr>
        <p:spPr bwMode="auto">
          <a:xfrm flipV="1">
            <a:off x="6107113" y="1060450"/>
            <a:ext cx="165576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</p:spPr>
        <p:txBody>
          <a:bodyPr/>
          <a:lstStyle/>
          <a:p>
            <a:endParaRPr lang="pt-BR"/>
          </a:p>
        </p:txBody>
      </p:sp>
      <p:sp>
        <p:nvSpPr>
          <p:cNvPr id="17449" name="Line 97"/>
          <p:cNvSpPr>
            <a:spLocks noChangeShapeType="1"/>
          </p:cNvSpPr>
          <p:nvPr/>
        </p:nvSpPr>
        <p:spPr bwMode="auto">
          <a:xfrm flipV="1">
            <a:off x="1871663" y="2363788"/>
            <a:ext cx="51117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</p:spPr>
        <p:txBody>
          <a:bodyPr/>
          <a:lstStyle/>
          <a:p>
            <a:endParaRPr lang="pt-BR"/>
          </a:p>
        </p:txBody>
      </p:sp>
      <p:sp>
        <p:nvSpPr>
          <p:cNvPr id="17450" name="Rectangle 140"/>
          <p:cNvSpPr>
            <a:spLocks noChangeArrowheads="1"/>
          </p:cNvSpPr>
          <p:nvPr/>
        </p:nvSpPr>
        <p:spPr bwMode="auto">
          <a:xfrm>
            <a:off x="1204913" y="4508500"/>
            <a:ext cx="569912" cy="276225"/>
          </a:xfrm>
          <a:prstGeom prst="rect">
            <a:avLst/>
          </a:prstGeom>
          <a:noFill/>
          <a:ln w="19050">
            <a:noFill/>
            <a:miter lim="800000"/>
          </a:ln>
        </p:spPr>
        <p:txBody>
          <a:bodyPr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1200">
                <a:latin typeface="Calibri" panose="020F0502020204030204" pitchFamily="34" charset="0"/>
              </a:rPr>
              <a:t>3</a:t>
            </a:r>
            <a:endParaRPr lang="pt-BR" sz="1200" baseline="-25000">
              <a:latin typeface="Calibri" panose="020F0502020204030204" pitchFamily="34" charset="0"/>
            </a:endParaRPr>
          </a:p>
        </p:txBody>
      </p:sp>
      <p:sp>
        <p:nvSpPr>
          <p:cNvPr id="17451" name="Rectangle 198"/>
          <p:cNvSpPr>
            <a:spLocks noChangeArrowheads="1"/>
          </p:cNvSpPr>
          <p:nvPr/>
        </p:nvSpPr>
        <p:spPr bwMode="auto">
          <a:xfrm>
            <a:off x="4881563" y="5484813"/>
            <a:ext cx="457200" cy="366712"/>
          </a:xfrm>
          <a:prstGeom prst="rect">
            <a:avLst/>
          </a:prstGeom>
          <a:noFill/>
          <a:ln w="19050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pt-BR">
                <a:latin typeface="Calibri" panose="020F0502020204030204" pitchFamily="34" charset="0"/>
              </a:rPr>
              <a:t>M</a:t>
            </a:r>
            <a:r>
              <a:rPr lang="pt-BR" baseline="-25000">
                <a:latin typeface="Calibri" panose="020F0502020204030204" pitchFamily="34" charset="0"/>
              </a:rPr>
              <a:t>4</a:t>
            </a:r>
            <a:endParaRPr lang="pt-BR" baseline="-25000">
              <a:latin typeface="Calibri" panose="020F0502020204030204" pitchFamily="34" charset="0"/>
            </a:endParaRPr>
          </a:p>
        </p:txBody>
      </p:sp>
      <p:sp>
        <p:nvSpPr>
          <p:cNvPr id="17452" name="Rectangle 198"/>
          <p:cNvSpPr>
            <a:spLocks noChangeArrowheads="1"/>
          </p:cNvSpPr>
          <p:nvPr/>
        </p:nvSpPr>
        <p:spPr bwMode="auto">
          <a:xfrm>
            <a:off x="3776663" y="3798888"/>
            <a:ext cx="457200" cy="366712"/>
          </a:xfrm>
          <a:prstGeom prst="rect">
            <a:avLst/>
          </a:prstGeom>
          <a:noFill/>
          <a:ln w="19050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pt-BR">
                <a:latin typeface="Calibri" panose="020F0502020204030204" pitchFamily="34" charset="0"/>
              </a:rPr>
              <a:t>M</a:t>
            </a:r>
            <a:r>
              <a:rPr lang="pt-BR" baseline="-25000">
                <a:latin typeface="Calibri" panose="020F0502020204030204" pitchFamily="34" charset="0"/>
              </a:rPr>
              <a:t>1</a:t>
            </a:r>
            <a:endParaRPr lang="pt-BR" baseline="-25000">
              <a:latin typeface="Calibri" panose="020F0502020204030204" pitchFamily="34" charset="0"/>
            </a:endParaRPr>
          </a:p>
        </p:txBody>
      </p:sp>
      <p:sp>
        <p:nvSpPr>
          <p:cNvPr id="17453" name="Line 97"/>
          <p:cNvSpPr>
            <a:spLocks noChangeShapeType="1"/>
          </p:cNvSpPr>
          <p:nvPr/>
        </p:nvSpPr>
        <p:spPr bwMode="auto">
          <a:xfrm flipV="1">
            <a:off x="2049463" y="5584825"/>
            <a:ext cx="2627312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</p:spPr>
        <p:txBody>
          <a:bodyPr/>
          <a:lstStyle/>
          <a:p>
            <a:endParaRPr lang="pt-BR"/>
          </a:p>
        </p:txBody>
      </p:sp>
      <p:grpSp>
        <p:nvGrpSpPr>
          <p:cNvPr id="17454" name="Grupo 281"/>
          <p:cNvGrpSpPr/>
          <p:nvPr/>
        </p:nvGrpSpPr>
        <p:grpSpPr bwMode="auto">
          <a:xfrm>
            <a:off x="6388100" y="2611438"/>
            <a:ext cx="457200" cy="1001712"/>
            <a:chOff x="3324225" y="1408113"/>
            <a:chExt cx="457200" cy="1001712"/>
          </a:xfrm>
        </p:grpSpPr>
        <p:sp>
          <p:nvSpPr>
            <p:cNvPr id="17559" name="Line 67"/>
            <p:cNvSpPr>
              <a:spLocks noChangeShapeType="1"/>
            </p:cNvSpPr>
            <p:nvPr/>
          </p:nvSpPr>
          <p:spPr bwMode="auto">
            <a:xfrm>
              <a:off x="3552825" y="1408113"/>
              <a:ext cx="1588" cy="100171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80" name="Elipse 279"/>
            <p:cNvSpPr/>
            <p:nvPr/>
          </p:nvSpPr>
          <p:spPr>
            <a:xfrm>
              <a:off x="3324225" y="1638300"/>
              <a:ext cx="457200" cy="50482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17561" name="Line 214"/>
            <p:cNvSpPr>
              <a:spLocks noChangeShapeType="1"/>
            </p:cNvSpPr>
            <p:nvPr/>
          </p:nvSpPr>
          <p:spPr bwMode="auto">
            <a:xfrm>
              <a:off x="3554413" y="1697038"/>
              <a:ext cx="0" cy="3960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lg" len="med"/>
            </a:ln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17455" name="Line 86"/>
          <p:cNvSpPr>
            <a:spLocks noChangeShapeType="1"/>
          </p:cNvSpPr>
          <p:nvPr/>
        </p:nvSpPr>
        <p:spPr bwMode="auto">
          <a:xfrm flipH="1">
            <a:off x="2565400" y="1292225"/>
            <a:ext cx="1588" cy="23399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</p:spPr>
        <p:txBody>
          <a:bodyPr/>
          <a:lstStyle/>
          <a:p>
            <a:endParaRPr lang="pt-BR"/>
          </a:p>
        </p:txBody>
      </p:sp>
      <p:sp>
        <p:nvSpPr>
          <p:cNvPr id="17456" name="Rectangle 149"/>
          <p:cNvSpPr>
            <a:spLocks noChangeArrowheads="1"/>
          </p:cNvSpPr>
          <p:nvPr/>
        </p:nvSpPr>
        <p:spPr bwMode="auto">
          <a:xfrm>
            <a:off x="4927600" y="965200"/>
            <a:ext cx="693738" cy="369888"/>
          </a:xfrm>
          <a:prstGeom prst="rect">
            <a:avLst/>
          </a:prstGeom>
          <a:noFill/>
          <a:ln w="19050">
            <a:noFill/>
            <a:miter lim="800000"/>
          </a:ln>
        </p:spPr>
        <p:txBody>
          <a:bodyPr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pt-BR">
                <a:latin typeface="Calibri" panose="020F0502020204030204" pitchFamily="34" charset="0"/>
              </a:rPr>
              <a:t>M</a:t>
            </a:r>
            <a:r>
              <a:rPr lang="pt-BR" baseline="-25000">
                <a:latin typeface="Calibri" panose="020F0502020204030204" pitchFamily="34" charset="0"/>
              </a:rPr>
              <a:t>8</a:t>
            </a:r>
            <a:endParaRPr lang="pt-BR" baseline="-25000">
              <a:latin typeface="Calibri" panose="020F0502020204030204" pitchFamily="34" charset="0"/>
            </a:endParaRPr>
          </a:p>
        </p:txBody>
      </p:sp>
      <p:sp>
        <p:nvSpPr>
          <p:cNvPr id="17457" name="Rectangle 150"/>
          <p:cNvSpPr>
            <a:spLocks noChangeArrowheads="1"/>
          </p:cNvSpPr>
          <p:nvPr/>
        </p:nvSpPr>
        <p:spPr bwMode="auto">
          <a:xfrm>
            <a:off x="2286000" y="930275"/>
            <a:ext cx="758825" cy="366713"/>
          </a:xfrm>
          <a:prstGeom prst="rect">
            <a:avLst/>
          </a:prstGeom>
          <a:noFill/>
          <a:ln w="19050">
            <a:noFill/>
            <a:miter lim="800000"/>
          </a:ln>
        </p:spPr>
        <p:txBody>
          <a:bodyPr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pt-BR">
                <a:latin typeface="Calibri" panose="020F0502020204030204" pitchFamily="34" charset="0"/>
              </a:rPr>
              <a:t>M</a:t>
            </a:r>
            <a:r>
              <a:rPr lang="pt-BR" baseline="-25000">
                <a:latin typeface="Calibri" panose="020F0502020204030204" pitchFamily="34" charset="0"/>
              </a:rPr>
              <a:t>7</a:t>
            </a:r>
            <a:endParaRPr lang="pt-BR" baseline="-25000">
              <a:latin typeface="Calibri" panose="020F0502020204030204" pitchFamily="34" charset="0"/>
            </a:endParaRPr>
          </a:p>
        </p:txBody>
      </p:sp>
      <p:sp>
        <p:nvSpPr>
          <p:cNvPr id="17458" name="Rectangle 141"/>
          <p:cNvSpPr>
            <a:spLocks noChangeArrowheads="1"/>
          </p:cNvSpPr>
          <p:nvPr/>
        </p:nvSpPr>
        <p:spPr bwMode="auto">
          <a:xfrm>
            <a:off x="3798888" y="473075"/>
            <a:ext cx="1471612" cy="274638"/>
          </a:xfrm>
          <a:prstGeom prst="rect">
            <a:avLst/>
          </a:prstGeom>
          <a:noFill/>
          <a:ln w="19050">
            <a:noFill/>
            <a:miter lim="800000"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20000"/>
              </a:spcBef>
            </a:pPr>
            <a:r>
              <a:rPr lang="pt-BR" sz="1200">
                <a:latin typeface="Calibri" panose="020F0502020204030204" pitchFamily="34" charset="0"/>
              </a:rPr>
              <a:t>M8:M6 = x10</a:t>
            </a:r>
            <a:endParaRPr lang="pt-BR" sz="1200" baseline="-25000">
              <a:latin typeface="Calibri" panose="020F0502020204030204" pitchFamily="34" charset="0"/>
            </a:endParaRPr>
          </a:p>
        </p:txBody>
      </p:sp>
      <p:sp>
        <p:nvSpPr>
          <p:cNvPr id="17459" name="Rectangle 215"/>
          <p:cNvSpPr>
            <a:spLocks noChangeArrowheads="1"/>
          </p:cNvSpPr>
          <p:nvPr/>
        </p:nvSpPr>
        <p:spPr bwMode="auto">
          <a:xfrm>
            <a:off x="5986463" y="2825750"/>
            <a:ext cx="508000" cy="396875"/>
          </a:xfrm>
          <a:prstGeom prst="rect">
            <a:avLst/>
          </a:prstGeom>
          <a:noFill/>
          <a:ln w="19050">
            <a:noFill/>
            <a:miter lim="800000"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20000"/>
              </a:spcBef>
            </a:pPr>
            <a:r>
              <a:rPr lang="pt-BR" sz="2000">
                <a:latin typeface="Calibri" panose="020F0502020204030204" pitchFamily="34" charset="0"/>
              </a:rPr>
              <a:t>I</a:t>
            </a:r>
            <a:r>
              <a:rPr lang="pt-BR" sz="2000" baseline="-25000">
                <a:latin typeface="Calibri" panose="020F0502020204030204" pitchFamily="34" charset="0"/>
              </a:rPr>
              <a:t>bb</a:t>
            </a:r>
            <a:endParaRPr lang="pt-BR" sz="2000" baseline="-25000">
              <a:latin typeface="Calibri" panose="020F0502020204030204" pitchFamily="34" charset="0"/>
            </a:endParaRPr>
          </a:p>
        </p:txBody>
      </p:sp>
      <p:sp>
        <p:nvSpPr>
          <p:cNvPr id="17460" name="Rectangle 140"/>
          <p:cNvSpPr>
            <a:spLocks noChangeArrowheads="1"/>
          </p:cNvSpPr>
          <p:nvPr/>
        </p:nvSpPr>
        <p:spPr bwMode="auto">
          <a:xfrm>
            <a:off x="1806575" y="3589338"/>
            <a:ext cx="495300" cy="366712"/>
          </a:xfrm>
          <a:prstGeom prst="rect">
            <a:avLst/>
          </a:prstGeom>
          <a:noFill/>
          <a:ln w="19050">
            <a:noFill/>
            <a:miter lim="800000"/>
          </a:ln>
        </p:spPr>
        <p:txBody>
          <a:bodyPr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>
                <a:latin typeface="Calibri" panose="020F0502020204030204" pitchFamily="34" charset="0"/>
              </a:rPr>
              <a:t>in</a:t>
            </a:r>
            <a:endParaRPr lang="pt-BR" baseline="-25000">
              <a:latin typeface="Calibri" panose="020F0502020204030204" pitchFamily="34" charset="0"/>
            </a:endParaRPr>
          </a:p>
        </p:txBody>
      </p:sp>
      <p:sp>
        <p:nvSpPr>
          <p:cNvPr id="17461" name="Line 65"/>
          <p:cNvSpPr>
            <a:spLocks noChangeShapeType="1"/>
          </p:cNvSpPr>
          <p:nvPr/>
        </p:nvSpPr>
        <p:spPr bwMode="auto">
          <a:xfrm flipH="1">
            <a:off x="6615113" y="1344613"/>
            <a:ext cx="0" cy="12969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</p:spPr>
        <p:txBody>
          <a:bodyPr/>
          <a:lstStyle/>
          <a:p>
            <a:endParaRPr lang="pt-BR"/>
          </a:p>
        </p:txBody>
      </p:sp>
      <p:sp>
        <p:nvSpPr>
          <p:cNvPr id="17462" name="Rectangle 140"/>
          <p:cNvSpPr>
            <a:spLocks noChangeArrowheads="1"/>
          </p:cNvSpPr>
          <p:nvPr/>
        </p:nvSpPr>
        <p:spPr bwMode="auto">
          <a:xfrm>
            <a:off x="1214438" y="920750"/>
            <a:ext cx="750887" cy="368300"/>
          </a:xfrm>
          <a:prstGeom prst="rect">
            <a:avLst/>
          </a:prstGeom>
          <a:noFill/>
          <a:ln w="19050">
            <a:noFill/>
            <a:miter lim="800000"/>
          </a:ln>
        </p:spPr>
        <p:txBody>
          <a:bodyPr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pt-BR">
                <a:latin typeface="Calibri" panose="020F0502020204030204" pitchFamily="34" charset="0"/>
              </a:rPr>
              <a:t>M</a:t>
            </a:r>
            <a:r>
              <a:rPr lang="pt-BR" baseline="-25000">
                <a:latin typeface="Calibri" panose="020F0502020204030204" pitchFamily="34" charset="0"/>
              </a:rPr>
              <a:t>9</a:t>
            </a:r>
            <a:endParaRPr lang="pt-BR" baseline="-25000">
              <a:latin typeface="Calibri" panose="020F0502020204030204" pitchFamily="34" charset="0"/>
            </a:endParaRPr>
          </a:p>
        </p:txBody>
      </p:sp>
      <p:sp>
        <p:nvSpPr>
          <p:cNvPr id="17463" name="Rectangle 150"/>
          <p:cNvSpPr>
            <a:spLocks noChangeArrowheads="1"/>
          </p:cNvSpPr>
          <p:nvPr/>
        </p:nvSpPr>
        <p:spPr bwMode="auto">
          <a:xfrm>
            <a:off x="4778375" y="4160838"/>
            <a:ext cx="581025" cy="368300"/>
          </a:xfrm>
          <a:prstGeom prst="rect">
            <a:avLst/>
          </a:prstGeom>
          <a:noFill/>
          <a:ln w="19050">
            <a:noFill/>
            <a:miter lim="800000"/>
          </a:ln>
        </p:spPr>
        <p:txBody>
          <a:bodyPr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pt-BR">
                <a:latin typeface="Calibri" panose="020F0502020204030204" pitchFamily="34" charset="0"/>
              </a:rPr>
              <a:t>M</a:t>
            </a:r>
            <a:r>
              <a:rPr lang="pt-BR" baseline="-25000">
                <a:latin typeface="Calibri" panose="020F0502020204030204" pitchFamily="34" charset="0"/>
              </a:rPr>
              <a:t>5</a:t>
            </a:r>
            <a:endParaRPr lang="pt-BR" baseline="-25000">
              <a:latin typeface="Calibri" panose="020F0502020204030204" pitchFamily="34" charset="0"/>
            </a:endParaRPr>
          </a:p>
        </p:txBody>
      </p:sp>
      <p:grpSp>
        <p:nvGrpSpPr>
          <p:cNvPr id="17464" name="Group 162"/>
          <p:cNvGrpSpPr/>
          <p:nvPr/>
        </p:nvGrpSpPr>
        <p:grpSpPr bwMode="auto">
          <a:xfrm>
            <a:off x="6926263" y="2071688"/>
            <a:ext cx="522287" cy="577850"/>
            <a:chOff x="5039234" y="4977172"/>
            <a:chExt cx="503606" cy="432048"/>
          </a:xfrm>
        </p:grpSpPr>
        <p:sp>
          <p:nvSpPr>
            <p:cNvPr id="17553" name="Line 82"/>
            <p:cNvSpPr>
              <a:spLocks noChangeShapeType="1"/>
            </p:cNvSpPr>
            <p:nvPr/>
          </p:nvSpPr>
          <p:spPr bwMode="auto">
            <a:xfrm>
              <a:off x="5255952" y="4977172"/>
              <a:ext cx="0" cy="4318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7554" name="Line 83"/>
            <p:cNvSpPr>
              <a:spLocks noChangeShapeType="1"/>
            </p:cNvSpPr>
            <p:nvPr/>
          </p:nvSpPr>
          <p:spPr bwMode="auto">
            <a:xfrm flipH="1">
              <a:off x="5290812" y="4977172"/>
              <a:ext cx="1" cy="43204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7555" name="Line 84"/>
            <p:cNvSpPr>
              <a:spLocks noChangeShapeType="1"/>
            </p:cNvSpPr>
            <p:nvPr/>
          </p:nvSpPr>
          <p:spPr bwMode="auto">
            <a:xfrm>
              <a:off x="5290813" y="4977172"/>
              <a:ext cx="25202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7556" name="Line 85"/>
            <p:cNvSpPr>
              <a:spLocks noChangeShapeType="1"/>
            </p:cNvSpPr>
            <p:nvPr/>
          </p:nvSpPr>
          <p:spPr bwMode="auto">
            <a:xfrm flipV="1">
              <a:off x="5290813" y="5409220"/>
              <a:ext cx="25202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7557" name="Line 93"/>
            <p:cNvSpPr>
              <a:spLocks noChangeShapeType="1"/>
            </p:cNvSpPr>
            <p:nvPr/>
          </p:nvSpPr>
          <p:spPr bwMode="auto">
            <a:xfrm flipH="1">
              <a:off x="5039234" y="5193196"/>
              <a:ext cx="21602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7558" name="Oval 145"/>
            <p:cNvSpPr>
              <a:spLocks noChangeArrowheads="1"/>
            </p:cNvSpPr>
            <p:nvPr/>
          </p:nvSpPr>
          <p:spPr bwMode="auto">
            <a:xfrm>
              <a:off x="5184068" y="5157192"/>
              <a:ext cx="68771" cy="72008"/>
            </a:xfrm>
            <a:prstGeom prst="ellipse">
              <a:avLst/>
            </a:prstGeom>
            <a:solidFill>
              <a:schemeClr val="bg1"/>
            </a:solidFill>
            <a:ln w="19050" algn="ctr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</a:endParaRPr>
            </a:p>
          </p:txBody>
        </p:sp>
      </p:grpSp>
      <p:sp>
        <p:nvSpPr>
          <p:cNvPr id="17465" name="Rectangle 140"/>
          <p:cNvSpPr>
            <a:spLocks noChangeArrowheads="1"/>
          </p:cNvSpPr>
          <p:nvPr/>
        </p:nvSpPr>
        <p:spPr bwMode="auto">
          <a:xfrm>
            <a:off x="5075238" y="1495425"/>
            <a:ext cx="495300" cy="274638"/>
          </a:xfrm>
          <a:prstGeom prst="rect">
            <a:avLst/>
          </a:prstGeom>
          <a:noFill/>
          <a:ln w="19050">
            <a:noFill/>
            <a:miter lim="800000"/>
          </a:ln>
        </p:spPr>
        <p:txBody>
          <a:bodyPr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1200">
                <a:latin typeface="Calibri" panose="020F0502020204030204" pitchFamily="34" charset="0"/>
              </a:rPr>
              <a:t>6</a:t>
            </a:r>
            <a:endParaRPr lang="pt-BR" sz="1200" baseline="-25000">
              <a:latin typeface="Calibri" panose="020F0502020204030204" pitchFamily="34" charset="0"/>
            </a:endParaRPr>
          </a:p>
        </p:txBody>
      </p:sp>
      <p:sp>
        <p:nvSpPr>
          <p:cNvPr id="17466" name="Rectangle 140"/>
          <p:cNvSpPr>
            <a:spLocks noChangeArrowheads="1"/>
          </p:cNvSpPr>
          <p:nvPr/>
        </p:nvSpPr>
        <p:spPr bwMode="auto">
          <a:xfrm>
            <a:off x="6230938" y="4430713"/>
            <a:ext cx="428625" cy="276225"/>
          </a:xfrm>
          <a:prstGeom prst="rect">
            <a:avLst/>
          </a:prstGeom>
          <a:noFill/>
          <a:ln w="19050">
            <a:noFill/>
            <a:miter lim="800000"/>
          </a:ln>
        </p:spPr>
        <p:txBody>
          <a:bodyPr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1200">
                <a:latin typeface="Calibri" panose="020F0502020204030204" pitchFamily="34" charset="0"/>
              </a:rPr>
              <a:t>vgn</a:t>
            </a:r>
            <a:endParaRPr lang="pt-BR" sz="1200" baseline="-25000">
              <a:latin typeface="Calibri" panose="020F0502020204030204" pitchFamily="34" charset="0"/>
            </a:endParaRPr>
          </a:p>
        </p:txBody>
      </p:sp>
      <p:grpSp>
        <p:nvGrpSpPr>
          <p:cNvPr id="243" name="Group 162"/>
          <p:cNvGrpSpPr/>
          <p:nvPr/>
        </p:nvGrpSpPr>
        <p:grpSpPr bwMode="auto">
          <a:xfrm>
            <a:off x="6097403" y="772089"/>
            <a:ext cx="522032" cy="578301"/>
            <a:chOff x="5039234" y="4977172"/>
            <a:chExt cx="503606" cy="432048"/>
          </a:xfrm>
          <a:solidFill>
            <a:schemeClr val="bg1"/>
          </a:solidFill>
        </p:grpSpPr>
        <p:sp>
          <p:nvSpPr>
            <p:cNvPr id="244" name="Line 82"/>
            <p:cNvSpPr>
              <a:spLocks noChangeShapeType="1"/>
            </p:cNvSpPr>
            <p:nvPr/>
          </p:nvSpPr>
          <p:spPr bwMode="auto">
            <a:xfrm>
              <a:off x="5255952" y="4977172"/>
              <a:ext cx="0" cy="431800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t-BR">
                <a:latin typeface="+mn-lt"/>
              </a:endParaRPr>
            </a:p>
          </p:txBody>
        </p:sp>
        <p:sp>
          <p:nvSpPr>
            <p:cNvPr id="245" name="Line 83"/>
            <p:cNvSpPr>
              <a:spLocks noChangeShapeType="1"/>
            </p:cNvSpPr>
            <p:nvPr/>
          </p:nvSpPr>
          <p:spPr bwMode="auto">
            <a:xfrm flipH="1">
              <a:off x="5290812" y="4977172"/>
              <a:ext cx="1" cy="432048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t-BR">
                <a:latin typeface="+mn-lt"/>
              </a:endParaRPr>
            </a:p>
          </p:txBody>
        </p:sp>
        <p:sp>
          <p:nvSpPr>
            <p:cNvPr id="246" name="Line 84"/>
            <p:cNvSpPr>
              <a:spLocks noChangeShapeType="1"/>
            </p:cNvSpPr>
            <p:nvPr/>
          </p:nvSpPr>
          <p:spPr bwMode="auto">
            <a:xfrm>
              <a:off x="5290813" y="4977172"/>
              <a:ext cx="252027" cy="0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t-BR">
                <a:latin typeface="+mn-lt"/>
              </a:endParaRPr>
            </a:p>
          </p:txBody>
        </p:sp>
        <p:sp>
          <p:nvSpPr>
            <p:cNvPr id="247" name="Line 85"/>
            <p:cNvSpPr>
              <a:spLocks noChangeShapeType="1"/>
            </p:cNvSpPr>
            <p:nvPr/>
          </p:nvSpPr>
          <p:spPr bwMode="auto">
            <a:xfrm flipV="1">
              <a:off x="5290813" y="5409220"/>
              <a:ext cx="252027" cy="0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t-BR">
                <a:latin typeface="+mn-lt"/>
              </a:endParaRPr>
            </a:p>
          </p:txBody>
        </p:sp>
        <p:sp>
          <p:nvSpPr>
            <p:cNvPr id="248" name="Line 93"/>
            <p:cNvSpPr>
              <a:spLocks noChangeShapeType="1"/>
            </p:cNvSpPr>
            <p:nvPr/>
          </p:nvSpPr>
          <p:spPr bwMode="auto">
            <a:xfrm flipH="1">
              <a:off x="5039234" y="5193196"/>
              <a:ext cx="216024" cy="0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t-BR">
                <a:latin typeface="+mn-lt"/>
              </a:endParaRPr>
            </a:p>
          </p:txBody>
        </p:sp>
        <p:sp>
          <p:nvSpPr>
            <p:cNvPr id="249" name="Oval 145"/>
            <p:cNvSpPr>
              <a:spLocks noChangeArrowheads="1"/>
            </p:cNvSpPr>
            <p:nvPr/>
          </p:nvSpPr>
          <p:spPr bwMode="auto">
            <a:xfrm>
              <a:off x="5184068" y="5157192"/>
              <a:ext cx="68771" cy="72008"/>
            </a:xfrm>
            <a:prstGeom prst="ellipse">
              <a:avLst/>
            </a:prstGeom>
            <a:grpFill/>
            <a:ln w="19050" algn="ctr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</p:grpSp>
      <p:sp>
        <p:nvSpPr>
          <p:cNvPr id="17468" name="Line 61"/>
          <p:cNvSpPr>
            <a:spLocks noChangeShapeType="1"/>
          </p:cNvSpPr>
          <p:nvPr/>
        </p:nvSpPr>
        <p:spPr bwMode="auto">
          <a:xfrm flipH="1" flipV="1">
            <a:off x="7435850" y="412750"/>
            <a:ext cx="0" cy="1657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</p:spPr>
        <p:txBody>
          <a:bodyPr/>
          <a:lstStyle/>
          <a:p>
            <a:endParaRPr lang="pt-BR"/>
          </a:p>
        </p:txBody>
      </p:sp>
      <p:grpSp>
        <p:nvGrpSpPr>
          <p:cNvPr id="17469" name="Group 207"/>
          <p:cNvGrpSpPr/>
          <p:nvPr/>
        </p:nvGrpSpPr>
        <p:grpSpPr bwMode="auto">
          <a:xfrm flipH="1">
            <a:off x="5099050" y="2074863"/>
            <a:ext cx="447675" cy="579437"/>
            <a:chOff x="680" y="1344"/>
            <a:chExt cx="272" cy="272"/>
          </a:xfrm>
        </p:grpSpPr>
        <p:sp>
          <p:nvSpPr>
            <p:cNvPr id="17547" name="Line 82"/>
            <p:cNvSpPr>
              <a:spLocks noChangeShapeType="1"/>
            </p:cNvSpPr>
            <p:nvPr/>
          </p:nvSpPr>
          <p:spPr bwMode="auto">
            <a:xfrm>
              <a:off x="771" y="1344"/>
              <a:ext cx="0" cy="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7548" name="Line 83"/>
            <p:cNvSpPr>
              <a:spLocks noChangeShapeType="1"/>
            </p:cNvSpPr>
            <p:nvPr/>
          </p:nvSpPr>
          <p:spPr bwMode="auto">
            <a:xfrm>
              <a:off x="794" y="1344"/>
              <a:ext cx="0" cy="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7549" name="Line 84"/>
            <p:cNvSpPr>
              <a:spLocks noChangeShapeType="1"/>
            </p:cNvSpPr>
            <p:nvPr/>
          </p:nvSpPr>
          <p:spPr bwMode="auto">
            <a:xfrm>
              <a:off x="794" y="1344"/>
              <a:ext cx="15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7550" name="Line 85"/>
            <p:cNvSpPr>
              <a:spLocks noChangeShapeType="1"/>
            </p:cNvSpPr>
            <p:nvPr/>
          </p:nvSpPr>
          <p:spPr bwMode="auto">
            <a:xfrm flipV="1">
              <a:off x="794" y="1616"/>
              <a:ext cx="15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7551" name="Line 93"/>
            <p:cNvSpPr>
              <a:spLocks noChangeShapeType="1"/>
            </p:cNvSpPr>
            <p:nvPr/>
          </p:nvSpPr>
          <p:spPr bwMode="auto">
            <a:xfrm flipH="1">
              <a:off x="680" y="1480"/>
              <a:ext cx="9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7552" name="Oval 145"/>
            <p:cNvSpPr>
              <a:spLocks noChangeArrowheads="1"/>
            </p:cNvSpPr>
            <p:nvPr/>
          </p:nvSpPr>
          <p:spPr bwMode="auto">
            <a:xfrm>
              <a:off x="725" y="1457"/>
              <a:ext cx="44" cy="46"/>
            </a:xfrm>
            <a:prstGeom prst="ellipse">
              <a:avLst/>
            </a:prstGeom>
            <a:solidFill>
              <a:schemeClr val="bg1"/>
            </a:solidFill>
            <a:ln w="19050" algn="ctr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</a:endParaRPr>
            </a:p>
          </p:txBody>
        </p:sp>
      </p:grpSp>
      <p:sp>
        <p:nvSpPr>
          <p:cNvPr id="17470" name="Line 64"/>
          <p:cNvSpPr>
            <a:spLocks noChangeShapeType="1"/>
          </p:cNvSpPr>
          <p:nvPr/>
        </p:nvSpPr>
        <p:spPr bwMode="auto">
          <a:xfrm>
            <a:off x="5108575" y="2655888"/>
            <a:ext cx="0" cy="14049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</p:spPr>
        <p:txBody>
          <a:bodyPr/>
          <a:lstStyle/>
          <a:p>
            <a:endParaRPr lang="pt-BR"/>
          </a:p>
        </p:txBody>
      </p:sp>
      <p:sp>
        <p:nvSpPr>
          <p:cNvPr id="17471" name="Rectangle 193"/>
          <p:cNvSpPr>
            <a:spLocks noChangeArrowheads="1"/>
          </p:cNvSpPr>
          <p:nvPr/>
        </p:nvSpPr>
        <p:spPr bwMode="auto">
          <a:xfrm>
            <a:off x="7161213" y="2301875"/>
            <a:ext cx="728662" cy="368300"/>
          </a:xfrm>
          <a:prstGeom prst="rect">
            <a:avLst/>
          </a:prstGeom>
          <a:noFill/>
          <a:ln w="19050">
            <a:noFill/>
            <a:miter lim="800000"/>
          </a:ln>
        </p:spPr>
        <p:txBody>
          <a:bodyPr>
            <a:spAutoFit/>
          </a:bodyPr>
          <a:lstStyle/>
          <a:p>
            <a:r>
              <a:rPr lang="pt-BR">
                <a:latin typeface="Calibri" panose="020F0502020204030204" pitchFamily="34" charset="0"/>
              </a:rPr>
              <a:t>M</a:t>
            </a:r>
            <a:r>
              <a:rPr lang="pt-BR" baseline="-25000">
                <a:latin typeface="Calibri" panose="020F0502020204030204" pitchFamily="34" charset="0"/>
              </a:rPr>
              <a:t>Pi3</a:t>
            </a:r>
            <a:endParaRPr lang="pt-BR" baseline="-25000">
              <a:latin typeface="Calibri" panose="020F0502020204030204" pitchFamily="34" charset="0"/>
            </a:endParaRPr>
          </a:p>
        </p:txBody>
      </p:sp>
      <p:sp>
        <p:nvSpPr>
          <p:cNvPr id="17472" name="Rectangle 140"/>
          <p:cNvSpPr>
            <a:spLocks noChangeArrowheads="1"/>
          </p:cNvSpPr>
          <p:nvPr/>
        </p:nvSpPr>
        <p:spPr bwMode="auto">
          <a:xfrm>
            <a:off x="3956050" y="1530350"/>
            <a:ext cx="495300" cy="277813"/>
          </a:xfrm>
          <a:prstGeom prst="rect">
            <a:avLst/>
          </a:prstGeom>
          <a:noFill/>
          <a:ln w="19050">
            <a:noFill/>
            <a:miter lim="800000"/>
          </a:ln>
        </p:spPr>
        <p:txBody>
          <a:bodyPr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1200">
                <a:latin typeface="Calibri" panose="020F0502020204030204" pitchFamily="34" charset="0"/>
              </a:rPr>
              <a:t>7</a:t>
            </a:r>
            <a:endParaRPr lang="pt-BR" sz="1200" baseline="-25000">
              <a:latin typeface="Calibri" panose="020F0502020204030204" pitchFamily="34" charset="0"/>
            </a:endParaRPr>
          </a:p>
        </p:txBody>
      </p:sp>
      <p:grpSp>
        <p:nvGrpSpPr>
          <p:cNvPr id="17473" name="Group 147"/>
          <p:cNvGrpSpPr/>
          <p:nvPr/>
        </p:nvGrpSpPr>
        <p:grpSpPr bwMode="auto">
          <a:xfrm>
            <a:off x="4522788" y="5319713"/>
            <a:ext cx="601662" cy="531812"/>
            <a:chOff x="2834" y="2568"/>
            <a:chExt cx="318" cy="272"/>
          </a:xfrm>
        </p:grpSpPr>
        <p:sp>
          <p:nvSpPr>
            <p:cNvPr id="17542" name="Line 82"/>
            <p:cNvSpPr>
              <a:spLocks noChangeShapeType="1"/>
            </p:cNvSpPr>
            <p:nvPr/>
          </p:nvSpPr>
          <p:spPr bwMode="auto">
            <a:xfrm>
              <a:off x="2970" y="2568"/>
              <a:ext cx="0" cy="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7543" name="Line 83"/>
            <p:cNvSpPr>
              <a:spLocks noChangeShapeType="1"/>
            </p:cNvSpPr>
            <p:nvPr/>
          </p:nvSpPr>
          <p:spPr bwMode="auto">
            <a:xfrm>
              <a:off x="2993" y="2568"/>
              <a:ext cx="0" cy="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7544" name="Line 84"/>
            <p:cNvSpPr>
              <a:spLocks noChangeShapeType="1"/>
            </p:cNvSpPr>
            <p:nvPr/>
          </p:nvSpPr>
          <p:spPr bwMode="auto">
            <a:xfrm>
              <a:off x="2993" y="2568"/>
              <a:ext cx="15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7545" name="Line 85"/>
            <p:cNvSpPr>
              <a:spLocks noChangeShapeType="1"/>
            </p:cNvSpPr>
            <p:nvPr/>
          </p:nvSpPr>
          <p:spPr bwMode="auto">
            <a:xfrm flipV="1">
              <a:off x="2993" y="2840"/>
              <a:ext cx="15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7546" name="Line 93"/>
            <p:cNvSpPr>
              <a:spLocks noChangeShapeType="1"/>
            </p:cNvSpPr>
            <p:nvPr/>
          </p:nvSpPr>
          <p:spPr bwMode="auto">
            <a:xfrm flipH="1">
              <a:off x="2834" y="2704"/>
              <a:ext cx="1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17474" name="Rectangle 182"/>
          <p:cNvSpPr>
            <a:spLocks noChangeArrowheads="1"/>
          </p:cNvSpPr>
          <p:nvPr/>
        </p:nvSpPr>
        <p:spPr bwMode="auto">
          <a:xfrm>
            <a:off x="7940675" y="4224338"/>
            <a:ext cx="590550" cy="366712"/>
          </a:xfrm>
          <a:prstGeom prst="rect">
            <a:avLst/>
          </a:prstGeom>
          <a:noFill/>
          <a:ln w="19050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pt-BR">
                <a:latin typeface="Calibri" panose="020F0502020204030204" pitchFamily="34" charset="0"/>
              </a:rPr>
              <a:t>M</a:t>
            </a:r>
            <a:r>
              <a:rPr lang="pt-BR" baseline="-25000">
                <a:latin typeface="Calibri" panose="020F0502020204030204" pitchFamily="34" charset="0"/>
              </a:rPr>
              <a:t>Ni3</a:t>
            </a:r>
            <a:endParaRPr lang="pt-BR" baseline="-25000">
              <a:latin typeface="Calibri" panose="020F0502020204030204" pitchFamily="34" charset="0"/>
            </a:endParaRPr>
          </a:p>
        </p:txBody>
      </p:sp>
      <p:sp>
        <p:nvSpPr>
          <p:cNvPr id="17475" name="Rectangle 223"/>
          <p:cNvSpPr>
            <a:spLocks noChangeArrowheads="1"/>
          </p:cNvSpPr>
          <p:nvPr/>
        </p:nvSpPr>
        <p:spPr bwMode="auto">
          <a:xfrm>
            <a:off x="6313488" y="4891088"/>
            <a:ext cx="941387" cy="274637"/>
          </a:xfrm>
          <a:prstGeom prst="rect">
            <a:avLst/>
          </a:prstGeom>
          <a:noFill/>
          <a:ln w="19050">
            <a:noFill/>
            <a:miter lim="800000"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20000"/>
              </a:spcBef>
            </a:pPr>
            <a:r>
              <a:rPr lang="en-US" sz="1200">
                <a:latin typeface="Calibri" panose="020F0502020204030204" pitchFamily="34" charset="0"/>
              </a:rPr>
              <a:t>1:1</a:t>
            </a:r>
            <a:endParaRPr lang="pt-BR" sz="1200" baseline="-25000">
              <a:latin typeface="Calibri" panose="020F0502020204030204" pitchFamily="34" charset="0"/>
            </a:endParaRPr>
          </a:p>
        </p:txBody>
      </p:sp>
      <p:sp>
        <p:nvSpPr>
          <p:cNvPr id="17476" name="Line 141"/>
          <p:cNvSpPr>
            <a:spLocks noChangeShapeType="1"/>
          </p:cNvSpPr>
          <p:nvPr/>
        </p:nvSpPr>
        <p:spPr bwMode="auto">
          <a:xfrm flipH="1">
            <a:off x="3225800" y="4479925"/>
            <a:ext cx="0" cy="4333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</p:spPr>
        <p:txBody>
          <a:bodyPr/>
          <a:lstStyle/>
          <a:p>
            <a:endParaRPr lang="pt-BR"/>
          </a:p>
        </p:txBody>
      </p:sp>
      <p:sp>
        <p:nvSpPr>
          <p:cNvPr id="17477" name="Line 141"/>
          <p:cNvSpPr>
            <a:spLocks noChangeShapeType="1"/>
          </p:cNvSpPr>
          <p:nvPr/>
        </p:nvSpPr>
        <p:spPr bwMode="auto">
          <a:xfrm>
            <a:off x="2544763" y="4140200"/>
            <a:ext cx="0" cy="3460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</p:spPr>
        <p:txBody>
          <a:bodyPr/>
          <a:lstStyle/>
          <a:p>
            <a:endParaRPr lang="pt-BR"/>
          </a:p>
        </p:txBody>
      </p:sp>
      <p:sp>
        <p:nvSpPr>
          <p:cNvPr id="17478" name="Line 141"/>
          <p:cNvSpPr>
            <a:spLocks noChangeShapeType="1"/>
          </p:cNvSpPr>
          <p:nvPr/>
        </p:nvSpPr>
        <p:spPr bwMode="auto">
          <a:xfrm>
            <a:off x="3941763" y="4152900"/>
            <a:ext cx="0" cy="3460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</p:spPr>
        <p:txBody>
          <a:bodyPr/>
          <a:lstStyle/>
          <a:p>
            <a:endParaRPr lang="pt-BR"/>
          </a:p>
        </p:txBody>
      </p:sp>
      <p:sp>
        <p:nvSpPr>
          <p:cNvPr id="17479" name="Line 141"/>
          <p:cNvSpPr>
            <a:spLocks noChangeShapeType="1"/>
          </p:cNvSpPr>
          <p:nvPr/>
        </p:nvSpPr>
        <p:spPr bwMode="auto">
          <a:xfrm>
            <a:off x="2587625" y="412750"/>
            <a:ext cx="0" cy="3603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</p:spPr>
        <p:txBody>
          <a:bodyPr/>
          <a:lstStyle/>
          <a:p>
            <a:endParaRPr lang="pt-BR"/>
          </a:p>
        </p:txBody>
      </p:sp>
      <p:sp>
        <p:nvSpPr>
          <p:cNvPr id="17480" name="Line 86"/>
          <p:cNvSpPr>
            <a:spLocks noChangeShapeType="1"/>
          </p:cNvSpPr>
          <p:nvPr/>
        </p:nvSpPr>
        <p:spPr bwMode="auto">
          <a:xfrm flipH="1">
            <a:off x="3956050" y="1301750"/>
            <a:ext cx="1588" cy="23399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</p:spPr>
        <p:txBody>
          <a:bodyPr/>
          <a:lstStyle/>
          <a:p>
            <a:endParaRPr lang="pt-BR"/>
          </a:p>
        </p:txBody>
      </p:sp>
      <p:sp>
        <p:nvSpPr>
          <p:cNvPr id="17481" name="Line 141"/>
          <p:cNvSpPr>
            <a:spLocks noChangeShapeType="1"/>
          </p:cNvSpPr>
          <p:nvPr/>
        </p:nvSpPr>
        <p:spPr bwMode="auto">
          <a:xfrm>
            <a:off x="3959225" y="412750"/>
            <a:ext cx="0" cy="3603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</p:spPr>
        <p:txBody>
          <a:bodyPr/>
          <a:lstStyle/>
          <a:p>
            <a:endParaRPr lang="pt-BR"/>
          </a:p>
        </p:txBody>
      </p:sp>
      <p:grpSp>
        <p:nvGrpSpPr>
          <p:cNvPr id="237" name="Group 107"/>
          <p:cNvGrpSpPr/>
          <p:nvPr/>
        </p:nvGrpSpPr>
        <p:grpSpPr bwMode="auto">
          <a:xfrm>
            <a:off x="4521401" y="764504"/>
            <a:ext cx="600274" cy="531966"/>
            <a:chOff x="5040052" y="4977172"/>
            <a:chExt cx="504507" cy="432048"/>
          </a:xfrm>
          <a:solidFill>
            <a:schemeClr val="bg1"/>
          </a:solidFill>
        </p:grpSpPr>
        <p:sp>
          <p:nvSpPr>
            <p:cNvPr id="238" name="Line 82"/>
            <p:cNvSpPr>
              <a:spLocks noChangeShapeType="1"/>
            </p:cNvSpPr>
            <p:nvPr/>
          </p:nvSpPr>
          <p:spPr bwMode="auto">
            <a:xfrm>
              <a:off x="5255952" y="4977172"/>
              <a:ext cx="0" cy="431800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t-BR">
                <a:latin typeface="+mn-lt"/>
              </a:endParaRPr>
            </a:p>
          </p:txBody>
        </p:sp>
        <p:sp>
          <p:nvSpPr>
            <p:cNvPr id="239" name="Line 83"/>
            <p:cNvSpPr>
              <a:spLocks noChangeShapeType="1"/>
            </p:cNvSpPr>
            <p:nvPr/>
          </p:nvSpPr>
          <p:spPr bwMode="auto">
            <a:xfrm>
              <a:off x="5292532" y="4977172"/>
              <a:ext cx="0" cy="432048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t-BR">
                <a:latin typeface="+mn-lt"/>
              </a:endParaRPr>
            </a:p>
          </p:txBody>
        </p:sp>
        <p:sp>
          <p:nvSpPr>
            <p:cNvPr id="240" name="Line 84"/>
            <p:cNvSpPr>
              <a:spLocks noChangeShapeType="1"/>
            </p:cNvSpPr>
            <p:nvPr/>
          </p:nvSpPr>
          <p:spPr bwMode="auto">
            <a:xfrm>
              <a:off x="5292531" y="4977172"/>
              <a:ext cx="252028" cy="0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t-BR">
                <a:latin typeface="+mn-lt"/>
              </a:endParaRPr>
            </a:p>
          </p:txBody>
        </p:sp>
        <p:sp>
          <p:nvSpPr>
            <p:cNvPr id="241" name="Line 85"/>
            <p:cNvSpPr>
              <a:spLocks noChangeShapeType="1"/>
            </p:cNvSpPr>
            <p:nvPr/>
          </p:nvSpPr>
          <p:spPr bwMode="auto">
            <a:xfrm flipV="1">
              <a:off x="5292531" y="5409220"/>
              <a:ext cx="252028" cy="0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t-BR">
                <a:latin typeface="+mn-lt"/>
              </a:endParaRPr>
            </a:p>
          </p:txBody>
        </p:sp>
        <p:sp>
          <p:nvSpPr>
            <p:cNvPr id="242" name="Line 93"/>
            <p:cNvSpPr>
              <a:spLocks noChangeShapeType="1"/>
            </p:cNvSpPr>
            <p:nvPr/>
          </p:nvSpPr>
          <p:spPr bwMode="auto">
            <a:xfrm flipH="1">
              <a:off x="5040052" y="5193196"/>
              <a:ext cx="216024" cy="0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t-BR">
                <a:latin typeface="+mn-lt"/>
              </a:endParaRPr>
            </a:p>
          </p:txBody>
        </p:sp>
        <p:sp>
          <p:nvSpPr>
            <p:cNvPr id="250" name="Oval 145"/>
            <p:cNvSpPr>
              <a:spLocks noChangeArrowheads="1"/>
            </p:cNvSpPr>
            <p:nvPr/>
          </p:nvSpPr>
          <p:spPr bwMode="auto">
            <a:xfrm>
              <a:off x="5184068" y="5157192"/>
              <a:ext cx="68771" cy="72008"/>
            </a:xfrm>
            <a:prstGeom prst="ellipse">
              <a:avLst/>
            </a:prstGeom>
            <a:grpFill/>
            <a:ln w="19050" algn="ctr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</p:grpSp>
      <p:sp>
        <p:nvSpPr>
          <p:cNvPr id="17483" name="Line 141"/>
          <p:cNvSpPr>
            <a:spLocks noChangeShapeType="1"/>
          </p:cNvSpPr>
          <p:nvPr/>
        </p:nvSpPr>
        <p:spPr bwMode="auto">
          <a:xfrm>
            <a:off x="5130800" y="412750"/>
            <a:ext cx="0" cy="3603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</p:spPr>
        <p:txBody>
          <a:bodyPr/>
          <a:lstStyle/>
          <a:p>
            <a:endParaRPr lang="pt-BR"/>
          </a:p>
        </p:txBody>
      </p:sp>
      <p:sp>
        <p:nvSpPr>
          <p:cNvPr id="17484" name="Line 141"/>
          <p:cNvSpPr>
            <a:spLocks noChangeShapeType="1"/>
          </p:cNvSpPr>
          <p:nvPr/>
        </p:nvSpPr>
        <p:spPr bwMode="auto">
          <a:xfrm>
            <a:off x="5111750" y="5846763"/>
            <a:ext cx="0" cy="3238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</p:spPr>
        <p:txBody>
          <a:bodyPr/>
          <a:lstStyle/>
          <a:p>
            <a:endParaRPr lang="pt-BR"/>
          </a:p>
        </p:txBody>
      </p:sp>
      <p:sp>
        <p:nvSpPr>
          <p:cNvPr id="17485" name="Line 141"/>
          <p:cNvSpPr>
            <a:spLocks noChangeShapeType="1"/>
          </p:cNvSpPr>
          <p:nvPr/>
        </p:nvSpPr>
        <p:spPr bwMode="auto">
          <a:xfrm>
            <a:off x="5111750" y="4584700"/>
            <a:ext cx="0" cy="7207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</p:spPr>
        <p:txBody>
          <a:bodyPr/>
          <a:lstStyle/>
          <a:p>
            <a:endParaRPr lang="pt-BR"/>
          </a:p>
        </p:txBody>
      </p:sp>
      <p:sp>
        <p:nvSpPr>
          <p:cNvPr id="17486" name="Line 141"/>
          <p:cNvSpPr>
            <a:spLocks noChangeShapeType="1"/>
          </p:cNvSpPr>
          <p:nvPr/>
        </p:nvSpPr>
        <p:spPr bwMode="auto">
          <a:xfrm>
            <a:off x="1473200" y="412750"/>
            <a:ext cx="0" cy="3603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</p:spPr>
        <p:txBody>
          <a:bodyPr/>
          <a:lstStyle/>
          <a:p>
            <a:endParaRPr lang="pt-BR"/>
          </a:p>
        </p:txBody>
      </p:sp>
      <p:sp>
        <p:nvSpPr>
          <p:cNvPr id="17487" name="Line 61"/>
          <p:cNvSpPr>
            <a:spLocks noChangeShapeType="1"/>
          </p:cNvSpPr>
          <p:nvPr/>
        </p:nvSpPr>
        <p:spPr bwMode="auto">
          <a:xfrm flipV="1">
            <a:off x="1458913" y="1284288"/>
            <a:ext cx="3175" cy="7921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</p:spPr>
        <p:txBody>
          <a:bodyPr/>
          <a:lstStyle/>
          <a:p>
            <a:endParaRPr lang="pt-BR"/>
          </a:p>
        </p:txBody>
      </p:sp>
      <p:grpSp>
        <p:nvGrpSpPr>
          <p:cNvPr id="17488" name="Group 207"/>
          <p:cNvGrpSpPr/>
          <p:nvPr/>
        </p:nvGrpSpPr>
        <p:grpSpPr bwMode="auto">
          <a:xfrm flipH="1">
            <a:off x="1450975" y="2074863"/>
            <a:ext cx="447675" cy="579437"/>
            <a:chOff x="680" y="1344"/>
            <a:chExt cx="272" cy="272"/>
          </a:xfrm>
        </p:grpSpPr>
        <p:sp>
          <p:nvSpPr>
            <p:cNvPr id="17536" name="Line 82"/>
            <p:cNvSpPr>
              <a:spLocks noChangeShapeType="1"/>
            </p:cNvSpPr>
            <p:nvPr/>
          </p:nvSpPr>
          <p:spPr bwMode="auto">
            <a:xfrm>
              <a:off x="771" y="1344"/>
              <a:ext cx="0" cy="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7537" name="Line 83"/>
            <p:cNvSpPr>
              <a:spLocks noChangeShapeType="1"/>
            </p:cNvSpPr>
            <p:nvPr/>
          </p:nvSpPr>
          <p:spPr bwMode="auto">
            <a:xfrm>
              <a:off x="794" y="1344"/>
              <a:ext cx="0" cy="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7538" name="Line 84"/>
            <p:cNvSpPr>
              <a:spLocks noChangeShapeType="1"/>
            </p:cNvSpPr>
            <p:nvPr/>
          </p:nvSpPr>
          <p:spPr bwMode="auto">
            <a:xfrm>
              <a:off x="794" y="1344"/>
              <a:ext cx="15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7539" name="Line 85"/>
            <p:cNvSpPr>
              <a:spLocks noChangeShapeType="1"/>
            </p:cNvSpPr>
            <p:nvPr/>
          </p:nvSpPr>
          <p:spPr bwMode="auto">
            <a:xfrm flipV="1">
              <a:off x="794" y="1616"/>
              <a:ext cx="15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7540" name="Line 93"/>
            <p:cNvSpPr>
              <a:spLocks noChangeShapeType="1"/>
            </p:cNvSpPr>
            <p:nvPr/>
          </p:nvSpPr>
          <p:spPr bwMode="auto">
            <a:xfrm flipH="1">
              <a:off x="680" y="1480"/>
              <a:ext cx="9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7541" name="Oval 145"/>
            <p:cNvSpPr>
              <a:spLocks noChangeArrowheads="1"/>
            </p:cNvSpPr>
            <p:nvPr/>
          </p:nvSpPr>
          <p:spPr bwMode="auto">
            <a:xfrm>
              <a:off x="725" y="1457"/>
              <a:ext cx="44" cy="46"/>
            </a:xfrm>
            <a:prstGeom prst="ellipse">
              <a:avLst/>
            </a:prstGeom>
            <a:solidFill>
              <a:schemeClr val="bg1"/>
            </a:solidFill>
            <a:ln w="19050" algn="ctr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</a:endParaRPr>
            </a:p>
          </p:txBody>
        </p:sp>
      </p:grpSp>
      <p:sp>
        <p:nvSpPr>
          <p:cNvPr id="17489" name="Line 86"/>
          <p:cNvSpPr>
            <a:spLocks noChangeShapeType="1"/>
          </p:cNvSpPr>
          <p:nvPr/>
        </p:nvSpPr>
        <p:spPr bwMode="auto">
          <a:xfrm flipH="1">
            <a:off x="1460500" y="2644775"/>
            <a:ext cx="1588" cy="26654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</p:spPr>
        <p:txBody>
          <a:bodyPr/>
          <a:lstStyle/>
          <a:p>
            <a:endParaRPr lang="pt-BR"/>
          </a:p>
        </p:txBody>
      </p:sp>
      <p:sp>
        <p:nvSpPr>
          <p:cNvPr id="17490" name="Line 141"/>
          <p:cNvSpPr>
            <a:spLocks noChangeShapeType="1"/>
          </p:cNvSpPr>
          <p:nvPr/>
        </p:nvSpPr>
        <p:spPr bwMode="auto">
          <a:xfrm>
            <a:off x="1463675" y="5846763"/>
            <a:ext cx="0" cy="3238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</p:spPr>
        <p:txBody>
          <a:bodyPr/>
          <a:lstStyle/>
          <a:p>
            <a:endParaRPr lang="pt-BR"/>
          </a:p>
        </p:txBody>
      </p:sp>
      <p:sp>
        <p:nvSpPr>
          <p:cNvPr id="266" name="Forma livre 265"/>
          <p:cNvSpPr/>
          <p:nvPr/>
        </p:nvSpPr>
        <p:spPr>
          <a:xfrm>
            <a:off x="2020888" y="1028700"/>
            <a:ext cx="539750" cy="473075"/>
          </a:xfrm>
          <a:custGeom>
            <a:avLst/>
            <a:gdLst>
              <a:gd name="connsiteX0" fmla="*/ 0 w 2672443"/>
              <a:gd name="connsiteY0" fmla="*/ 0 h 473528"/>
              <a:gd name="connsiteX1" fmla="*/ 0 w 2672443"/>
              <a:gd name="connsiteY1" fmla="*/ 473528 h 473528"/>
              <a:gd name="connsiteX2" fmla="*/ 2672443 w 2672443"/>
              <a:gd name="connsiteY2" fmla="*/ 473528 h 4735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72443" h="473528">
                <a:moveTo>
                  <a:pt x="0" y="0"/>
                </a:moveTo>
                <a:lnTo>
                  <a:pt x="0" y="473528"/>
                </a:lnTo>
                <a:lnTo>
                  <a:pt x="2672443" y="473528"/>
                </a:lnTo>
              </a:path>
            </a:pathLst>
          </a:cu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grpSp>
        <p:nvGrpSpPr>
          <p:cNvPr id="17492" name="Group 147"/>
          <p:cNvGrpSpPr/>
          <p:nvPr/>
        </p:nvGrpSpPr>
        <p:grpSpPr bwMode="auto">
          <a:xfrm>
            <a:off x="6027738" y="4900613"/>
            <a:ext cx="601662" cy="531812"/>
            <a:chOff x="2834" y="2568"/>
            <a:chExt cx="318" cy="272"/>
          </a:xfrm>
        </p:grpSpPr>
        <p:sp>
          <p:nvSpPr>
            <p:cNvPr id="17531" name="Line 82"/>
            <p:cNvSpPr>
              <a:spLocks noChangeShapeType="1"/>
            </p:cNvSpPr>
            <p:nvPr/>
          </p:nvSpPr>
          <p:spPr bwMode="auto">
            <a:xfrm>
              <a:off x="2970" y="2568"/>
              <a:ext cx="0" cy="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7532" name="Line 83"/>
            <p:cNvSpPr>
              <a:spLocks noChangeShapeType="1"/>
            </p:cNvSpPr>
            <p:nvPr/>
          </p:nvSpPr>
          <p:spPr bwMode="auto">
            <a:xfrm>
              <a:off x="2993" y="2568"/>
              <a:ext cx="0" cy="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7533" name="Line 84"/>
            <p:cNvSpPr>
              <a:spLocks noChangeShapeType="1"/>
            </p:cNvSpPr>
            <p:nvPr/>
          </p:nvSpPr>
          <p:spPr bwMode="auto">
            <a:xfrm>
              <a:off x="2993" y="2568"/>
              <a:ext cx="15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7534" name="Line 85"/>
            <p:cNvSpPr>
              <a:spLocks noChangeShapeType="1"/>
            </p:cNvSpPr>
            <p:nvPr/>
          </p:nvSpPr>
          <p:spPr bwMode="auto">
            <a:xfrm flipV="1">
              <a:off x="2993" y="2840"/>
              <a:ext cx="15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7535" name="Line 93"/>
            <p:cNvSpPr>
              <a:spLocks noChangeShapeType="1"/>
            </p:cNvSpPr>
            <p:nvPr/>
          </p:nvSpPr>
          <p:spPr bwMode="auto">
            <a:xfrm flipH="1">
              <a:off x="2834" y="2704"/>
              <a:ext cx="1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273" name="Forma livre 272"/>
          <p:cNvSpPr/>
          <p:nvPr/>
        </p:nvSpPr>
        <p:spPr>
          <a:xfrm flipV="1">
            <a:off x="6078538" y="4695825"/>
            <a:ext cx="539750" cy="473075"/>
          </a:xfrm>
          <a:custGeom>
            <a:avLst/>
            <a:gdLst>
              <a:gd name="connsiteX0" fmla="*/ 0 w 2672443"/>
              <a:gd name="connsiteY0" fmla="*/ 0 h 473528"/>
              <a:gd name="connsiteX1" fmla="*/ 0 w 2672443"/>
              <a:gd name="connsiteY1" fmla="*/ 473528 h 473528"/>
              <a:gd name="connsiteX2" fmla="*/ 2672443 w 2672443"/>
              <a:gd name="connsiteY2" fmla="*/ 473528 h 4735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72443" h="473528">
                <a:moveTo>
                  <a:pt x="0" y="0"/>
                </a:moveTo>
                <a:lnTo>
                  <a:pt x="0" y="473528"/>
                </a:lnTo>
                <a:lnTo>
                  <a:pt x="2672443" y="473528"/>
                </a:lnTo>
              </a:path>
            </a:pathLst>
          </a:cu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17494" name="Line 86"/>
          <p:cNvSpPr>
            <a:spLocks noChangeShapeType="1"/>
          </p:cNvSpPr>
          <p:nvPr/>
        </p:nvSpPr>
        <p:spPr bwMode="auto">
          <a:xfrm flipH="1">
            <a:off x="6621463" y="3378200"/>
            <a:ext cx="1587" cy="15128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</p:spPr>
        <p:txBody>
          <a:bodyPr/>
          <a:lstStyle/>
          <a:p>
            <a:endParaRPr lang="pt-BR"/>
          </a:p>
        </p:txBody>
      </p:sp>
      <p:sp>
        <p:nvSpPr>
          <p:cNvPr id="17495" name="Line 97"/>
          <p:cNvSpPr>
            <a:spLocks noChangeShapeType="1"/>
          </p:cNvSpPr>
          <p:nvPr/>
        </p:nvSpPr>
        <p:spPr bwMode="auto">
          <a:xfrm flipV="1">
            <a:off x="3652838" y="5164138"/>
            <a:ext cx="32400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</p:spPr>
        <p:txBody>
          <a:bodyPr/>
          <a:lstStyle/>
          <a:p>
            <a:endParaRPr lang="pt-BR"/>
          </a:p>
        </p:txBody>
      </p:sp>
      <p:sp>
        <p:nvSpPr>
          <p:cNvPr id="17496" name="Line 141"/>
          <p:cNvSpPr>
            <a:spLocks noChangeShapeType="1"/>
          </p:cNvSpPr>
          <p:nvPr/>
        </p:nvSpPr>
        <p:spPr bwMode="auto">
          <a:xfrm>
            <a:off x="6626225" y="422275"/>
            <a:ext cx="0" cy="3603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</p:spPr>
        <p:txBody>
          <a:bodyPr/>
          <a:lstStyle/>
          <a:p>
            <a:endParaRPr lang="pt-BR"/>
          </a:p>
        </p:txBody>
      </p:sp>
      <p:sp>
        <p:nvSpPr>
          <p:cNvPr id="278" name="Forma livre 277"/>
          <p:cNvSpPr/>
          <p:nvPr/>
        </p:nvSpPr>
        <p:spPr>
          <a:xfrm>
            <a:off x="6088063" y="1047750"/>
            <a:ext cx="539750" cy="473075"/>
          </a:xfrm>
          <a:custGeom>
            <a:avLst/>
            <a:gdLst>
              <a:gd name="connsiteX0" fmla="*/ 0 w 2672443"/>
              <a:gd name="connsiteY0" fmla="*/ 0 h 473528"/>
              <a:gd name="connsiteX1" fmla="*/ 0 w 2672443"/>
              <a:gd name="connsiteY1" fmla="*/ 473528 h 473528"/>
              <a:gd name="connsiteX2" fmla="*/ 2672443 w 2672443"/>
              <a:gd name="connsiteY2" fmla="*/ 473528 h 4735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72443" h="473528">
                <a:moveTo>
                  <a:pt x="0" y="0"/>
                </a:moveTo>
                <a:lnTo>
                  <a:pt x="0" y="473528"/>
                </a:lnTo>
                <a:lnTo>
                  <a:pt x="2672443" y="473528"/>
                </a:lnTo>
              </a:path>
            </a:pathLst>
          </a:cu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17498" name="Line 141"/>
          <p:cNvSpPr>
            <a:spLocks noChangeShapeType="1"/>
          </p:cNvSpPr>
          <p:nvPr/>
        </p:nvSpPr>
        <p:spPr bwMode="auto">
          <a:xfrm>
            <a:off x="6616700" y="5427663"/>
            <a:ext cx="0" cy="7572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</p:spPr>
        <p:txBody>
          <a:bodyPr/>
          <a:lstStyle/>
          <a:p>
            <a:endParaRPr lang="pt-BR"/>
          </a:p>
        </p:txBody>
      </p:sp>
      <p:grpSp>
        <p:nvGrpSpPr>
          <p:cNvPr id="17499" name="Group 147"/>
          <p:cNvGrpSpPr/>
          <p:nvPr/>
        </p:nvGrpSpPr>
        <p:grpSpPr bwMode="auto">
          <a:xfrm>
            <a:off x="6856413" y="4900613"/>
            <a:ext cx="601662" cy="531812"/>
            <a:chOff x="2834" y="2568"/>
            <a:chExt cx="318" cy="272"/>
          </a:xfrm>
        </p:grpSpPr>
        <p:sp>
          <p:nvSpPr>
            <p:cNvPr id="17526" name="Line 82"/>
            <p:cNvSpPr>
              <a:spLocks noChangeShapeType="1"/>
            </p:cNvSpPr>
            <p:nvPr/>
          </p:nvSpPr>
          <p:spPr bwMode="auto">
            <a:xfrm>
              <a:off x="2970" y="2568"/>
              <a:ext cx="0" cy="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7527" name="Line 83"/>
            <p:cNvSpPr>
              <a:spLocks noChangeShapeType="1"/>
            </p:cNvSpPr>
            <p:nvPr/>
          </p:nvSpPr>
          <p:spPr bwMode="auto">
            <a:xfrm>
              <a:off x="2993" y="2568"/>
              <a:ext cx="0" cy="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7528" name="Line 84"/>
            <p:cNvSpPr>
              <a:spLocks noChangeShapeType="1"/>
            </p:cNvSpPr>
            <p:nvPr/>
          </p:nvSpPr>
          <p:spPr bwMode="auto">
            <a:xfrm>
              <a:off x="2993" y="2568"/>
              <a:ext cx="15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7529" name="Line 85"/>
            <p:cNvSpPr>
              <a:spLocks noChangeShapeType="1"/>
            </p:cNvSpPr>
            <p:nvPr/>
          </p:nvSpPr>
          <p:spPr bwMode="auto">
            <a:xfrm flipV="1">
              <a:off x="2993" y="2840"/>
              <a:ext cx="15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7530" name="Line 93"/>
            <p:cNvSpPr>
              <a:spLocks noChangeShapeType="1"/>
            </p:cNvSpPr>
            <p:nvPr/>
          </p:nvSpPr>
          <p:spPr bwMode="auto">
            <a:xfrm flipH="1">
              <a:off x="2834" y="2704"/>
              <a:ext cx="1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17500" name="Line 141"/>
          <p:cNvSpPr>
            <a:spLocks noChangeShapeType="1"/>
          </p:cNvSpPr>
          <p:nvPr/>
        </p:nvSpPr>
        <p:spPr bwMode="auto">
          <a:xfrm>
            <a:off x="7464425" y="5418138"/>
            <a:ext cx="0" cy="7572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</p:spPr>
        <p:txBody>
          <a:bodyPr/>
          <a:lstStyle/>
          <a:p>
            <a:endParaRPr lang="pt-BR"/>
          </a:p>
        </p:txBody>
      </p:sp>
      <p:sp>
        <p:nvSpPr>
          <p:cNvPr id="17501" name="Line 86"/>
          <p:cNvSpPr>
            <a:spLocks noChangeShapeType="1"/>
          </p:cNvSpPr>
          <p:nvPr/>
        </p:nvSpPr>
        <p:spPr bwMode="auto">
          <a:xfrm flipH="1">
            <a:off x="7451725" y="2644775"/>
            <a:ext cx="1588" cy="22685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</p:spPr>
        <p:txBody>
          <a:bodyPr/>
          <a:lstStyle/>
          <a:p>
            <a:endParaRPr lang="pt-BR"/>
          </a:p>
        </p:txBody>
      </p:sp>
      <p:sp>
        <p:nvSpPr>
          <p:cNvPr id="303" name="Forma livre 302"/>
          <p:cNvSpPr/>
          <p:nvPr/>
        </p:nvSpPr>
        <p:spPr>
          <a:xfrm>
            <a:off x="6926263" y="2362200"/>
            <a:ext cx="539750" cy="473075"/>
          </a:xfrm>
          <a:custGeom>
            <a:avLst/>
            <a:gdLst>
              <a:gd name="connsiteX0" fmla="*/ 0 w 2672443"/>
              <a:gd name="connsiteY0" fmla="*/ 0 h 473528"/>
              <a:gd name="connsiteX1" fmla="*/ 0 w 2672443"/>
              <a:gd name="connsiteY1" fmla="*/ 473528 h 473528"/>
              <a:gd name="connsiteX2" fmla="*/ 2672443 w 2672443"/>
              <a:gd name="connsiteY2" fmla="*/ 473528 h 4735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72443" h="473528">
                <a:moveTo>
                  <a:pt x="0" y="0"/>
                </a:moveTo>
                <a:lnTo>
                  <a:pt x="0" y="473528"/>
                </a:lnTo>
                <a:lnTo>
                  <a:pt x="2672443" y="473528"/>
                </a:lnTo>
              </a:path>
            </a:pathLst>
          </a:cu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grpSp>
        <p:nvGrpSpPr>
          <p:cNvPr id="304" name="Group 162"/>
          <p:cNvGrpSpPr/>
          <p:nvPr/>
        </p:nvGrpSpPr>
        <p:grpSpPr bwMode="auto">
          <a:xfrm>
            <a:off x="7697603" y="772089"/>
            <a:ext cx="522032" cy="578301"/>
            <a:chOff x="5039234" y="4977172"/>
            <a:chExt cx="503606" cy="432048"/>
          </a:xfrm>
          <a:solidFill>
            <a:schemeClr val="bg1"/>
          </a:solidFill>
        </p:grpSpPr>
        <p:sp>
          <p:nvSpPr>
            <p:cNvPr id="305" name="Line 82"/>
            <p:cNvSpPr>
              <a:spLocks noChangeShapeType="1"/>
            </p:cNvSpPr>
            <p:nvPr/>
          </p:nvSpPr>
          <p:spPr bwMode="auto">
            <a:xfrm>
              <a:off x="5255952" y="4977172"/>
              <a:ext cx="0" cy="431800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t-BR">
                <a:latin typeface="+mn-lt"/>
              </a:endParaRPr>
            </a:p>
          </p:txBody>
        </p:sp>
        <p:sp>
          <p:nvSpPr>
            <p:cNvPr id="306" name="Line 83"/>
            <p:cNvSpPr>
              <a:spLocks noChangeShapeType="1"/>
            </p:cNvSpPr>
            <p:nvPr/>
          </p:nvSpPr>
          <p:spPr bwMode="auto">
            <a:xfrm flipH="1">
              <a:off x="5290812" y="4977172"/>
              <a:ext cx="1" cy="432048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t-BR">
                <a:latin typeface="+mn-lt"/>
              </a:endParaRPr>
            </a:p>
          </p:txBody>
        </p:sp>
        <p:sp>
          <p:nvSpPr>
            <p:cNvPr id="307" name="Line 84"/>
            <p:cNvSpPr>
              <a:spLocks noChangeShapeType="1"/>
            </p:cNvSpPr>
            <p:nvPr/>
          </p:nvSpPr>
          <p:spPr bwMode="auto">
            <a:xfrm>
              <a:off x="5290813" y="4977172"/>
              <a:ext cx="252027" cy="0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t-BR">
                <a:latin typeface="+mn-lt"/>
              </a:endParaRPr>
            </a:p>
          </p:txBody>
        </p:sp>
        <p:sp>
          <p:nvSpPr>
            <p:cNvPr id="308" name="Line 85"/>
            <p:cNvSpPr>
              <a:spLocks noChangeShapeType="1"/>
            </p:cNvSpPr>
            <p:nvPr/>
          </p:nvSpPr>
          <p:spPr bwMode="auto">
            <a:xfrm flipV="1">
              <a:off x="5290813" y="5409220"/>
              <a:ext cx="252027" cy="0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t-BR">
                <a:latin typeface="+mn-lt"/>
              </a:endParaRPr>
            </a:p>
          </p:txBody>
        </p:sp>
        <p:sp>
          <p:nvSpPr>
            <p:cNvPr id="309" name="Line 93"/>
            <p:cNvSpPr>
              <a:spLocks noChangeShapeType="1"/>
            </p:cNvSpPr>
            <p:nvPr/>
          </p:nvSpPr>
          <p:spPr bwMode="auto">
            <a:xfrm flipH="1">
              <a:off x="5039234" y="5193196"/>
              <a:ext cx="216024" cy="0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t-BR">
                <a:latin typeface="+mn-lt"/>
              </a:endParaRPr>
            </a:p>
          </p:txBody>
        </p:sp>
        <p:sp>
          <p:nvSpPr>
            <p:cNvPr id="310" name="Oval 145"/>
            <p:cNvSpPr>
              <a:spLocks noChangeArrowheads="1"/>
            </p:cNvSpPr>
            <p:nvPr/>
          </p:nvSpPr>
          <p:spPr bwMode="auto">
            <a:xfrm>
              <a:off x="5184068" y="5157192"/>
              <a:ext cx="68771" cy="72008"/>
            </a:xfrm>
            <a:prstGeom prst="ellipse">
              <a:avLst/>
            </a:prstGeom>
            <a:grpFill/>
            <a:ln w="19050" algn="ctr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</p:grpSp>
      <p:sp>
        <p:nvSpPr>
          <p:cNvPr id="17504" name="Line 141"/>
          <p:cNvSpPr>
            <a:spLocks noChangeShapeType="1"/>
          </p:cNvSpPr>
          <p:nvPr/>
        </p:nvSpPr>
        <p:spPr bwMode="auto">
          <a:xfrm>
            <a:off x="8226425" y="422275"/>
            <a:ext cx="0" cy="3603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</p:spPr>
        <p:txBody>
          <a:bodyPr/>
          <a:lstStyle/>
          <a:p>
            <a:endParaRPr lang="pt-BR"/>
          </a:p>
        </p:txBody>
      </p:sp>
      <p:grpSp>
        <p:nvGrpSpPr>
          <p:cNvPr id="17505" name="Group 147"/>
          <p:cNvGrpSpPr/>
          <p:nvPr/>
        </p:nvGrpSpPr>
        <p:grpSpPr bwMode="auto">
          <a:xfrm>
            <a:off x="7637463" y="4052888"/>
            <a:ext cx="601662" cy="531812"/>
            <a:chOff x="2834" y="2568"/>
            <a:chExt cx="318" cy="272"/>
          </a:xfrm>
        </p:grpSpPr>
        <p:sp>
          <p:nvSpPr>
            <p:cNvPr id="17521" name="Line 82"/>
            <p:cNvSpPr>
              <a:spLocks noChangeShapeType="1"/>
            </p:cNvSpPr>
            <p:nvPr/>
          </p:nvSpPr>
          <p:spPr bwMode="auto">
            <a:xfrm>
              <a:off x="2970" y="2568"/>
              <a:ext cx="0" cy="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7522" name="Line 83"/>
            <p:cNvSpPr>
              <a:spLocks noChangeShapeType="1"/>
            </p:cNvSpPr>
            <p:nvPr/>
          </p:nvSpPr>
          <p:spPr bwMode="auto">
            <a:xfrm>
              <a:off x="2993" y="2568"/>
              <a:ext cx="0" cy="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7523" name="Line 84"/>
            <p:cNvSpPr>
              <a:spLocks noChangeShapeType="1"/>
            </p:cNvSpPr>
            <p:nvPr/>
          </p:nvSpPr>
          <p:spPr bwMode="auto">
            <a:xfrm>
              <a:off x="2993" y="2568"/>
              <a:ext cx="15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7524" name="Line 85"/>
            <p:cNvSpPr>
              <a:spLocks noChangeShapeType="1"/>
            </p:cNvSpPr>
            <p:nvPr/>
          </p:nvSpPr>
          <p:spPr bwMode="auto">
            <a:xfrm flipV="1">
              <a:off x="2993" y="2840"/>
              <a:ext cx="15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7525" name="Line 93"/>
            <p:cNvSpPr>
              <a:spLocks noChangeShapeType="1"/>
            </p:cNvSpPr>
            <p:nvPr/>
          </p:nvSpPr>
          <p:spPr bwMode="auto">
            <a:xfrm flipH="1">
              <a:off x="2834" y="2704"/>
              <a:ext cx="1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319" name="Forma livre 318"/>
          <p:cNvSpPr/>
          <p:nvPr/>
        </p:nvSpPr>
        <p:spPr>
          <a:xfrm flipV="1">
            <a:off x="7688263" y="3848100"/>
            <a:ext cx="539750" cy="473075"/>
          </a:xfrm>
          <a:custGeom>
            <a:avLst/>
            <a:gdLst>
              <a:gd name="connsiteX0" fmla="*/ 0 w 2672443"/>
              <a:gd name="connsiteY0" fmla="*/ 0 h 473528"/>
              <a:gd name="connsiteX1" fmla="*/ 0 w 2672443"/>
              <a:gd name="connsiteY1" fmla="*/ 473528 h 473528"/>
              <a:gd name="connsiteX2" fmla="*/ 2672443 w 2672443"/>
              <a:gd name="connsiteY2" fmla="*/ 473528 h 4735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72443" h="473528">
                <a:moveTo>
                  <a:pt x="0" y="0"/>
                </a:moveTo>
                <a:lnTo>
                  <a:pt x="0" y="473528"/>
                </a:lnTo>
                <a:lnTo>
                  <a:pt x="2672443" y="473528"/>
                </a:lnTo>
              </a:path>
            </a:pathLst>
          </a:cu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17507" name="Line 86"/>
          <p:cNvSpPr>
            <a:spLocks noChangeShapeType="1"/>
          </p:cNvSpPr>
          <p:nvPr/>
        </p:nvSpPr>
        <p:spPr bwMode="auto">
          <a:xfrm flipH="1">
            <a:off x="8223250" y="1339850"/>
            <a:ext cx="1588" cy="27003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</p:spPr>
        <p:txBody>
          <a:bodyPr/>
          <a:lstStyle/>
          <a:p>
            <a:endParaRPr lang="pt-BR"/>
          </a:p>
        </p:txBody>
      </p:sp>
      <p:sp>
        <p:nvSpPr>
          <p:cNvPr id="17508" name="Line 97"/>
          <p:cNvSpPr>
            <a:spLocks noChangeShapeType="1"/>
          </p:cNvSpPr>
          <p:nvPr/>
        </p:nvSpPr>
        <p:spPr bwMode="auto">
          <a:xfrm flipV="1">
            <a:off x="5519738" y="4316413"/>
            <a:ext cx="230346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</p:spPr>
        <p:txBody>
          <a:bodyPr/>
          <a:lstStyle/>
          <a:p>
            <a:endParaRPr lang="pt-BR"/>
          </a:p>
        </p:txBody>
      </p:sp>
      <p:sp>
        <p:nvSpPr>
          <p:cNvPr id="17509" name="Rectangle 193"/>
          <p:cNvSpPr>
            <a:spLocks noChangeArrowheads="1"/>
          </p:cNvSpPr>
          <p:nvPr/>
        </p:nvSpPr>
        <p:spPr bwMode="auto">
          <a:xfrm>
            <a:off x="1111250" y="2259013"/>
            <a:ext cx="657225" cy="366712"/>
          </a:xfrm>
          <a:prstGeom prst="rect">
            <a:avLst/>
          </a:prstGeom>
          <a:noFill/>
          <a:ln w="19050">
            <a:noFill/>
            <a:miter lim="800000"/>
          </a:ln>
        </p:spPr>
        <p:txBody>
          <a:bodyPr>
            <a:spAutoFit/>
          </a:bodyPr>
          <a:lstStyle/>
          <a:p>
            <a:r>
              <a:rPr lang="pt-BR">
                <a:latin typeface="Calibri" panose="020F0502020204030204" pitchFamily="34" charset="0"/>
              </a:rPr>
              <a:t>M</a:t>
            </a:r>
            <a:r>
              <a:rPr lang="pt-BR" baseline="-25000">
                <a:latin typeface="Calibri" panose="020F0502020204030204" pitchFamily="34" charset="0"/>
              </a:rPr>
              <a:t>11</a:t>
            </a:r>
            <a:endParaRPr lang="pt-BR" baseline="-25000">
              <a:latin typeface="Calibri" panose="020F0502020204030204" pitchFamily="34" charset="0"/>
            </a:endParaRPr>
          </a:p>
        </p:txBody>
      </p:sp>
      <p:sp>
        <p:nvSpPr>
          <p:cNvPr id="17510" name="Rectangle 193"/>
          <p:cNvSpPr>
            <a:spLocks noChangeArrowheads="1"/>
          </p:cNvSpPr>
          <p:nvPr/>
        </p:nvSpPr>
        <p:spPr bwMode="auto">
          <a:xfrm>
            <a:off x="4730750" y="2287588"/>
            <a:ext cx="657225" cy="366712"/>
          </a:xfrm>
          <a:prstGeom prst="rect">
            <a:avLst/>
          </a:prstGeom>
          <a:noFill/>
          <a:ln w="19050">
            <a:noFill/>
            <a:miter lim="800000"/>
          </a:ln>
        </p:spPr>
        <p:txBody>
          <a:bodyPr>
            <a:spAutoFit/>
          </a:bodyPr>
          <a:lstStyle/>
          <a:p>
            <a:r>
              <a:rPr lang="pt-BR">
                <a:latin typeface="Calibri" panose="020F0502020204030204" pitchFamily="34" charset="0"/>
              </a:rPr>
              <a:t>M</a:t>
            </a:r>
            <a:r>
              <a:rPr lang="pt-BR" baseline="-25000">
                <a:latin typeface="Calibri" panose="020F0502020204030204" pitchFamily="34" charset="0"/>
              </a:rPr>
              <a:t>10</a:t>
            </a:r>
            <a:endParaRPr lang="pt-BR" baseline="-25000">
              <a:latin typeface="Calibri" panose="020F0502020204030204" pitchFamily="34" charset="0"/>
            </a:endParaRPr>
          </a:p>
        </p:txBody>
      </p:sp>
      <p:sp>
        <p:nvSpPr>
          <p:cNvPr id="17511" name="Oval 42"/>
          <p:cNvSpPr>
            <a:spLocks noChangeArrowheads="1"/>
          </p:cNvSpPr>
          <p:nvPr/>
        </p:nvSpPr>
        <p:spPr bwMode="auto">
          <a:xfrm>
            <a:off x="6884988" y="2312988"/>
            <a:ext cx="85725" cy="87312"/>
          </a:xfrm>
          <a:prstGeom prst="ellipse">
            <a:avLst/>
          </a:prstGeom>
          <a:solidFill>
            <a:schemeClr val="tx1"/>
          </a:solidFill>
          <a:ln w="19050" algn="ctr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325" name="Forma livre 324"/>
          <p:cNvSpPr/>
          <p:nvPr/>
        </p:nvSpPr>
        <p:spPr>
          <a:xfrm flipH="1" flipV="1">
            <a:off x="1463675" y="5111750"/>
            <a:ext cx="539750" cy="473075"/>
          </a:xfrm>
          <a:custGeom>
            <a:avLst/>
            <a:gdLst>
              <a:gd name="connsiteX0" fmla="*/ 0 w 2672443"/>
              <a:gd name="connsiteY0" fmla="*/ 0 h 473528"/>
              <a:gd name="connsiteX1" fmla="*/ 0 w 2672443"/>
              <a:gd name="connsiteY1" fmla="*/ 473528 h 473528"/>
              <a:gd name="connsiteX2" fmla="*/ 2672443 w 2672443"/>
              <a:gd name="connsiteY2" fmla="*/ 473528 h 4735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72443" h="473528">
                <a:moveTo>
                  <a:pt x="0" y="0"/>
                </a:moveTo>
                <a:lnTo>
                  <a:pt x="0" y="473528"/>
                </a:lnTo>
                <a:lnTo>
                  <a:pt x="2672443" y="473528"/>
                </a:lnTo>
              </a:path>
            </a:pathLst>
          </a:cu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17513" name="Oval 124"/>
          <p:cNvSpPr>
            <a:spLocks noChangeArrowheads="1"/>
          </p:cNvSpPr>
          <p:nvPr/>
        </p:nvSpPr>
        <p:spPr bwMode="auto">
          <a:xfrm>
            <a:off x="1420813" y="5067300"/>
            <a:ext cx="85725" cy="87313"/>
          </a:xfrm>
          <a:prstGeom prst="ellipse">
            <a:avLst/>
          </a:prstGeom>
          <a:solidFill>
            <a:schemeClr val="tx1"/>
          </a:solidFill>
          <a:ln w="19050" algn="ctr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17514" name="Line 97"/>
          <p:cNvSpPr>
            <a:spLocks noChangeShapeType="1"/>
          </p:cNvSpPr>
          <p:nvPr/>
        </p:nvSpPr>
        <p:spPr bwMode="auto">
          <a:xfrm flipV="1">
            <a:off x="5116513" y="3378200"/>
            <a:ext cx="46831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</p:spPr>
        <p:txBody>
          <a:bodyPr/>
          <a:lstStyle/>
          <a:p>
            <a:endParaRPr lang="pt-BR"/>
          </a:p>
        </p:txBody>
      </p:sp>
      <p:sp>
        <p:nvSpPr>
          <p:cNvPr id="17515" name="Rectangle 140"/>
          <p:cNvSpPr>
            <a:spLocks noChangeArrowheads="1"/>
          </p:cNvSpPr>
          <p:nvPr/>
        </p:nvSpPr>
        <p:spPr bwMode="auto">
          <a:xfrm>
            <a:off x="7169150" y="2862263"/>
            <a:ext cx="433388" cy="274637"/>
          </a:xfrm>
          <a:prstGeom prst="rect">
            <a:avLst/>
          </a:prstGeom>
          <a:noFill/>
          <a:ln w="19050">
            <a:noFill/>
            <a:miter lim="800000"/>
          </a:ln>
        </p:spPr>
        <p:txBody>
          <a:bodyPr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1200">
                <a:latin typeface="Calibri" panose="020F0502020204030204" pitchFamily="34" charset="0"/>
              </a:rPr>
              <a:t>9</a:t>
            </a:r>
            <a:endParaRPr lang="pt-BR" sz="1200" baseline="-25000">
              <a:latin typeface="Calibri" panose="020F0502020204030204" pitchFamily="34" charset="0"/>
            </a:endParaRPr>
          </a:p>
        </p:txBody>
      </p:sp>
      <p:sp>
        <p:nvSpPr>
          <p:cNvPr id="17516" name="Rectangle 140"/>
          <p:cNvSpPr>
            <a:spLocks noChangeArrowheads="1"/>
          </p:cNvSpPr>
          <p:nvPr/>
        </p:nvSpPr>
        <p:spPr bwMode="auto">
          <a:xfrm>
            <a:off x="7923213" y="3578225"/>
            <a:ext cx="390525" cy="277813"/>
          </a:xfrm>
          <a:prstGeom prst="rect">
            <a:avLst/>
          </a:prstGeom>
          <a:noFill/>
          <a:ln w="19050">
            <a:noFill/>
            <a:miter lim="800000"/>
          </a:ln>
        </p:spPr>
        <p:txBody>
          <a:bodyPr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1200">
                <a:latin typeface="Calibri" panose="020F0502020204030204" pitchFamily="34" charset="0"/>
              </a:rPr>
              <a:t>10</a:t>
            </a:r>
            <a:endParaRPr lang="pt-BR" sz="1200" baseline="-25000">
              <a:latin typeface="Calibri" panose="020F0502020204030204" pitchFamily="34" charset="0"/>
            </a:endParaRPr>
          </a:p>
        </p:txBody>
      </p:sp>
      <p:sp>
        <p:nvSpPr>
          <p:cNvPr id="17517" name="Rectangle 141"/>
          <p:cNvSpPr>
            <a:spLocks noChangeArrowheads="1"/>
          </p:cNvSpPr>
          <p:nvPr/>
        </p:nvSpPr>
        <p:spPr bwMode="auto">
          <a:xfrm>
            <a:off x="1322388" y="468313"/>
            <a:ext cx="1471612" cy="274637"/>
          </a:xfrm>
          <a:prstGeom prst="rect">
            <a:avLst/>
          </a:prstGeom>
          <a:noFill/>
          <a:ln w="19050">
            <a:noFill/>
            <a:miter lim="800000"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20000"/>
              </a:spcBef>
            </a:pPr>
            <a:r>
              <a:rPr lang="pt-BR" sz="1200">
                <a:latin typeface="Calibri" panose="020F0502020204030204" pitchFamily="34" charset="0"/>
              </a:rPr>
              <a:t>M9:M7 = x10</a:t>
            </a:r>
            <a:endParaRPr lang="pt-BR" sz="1200" baseline="-25000">
              <a:latin typeface="Calibri" panose="020F0502020204030204" pitchFamily="34" charset="0"/>
            </a:endParaRPr>
          </a:p>
        </p:txBody>
      </p:sp>
      <p:sp>
        <p:nvSpPr>
          <p:cNvPr id="17518" name="Rectangle 141"/>
          <p:cNvSpPr>
            <a:spLocks noChangeArrowheads="1"/>
          </p:cNvSpPr>
          <p:nvPr/>
        </p:nvSpPr>
        <p:spPr bwMode="auto">
          <a:xfrm>
            <a:off x="3460750" y="5132388"/>
            <a:ext cx="1471613" cy="274637"/>
          </a:xfrm>
          <a:prstGeom prst="rect">
            <a:avLst/>
          </a:prstGeom>
          <a:noFill/>
          <a:ln w="19050">
            <a:noFill/>
            <a:miter lim="800000"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20000"/>
              </a:spcBef>
            </a:pPr>
            <a:r>
              <a:rPr lang="pt-BR" sz="1200">
                <a:latin typeface="Calibri" panose="020F0502020204030204" pitchFamily="34" charset="0"/>
              </a:rPr>
              <a:t>Mni:Mni1 = x7</a:t>
            </a:r>
            <a:endParaRPr lang="pt-BR" sz="1200" baseline="-25000">
              <a:latin typeface="Calibri" panose="020F0502020204030204" pitchFamily="34" charset="0"/>
            </a:endParaRPr>
          </a:p>
        </p:txBody>
      </p:sp>
      <p:sp>
        <p:nvSpPr>
          <p:cNvPr id="17519" name="Rectangle 223"/>
          <p:cNvSpPr>
            <a:spLocks noChangeArrowheads="1"/>
          </p:cNvSpPr>
          <p:nvPr/>
        </p:nvSpPr>
        <p:spPr bwMode="auto">
          <a:xfrm>
            <a:off x="6710363" y="811213"/>
            <a:ext cx="941387" cy="274637"/>
          </a:xfrm>
          <a:prstGeom prst="rect">
            <a:avLst/>
          </a:prstGeom>
          <a:noFill/>
          <a:ln w="19050">
            <a:noFill/>
            <a:miter lim="800000"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20000"/>
              </a:spcBef>
            </a:pPr>
            <a:r>
              <a:rPr lang="en-US" sz="1200">
                <a:latin typeface="Calibri" panose="020F0502020204030204" pitchFamily="34" charset="0"/>
              </a:rPr>
              <a:t>1:1</a:t>
            </a:r>
            <a:endParaRPr lang="pt-BR" sz="1200" baseline="-25000">
              <a:latin typeface="Calibri" panose="020F0502020204030204" pitchFamily="34" charset="0"/>
            </a:endParaRPr>
          </a:p>
        </p:txBody>
      </p:sp>
      <p:sp>
        <p:nvSpPr>
          <p:cNvPr id="17520" name="Rectangle 223"/>
          <p:cNvSpPr>
            <a:spLocks noChangeArrowheads="1"/>
          </p:cNvSpPr>
          <p:nvPr/>
        </p:nvSpPr>
        <p:spPr bwMode="auto">
          <a:xfrm>
            <a:off x="1801813" y="5576888"/>
            <a:ext cx="941387" cy="274637"/>
          </a:xfrm>
          <a:prstGeom prst="rect">
            <a:avLst/>
          </a:prstGeom>
          <a:noFill/>
          <a:ln w="19050">
            <a:noFill/>
            <a:miter lim="800000"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20000"/>
              </a:spcBef>
            </a:pPr>
            <a:r>
              <a:rPr lang="en-US" sz="1200">
                <a:latin typeface="Calibri" panose="020F0502020204030204" pitchFamily="34" charset="0"/>
              </a:rPr>
              <a:t>1:1</a:t>
            </a:r>
            <a:endParaRPr lang="pt-BR" sz="1200" baseline="-2500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Line 61"/>
          <p:cNvSpPr>
            <a:spLocks noChangeShapeType="1"/>
          </p:cNvSpPr>
          <p:nvPr/>
        </p:nvSpPr>
        <p:spPr bwMode="auto">
          <a:xfrm flipV="1">
            <a:off x="5507038" y="1452563"/>
            <a:ext cx="3175" cy="7921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</p:spPr>
        <p:txBody>
          <a:bodyPr/>
          <a:lstStyle/>
          <a:p>
            <a:endParaRPr lang="pt-BR"/>
          </a:p>
        </p:txBody>
      </p:sp>
      <p:grpSp>
        <p:nvGrpSpPr>
          <p:cNvPr id="19461" name="Group 93"/>
          <p:cNvGrpSpPr/>
          <p:nvPr/>
        </p:nvGrpSpPr>
        <p:grpSpPr bwMode="auto">
          <a:xfrm>
            <a:off x="3365500" y="935038"/>
            <a:ext cx="600075" cy="531812"/>
            <a:chOff x="5039234" y="4977172"/>
            <a:chExt cx="503606" cy="432048"/>
          </a:xfrm>
        </p:grpSpPr>
        <p:sp>
          <p:nvSpPr>
            <p:cNvPr id="19462" name="Line 82"/>
            <p:cNvSpPr>
              <a:spLocks noChangeShapeType="1"/>
            </p:cNvSpPr>
            <p:nvPr/>
          </p:nvSpPr>
          <p:spPr bwMode="auto">
            <a:xfrm>
              <a:off x="5255952" y="4977172"/>
              <a:ext cx="0" cy="4318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9463" name="Line 83"/>
            <p:cNvSpPr>
              <a:spLocks noChangeShapeType="1"/>
            </p:cNvSpPr>
            <p:nvPr/>
          </p:nvSpPr>
          <p:spPr bwMode="auto">
            <a:xfrm flipH="1">
              <a:off x="5290812" y="4977172"/>
              <a:ext cx="1" cy="43204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9464" name="Line 84"/>
            <p:cNvSpPr>
              <a:spLocks noChangeShapeType="1"/>
            </p:cNvSpPr>
            <p:nvPr/>
          </p:nvSpPr>
          <p:spPr bwMode="auto">
            <a:xfrm>
              <a:off x="5290813" y="4977172"/>
              <a:ext cx="25202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9465" name="Line 85"/>
            <p:cNvSpPr>
              <a:spLocks noChangeShapeType="1"/>
            </p:cNvSpPr>
            <p:nvPr/>
          </p:nvSpPr>
          <p:spPr bwMode="auto">
            <a:xfrm flipV="1">
              <a:off x="5290813" y="5409220"/>
              <a:ext cx="25202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9466" name="Line 93"/>
            <p:cNvSpPr>
              <a:spLocks noChangeShapeType="1"/>
            </p:cNvSpPr>
            <p:nvPr/>
          </p:nvSpPr>
          <p:spPr bwMode="auto">
            <a:xfrm flipH="1">
              <a:off x="5039234" y="5193196"/>
              <a:ext cx="21602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9467" name="Oval 145"/>
            <p:cNvSpPr>
              <a:spLocks noChangeArrowheads="1"/>
            </p:cNvSpPr>
            <p:nvPr/>
          </p:nvSpPr>
          <p:spPr bwMode="auto">
            <a:xfrm>
              <a:off x="5184068" y="5157192"/>
              <a:ext cx="68771" cy="72008"/>
            </a:xfrm>
            <a:prstGeom prst="ellipse">
              <a:avLst/>
            </a:prstGeom>
            <a:solidFill>
              <a:schemeClr val="bg1"/>
            </a:solidFill>
            <a:ln w="19050" algn="ctr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</a:endParaRPr>
            </a:p>
          </p:txBody>
        </p:sp>
      </p:grpSp>
      <p:sp>
        <p:nvSpPr>
          <p:cNvPr id="19468" name="Oval 41"/>
          <p:cNvSpPr>
            <a:spLocks noChangeArrowheads="1"/>
          </p:cNvSpPr>
          <p:nvPr/>
        </p:nvSpPr>
        <p:spPr bwMode="auto">
          <a:xfrm>
            <a:off x="2520950" y="1620838"/>
            <a:ext cx="84138" cy="87312"/>
          </a:xfrm>
          <a:prstGeom prst="ellipse">
            <a:avLst/>
          </a:prstGeom>
          <a:solidFill>
            <a:schemeClr val="tx1"/>
          </a:solidFill>
          <a:ln w="19050" algn="ctr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19477" name="Oval 98"/>
          <p:cNvSpPr>
            <a:spLocks noChangeArrowheads="1"/>
          </p:cNvSpPr>
          <p:nvPr/>
        </p:nvSpPr>
        <p:spPr bwMode="auto">
          <a:xfrm>
            <a:off x="4908550" y="6280150"/>
            <a:ext cx="85725" cy="87313"/>
          </a:xfrm>
          <a:prstGeom prst="ellipse">
            <a:avLst/>
          </a:prstGeom>
          <a:solidFill>
            <a:schemeClr val="tx1"/>
          </a:solidFill>
          <a:ln w="19050" algn="ctr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</a:endParaRPr>
          </a:p>
        </p:txBody>
      </p:sp>
      <p:grpSp>
        <p:nvGrpSpPr>
          <p:cNvPr id="19478" name="Group 147"/>
          <p:cNvGrpSpPr/>
          <p:nvPr/>
        </p:nvGrpSpPr>
        <p:grpSpPr bwMode="auto">
          <a:xfrm flipH="1">
            <a:off x="1452563" y="5484813"/>
            <a:ext cx="600075" cy="531812"/>
            <a:chOff x="2834" y="2568"/>
            <a:chExt cx="317" cy="272"/>
          </a:xfrm>
        </p:grpSpPr>
        <p:sp>
          <p:nvSpPr>
            <p:cNvPr id="19479" name="Line 82"/>
            <p:cNvSpPr>
              <a:spLocks noChangeShapeType="1"/>
            </p:cNvSpPr>
            <p:nvPr/>
          </p:nvSpPr>
          <p:spPr bwMode="auto">
            <a:xfrm>
              <a:off x="2970" y="2568"/>
              <a:ext cx="0" cy="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9480" name="Line 83"/>
            <p:cNvSpPr>
              <a:spLocks noChangeShapeType="1"/>
            </p:cNvSpPr>
            <p:nvPr/>
          </p:nvSpPr>
          <p:spPr bwMode="auto">
            <a:xfrm>
              <a:off x="2992" y="2568"/>
              <a:ext cx="0" cy="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9481" name="Line 84"/>
            <p:cNvSpPr>
              <a:spLocks noChangeShapeType="1"/>
            </p:cNvSpPr>
            <p:nvPr/>
          </p:nvSpPr>
          <p:spPr bwMode="auto">
            <a:xfrm>
              <a:off x="2992" y="2568"/>
              <a:ext cx="15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9482" name="Line 85"/>
            <p:cNvSpPr>
              <a:spLocks noChangeShapeType="1"/>
            </p:cNvSpPr>
            <p:nvPr/>
          </p:nvSpPr>
          <p:spPr bwMode="auto">
            <a:xfrm flipV="1">
              <a:off x="2992" y="2840"/>
              <a:ext cx="15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9483" name="Line 93"/>
            <p:cNvSpPr>
              <a:spLocks noChangeShapeType="1"/>
            </p:cNvSpPr>
            <p:nvPr/>
          </p:nvSpPr>
          <p:spPr bwMode="auto">
            <a:xfrm flipH="1">
              <a:off x="2834" y="2704"/>
              <a:ext cx="1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19484" name="Group 147"/>
          <p:cNvGrpSpPr/>
          <p:nvPr/>
        </p:nvGrpSpPr>
        <p:grpSpPr bwMode="auto">
          <a:xfrm>
            <a:off x="2640013" y="5486400"/>
            <a:ext cx="600075" cy="531813"/>
            <a:chOff x="2834" y="2568"/>
            <a:chExt cx="317" cy="272"/>
          </a:xfrm>
        </p:grpSpPr>
        <p:sp>
          <p:nvSpPr>
            <p:cNvPr id="19485" name="Line 82"/>
            <p:cNvSpPr>
              <a:spLocks noChangeShapeType="1"/>
            </p:cNvSpPr>
            <p:nvPr/>
          </p:nvSpPr>
          <p:spPr bwMode="auto">
            <a:xfrm>
              <a:off x="2970" y="2568"/>
              <a:ext cx="0" cy="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9486" name="Line 83"/>
            <p:cNvSpPr>
              <a:spLocks noChangeShapeType="1"/>
            </p:cNvSpPr>
            <p:nvPr/>
          </p:nvSpPr>
          <p:spPr bwMode="auto">
            <a:xfrm>
              <a:off x="2992" y="2568"/>
              <a:ext cx="0" cy="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9487" name="Line 84"/>
            <p:cNvSpPr>
              <a:spLocks noChangeShapeType="1"/>
            </p:cNvSpPr>
            <p:nvPr/>
          </p:nvSpPr>
          <p:spPr bwMode="auto">
            <a:xfrm>
              <a:off x="2992" y="2568"/>
              <a:ext cx="15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9488" name="Line 85"/>
            <p:cNvSpPr>
              <a:spLocks noChangeShapeType="1"/>
            </p:cNvSpPr>
            <p:nvPr/>
          </p:nvSpPr>
          <p:spPr bwMode="auto">
            <a:xfrm flipV="1">
              <a:off x="2992" y="2840"/>
              <a:ext cx="15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9489" name="Line 93"/>
            <p:cNvSpPr>
              <a:spLocks noChangeShapeType="1"/>
            </p:cNvSpPr>
            <p:nvPr/>
          </p:nvSpPr>
          <p:spPr bwMode="auto">
            <a:xfrm flipH="1">
              <a:off x="2834" y="2704"/>
              <a:ext cx="1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19490" name="Line 119"/>
          <p:cNvSpPr>
            <a:spLocks noChangeShapeType="1"/>
          </p:cNvSpPr>
          <p:nvPr/>
        </p:nvSpPr>
        <p:spPr bwMode="auto">
          <a:xfrm>
            <a:off x="2552700" y="4648200"/>
            <a:ext cx="1382713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</p:spPr>
        <p:txBody>
          <a:bodyPr/>
          <a:lstStyle/>
          <a:p>
            <a:endParaRPr lang="pt-BR"/>
          </a:p>
        </p:txBody>
      </p:sp>
      <p:sp>
        <p:nvSpPr>
          <p:cNvPr id="19491" name="Oval 123"/>
          <p:cNvSpPr>
            <a:spLocks noChangeArrowheads="1"/>
          </p:cNvSpPr>
          <p:nvPr/>
        </p:nvSpPr>
        <p:spPr bwMode="auto">
          <a:xfrm>
            <a:off x="5465763" y="1825625"/>
            <a:ext cx="85725" cy="88900"/>
          </a:xfrm>
          <a:prstGeom prst="ellipse">
            <a:avLst/>
          </a:prstGeom>
          <a:solidFill>
            <a:schemeClr val="tx1"/>
          </a:solidFill>
          <a:ln w="19050" algn="ctr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19492" name="Oval 124"/>
          <p:cNvSpPr>
            <a:spLocks noChangeArrowheads="1"/>
          </p:cNvSpPr>
          <p:nvPr/>
        </p:nvSpPr>
        <p:spPr bwMode="auto">
          <a:xfrm>
            <a:off x="3184525" y="4608513"/>
            <a:ext cx="85725" cy="87312"/>
          </a:xfrm>
          <a:prstGeom prst="ellipse">
            <a:avLst/>
          </a:prstGeom>
          <a:solidFill>
            <a:schemeClr val="tx1"/>
          </a:solidFill>
          <a:ln w="19050" algn="ctr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19499" name="Line 141"/>
          <p:cNvSpPr>
            <a:spLocks noChangeShapeType="1"/>
          </p:cNvSpPr>
          <p:nvPr/>
        </p:nvSpPr>
        <p:spPr bwMode="auto">
          <a:xfrm>
            <a:off x="3235325" y="6002338"/>
            <a:ext cx="0" cy="3238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</p:spPr>
        <p:txBody>
          <a:bodyPr/>
          <a:lstStyle/>
          <a:p>
            <a:endParaRPr lang="pt-BR"/>
          </a:p>
        </p:txBody>
      </p:sp>
      <p:sp>
        <p:nvSpPr>
          <p:cNvPr id="19501" name="Rectangle 178"/>
          <p:cNvSpPr>
            <a:spLocks noChangeArrowheads="1"/>
          </p:cNvSpPr>
          <p:nvPr/>
        </p:nvSpPr>
        <p:spPr bwMode="auto">
          <a:xfrm>
            <a:off x="4854575" y="6284913"/>
            <a:ext cx="909638" cy="396875"/>
          </a:xfrm>
          <a:prstGeom prst="rect">
            <a:avLst/>
          </a:prstGeom>
          <a:noFill/>
          <a:ln w="19050">
            <a:noFill/>
            <a:miter lim="800000"/>
          </a:ln>
        </p:spPr>
        <p:txBody>
          <a:bodyPr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pt-BR" sz="2000" b="1">
                <a:latin typeface="Calibri" panose="020F0502020204030204" pitchFamily="34" charset="0"/>
              </a:rPr>
              <a:t>V</a:t>
            </a:r>
            <a:r>
              <a:rPr lang="pt-BR" sz="2000" b="1" baseline="-25000">
                <a:latin typeface="Calibri" panose="020F0502020204030204" pitchFamily="34" charset="0"/>
              </a:rPr>
              <a:t>SS</a:t>
            </a:r>
            <a:endParaRPr lang="pt-BR" sz="2000" b="1" baseline="-25000">
              <a:latin typeface="Calibri" panose="020F0502020204030204" pitchFamily="34" charset="0"/>
            </a:endParaRPr>
          </a:p>
        </p:txBody>
      </p:sp>
      <p:sp>
        <p:nvSpPr>
          <p:cNvPr id="19502" name="Rectangle 179"/>
          <p:cNvSpPr>
            <a:spLocks noChangeArrowheads="1"/>
          </p:cNvSpPr>
          <p:nvPr/>
        </p:nvSpPr>
        <p:spPr bwMode="auto">
          <a:xfrm>
            <a:off x="6969125" y="3829050"/>
            <a:ext cx="898525" cy="366713"/>
          </a:xfrm>
          <a:prstGeom prst="rect">
            <a:avLst/>
          </a:prstGeom>
          <a:noFill/>
          <a:ln w="19050">
            <a:noFill/>
            <a:miter lim="800000"/>
          </a:ln>
        </p:spPr>
        <p:txBody>
          <a:bodyPr>
            <a:spAutoFit/>
          </a:bodyPr>
          <a:lstStyle/>
          <a:p>
            <a:r>
              <a:rPr lang="pt-BR">
                <a:latin typeface="Calibri" panose="020F0502020204030204" pitchFamily="34" charset="0"/>
              </a:rPr>
              <a:t>C</a:t>
            </a:r>
            <a:r>
              <a:rPr lang="pt-BR" baseline="-25000">
                <a:latin typeface="Calibri" panose="020F0502020204030204" pitchFamily="34" charset="0"/>
              </a:rPr>
              <a:t>L</a:t>
            </a:r>
            <a:endParaRPr lang="pt-BR" baseline="-25000">
              <a:latin typeface="Calibri" panose="020F0502020204030204" pitchFamily="34" charset="0"/>
            </a:endParaRPr>
          </a:p>
        </p:txBody>
      </p:sp>
      <p:sp>
        <p:nvSpPr>
          <p:cNvPr id="19503" name="Rectangle 180"/>
          <p:cNvSpPr>
            <a:spLocks noChangeArrowheads="1"/>
          </p:cNvSpPr>
          <p:nvPr/>
        </p:nvSpPr>
        <p:spPr bwMode="auto">
          <a:xfrm>
            <a:off x="6330950" y="1169988"/>
            <a:ext cx="808038" cy="368300"/>
          </a:xfrm>
          <a:prstGeom prst="rect">
            <a:avLst/>
          </a:prstGeom>
          <a:noFill/>
          <a:ln w="19050">
            <a:noFill/>
            <a:miter lim="800000"/>
          </a:ln>
        </p:spPr>
        <p:txBody>
          <a:bodyPr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pt-BR">
                <a:latin typeface="Calibri" panose="020F0502020204030204" pitchFamily="34" charset="0"/>
              </a:rPr>
              <a:t>M</a:t>
            </a:r>
            <a:r>
              <a:rPr lang="pt-BR" baseline="-25000">
                <a:latin typeface="Calibri" panose="020F0502020204030204" pitchFamily="34" charset="0"/>
              </a:rPr>
              <a:t>6</a:t>
            </a:r>
            <a:endParaRPr lang="pt-BR" baseline="-25000">
              <a:latin typeface="Calibri" panose="020F0502020204030204" pitchFamily="34" charset="0"/>
            </a:endParaRPr>
          </a:p>
        </p:txBody>
      </p:sp>
      <p:sp>
        <p:nvSpPr>
          <p:cNvPr id="19504" name="Rectangle 182"/>
          <p:cNvSpPr>
            <a:spLocks noChangeArrowheads="1"/>
          </p:cNvSpPr>
          <p:nvPr/>
        </p:nvSpPr>
        <p:spPr bwMode="auto">
          <a:xfrm>
            <a:off x="5745163" y="5378450"/>
            <a:ext cx="457200" cy="366713"/>
          </a:xfrm>
          <a:prstGeom prst="rect">
            <a:avLst/>
          </a:prstGeom>
          <a:noFill/>
          <a:ln w="19050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pt-BR">
                <a:latin typeface="Calibri" panose="020F0502020204030204" pitchFamily="34" charset="0"/>
              </a:rPr>
              <a:t>M</a:t>
            </a:r>
            <a:r>
              <a:rPr lang="pt-BR" baseline="-25000">
                <a:latin typeface="Calibri" panose="020F0502020204030204" pitchFamily="34" charset="0"/>
              </a:rPr>
              <a:t>7</a:t>
            </a:r>
            <a:endParaRPr lang="pt-BR" baseline="-25000">
              <a:latin typeface="Calibri" panose="020F0502020204030204" pitchFamily="34" charset="0"/>
            </a:endParaRPr>
          </a:p>
        </p:txBody>
      </p:sp>
      <p:sp>
        <p:nvSpPr>
          <p:cNvPr id="19505" name="Rectangle 193"/>
          <p:cNvSpPr>
            <a:spLocks noChangeArrowheads="1"/>
          </p:cNvSpPr>
          <p:nvPr/>
        </p:nvSpPr>
        <p:spPr bwMode="auto">
          <a:xfrm>
            <a:off x="3689350" y="1076325"/>
            <a:ext cx="657225" cy="366713"/>
          </a:xfrm>
          <a:prstGeom prst="rect">
            <a:avLst/>
          </a:prstGeom>
          <a:noFill/>
          <a:ln w="19050">
            <a:noFill/>
            <a:miter lim="800000"/>
          </a:ln>
        </p:spPr>
        <p:txBody>
          <a:bodyPr>
            <a:spAutoFit/>
          </a:bodyPr>
          <a:lstStyle/>
          <a:p>
            <a:r>
              <a:rPr lang="pt-BR">
                <a:latin typeface="Calibri" panose="020F0502020204030204" pitchFamily="34" charset="0"/>
              </a:rPr>
              <a:t>M</a:t>
            </a:r>
            <a:r>
              <a:rPr lang="pt-BR" baseline="-25000">
                <a:latin typeface="Calibri" panose="020F0502020204030204" pitchFamily="34" charset="0"/>
              </a:rPr>
              <a:t>4</a:t>
            </a:r>
            <a:endParaRPr lang="pt-BR" baseline="-25000">
              <a:latin typeface="Calibri" panose="020F0502020204030204" pitchFamily="34" charset="0"/>
            </a:endParaRPr>
          </a:p>
        </p:txBody>
      </p:sp>
      <p:sp>
        <p:nvSpPr>
          <p:cNvPr id="19506" name="Rectangle 198"/>
          <p:cNvSpPr>
            <a:spLocks noChangeArrowheads="1"/>
          </p:cNvSpPr>
          <p:nvPr/>
        </p:nvSpPr>
        <p:spPr bwMode="auto">
          <a:xfrm>
            <a:off x="2278063" y="3883025"/>
            <a:ext cx="457200" cy="366713"/>
          </a:xfrm>
          <a:prstGeom prst="rect">
            <a:avLst/>
          </a:prstGeom>
          <a:noFill/>
          <a:ln w="19050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pt-BR">
                <a:latin typeface="Calibri" panose="020F0502020204030204" pitchFamily="34" charset="0"/>
              </a:rPr>
              <a:t>M</a:t>
            </a:r>
            <a:r>
              <a:rPr lang="pt-BR" baseline="-25000">
                <a:latin typeface="Calibri" panose="020F0502020204030204" pitchFamily="34" charset="0"/>
              </a:rPr>
              <a:t>1</a:t>
            </a:r>
            <a:endParaRPr lang="pt-BR" baseline="-25000">
              <a:latin typeface="Calibri" panose="020F0502020204030204" pitchFamily="34" charset="0"/>
            </a:endParaRPr>
          </a:p>
        </p:txBody>
      </p:sp>
      <p:sp>
        <p:nvSpPr>
          <p:cNvPr id="19508" name="Line 204"/>
          <p:cNvSpPr>
            <a:spLocks noChangeShapeType="1"/>
          </p:cNvSpPr>
          <p:nvPr/>
        </p:nvSpPr>
        <p:spPr bwMode="auto">
          <a:xfrm flipH="1">
            <a:off x="4610100" y="2324100"/>
            <a:ext cx="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</p:spPr>
        <p:txBody>
          <a:bodyPr/>
          <a:lstStyle/>
          <a:p>
            <a:endParaRPr lang="pt-BR"/>
          </a:p>
        </p:txBody>
      </p:sp>
      <p:sp>
        <p:nvSpPr>
          <p:cNvPr id="19510" name="Rectangle 182"/>
          <p:cNvSpPr>
            <a:spLocks noChangeArrowheads="1"/>
          </p:cNvSpPr>
          <p:nvPr/>
        </p:nvSpPr>
        <p:spPr bwMode="auto">
          <a:xfrm>
            <a:off x="1147763" y="5595938"/>
            <a:ext cx="538162" cy="366712"/>
          </a:xfrm>
          <a:prstGeom prst="rect">
            <a:avLst/>
          </a:prstGeom>
          <a:noFill/>
          <a:ln w="19050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pt-BR">
                <a:latin typeface="Calibri" panose="020F0502020204030204" pitchFamily="34" charset="0"/>
              </a:rPr>
              <a:t>M</a:t>
            </a:r>
            <a:r>
              <a:rPr lang="pt-BR" baseline="-25000">
                <a:latin typeface="Calibri" panose="020F0502020204030204" pitchFamily="34" charset="0"/>
              </a:rPr>
              <a:t>bn</a:t>
            </a:r>
            <a:endParaRPr lang="pt-BR" baseline="-25000">
              <a:latin typeface="Calibri" panose="020F0502020204030204" pitchFamily="34" charset="0"/>
            </a:endParaRPr>
          </a:p>
        </p:txBody>
      </p:sp>
      <p:sp>
        <p:nvSpPr>
          <p:cNvPr id="19512" name="Rectangle 140"/>
          <p:cNvSpPr>
            <a:spLocks noChangeArrowheads="1"/>
          </p:cNvSpPr>
          <p:nvPr/>
        </p:nvSpPr>
        <p:spPr bwMode="auto">
          <a:xfrm>
            <a:off x="2255838" y="1698625"/>
            <a:ext cx="330200" cy="274638"/>
          </a:xfrm>
          <a:prstGeom prst="rect">
            <a:avLst/>
          </a:prstGeom>
          <a:noFill/>
          <a:ln w="19050">
            <a:noFill/>
            <a:miter lim="800000"/>
          </a:ln>
        </p:spPr>
        <p:txBody>
          <a:bodyPr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1200">
                <a:latin typeface="Calibri" panose="020F0502020204030204" pitchFamily="34" charset="0"/>
              </a:rPr>
              <a:t>1</a:t>
            </a:r>
            <a:endParaRPr lang="pt-BR" sz="1200" baseline="-25000">
              <a:latin typeface="Calibri" panose="020F0502020204030204" pitchFamily="34" charset="0"/>
            </a:endParaRPr>
          </a:p>
        </p:txBody>
      </p:sp>
      <p:sp>
        <p:nvSpPr>
          <p:cNvPr id="19513" name="Rectangle 140"/>
          <p:cNvSpPr>
            <a:spLocks noChangeArrowheads="1"/>
          </p:cNvSpPr>
          <p:nvPr/>
        </p:nvSpPr>
        <p:spPr bwMode="auto">
          <a:xfrm>
            <a:off x="5705475" y="3017838"/>
            <a:ext cx="569913" cy="366712"/>
          </a:xfrm>
          <a:prstGeom prst="rect">
            <a:avLst/>
          </a:prstGeom>
          <a:noFill/>
          <a:ln w="19050">
            <a:noFill/>
            <a:miter lim="800000"/>
          </a:ln>
        </p:spPr>
        <p:txBody>
          <a:bodyPr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>
                <a:latin typeface="Calibri" panose="020F0502020204030204" pitchFamily="34" charset="0"/>
              </a:rPr>
              <a:t>C</a:t>
            </a:r>
            <a:r>
              <a:rPr lang="en-US" baseline="-25000">
                <a:latin typeface="Calibri" panose="020F0502020204030204" pitchFamily="34" charset="0"/>
              </a:rPr>
              <a:t>c</a:t>
            </a:r>
            <a:endParaRPr lang="pt-BR" baseline="-25000">
              <a:latin typeface="Calibri" panose="020F0502020204030204" pitchFamily="34" charset="0"/>
            </a:endParaRPr>
          </a:p>
        </p:txBody>
      </p:sp>
      <p:sp>
        <p:nvSpPr>
          <p:cNvPr id="19514" name="Rectangle 140"/>
          <p:cNvSpPr>
            <a:spLocks noChangeArrowheads="1"/>
          </p:cNvSpPr>
          <p:nvPr/>
        </p:nvSpPr>
        <p:spPr bwMode="auto">
          <a:xfrm>
            <a:off x="3173413" y="4722813"/>
            <a:ext cx="341312" cy="274637"/>
          </a:xfrm>
          <a:prstGeom prst="rect">
            <a:avLst/>
          </a:prstGeom>
          <a:noFill/>
          <a:ln w="19050">
            <a:noFill/>
            <a:miter lim="800000"/>
          </a:ln>
        </p:spPr>
        <p:txBody>
          <a:bodyPr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1200">
                <a:latin typeface="Calibri" panose="020F0502020204030204" pitchFamily="34" charset="0"/>
              </a:rPr>
              <a:t>4</a:t>
            </a:r>
            <a:endParaRPr lang="pt-BR" sz="1200" baseline="-25000">
              <a:latin typeface="Calibri" panose="020F0502020204030204" pitchFamily="34" charset="0"/>
            </a:endParaRPr>
          </a:p>
        </p:txBody>
      </p:sp>
      <p:sp>
        <p:nvSpPr>
          <p:cNvPr id="19515" name="Rectangle 140"/>
          <p:cNvSpPr>
            <a:spLocks noChangeArrowheads="1"/>
          </p:cNvSpPr>
          <p:nvPr/>
        </p:nvSpPr>
        <p:spPr bwMode="auto">
          <a:xfrm>
            <a:off x="5264150" y="3343275"/>
            <a:ext cx="322263" cy="274638"/>
          </a:xfrm>
          <a:prstGeom prst="rect">
            <a:avLst/>
          </a:prstGeom>
          <a:noFill/>
          <a:ln w="19050">
            <a:noFill/>
            <a:miter lim="800000"/>
          </a:ln>
        </p:spPr>
        <p:txBody>
          <a:bodyPr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1200">
                <a:latin typeface="Calibri" panose="020F0502020204030204" pitchFamily="34" charset="0"/>
              </a:rPr>
              <a:t>5</a:t>
            </a:r>
            <a:endParaRPr lang="pt-BR" sz="1200" baseline="-25000">
              <a:latin typeface="Calibri" panose="020F0502020204030204" pitchFamily="34" charset="0"/>
            </a:endParaRPr>
          </a:p>
        </p:txBody>
      </p:sp>
      <p:cxnSp>
        <p:nvCxnSpPr>
          <p:cNvPr id="52" name="Conector Reto 51"/>
          <p:cNvCxnSpPr/>
          <p:nvPr/>
        </p:nvCxnSpPr>
        <p:spPr>
          <a:xfrm>
            <a:off x="603250" y="6321425"/>
            <a:ext cx="724058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to 52"/>
          <p:cNvCxnSpPr/>
          <p:nvPr/>
        </p:nvCxnSpPr>
        <p:spPr>
          <a:xfrm>
            <a:off x="685800" y="581025"/>
            <a:ext cx="716597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Group 107"/>
          <p:cNvPicPr>
            <a:picLocks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2559050" y="914400"/>
            <a:ext cx="603250" cy="566738"/>
          </a:xfrm>
          <a:prstGeom prst="rect">
            <a:avLst/>
          </a:prstGeom>
          <a:noFill/>
        </p:spPr>
      </p:pic>
      <p:sp>
        <p:nvSpPr>
          <p:cNvPr id="19519" name="Rectangle 140"/>
          <p:cNvSpPr>
            <a:spLocks noChangeArrowheads="1"/>
          </p:cNvSpPr>
          <p:nvPr/>
        </p:nvSpPr>
        <p:spPr bwMode="auto">
          <a:xfrm>
            <a:off x="4405313" y="3730625"/>
            <a:ext cx="477837" cy="366713"/>
          </a:xfrm>
          <a:prstGeom prst="rect">
            <a:avLst/>
          </a:prstGeom>
          <a:noFill/>
          <a:ln w="19050">
            <a:noFill/>
            <a:miter lim="800000"/>
          </a:ln>
        </p:spPr>
        <p:txBody>
          <a:bodyPr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pt-BR">
                <a:latin typeface="Calibri" panose="020F0502020204030204" pitchFamily="34" charset="0"/>
              </a:rPr>
              <a:t>V</a:t>
            </a:r>
            <a:r>
              <a:rPr lang="pt-BR" baseline="-25000">
                <a:latin typeface="Calibri" panose="020F0502020204030204" pitchFamily="34" charset="0"/>
              </a:rPr>
              <a:t>ip</a:t>
            </a:r>
            <a:endParaRPr lang="pt-BR">
              <a:latin typeface="Calibri" panose="020F0502020204030204" pitchFamily="34" charset="0"/>
            </a:endParaRPr>
          </a:p>
        </p:txBody>
      </p:sp>
      <p:grpSp>
        <p:nvGrpSpPr>
          <p:cNvPr id="19521" name="Group 147"/>
          <p:cNvGrpSpPr/>
          <p:nvPr/>
        </p:nvGrpSpPr>
        <p:grpSpPr bwMode="auto">
          <a:xfrm rot="10800000" flipH="1">
            <a:off x="1952625" y="3784600"/>
            <a:ext cx="601663" cy="531813"/>
            <a:chOff x="2834" y="2568"/>
            <a:chExt cx="318" cy="272"/>
          </a:xfrm>
        </p:grpSpPr>
        <p:sp>
          <p:nvSpPr>
            <p:cNvPr id="19522" name="Line 82"/>
            <p:cNvSpPr>
              <a:spLocks noChangeShapeType="1"/>
            </p:cNvSpPr>
            <p:nvPr/>
          </p:nvSpPr>
          <p:spPr bwMode="auto">
            <a:xfrm>
              <a:off x="2970" y="2568"/>
              <a:ext cx="0" cy="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9523" name="Line 83"/>
            <p:cNvSpPr>
              <a:spLocks noChangeShapeType="1"/>
            </p:cNvSpPr>
            <p:nvPr/>
          </p:nvSpPr>
          <p:spPr bwMode="auto">
            <a:xfrm>
              <a:off x="2993" y="2568"/>
              <a:ext cx="0" cy="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9524" name="Line 84"/>
            <p:cNvSpPr>
              <a:spLocks noChangeShapeType="1"/>
            </p:cNvSpPr>
            <p:nvPr/>
          </p:nvSpPr>
          <p:spPr bwMode="auto">
            <a:xfrm>
              <a:off x="2993" y="2568"/>
              <a:ext cx="15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9525" name="Line 85"/>
            <p:cNvSpPr>
              <a:spLocks noChangeShapeType="1"/>
            </p:cNvSpPr>
            <p:nvPr/>
          </p:nvSpPr>
          <p:spPr bwMode="auto">
            <a:xfrm flipV="1">
              <a:off x="2993" y="2840"/>
              <a:ext cx="15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9526" name="Line 93"/>
            <p:cNvSpPr>
              <a:spLocks noChangeShapeType="1"/>
            </p:cNvSpPr>
            <p:nvPr/>
          </p:nvSpPr>
          <p:spPr bwMode="auto">
            <a:xfrm flipH="1">
              <a:off x="2834" y="2704"/>
              <a:ext cx="1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19527" name="Group 147"/>
          <p:cNvGrpSpPr/>
          <p:nvPr/>
        </p:nvGrpSpPr>
        <p:grpSpPr bwMode="auto">
          <a:xfrm flipH="1">
            <a:off x="3951288" y="3795713"/>
            <a:ext cx="600075" cy="531812"/>
            <a:chOff x="2834" y="2568"/>
            <a:chExt cx="317" cy="272"/>
          </a:xfrm>
        </p:grpSpPr>
        <p:sp>
          <p:nvSpPr>
            <p:cNvPr id="19528" name="Line 82"/>
            <p:cNvSpPr>
              <a:spLocks noChangeShapeType="1"/>
            </p:cNvSpPr>
            <p:nvPr/>
          </p:nvSpPr>
          <p:spPr bwMode="auto">
            <a:xfrm>
              <a:off x="2970" y="2568"/>
              <a:ext cx="0" cy="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9529" name="Line 83"/>
            <p:cNvSpPr>
              <a:spLocks noChangeShapeType="1"/>
            </p:cNvSpPr>
            <p:nvPr/>
          </p:nvSpPr>
          <p:spPr bwMode="auto">
            <a:xfrm>
              <a:off x="2992" y="2568"/>
              <a:ext cx="0" cy="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9530" name="Line 84"/>
            <p:cNvSpPr>
              <a:spLocks noChangeShapeType="1"/>
            </p:cNvSpPr>
            <p:nvPr/>
          </p:nvSpPr>
          <p:spPr bwMode="auto">
            <a:xfrm>
              <a:off x="2992" y="2568"/>
              <a:ext cx="15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9531" name="Line 85"/>
            <p:cNvSpPr>
              <a:spLocks noChangeShapeType="1"/>
            </p:cNvSpPr>
            <p:nvPr/>
          </p:nvSpPr>
          <p:spPr bwMode="auto">
            <a:xfrm flipV="1">
              <a:off x="2992" y="2840"/>
              <a:ext cx="15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9532" name="Line 93"/>
            <p:cNvSpPr>
              <a:spLocks noChangeShapeType="1"/>
            </p:cNvSpPr>
            <p:nvPr/>
          </p:nvSpPr>
          <p:spPr bwMode="auto">
            <a:xfrm flipH="1">
              <a:off x="2834" y="2704"/>
              <a:ext cx="1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19537" name="Rectangle 140"/>
          <p:cNvSpPr>
            <a:spLocks noChangeArrowheads="1"/>
          </p:cNvSpPr>
          <p:nvPr/>
        </p:nvSpPr>
        <p:spPr bwMode="auto">
          <a:xfrm>
            <a:off x="1495425" y="4864100"/>
            <a:ext cx="569913" cy="274638"/>
          </a:xfrm>
          <a:prstGeom prst="rect">
            <a:avLst/>
          </a:prstGeom>
          <a:noFill/>
          <a:ln w="19050">
            <a:noFill/>
            <a:miter lim="800000"/>
          </a:ln>
        </p:spPr>
        <p:txBody>
          <a:bodyPr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1200">
                <a:latin typeface="Calibri" panose="020F0502020204030204" pitchFamily="34" charset="0"/>
              </a:rPr>
              <a:t>bias</a:t>
            </a:r>
            <a:endParaRPr lang="pt-BR" sz="1200" baseline="-25000">
              <a:latin typeface="Calibri" panose="020F0502020204030204" pitchFamily="34" charset="0"/>
            </a:endParaRPr>
          </a:p>
        </p:txBody>
      </p:sp>
      <p:sp>
        <p:nvSpPr>
          <p:cNvPr id="19538" name="Rectangle 198"/>
          <p:cNvSpPr>
            <a:spLocks noChangeArrowheads="1"/>
          </p:cNvSpPr>
          <p:nvPr/>
        </p:nvSpPr>
        <p:spPr bwMode="auto">
          <a:xfrm>
            <a:off x="2417763" y="5383213"/>
            <a:ext cx="457200" cy="366712"/>
          </a:xfrm>
          <a:prstGeom prst="rect">
            <a:avLst/>
          </a:prstGeom>
          <a:noFill/>
          <a:ln w="19050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pt-BR">
                <a:latin typeface="Calibri" panose="020F0502020204030204" pitchFamily="34" charset="0"/>
              </a:rPr>
              <a:t>M</a:t>
            </a:r>
            <a:r>
              <a:rPr lang="pt-BR" baseline="-25000">
                <a:latin typeface="Calibri" panose="020F0502020204030204" pitchFamily="34" charset="0"/>
              </a:rPr>
              <a:t>5</a:t>
            </a:r>
            <a:endParaRPr lang="pt-BR" baseline="-25000">
              <a:latin typeface="Calibri" panose="020F0502020204030204" pitchFamily="34" charset="0"/>
            </a:endParaRPr>
          </a:p>
        </p:txBody>
      </p:sp>
      <p:sp>
        <p:nvSpPr>
          <p:cNvPr id="19539" name="Rectangle 198"/>
          <p:cNvSpPr>
            <a:spLocks noChangeArrowheads="1"/>
          </p:cNvSpPr>
          <p:nvPr/>
        </p:nvSpPr>
        <p:spPr bwMode="auto">
          <a:xfrm>
            <a:off x="3776663" y="3868738"/>
            <a:ext cx="457200" cy="366712"/>
          </a:xfrm>
          <a:prstGeom prst="rect">
            <a:avLst/>
          </a:prstGeom>
          <a:noFill/>
          <a:ln w="19050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pt-BR">
                <a:latin typeface="Calibri" panose="020F0502020204030204" pitchFamily="34" charset="0"/>
              </a:rPr>
              <a:t>M</a:t>
            </a:r>
            <a:r>
              <a:rPr lang="pt-BR" baseline="-25000">
                <a:latin typeface="Calibri" panose="020F0502020204030204" pitchFamily="34" charset="0"/>
              </a:rPr>
              <a:t>2</a:t>
            </a:r>
            <a:endParaRPr lang="pt-BR" baseline="-25000">
              <a:latin typeface="Calibri" panose="020F0502020204030204" pitchFamily="34" charset="0"/>
            </a:endParaRPr>
          </a:p>
        </p:txBody>
      </p:sp>
      <p:sp>
        <p:nvSpPr>
          <p:cNvPr id="19540" name="Line 97"/>
          <p:cNvSpPr>
            <a:spLocks noChangeShapeType="1"/>
          </p:cNvSpPr>
          <p:nvPr/>
        </p:nvSpPr>
        <p:spPr bwMode="auto">
          <a:xfrm flipV="1">
            <a:off x="2049463" y="5749925"/>
            <a:ext cx="4102100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</p:spPr>
        <p:txBody>
          <a:bodyPr/>
          <a:lstStyle/>
          <a:p>
            <a:endParaRPr lang="pt-BR"/>
          </a:p>
        </p:txBody>
      </p:sp>
      <p:grpSp>
        <p:nvGrpSpPr>
          <p:cNvPr id="19541" name="Grupo 281"/>
          <p:cNvGrpSpPr/>
          <p:nvPr/>
        </p:nvGrpSpPr>
        <p:grpSpPr bwMode="auto">
          <a:xfrm>
            <a:off x="1231900" y="2065338"/>
            <a:ext cx="457200" cy="1001712"/>
            <a:chOff x="3324225" y="1408113"/>
            <a:chExt cx="457200" cy="1001712"/>
          </a:xfrm>
        </p:grpSpPr>
        <p:sp>
          <p:nvSpPr>
            <p:cNvPr id="19542" name="Line 67"/>
            <p:cNvSpPr>
              <a:spLocks noChangeShapeType="1"/>
            </p:cNvSpPr>
            <p:nvPr/>
          </p:nvSpPr>
          <p:spPr bwMode="auto">
            <a:xfrm>
              <a:off x="3552825" y="1408113"/>
              <a:ext cx="1588" cy="100171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80" name="Elipse 279"/>
            <p:cNvSpPr/>
            <p:nvPr/>
          </p:nvSpPr>
          <p:spPr>
            <a:xfrm>
              <a:off x="3324225" y="1638300"/>
              <a:ext cx="457200" cy="50482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19544" name="Line 214"/>
            <p:cNvSpPr>
              <a:spLocks noChangeShapeType="1"/>
            </p:cNvSpPr>
            <p:nvPr/>
          </p:nvSpPr>
          <p:spPr bwMode="auto">
            <a:xfrm>
              <a:off x="3554413" y="1697038"/>
              <a:ext cx="0" cy="3960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lg" len="med"/>
            </a:ln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19545" name="Line 86"/>
          <p:cNvSpPr>
            <a:spLocks noChangeShapeType="1"/>
          </p:cNvSpPr>
          <p:nvPr/>
        </p:nvSpPr>
        <p:spPr bwMode="auto">
          <a:xfrm flipH="1">
            <a:off x="2565400" y="1457325"/>
            <a:ext cx="1588" cy="23399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</p:spPr>
        <p:txBody>
          <a:bodyPr/>
          <a:lstStyle/>
          <a:p>
            <a:endParaRPr lang="pt-BR"/>
          </a:p>
        </p:txBody>
      </p:sp>
      <p:sp>
        <p:nvSpPr>
          <p:cNvPr id="19547" name="Rectangle 150"/>
          <p:cNvSpPr>
            <a:spLocks noChangeArrowheads="1"/>
          </p:cNvSpPr>
          <p:nvPr/>
        </p:nvSpPr>
        <p:spPr bwMode="auto">
          <a:xfrm>
            <a:off x="2286000" y="1095375"/>
            <a:ext cx="758825" cy="366713"/>
          </a:xfrm>
          <a:prstGeom prst="rect">
            <a:avLst/>
          </a:prstGeom>
          <a:noFill/>
          <a:ln w="19050">
            <a:noFill/>
            <a:miter lim="800000"/>
          </a:ln>
        </p:spPr>
        <p:txBody>
          <a:bodyPr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pt-BR">
                <a:latin typeface="Calibri" panose="020F0502020204030204" pitchFamily="34" charset="0"/>
              </a:rPr>
              <a:t>M</a:t>
            </a:r>
            <a:r>
              <a:rPr lang="pt-BR" baseline="-25000">
                <a:latin typeface="Calibri" panose="020F0502020204030204" pitchFamily="34" charset="0"/>
              </a:rPr>
              <a:t>3</a:t>
            </a:r>
            <a:endParaRPr lang="pt-BR" baseline="-25000">
              <a:latin typeface="Calibri" panose="020F0502020204030204" pitchFamily="34" charset="0"/>
            </a:endParaRPr>
          </a:p>
        </p:txBody>
      </p:sp>
      <p:sp>
        <p:nvSpPr>
          <p:cNvPr id="19549" name="Rectangle 215"/>
          <p:cNvSpPr>
            <a:spLocks noChangeArrowheads="1"/>
          </p:cNvSpPr>
          <p:nvPr/>
        </p:nvSpPr>
        <p:spPr bwMode="auto">
          <a:xfrm>
            <a:off x="1401763" y="1936750"/>
            <a:ext cx="508000" cy="396875"/>
          </a:xfrm>
          <a:prstGeom prst="rect">
            <a:avLst/>
          </a:prstGeom>
          <a:noFill/>
          <a:ln w="19050">
            <a:noFill/>
            <a:miter lim="800000"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20000"/>
              </a:spcBef>
            </a:pPr>
            <a:r>
              <a:rPr lang="pt-BR" sz="2000">
                <a:latin typeface="Calibri" panose="020F0502020204030204" pitchFamily="34" charset="0"/>
              </a:rPr>
              <a:t>I</a:t>
            </a:r>
            <a:r>
              <a:rPr lang="pt-BR" sz="2000" baseline="-25000">
                <a:latin typeface="Calibri" panose="020F0502020204030204" pitchFamily="34" charset="0"/>
              </a:rPr>
              <a:t>bb</a:t>
            </a:r>
            <a:endParaRPr lang="pt-BR" sz="2000" baseline="-25000">
              <a:latin typeface="Calibri" panose="020F0502020204030204" pitchFamily="34" charset="0"/>
            </a:endParaRPr>
          </a:p>
        </p:txBody>
      </p:sp>
      <p:sp>
        <p:nvSpPr>
          <p:cNvPr id="19550" name="Rectangle 140"/>
          <p:cNvSpPr>
            <a:spLocks noChangeArrowheads="1"/>
          </p:cNvSpPr>
          <p:nvPr/>
        </p:nvSpPr>
        <p:spPr bwMode="auto">
          <a:xfrm>
            <a:off x="1743075" y="3697288"/>
            <a:ext cx="495300" cy="366712"/>
          </a:xfrm>
          <a:prstGeom prst="rect">
            <a:avLst/>
          </a:prstGeom>
          <a:noFill/>
          <a:ln w="19050">
            <a:noFill/>
            <a:miter lim="800000"/>
          </a:ln>
        </p:spPr>
        <p:txBody>
          <a:bodyPr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pt-BR">
                <a:latin typeface="Calibri" panose="020F0502020204030204" pitchFamily="34" charset="0"/>
              </a:rPr>
              <a:t>V</a:t>
            </a:r>
            <a:r>
              <a:rPr lang="pt-BR" baseline="-25000">
                <a:latin typeface="Calibri" panose="020F0502020204030204" pitchFamily="34" charset="0"/>
              </a:rPr>
              <a:t>in</a:t>
            </a:r>
            <a:endParaRPr lang="pt-BR">
              <a:latin typeface="Calibri" panose="020F0502020204030204" pitchFamily="34" charset="0"/>
            </a:endParaRPr>
          </a:p>
        </p:txBody>
      </p:sp>
      <p:sp>
        <p:nvSpPr>
          <p:cNvPr id="19562" name="Rectangle 140"/>
          <p:cNvSpPr>
            <a:spLocks noChangeArrowheads="1"/>
          </p:cNvSpPr>
          <p:nvPr/>
        </p:nvSpPr>
        <p:spPr bwMode="auto">
          <a:xfrm>
            <a:off x="6707188" y="3290888"/>
            <a:ext cx="428625" cy="274637"/>
          </a:xfrm>
          <a:prstGeom prst="rect">
            <a:avLst/>
          </a:prstGeom>
          <a:noFill/>
          <a:ln w="19050">
            <a:noFill/>
            <a:miter lim="800000"/>
          </a:ln>
        </p:spPr>
        <p:txBody>
          <a:bodyPr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1200">
                <a:latin typeface="Calibri" panose="020F0502020204030204" pitchFamily="34" charset="0"/>
              </a:rPr>
              <a:t>out</a:t>
            </a:r>
            <a:endParaRPr lang="pt-BR" sz="1200" baseline="-25000">
              <a:latin typeface="Calibri" panose="020F0502020204030204" pitchFamily="34" charset="0"/>
            </a:endParaRPr>
          </a:p>
        </p:txBody>
      </p:sp>
      <p:grpSp>
        <p:nvGrpSpPr>
          <p:cNvPr id="243" name="Group 162"/>
          <p:cNvGrpSpPr/>
          <p:nvPr/>
        </p:nvGrpSpPr>
        <p:grpSpPr bwMode="auto">
          <a:xfrm>
            <a:off x="6102166" y="937189"/>
            <a:ext cx="522032" cy="578301"/>
            <a:chOff x="5039234" y="4977172"/>
            <a:chExt cx="503606" cy="432048"/>
          </a:xfrm>
          <a:solidFill>
            <a:schemeClr val="bg1"/>
          </a:solidFill>
        </p:grpSpPr>
        <p:sp>
          <p:nvSpPr>
            <p:cNvPr id="244" name="Line 82"/>
            <p:cNvSpPr>
              <a:spLocks noChangeShapeType="1"/>
            </p:cNvSpPr>
            <p:nvPr/>
          </p:nvSpPr>
          <p:spPr bwMode="auto">
            <a:xfrm>
              <a:off x="5255952" y="4977172"/>
              <a:ext cx="0" cy="431800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t-BR">
                <a:latin typeface="+mn-lt"/>
              </a:endParaRPr>
            </a:p>
          </p:txBody>
        </p:sp>
        <p:sp>
          <p:nvSpPr>
            <p:cNvPr id="245" name="Line 83"/>
            <p:cNvSpPr>
              <a:spLocks noChangeShapeType="1"/>
            </p:cNvSpPr>
            <p:nvPr/>
          </p:nvSpPr>
          <p:spPr bwMode="auto">
            <a:xfrm flipH="1">
              <a:off x="5290812" y="4977172"/>
              <a:ext cx="1" cy="432048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t-BR">
                <a:latin typeface="+mn-lt"/>
              </a:endParaRPr>
            </a:p>
          </p:txBody>
        </p:sp>
        <p:sp>
          <p:nvSpPr>
            <p:cNvPr id="246" name="Line 84"/>
            <p:cNvSpPr>
              <a:spLocks noChangeShapeType="1"/>
            </p:cNvSpPr>
            <p:nvPr/>
          </p:nvSpPr>
          <p:spPr bwMode="auto">
            <a:xfrm>
              <a:off x="5290813" y="4977172"/>
              <a:ext cx="252027" cy="0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t-BR">
                <a:latin typeface="+mn-lt"/>
              </a:endParaRPr>
            </a:p>
          </p:txBody>
        </p:sp>
        <p:sp>
          <p:nvSpPr>
            <p:cNvPr id="247" name="Line 85"/>
            <p:cNvSpPr>
              <a:spLocks noChangeShapeType="1"/>
            </p:cNvSpPr>
            <p:nvPr/>
          </p:nvSpPr>
          <p:spPr bwMode="auto">
            <a:xfrm flipV="1">
              <a:off x="5290813" y="5409220"/>
              <a:ext cx="252027" cy="0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t-BR">
                <a:latin typeface="+mn-lt"/>
              </a:endParaRPr>
            </a:p>
          </p:txBody>
        </p:sp>
        <p:sp>
          <p:nvSpPr>
            <p:cNvPr id="248" name="Line 93"/>
            <p:cNvSpPr>
              <a:spLocks noChangeShapeType="1"/>
            </p:cNvSpPr>
            <p:nvPr/>
          </p:nvSpPr>
          <p:spPr bwMode="auto">
            <a:xfrm flipH="1">
              <a:off x="5039234" y="5193196"/>
              <a:ext cx="216024" cy="0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t-BR">
                <a:latin typeface="+mn-lt"/>
              </a:endParaRPr>
            </a:p>
          </p:txBody>
        </p:sp>
        <p:sp>
          <p:nvSpPr>
            <p:cNvPr id="249" name="Oval 145"/>
            <p:cNvSpPr>
              <a:spLocks noChangeArrowheads="1"/>
            </p:cNvSpPr>
            <p:nvPr/>
          </p:nvSpPr>
          <p:spPr bwMode="auto">
            <a:xfrm>
              <a:off x="5184068" y="5157192"/>
              <a:ext cx="68771" cy="72008"/>
            </a:xfrm>
            <a:prstGeom prst="ellipse">
              <a:avLst/>
            </a:prstGeom>
            <a:grpFill/>
            <a:ln w="19050" algn="ctr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</p:grpSp>
      <p:grpSp>
        <p:nvGrpSpPr>
          <p:cNvPr id="19565" name="Group 207"/>
          <p:cNvGrpSpPr/>
          <p:nvPr/>
        </p:nvGrpSpPr>
        <p:grpSpPr bwMode="auto">
          <a:xfrm>
            <a:off x="5053013" y="2239963"/>
            <a:ext cx="447675" cy="579437"/>
            <a:chOff x="680" y="1344"/>
            <a:chExt cx="272" cy="272"/>
          </a:xfrm>
        </p:grpSpPr>
        <p:sp>
          <p:nvSpPr>
            <p:cNvPr id="19566" name="Line 82"/>
            <p:cNvSpPr>
              <a:spLocks noChangeShapeType="1"/>
            </p:cNvSpPr>
            <p:nvPr/>
          </p:nvSpPr>
          <p:spPr bwMode="auto">
            <a:xfrm>
              <a:off x="771" y="1344"/>
              <a:ext cx="0" cy="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9567" name="Line 83"/>
            <p:cNvSpPr>
              <a:spLocks noChangeShapeType="1"/>
            </p:cNvSpPr>
            <p:nvPr/>
          </p:nvSpPr>
          <p:spPr bwMode="auto">
            <a:xfrm>
              <a:off x="794" y="1344"/>
              <a:ext cx="0" cy="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9568" name="Line 84"/>
            <p:cNvSpPr>
              <a:spLocks noChangeShapeType="1"/>
            </p:cNvSpPr>
            <p:nvPr/>
          </p:nvSpPr>
          <p:spPr bwMode="auto">
            <a:xfrm>
              <a:off x="794" y="1344"/>
              <a:ext cx="15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9569" name="Line 85"/>
            <p:cNvSpPr>
              <a:spLocks noChangeShapeType="1"/>
            </p:cNvSpPr>
            <p:nvPr/>
          </p:nvSpPr>
          <p:spPr bwMode="auto">
            <a:xfrm flipV="1">
              <a:off x="794" y="1616"/>
              <a:ext cx="15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9570" name="Line 93"/>
            <p:cNvSpPr>
              <a:spLocks noChangeShapeType="1"/>
            </p:cNvSpPr>
            <p:nvPr/>
          </p:nvSpPr>
          <p:spPr bwMode="auto">
            <a:xfrm flipH="1">
              <a:off x="680" y="1480"/>
              <a:ext cx="9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9571" name="Oval 145"/>
            <p:cNvSpPr>
              <a:spLocks noChangeArrowheads="1"/>
            </p:cNvSpPr>
            <p:nvPr/>
          </p:nvSpPr>
          <p:spPr bwMode="auto">
            <a:xfrm>
              <a:off x="725" y="1457"/>
              <a:ext cx="44" cy="46"/>
            </a:xfrm>
            <a:prstGeom prst="ellipse">
              <a:avLst/>
            </a:prstGeom>
            <a:solidFill>
              <a:schemeClr val="bg1"/>
            </a:solidFill>
            <a:ln w="19050" algn="ctr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</a:endParaRPr>
            </a:p>
          </p:txBody>
        </p:sp>
      </p:grpSp>
      <p:sp>
        <p:nvSpPr>
          <p:cNvPr id="19572" name="Line 64"/>
          <p:cNvSpPr>
            <a:spLocks noChangeShapeType="1"/>
          </p:cNvSpPr>
          <p:nvPr/>
        </p:nvSpPr>
        <p:spPr bwMode="auto">
          <a:xfrm>
            <a:off x="4953000" y="2525713"/>
            <a:ext cx="0" cy="38147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</p:spPr>
        <p:txBody>
          <a:bodyPr/>
          <a:lstStyle/>
          <a:p>
            <a:endParaRPr lang="pt-BR"/>
          </a:p>
        </p:txBody>
      </p:sp>
      <p:sp>
        <p:nvSpPr>
          <p:cNvPr id="19574" name="Rectangle 140"/>
          <p:cNvSpPr>
            <a:spLocks noChangeArrowheads="1"/>
          </p:cNvSpPr>
          <p:nvPr/>
        </p:nvSpPr>
        <p:spPr bwMode="auto">
          <a:xfrm>
            <a:off x="3997325" y="1604963"/>
            <a:ext cx="495300" cy="274637"/>
          </a:xfrm>
          <a:prstGeom prst="rect">
            <a:avLst/>
          </a:prstGeom>
          <a:noFill/>
          <a:ln w="19050">
            <a:noFill/>
            <a:miter lim="800000"/>
          </a:ln>
        </p:spPr>
        <p:txBody>
          <a:bodyPr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1200">
                <a:latin typeface="Calibri" panose="020F0502020204030204" pitchFamily="34" charset="0"/>
              </a:rPr>
              <a:t>3</a:t>
            </a:r>
            <a:endParaRPr lang="pt-BR" sz="1200" baseline="-25000">
              <a:latin typeface="Calibri" panose="020F0502020204030204" pitchFamily="34" charset="0"/>
            </a:endParaRPr>
          </a:p>
        </p:txBody>
      </p:sp>
      <p:sp>
        <p:nvSpPr>
          <p:cNvPr id="19583" name="Line 141"/>
          <p:cNvSpPr>
            <a:spLocks noChangeShapeType="1"/>
          </p:cNvSpPr>
          <p:nvPr/>
        </p:nvSpPr>
        <p:spPr bwMode="auto">
          <a:xfrm flipH="1">
            <a:off x="3225800" y="4645025"/>
            <a:ext cx="0" cy="8270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</p:spPr>
        <p:txBody>
          <a:bodyPr/>
          <a:lstStyle/>
          <a:p>
            <a:endParaRPr lang="pt-BR"/>
          </a:p>
        </p:txBody>
      </p:sp>
      <p:sp>
        <p:nvSpPr>
          <p:cNvPr id="19584" name="Line 141"/>
          <p:cNvSpPr>
            <a:spLocks noChangeShapeType="1"/>
          </p:cNvSpPr>
          <p:nvPr/>
        </p:nvSpPr>
        <p:spPr bwMode="auto">
          <a:xfrm>
            <a:off x="2544763" y="4305300"/>
            <a:ext cx="0" cy="3460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</p:spPr>
        <p:txBody>
          <a:bodyPr/>
          <a:lstStyle/>
          <a:p>
            <a:endParaRPr lang="pt-BR"/>
          </a:p>
        </p:txBody>
      </p:sp>
      <p:sp>
        <p:nvSpPr>
          <p:cNvPr id="19585" name="Line 141"/>
          <p:cNvSpPr>
            <a:spLocks noChangeShapeType="1"/>
          </p:cNvSpPr>
          <p:nvPr/>
        </p:nvSpPr>
        <p:spPr bwMode="auto">
          <a:xfrm>
            <a:off x="3941763" y="4318000"/>
            <a:ext cx="0" cy="3460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</p:spPr>
        <p:txBody>
          <a:bodyPr/>
          <a:lstStyle/>
          <a:p>
            <a:endParaRPr lang="pt-BR"/>
          </a:p>
        </p:txBody>
      </p:sp>
      <p:sp>
        <p:nvSpPr>
          <p:cNvPr id="19586" name="Line 141"/>
          <p:cNvSpPr>
            <a:spLocks noChangeShapeType="1"/>
          </p:cNvSpPr>
          <p:nvPr/>
        </p:nvSpPr>
        <p:spPr bwMode="auto">
          <a:xfrm>
            <a:off x="2574925" y="577850"/>
            <a:ext cx="0" cy="3603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</p:spPr>
        <p:txBody>
          <a:bodyPr/>
          <a:lstStyle/>
          <a:p>
            <a:endParaRPr lang="pt-BR"/>
          </a:p>
        </p:txBody>
      </p:sp>
      <p:sp>
        <p:nvSpPr>
          <p:cNvPr id="19587" name="Line 86"/>
          <p:cNvSpPr>
            <a:spLocks noChangeShapeType="1"/>
          </p:cNvSpPr>
          <p:nvPr/>
        </p:nvSpPr>
        <p:spPr bwMode="auto">
          <a:xfrm flipH="1">
            <a:off x="3956050" y="1466850"/>
            <a:ext cx="1588" cy="23399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</p:spPr>
        <p:txBody>
          <a:bodyPr/>
          <a:lstStyle/>
          <a:p>
            <a:endParaRPr lang="pt-BR"/>
          </a:p>
        </p:txBody>
      </p:sp>
      <p:sp>
        <p:nvSpPr>
          <p:cNvPr id="19588" name="Line 141"/>
          <p:cNvSpPr>
            <a:spLocks noChangeShapeType="1"/>
          </p:cNvSpPr>
          <p:nvPr/>
        </p:nvSpPr>
        <p:spPr bwMode="auto">
          <a:xfrm>
            <a:off x="3959225" y="577850"/>
            <a:ext cx="0" cy="3603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</p:spPr>
        <p:txBody>
          <a:bodyPr/>
          <a:lstStyle/>
          <a:p>
            <a:endParaRPr lang="pt-BR"/>
          </a:p>
        </p:txBody>
      </p:sp>
      <p:sp>
        <p:nvSpPr>
          <p:cNvPr id="19594" name="Line 61"/>
          <p:cNvSpPr>
            <a:spLocks noChangeShapeType="1"/>
          </p:cNvSpPr>
          <p:nvPr/>
        </p:nvSpPr>
        <p:spPr bwMode="auto">
          <a:xfrm flipV="1">
            <a:off x="1460500" y="585788"/>
            <a:ext cx="0" cy="15478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</p:spPr>
        <p:txBody>
          <a:bodyPr/>
          <a:lstStyle/>
          <a:p>
            <a:endParaRPr lang="pt-BR"/>
          </a:p>
        </p:txBody>
      </p:sp>
      <p:sp>
        <p:nvSpPr>
          <p:cNvPr id="19602" name="Line 86"/>
          <p:cNvSpPr>
            <a:spLocks noChangeShapeType="1"/>
          </p:cNvSpPr>
          <p:nvPr/>
        </p:nvSpPr>
        <p:spPr bwMode="auto">
          <a:xfrm flipH="1">
            <a:off x="1460500" y="2809875"/>
            <a:ext cx="1588" cy="26654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</p:spPr>
        <p:txBody>
          <a:bodyPr/>
          <a:lstStyle/>
          <a:p>
            <a:endParaRPr lang="pt-BR"/>
          </a:p>
        </p:txBody>
      </p:sp>
      <p:sp>
        <p:nvSpPr>
          <p:cNvPr id="19603" name="Line 141"/>
          <p:cNvSpPr>
            <a:spLocks noChangeShapeType="1"/>
          </p:cNvSpPr>
          <p:nvPr/>
        </p:nvSpPr>
        <p:spPr bwMode="auto">
          <a:xfrm>
            <a:off x="1463675" y="6011863"/>
            <a:ext cx="0" cy="3238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</p:spPr>
        <p:txBody>
          <a:bodyPr/>
          <a:lstStyle/>
          <a:p>
            <a:endParaRPr lang="pt-BR"/>
          </a:p>
        </p:txBody>
      </p:sp>
      <p:sp>
        <p:nvSpPr>
          <p:cNvPr id="266" name="Forma livre 265"/>
          <p:cNvSpPr/>
          <p:nvPr/>
        </p:nvSpPr>
        <p:spPr bwMode="auto">
          <a:xfrm flipH="1">
            <a:off x="2611438" y="1193800"/>
            <a:ext cx="539750" cy="473075"/>
          </a:xfrm>
          <a:custGeom>
            <a:avLst/>
            <a:gdLst>
              <a:gd name="T0" fmla="*/ 0 w 2672443"/>
              <a:gd name="T1" fmla="*/ 0 h 473528"/>
              <a:gd name="T2" fmla="*/ 0 w 2672443"/>
              <a:gd name="T3" fmla="*/ 473075 h 473528"/>
              <a:gd name="T4" fmla="*/ 539750 w 2672443"/>
              <a:gd name="T5" fmla="*/ 473075 h 47352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672443" h="473528">
                <a:moveTo>
                  <a:pt x="0" y="0"/>
                </a:moveTo>
                <a:lnTo>
                  <a:pt x="0" y="473528"/>
                </a:lnTo>
                <a:lnTo>
                  <a:pt x="2672443" y="473528"/>
                </a:ln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</a:ln>
        </p:spPr>
        <p:txBody>
          <a:bodyPr anchor="ctr"/>
          <a:lstStyle/>
          <a:p>
            <a:endParaRPr lang="pt-BR"/>
          </a:p>
        </p:txBody>
      </p:sp>
      <p:grpSp>
        <p:nvGrpSpPr>
          <p:cNvPr id="19605" name="Group 147"/>
          <p:cNvGrpSpPr/>
          <p:nvPr/>
        </p:nvGrpSpPr>
        <p:grpSpPr bwMode="auto">
          <a:xfrm>
            <a:off x="6027738" y="5484813"/>
            <a:ext cx="601662" cy="531812"/>
            <a:chOff x="2834" y="2568"/>
            <a:chExt cx="318" cy="272"/>
          </a:xfrm>
        </p:grpSpPr>
        <p:sp>
          <p:nvSpPr>
            <p:cNvPr id="19606" name="Line 82"/>
            <p:cNvSpPr>
              <a:spLocks noChangeShapeType="1"/>
            </p:cNvSpPr>
            <p:nvPr/>
          </p:nvSpPr>
          <p:spPr bwMode="auto">
            <a:xfrm>
              <a:off x="2970" y="2568"/>
              <a:ext cx="0" cy="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9607" name="Line 83"/>
            <p:cNvSpPr>
              <a:spLocks noChangeShapeType="1"/>
            </p:cNvSpPr>
            <p:nvPr/>
          </p:nvSpPr>
          <p:spPr bwMode="auto">
            <a:xfrm>
              <a:off x="2993" y="2568"/>
              <a:ext cx="0" cy="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9608" name="Line 84"/>
            <p:cNvSpPr>
              <a:spLocks noChangeShapeType="1"/>
            </p:cNvSpPr>
            <p:nvPr/>
          </p:nvSpPr>
          <p:spPr bwMode="auto">
            <a:xfrm>
              <a:off x="2993" y="2568"/>
              <a:ext cx="15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9609" name="Line 85"/>
            <p:cNvSpPr>
              <a:spLocks noChangeShapeType="1"/>
            </p:cNvSpPr>
            <p:nvPr/>
          </p:nvSpPr>
          <p:spPr bwMode="auto">
            <a:xfrm flipV="1">
              <a:off x="2993" y="2840"/>
              <a:ext cx="15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9610" name="Line 93"/>
            <p:cNvSpPr>
              <a:spLocks noChangeShapeType="1"/>
            </p:cNvSpPr>
            <p:nvPr/>
          </p:nvSpPr>
          <p:spPr bwMode="auto">
            <a:xfrm flipH="1">
              <a:off x="2834" y="2704"/>
              <a:ext cx="1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19612" name="Line 86"/>
          <p:cNvSpPr>
            <a:spLocks noChangeShapeType="1"/>
          </p:cNvSpPr>
          <p:nvPr/>
        </p:nvSpPr>
        <p:spPr bwMode="auto">
          <a:xfrm flipH="1">
            <a:off x="6621463" y="1524000"/>
            <a:ext cx="1587" cy="39592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</p:spPr>
        <p:txBody>
          <a:bodyPr/>
          <a:lstStyle/>
          <a:p>
            <a:endParaRPr lang="pt-BR"/>
          </a:p>
        </p:txBody>
      </p:sp>
      <p:sp>
        <p:nvSpPr>
          <p:cNvPr id="19614" name="Line 141"/>
          <p:cNvSpPr>
            <a:spLocks noChangeShapeType="1"/>
          </p:cNvSpPr>
          <p:nvPr/>
        </p:nvSpPr>
        <p:spPr bwMode="auto">
          <a:xfrm>
            <a:off x="6626225" y="587375"/>
            <a:ext cx="0" cy="3603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</p:spPr>
        <p:txBody>
          <a:bodyPr/>
          <a:lstStyle/>
          <a:p>
            <a:endParaRPr lang="pt-BR"/>
          </a:p>
        </p:txBody>
      </p:sp>
      <p:sp>
        <p:nvSpPr>
          <p:cNvPr id="19616" name="Line 141"/>
          <p:cNvSpPr>
            <a:spLocks noChangeShapeType="1"/>
          </p:cNvSpPr>
          <p:nvPr/>
        </p:nvSpPr>
        <p:spPr bwMode="auto">
          <a:xfrm>
            <a:off x="6623050" y="6005513"/>
            <a:ext cx="0" cy="3238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</p:spPr>
        <p:txBody>
          <a:bodyPr/>
          <a:lstStyle/>
          <a:p>
            <a:endParaRPr lang="pt-BR"/>
          </a:p>
        </p:txBody>
      </p:sp>
      <p:sp>
        <p:nvSpPr>
          <p:cNvPr id="19624" name="Line 86"/>
          <p:cNvSpPr>
            <a:spLocks noChangeShapeType="1"/>
          </p:cNvSpPr>
          <p:nvPr/>
        </p:nvSpPr>
        <p:spPr bwMode="auto">
          <a:xfrm flipH="1">
            <a:off x="7380288" y="4276725"/>
            <a:ext cx="1587" cy="20510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</p:spPr>
        <p:txBody>
          <a:bodyPr/>
          <a:lstStyle/>
          <a:p>
            <a:endParaRPr lang="pt-BR"/>
          </a:p>
        </p:txBody>
      </p:sp>
      <p:sp>
        <p:nvSpPr>
          <p:cNvPr id="19638" name="Rectangle 193"/>
          <p:cNvSpPr>
            <a:spLocks noChangeArrowheads="1"/>
          </p:cNvSpPr>
          <p:nvPr/>
        </p:nvSpPr>
        <p:spPr bwMode="auto">
          <a:xfrm>
            <a:off x="5337175" y="2309813"/>
            <a:ext cx="657225" cy="366712"/>
          </a:xfrm>
          <a:prstGeom prst="rect">
            <a:avLst/>
          </a:prstGeom>
          <a:noFill/>
          <a:ln w="19050">
            <a:noFill/>
            <a:miter lim="800000"/>
          </a:ln>
        </p:spPr>
        <p:txBody>
          <a:bodyPr>
            <a:spAutoFit/>
          </a:bodyPr>
          <a:lstStyle/>
          <a:p>
            <a:r>
              <a:rPr lang="pt-BR">
                <a:latin typeface="Calibri" panose="020F0502020204030204" pitchFamily="34" charset="0"/>
              </a:rPr>
              <a:t>M</a:t>
            </a:r>
            <a:r>
              <a:rPr lang="pt-BR" baseline="-25000">
                <a:latin typeface="Calibri" panose="020F0502020204030204" pitchFamily="34" charset="0"/>
              </a:rPr>
              <a:t>8</a:t>
            </a:r>
            <a:endParaRPr lang="pt-BR" baseline="-25000">
              <a:latin typeface="Calibri" panose="020F0502020204030204" pitchFamily="34" charset="0"/>
            </a:endParaRPr>
          </a:p>
        </p:txBody>
      </p:sp>
      <p:sp>
        <p:nvSpPr>
          <p:cNvPr id="325" name="Forma livre 324"/>
          <p:cNvSpPr/>
          <p:nvPr/>
        </p:nvSpPr>
        <p:spPr>
          <a:xfrm flipH="1" flipV="1">
            <a:off x="1463675" y="5276850"/>
            <a:ext cx="539750" cy="473075"/>
          </a:xfrm>
          <a:custGeom>
            <a:avLst/>
            <a:gdLst>
              <a:gd name="connsiteX0" fmla="*/ 0 w 2672443"/>
              <a:gd name="connsiteY0" fmla="*/ 0 h 473528"/>
              <a:gd name="connsiteX1" fmla="*/ 0 w 2672443"/>
              <a:gd name="connsiteY1" fmla="*/ 473528 h 473528"/>
              <a:gd name="connsiteX2" fmla="*/ 2672443 w 2672443"/>
              <a:gd name="connsiteY2" fmla="*/ 473528 h 4735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72443" h="473528">
                <a:moveTo>
                  <a:pt x="0" y="0"/>
                </a:moveTo>
                <a:lnTo>
                  <a:pt x="0" y="473528"/>
                </a:lnTo>
                <a:lnTo>
                  <a:pt x="2672443" y="473528"/>
                </a:lnTo>
              </a:path>
            </a:pathLst>
          </a:cu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19641" name="Oval 124"/>
          <p:cNvSpPr>
            <a:spLocks noChangeArrowheads="1"/>
          </p:cNvSpPr>
          <p:nvPr/>
        </p:nvSpPr>
        <p:spPr bwMode="auto">
          <a:xfrm>
            <a:off x="1420813" y="5232400"/>
            <a:ext cx="85725" cy="87313"/>
          </a:xfrm>
          <a:prstGeom prst="ellipse">
            <a:avLst/>
          </a:prstGeom>
          <a:solidFill>
            <a:schemeClr val="tx1"/>
          </a:solidFill>
          <a:ln w="19050" algn="ctr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19647" name="Rectangle 223"/>
          <p:cNvSpPr>
            <a:spLocks noChangeArrowheads="1"/>
          </p:cNvSpPr>
          <p:nvPr/>
        </p:nvSpPr>
        <p:spPr bwMode="auto">
          <a:xfrm>
            <a:off x="5205413" y="5802313"/>
            <a:ext cx="941387" cy="274637"/>
          </a:xfrm>
          <a:prstGeom prst="rect">
            <a:avLst/>
          </a:prstGeom>
          <a:noFill/>
          <a:ln w="19050">
            <a:noFill/>
            <a:miter lim="800000"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20000"/>
              </a:spcBef>
            </a:pPr>
            <a:r>
              <a:rPr lang="en-US" sz="1200">
                <a:latin typeface="Calibri" panose="020F0502020204030204" pitchFamily="34" charset="0"/>
              </a:rPr>
              <a:t>1:x8</a:t>
            </a:r>
            <a:endParaRPr lang="pt-BR" sz="1200" baseline="-25000">
              <a:latin typeface="Calibri" panose="020F0502020204030204" pitchFamily="34" charset="0"/>
            </a:endParaRPr>
          </a:p>
        </p:txBody>
      </p:sp>
      <p:sp>
        <p:nvSpPr>
          <p:cNvPr id="19648" name="Rectangle 223"/>
          <p:cNvSpPr>
            <a:spLocks noChangeArrowheads="1"/>
          </p:cNvSpPr>
          <p:nvPr/>
        </p:nvSpPr>
        <p:spPr bwMode="auto">
          <a:xfrm>
            <a:off x="1833563" y="5792788"/>
            <a:ext cx="941387" cy="274637"/>
          </a:xfrm>
          <a:prstGeom prst="rect">
            <a:avLst/>
          </a:prstGeom>
          <a:noFill/>
          <a:ln w="19050">
            <a:noFill/>
            <a:miter lim="800000"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20000"/>
              </a:spcBef>
            </a:pPr>
            <a:r>
              <a:rPr lang="en-US" sz="1200">
                <a:latin typeface="Calibri" panose="020F0502020204030204" pitchFamily="34" charset="0"/>
              </a:rPr>
              <a:t>1:x12</a:t>
            </a:r>
            <a:endParaRPr lang="pt-BR" sz="1200" baseline="-25000">
              <a:latin typeface="Calibri" panose="020F0502020204030204" pitchFamily="34" charset="0"/>
            </a:endParaRPr>
          </a:p>
        </p:txBody>
      </p:sp>
      <p:sp>
        <p:nvSpPr>
          <p:cNvPr id="19650" name="Line 194"/>
          <p:cNvSpPr>
            <a:spLocks noChangeShapeType="1"/>
          </p:cNvSpPr>
          <p:nvPr/>
        </p:nvSpPr>
        <p:spPr bwMode="auto">
          <a:xfrm>
            <a:off x="3086100" y="1200150"/>
            <a:ext cx="3873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19652" name="Freeform 196"/>
          <p:cNvSpPr/>
          <p:nvPr/>
        </p:nvSpPr>
        <p:spPr bwMode="auto">
          <a:xfrm>
            <a:off x="5508625" y="1225550"/>
            <a:ext cx="596900" cy="266700"/>
          </a:xfrm>
          <a:custGeom>
            <a:avLst/>
            <a:gdLst/>
            <a:ahLst/>
            <a:cxnLst>
              <a:cxn ang="0">
                <a:pos x="376" y="0"/>
              </a:cxn>
              <a:cxn ang="0">
                <a:pos x="0" y="0"/>
              </a:cxn>
              <a:cxn ang="0">
                <a:pos x="0" y="168"/>
              </a:cxn>
            </a:cxnLst>
            <a:rect l="0" t="0" r="r" b="b"/>
            <a:pathLst>
              <a:path w="376" h="168">
                <a:moveTo>
                  <a:pt x="376" y="0"/>
                </a:moveTo>
                <a:lnTo>
                  <a:pt x="0" y="0"/>
                </a:lnTo>
                <a:lnTo>
                  <a:pt x="0" y="168"/>
                </a:lnTo>
              </a:path>
            </a:pathLst>
          </a:custGeom>
          <a:noFill/>
          <a:ln w="19050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19654" name="Line 198"/>
          <p:cNvSpPr>
            <a:spLocks noChangeShapeType="1"/>
          </p:cNvSpPr>
          <p:nvPr/>
        </p:nvSpPr>
        <p:spPr bwMode="auto">
          <a:xfrm flipH="1">
            <a:off x="3952875" y="1879600"/>
            <a:ext cx="15652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pt-BR"/>
          </a:p>
        </p:txBody>
      </p:sp>
      <p:grpSp>
        <p:nvGrpSpPr>
          <p:cNvPr id="19656" name="Group 200"/>
          <p:cNvGrpSpPr/>
          <p:nvPr/>
        </p:nvGrpSpPr>
        <p:grpSpPr bwMode="auto">
          <a:xfrm rot="5400000">
            <a:off x="5688013" y="3557588"/>
            <a:ext cx="469900" cy="63500"/>
            <a:chOff x="3583" y="2029"/>
            <a:chExt cx="296" cy="40"/>
          </a:xfrm>
        </p:grpSpPr>
        <p:sp>
          <p:nvSpPr>
            <p:cNvPr id="19642" name="Line 97"/>
            <p:cNvSpPr>
              <a:spLocks noChangeShapeType="1"/>
            </p:cNvSpPr>
            <p:nvPr/>
          </p:nvSpPr>
          <p:spPr bwMode="auto">
            <a:xfrm flipV="1">
              <a:off x="3583" y="2029"/>
              <a:ext cx="29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9655" name="Line 97"/>
            <p:cNvSpPr>
              <a:spLocks noChangeShapeType="1"/>
            </p:cNvSpPr>
            <p:nvPr/>
          </p:nvSpPr>
          <p:spPr bwMode="auto">
            <a:xfrm flipV="1">
              <a:off x="3584" y="2069"/>
              <a:ext cx="29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19658" name="Line 202"/>
          <p:cNvSpPr>
            <a:spLocks noChangeShapeType="1"/>
          </p:cNvSpPr>
          <p:nvPr/>
        </p:nvSpPr>
        <p:spPr bwMode="auto">
          <a:xfrm>
            <a:off x="5957888" y="3594100"/>
            <a:ext cx="6667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19659" name="Freeform 203"/>
          <p:cNvSpPr/>
          <p:nvPr/>
        </p:nvSpPr>
        <p:spPr bwMode="auto">
          <a:xfrm>
            <a:off x="5495925" y="2822575"/>
            <a:ext cx="385763" cy="7667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483"/>
              </a:cxn>
              <a:cxn ang="0">
                <a:pos x="243" y="483"/>
              </a:cxn>
            </a:cxnLst>
            <a:rect l="0" t="0" r="r" b="b"/>
            <a:pathLst>
              <a:path w="243" h="483">
                <a:moveTo>
                  <a:pt x="0" y="0"/>
                </a:moveTo>
                <a:lnTo>
                  <a:pt x="0" y="483"/>
                </a:lnTo>
                <a:lnTo>
                  <a:pt x="243" y="483"/>
                </a:lnTo>
              </a:path>
            </a:pathLst>
          </a:custGeom>
          <a:noFill/>
          <a:ln w="19050" cmpd="sng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19661" name="Line 205"/>
          <p:cNvSpPr>
            <a:spLocks noChangeShapeType="1"/>
          </p:cNvSpPr>
          <p:nvPr/>
        </p:nvSpPr>
        <p:spPr bwMode="auto">
          <a:xfrm flipH="1">
            <a:off x="4948238" y="2532063"/>
            <a:ext cx="1333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pt-BR"/>
          </a:p>
        </p:txBody>
      </p:sp>
      <p:grpSp>
        <p:nvGrpSpPr>
          <p:cNvPr id="19662" name="Group 206"/>
          <p:cNvGrpSpPr/>
          <p:nvPr/>
        </p:nvGrpSpPr>
        <p:grpSpPr bwMode="auto">
          <a:xfrm rot="10800000">
            <a:off x="7156450" y="4221163"/>
            <a:ext cx="469900" cy="63500"/>
            <a:chOff x="3583" y="2029"/>
            <a:chExt cx="296" cy="40"/>
          </a:xfrm>
        </p:grpSpPr>
        <p:sp>
          <p:nvSpPr>
            <p:cNvPr id="19663" name="Line 97"/>
            <p:cNvSpPr>
              <a:spLocks noChangeShapeType="1"/>
            </p:cNvSpPr>
            <p:nvPr/>
          </p:nvSpPr>
          <p:spPr bwMode="auto">
            <a:xfrm flipV="1">
              <a:off x="3583" y="2029"/>
              <a:ext cx="29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9664" name="Line 97"/>
            <p:cNvSpPr>
              <a:spLocks noChangeShapeType="1"/>
            </p:cNvSpPr>
            <p:nvPr/>
          </p:nvSpPr>
          <p:spPr bwMode="auto">
            <a:xfrm flipV="1">
              <a:off x="3584" y="2069"/>
              <a:ext cx="29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19666" name="Freeform 210"/>
          <p:cNvSpPr/>
          <p:nvPr/>
        </p:nvSpPr>
        <p:spPr bwMode="auto">
          <a:xfrm>
            <a:off x="6629400" y="3594100"/>
            <a:ext cx="752475" cy="6238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74" y="0"/>
              </a:cxn>
              <a:cxn ang="0">
                <a:pos x="474" y="393"/>
              </a:cxn>
            </a:cxnLst>
            <a:rect l="0" t="0" r="r" b="b"/>
            <a:pathLst>
              <a:path w="474" h="393">
                <a:moveTo>
                  <a:pt x="0" y="0"/>
                </a:moveTo>
                <a:lnTo>
                  <a:pt x="474" y="0"/>
                </a:lnTo>
                <a:lnTo>
                  <a:pt x="474" y="393"/>
                </a:lnTo>
              </a:path>
            </a:pathLst>
          </a:custGeom>
          <a:noFill/>
          <a:ln w="19050" cmpd="sng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19667" name="Rectangle 178"/>
          <p:cNvSpPr>
            <a:spLocks noChangeArrowheads="1"/>
          </p:cNvSpPr>
          <p:nvPr/>
        </p:nvSpPr>
        <p:spPr bwMode="auto">
          <a:xfrm>
            <a:off x="4289425" y="171450"/>
            <a:ext cx="706438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pt-BR" sz="2000" b="1">
                <a:latin typeface="Calibri" panose="020F0502020204030204" pitchFamily="34" charset="0"/>
              </a:rPr>
              <a:t>V</a:t>
            </a:r>
            <a:r>
              <a:rPr lang="pt-BR" sz="2000" b="1" baseline="-25000">
                <a:latin typeface="Calibri" panose="020F0502020204030204" pitchFamily="34" charset="0"/>
              </a:rPr>
              <a:t>DD</a:t>
            </a:r>
            <a:endParaRPr lang="pt-BR" sz="2000" b="1" baseline="-25000">
              <a:latin typeface="Calibri" panose="020F0502020204030204" pitchFamily="34" charset="0"/>
            </a:endParaRPr>
          </a:p>
        </p:txBody>
      </p:sp>
      <p:sp>
        <p:nvSpPr>
          <p:cNvPr id="19668" name="Oval 123"/>
          <p:cNvSpPr>
            <a:spLocks noChangeArrowheads="1"/>
          </p:cNvSpPr>
          <p:nvPr/>
        </p:nvSpPr>
        <p:spPr bwMode="auto">
          <a:xfrm>
            <a:off x="6577013" y="3546475"/>
            <a:ext cx="85725" cy="88900"/>
          </a:xfrm>
          <a:prstGeom prst="ellipse">
            <a:avLst/>
          </a:prstGeom>
          <a:solidFill>
            <a:schemeClr val="tx1"/>
          </a:solidFill>
          <a:ln w="19050" algn="ctr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Line 61"/>
          <p:cNvSpPr>
            <a:spLocks noChangeShapeType="1"/>
          </p:cNvSpPr>
          <p:nvPr/>
        </p:nvSpPr>
        <p:spPr bwMode="auto">
          <a:xfrm>
            <a:off x="5783263" y="4643438"/>
            <a:ext cx="3175" cy="7921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</p:spPr>
        <p:txBody>
          <a:bodyPr/>
          <a:lstStyle/>
          <a:p>
            <a:endParaRPr lang="pt-BR"/>
          </a:p>
        </p:txBody>
      </p:sp>
      <p:sp>
        <p:nvSpPr>
          <p:cNvPr id="21516" name="Oval 41"/>
          <p:cNvSpPr>
            <a:spLocks noChangeArrowheads="1"/>
          </p:cNvSpPr>
          <p:nvPr/>
        </p:nvSpPr>
        <p:spPr bwMode="auto">
          <a:xfrm flipV="1">
            <a:off x="2797175" y="5180013"/>
            <a:ext cx="84138" cy="87312"/>
          </a:xfrm>
          <a:prstGeom prst="ellipse">
            <a:avLst/>
          </a:prstGeom>
          <a:solidFill>
            <a:schemeClr val="tx1"/>
          </a:solidFill>
          <a:ln w="19050" algn="ctr">
            <a:solidFill>
              <a:schemeClr val="tx1"/>
            </a:solidFill>
            <a:round/>
          </a:ln>
        </p:spPr>
        <p:txBody>
          <a:bodyPr rot="10800000" wrap="none" anchor="ctr"/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21517" name="Oval 98"/>
          <p:cNvSpPr>
            <a:spLocks noChangeArrowheads="1"/>
          </p:cNvSpPr>
          <p:nvPr/>
        </p:nvSpPr>
        <p:spPr bwMode="auto">
          <a:xfrm flipV="1">
            <a:off x="5184775" y="520700"/>
            <a:ext cx="85725" cy="87313"/>
          </a:xfrm>
          <a:prstGeom prst="ellipse">
            <a:avLst/>
          </a:prstGeom>
          <a:solidFill>
            <a:schemeClr val="tx1"/>
          </a:solidFill>
          <a:ln w="19050" algn="ctr">
            <a:solidFill>
              <a:schemeClr val="tx1"/>
            </a:solidFill>
            <a:round/>
          </a:ln>
        </p:spPr>
        <p:txBody>
          <a:bodyPr rot="10800000" wrap="none" anchor="ctr"/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21530" name="Line 119"/>
          <p:cNvSpPr>
            <a:spLocks noChangeShapeType="1"/>
          </p:cNvSpPr>
          <p:nvPr/>
        </p:nvSpPr>
        <p:spPr bwMode="auto">
          <a:xfrm flipV="1">
            <a:off x="2828925" y="2238375"/>
            <a:ext cx="1382713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</p:spPr>
        <p:txBody>
          <a:bodyPr/>
          <a:lstStyle/>
          <a:p>
            <a:endParaRPr lang="pt-BR"/>
          </a:p>
        </p:txBody>
      </p:sp>
      <p:sp>
        <p:nvSpPr>
          <p:cNvPr id="21531" name="Oval 123"/>
          <p:cNvSpPr>
            <a:spLocks noChangeArrowheads="1"/>
          </p:cNvSpPr>
          <p:nvPr/>
        </p:nvSpPr>
        <p:spPr bwMode="auto">
          <a:xfrm flipV="1">
            <a:off x="5741988" y="4973638"/>
            <a:ext cx="85725" cy="88900"/>
          </a:xfrm>
          <a:prstGeom prst="ellipse">
            <a:avLst/>
          </a:prstGeom>
          <a:solidFill>
            <a:schemeClr val="tx1"/>
          </a:solidFill>
          <a:ln w="19050" algn="ctr">
            <a:solidFill>
              <a:schemeClr val="tx1"/>
            </a:solidFill>
            <a:round/>
          </a:ln>
        </p:spPr>
        <p:txBody>
          <a:bodyPr rot="10800000" wrap="none" anchor="ctr"/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21532" name="Oval 124"/>
          <p:cNvSpPr>
            <a:spLocks noChangeArrowheads="1"/>
          </p:cNvSpPr>
          <p:nvPr/>
        </p:nvSpPr>
        <p:spPr bwMode="auto">
          <a:xfrm flipV="1">
            <a:off x="3460750" y="2192338"/>
            <a:ext cx="85725" cy="87312"/>
          </a:xfrm>
          <a:prstGeom prst="ellipse">
            <a:avLst/>
          </a:prstGeom>
          <a:solidFill>
            <a:schemeClr val="tx1"/>
          </a:solidFill>
          <a:ln w="19050" algn="ctr">
            <a:solidFill>
              <a:schemeClr val="tx1"/>
            </a:solidFill>
            <a:round/>
          </a:ln>
        </p:spPr>
        <p:txBody>
          <a:bodyPr rot="10800000" wrap="none" anchor="ctr"/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21533" name="Line 141"/>
          <p:cNvSpPr>
            <a:spLocks noChangeShapeType="1"/>
          </p:cNvSpPr>
          <p:nvPr/>
        </p:nvSpPr>
        <p:spPr bwMode="auto">
          <a:xfrm flipV="1">
            <a:off x="3511550" y="561975"/>
            <a:ext cx="0" cy="3238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</p:spPr>
        <p:txBody>
          <a:bodyPr/>
          <a:lstStyle/>
          <a:p>
            <a:endParaRPr lang="pt-BR"/>
          </a:p>
        </p:txBody>
      </p:sp>
      <p:sp>
        <p:nvSpPr>
          <p:cNvPr id="21534" name="Rectangle 178"/>
          <p:cNvSpPr>
            <a:spLocks noChangeArrowheads="1"/>
          </p:cNvSpPr>
          <p:nvPr/>
        </p:nvSpPr>
        <p:spPr bwMode="auto">
          <a:xfrm>
            <a:off x="4473575" y="187325"/>
            <a:ext cx="909638" cy="396875"/>
          </a:xfrm>
          <a:prstGeom prst="rect">
            <a:avLst/>
          </a:prstGeom>
          <a:noFill/>
          <a:ln w="19050">
            <a:noFill/>
            <a:miter lim="800000"/>
          </a:ln>
        </p:spPr>
        <p:txBody>
          <a:bodyPr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pt-BR" sz="2000" b="1">
                <a:latin typeface="Calibri" panose="020F0502020204030204" pitchFamily="34" charset="0"/>
              </a:rPr>
              <a:t>V</a:t>
            </a:r>
            <a:r>
              <a:rPr lang="pt-BR" sz="2000" b="1" baseline="-25000">
                <a:latin typeface="Calibri" panose="020F0502020204030204" pitchFamily="34" charset="0"/>
              </a:rPr>
              <a:t>DD</a:t>
            </a:r>
            <a:endParaRPr lang="pt-BR" sz="2000" b="1" baseline="-25000">
              <a:latin typeface="Calibri" panose="020F0502020204030204" pitchFamily="34" charset="0"/>
            </a:endParaRPr>
          </a:p>
        </p:txBody>
      </p:sp>
      <p:sp>
        <p:nvSpPr>
          <p:cNvPr id="21535" name="Rectangle 179"/>
          <p:cNvSpPr>
            <a:spLocks noChangeArrowheads="1"/>
          </p:cNvSpPr>
          <p:nvPr/>
        </p:nvSpPr>
        <p:spPr bwMode="auto">
          <a:xfrm>
            <a:off x="7683500" y="3711575"/>
            <a:ext cx="479425" cy="366713"/>
          </a:xfrm>
          <a:prstGeom prst="rect">
            <a:avLst/>
          </a:prstGeom>
          <a:noFill/>
          <a:ln w="19050">
            <a:noFill/>
            <a:miter lim="800000"/>
          </a:ln>
        </p:spPr>
        <p:txBody>
          <a:bodyPr>
            <a:spAutoFit/>
          </a:bodyPr>
          <a:lstStyle/>
          <a:p>
            <a:r>
              <a:rPr lang="pt-BR">
                <a:latin typeface="Calibri" panose="020F0502020204030204" pitchFamily="34" charset="0"/>
              </a:rPr>
              <a:t>C</a:t>
            </a:r>
            <a:r>
              <a:rPr lang="pt-BR" baseline="-25000">
                <a:latin typeface="Calibri" panose="020F0502020204030204" pitchFamily="34" charset="0"/>
              </a:rPr>
              <a:t>L</a:t>
            </a:r>
            <a:endParaRPr lang="pt-BR" baseline="-25000">
              <a:latin typeface="Calibri" panose="020F0502020204030204" pitchFamily="34" charset="0"/>
            </a:endParaRPr>
          </a:p>
        </p:txBody>
      </p:sp>
      <p:sp>
        <p:nvSpPr>
          <p:cNvPr id="21536" name="Rectangle 180"/>
          <p:cNvSpPr>
            <a:spLocks noChangeArrowheads="1"/>
          </p:cNvSpPr>
          <p:nvPr/>
        </p:nvSpPr>
        <p:spPr bwMode="auto">
          <a:xfrm>
            <a:off x="6607175" y="5349875"/>
            <a:ext cx="808038" cy="368300"/>
          </a:xfrm>
          <a:prstGeom prst="rect">
            <a:avLst/>
          </a:prstGeom>
          <a:noFill/>
          <a:ln w="19050">
            <a:noFill/>
            <a:miter lim="800000"/>
          </a:ln>
        </p:spPr>
        <p:txBody>
          <a:bodyPr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pt-BR">
                <a:latin typeface="Calibri" panose="020F0502020204030204" pitchFamily="34" charset="0"/>
              </a:rPr>
              <a:t>M</a:t>
            </a:r>
            <a:r>
              <a:rPr lang="pt-BR" baseline="-25000">
                <a:latin typeface="Calibri" panose="020F0502020204030204" pitchFamily="34" charset="0"/>
              </a:rPr>
              <a:t>6</a:t>
            </a:r>
            <a:endParaRPr lang="pt-BR" baseline="-25000">
              <a:latin typeface="Calibri" panose="020F0502020204030204" pitchFamily="34" charset="0"/>
            </a:endParaRPr>
          </a:p>
        </p:txBody>
      </p:sp>
      <p:sp>
        <p:nvSpPr>
          <p:cNvPr id="21537" name="Rectangle 182"/>
          <p:cNvSpPr>
            <a:spLocks noChangeArrowheads="1"/>
          </p:cNvSpPr>
          <p:nvPr/>
        </p:nvSpPr>
        <p:spPr bwMode="auto">
          <a:xfrm>
            <a:off x="6021388" y="1143000"/>
            <a:ext cx="457200" cy="366713"/>
          </a:xfrm>
          <a:prstGeom prst="rect">
            <a:avLst/>
          </a:prstGeom>
          <a:noFill/>
          <a:ln w="19050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pt-BR">
                <a:latin typeface="Calibri" panose="020F0502020204030204" pitchFamily="34" charset="0"/>
              </a:rPr>
              <a:t>M</a:t>
            </a:r>
            <a:r>
              <a:rPr lang="pt-BR" baseline="-25000">
                <a:latin typeface="Calibri" panose="020F0502020204030204" pitchFamily="34" charset="0"/>
              </a:rPr>
              <a:t>7</a:t>
            </a:r>
            <a:endParaRPr lang="pt-BR" baseline="-25000">
              <a:latin typeface="Calibri" panose="020F0502020204030204" pitchFamily="34" charset="0"/>
            </a:endParaRPr>
          </a:p>
        </p:txBody>
      </p:sp>
      <p:sp>
        <p:nvSpPr>
          <p:cNvPr id="21538" name="Rectangle 193"/>
          <p:cNvSpPr>
            <a:spLocks noChangeArrowheads="1"/>
          </p:cNvSpPr>
          <p:nvPr/>
        </p:nvSpPr>
        <p:spPr bwMode="auto">
          <a:xfrm>
            <a:off x="3965575" y="5445125"/>
            <a:ext cx="657225" cy="366713"/>
          </a:xfrm>
          <a:prstGeom prst="rect">
            <a:avLst/>
          </a:prstGeom>
          <a:noFill/>
          <a:ln w="19050">
            <a:noFill/>
            <a:miter lim="800000"/>
          </a:ln>
        </p:spPr>
        <p:txBody>
          <a:bodyPr>
            <a:spAutoFit/>
          </a:bodyPr>
          <a:lstStyle/>
          <a:p>
            <a:r>
              <a:rPr lang="pt-BR">
                <a:latin typeface="Calibri" panose="020F0502020204030204" pitchFamily="34" charset="0"/>
              </a:rPr>
              <a:t>M</a:t>
            </a:r>
            <a:r>
              <a:rPr lang="pt-BR" baseline="-25000">
                <a:latin typeface="Calibri" panose="020F0502020204030204" pitchFamily="34" charset="0"/>
              </a:rPr>
              <a:t>4</a:t>
            </a:r>
            <a:endParaRPr lang="pt-BR" baseline="-25000">
              <a:latin typeface="Calibri" panose="020F0502020204030204" pitchFamily="34" charset="0"/>
            </a:endParaRPr>
          </a:p>
        </p:txBody>
      </p:sp>
      <p:sp>
        <p:nvSpPr>
          <p:cNvPr id="21539" name="Rectangle 198"/>
          <p:cNvSpPr>
            <a:spLocks noChangeArrowheads="1"/>
          </p:cNvSpPr>
          <p:nvPr/>
        </p:nvSpPr>
        <p:spPr bwMode="auto">
          <a:xfrm>
            <a:off x="2554288" y="2638425"/>
            <a:ext cx="457200" cy="366713"/>
          </a:xfrm>
          <a:prstGeom prst="rect">
            <a:avLst/>
          </a:prstGeom>
          <a:noFill/>
          <a:ln w="19050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pt-BR">
                <a:latin typeface="Calibri" panose="020F0502020204030204" pitchFamily="34" charset="0"/>
              </a:rPr>
              <a:t>M</a:t>
            </a:r>
            <a:r>
              <a:rPr lang="pt-BR" baseline="-25000">
                <a:latin typeface="Calibri" panose="020F0502020204030204" pitchFamily="34" charset="0"/>
              </a:rPr>
              <a:t>1</a:t>
            </a:r>
            <a:endParaRPr lang="pt-BR" baseline="-25000">
              <a:latin typeface="Calibri" panose="020F0502020204030204" pitchFamily="34" charset="0"/>
            </a:endParaRPr>
          </a:p>
        </p:txBody>
      </p:sp>
      <p:sp>
        <p:nvSpPr>
          <p:cNvPr id="21540" name="Line 204"/>
          <p:cNvSpPr>
            <a:spLocks noChangeShapeType="1"/>
          </p:cNvSpPr>
          <p:nvPr/>
        </p:nvSpPr>
        <p:spPr bwMode="auto">
          <a:xfrm flipH="1" flipV="1">
            <a:off x="4886325" y="4564063"/>
            <a:ext cx="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</p:spPr>
        <p:txBody>
          <a:bodyPr/>
          <a:lstStyle/>
          <a:p>
            <a:endParaRPr lang="pt-BR"/>
          </a:p>
        </p:txBody>
      </p:sp>
      <p:sp>
        <p:nvSpPr>
          <p:cNvPr id="21541" name="Rectangle 182"/>
          <p:cNvSpPr>
            <a:spLocks noChangeArrowheads="1"/>
          </p:cNvSpPr>
          <p:nvPr/>
        </p:nvSpPr>
        <p:spPr bwMode="auto">
          <a:xfrm>
            <a:off x="1423988" y="925513"/>
            <a:ext cx="538162" cy="366712"/>
          </a:xfrm>
          <a:prstGeom prst="rect">
            <a:avLst/>
          </a:prstGeom>
          <a:noFill/>
          <a:ln w="19050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pt-BR">
                <a:latin typeface="Calibri" panose="020F0502020204030204" pitchFamily="34" charset="0"/>
              </a:rPr>
              <a:t>M</a:t>
            </a:r>
            <a:r>
              <a:rPr lang="pt-BR" baseline="-25000">
                <a:latin typeface="Calibri" panose="020F0502020204030204" pitchFamily="34" charset="0"/>
              </a:rPr>
              <a:t>bn</a:t>
            </a:r>
            <a:endParaRPr lang="pt-BR" baseline="-25000">
              <a:latin typeface="Calibri" panose="020F0502020204030204" pitchFamily="34" charset="0"/>
            </a:endParaRPr>
          </a:p>
        </p:txBody>
      </p:sp>
      <p:sp>
        <p:nvSpPr>
          <p:cNvPr id="21542" name="Rectangle 140"/>
          <p:cNvSpPr>
            <a:spLocks noChangeArrowheads="1"/>
          </p:cNvSpPr>
          <p:nvPr/>
        </p:nvSpPr>
        <p:spPr bwMode="auto">
          <a:xfrm>
            <a:off x="2532063" y="4914900"/>
            <a:ext cx="330200" cy="274638"/>
          </a:xfrm>
          <a:prstGeom prst="rect">
            <a:avLst/>
          </a:prstGeom>
          <a:noFill/>
          <a:ln w="19050">
            <a:noFill/>
            <a:miter lim="800000"/>
          </a:ln>
        </p:spPr>
        <p:txBody>
          <a:bodyPr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1200">
                <a:latin typeface="Calibri" panose="020F0502020204030204" pitchFamily="34" charset="0"/>
              </a:rPr>
              <a:t>1</a:t>
            </a:r>
            <a:endParaRPr lang="pt-BR" sz="1200" baseline="-25000">
              <a:latin typeface="Calibri" panose="020F0502020204030204" pitchFamily="34" charset="0"/>
            </a:endParaRPr>
          </a:p>
        </p:txBody>
      </p:sp>
      <p:sp>
        <p:nvSpPr>
          <p:cNvPr id="21543" name="Rectangle 140"/>
          <p:cNvSpPr>
            <a:spLocks noChangeArrowheads="1"/>
          </p:cNvSpPr>
          <p:nvPr/>
        </p:nvSpPr>
        <p:spPr bwMode="auto">
          <a:xfrm>
            <a:off x="5981700" y="3503613"/>
            <a:ext cx="569913" cy="366712"/>
          </a:xfrm>
          <a:prstGeom prst="rect">
            <a:avLst/>
          </a:prstGeom>
          <a:noFill/>
          <a:ln w="19050">
            <a:noFill/>
            <a:miter lim="800000"/>
          </a:ln>
        </p:spPr>
        <p:txBody>
          <a:bodyPr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>
                <a:latin typeface="Calibri" panose="020F0502020204030204" pitchFamily="34" charset="0"/>
              </a:rPr>
              <a:t>C</a:t>
            </a:r>
            <a:r>
              <a:rPr lang="en-US" baseline="-25000">
                <a:latin typeface="Calibri" panose="020F0502020204030204" pitchFamily="34" charset="0"/>
              </a:rPr>
              <a:t>c</a:t>
            </a:r>
            <a:endParaRPr lang="pt-BR" baseline="-25000">
              <a:latin typeface="Calibri" panose="020F0502020204030204" pitchFamily="34" charset="0"/>
            </a:endParaRPr>
          </a:p>
        </p:txBody>
      </p:sp>
      <p:sp>
        <p:nvSpPr>
          <p:cNvPr id="21544" name="Rectangle 140"/>
          <p:cNvSpPr>
            <a:spLocks noChangeArrowheads="1"/>
          </p:cNvSpPr>
          <p:nvPr/>
        </p:nvSpPr>
        <p:spPr bwMode="auto">
          <a:xfrm>
            <a:off x="3449638" y="1890713"/>
            <a:ext cx="341312" cy="274637"/>
          </a:xfrm>
          <a:prstGeom prst="rect">
            <a:avLst/>
          </a:prstGeom>
          <a:noFill/>
          <a:ln w="19050">
            <a:noFill/>
            <a:miter lim="800000"/>
          </a:ln>
        </p:spPr>
        <p:txBody>
          <a:bodyPr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1200">
                <a:latin typeface="Calibri" panose="020F0502020204030204" pitchFamily="34" charset="0"/>
              </a:rPr>
              <a:t>4</a:t>
            </a:r>
            <a:endParaRPr lang="pt-BR" sz="1200" baseline="-25000">
              <a:latin typeface="Calibri" panose="020F0502020204030204" pitchFamily="34" charset="0"/>
            </a:endParaRPr>
          </a:p>
        </p:txBody>
      </p:sp>
      <p:sp>
        <p:nvSpPr>
          <p:cNvPr id="21545" name="Rectangle 140"/>
          <p:cNvSpPr>
            <a:spLocks noChangeArrowheads="1"/>
          </p:cNvSpPr>
          <p:nvPr/>
        </p:nvSpPr>
        <p:spPr bwMode="auto">
          <a:xfrm>
            <a:off x="5540375" y="3270250"/>
            <a:ext cx="322263" cy="274638"/>
          </a:xfrm>
          <a:prstGeom prst="rect">
            <a:avLst/>
          </a:prstGeom>
          <a:noFill/>
          <a:ln w="19050">
            <a:noFill/>
            <a:miter lim="800000"/>
          </a:ln>
        </p:spPr>
        <p:txBody>
          <a:bodyPr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1200">
                <a:latin typeface="Calibri" panose="020F0502020204030204" pitchFamily="34" charset="0"/>
              </a:rPr>
              <a:t>5</a:t>
            </a:r>
            <a:endParaRPr lang="pt-BR" sz="1200" baseline="-25000">
              <a:latin typeface="Calibri" panose="020F0502020204030204" pitchFamily="34" charset="0"/>
            </a:endParaRPr>
          </a:p>
        </p:txBody>
      </p:sp>
      <p:cxnSp>
        <p:nvCxnSpPr>
          <p:cNvPr id="52" name="Conector Reto 51"/>
          <p:cNvCxnSpPr>
            <a:cxnSpLocks noChangeShapeType="1"/>
          </p:cNvCxnSpPr>
          <p:nvPr/>
        </p:nvCxnSpPr>
        <p:spPr bwMode="auto">
          <a:xfrm flipV="1">
            <a:off x="879475" y="566738"/>
            <a:ext cx="7240588" cy="0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</a:ln>
        </p:spPr>
      </p:cxnSp>
      <p:cxnSp>
        <p:nvCxnSpPr>
          <p:cNvPr id="53" name="Conector Reto 52"/>
          <p:cNvCxnSpPr>
            <a:cxnSpLocks noChangeShapeType="1"/>
          </p:cNvCxnSpPr>
          <p:nvPr/>
        </p:nvCxnSpPr>
        <p:spPr bwMode="auto">
          <a:xfrm flipV="1">
            <a:off x="962025" y="6307138"/>
            <a:ext cx="7165975" cy="0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</a:ln>
        </p:spPr>
      </p:cxnSp>
      <p:sp>
        <p:nvSpPr>
          <p:cNvPr id="21549" name="Rectangle 140"/>
          <p:cNvSpPr>
            <a:spLocks noChangeArrowheads="1"/>
          </p:cNvSpPr>
          <p:nvPr/>
        </p:nvSpPr>
        <p:spPr bwMode="auto">
          <a:xfrm>
            <a:off x="4681538" y="2476500"/>
            <a:ext cx="477837" cy="366713"/>
          </a:xfrm>
          <a:prstGeom prst="rect">
            <a:avLst/>
          </a:prstGeom>
          <a:noFill/>
          <a:ln w="19050">
            <a:noFill/>
            <a:miter lim="800000"/>
          </a:ln>
        </p:spPr>
        <p:txBody>
          <a:bodyPr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pt-BR">
                <a:latin typeface="Calibri" panose="020F0502020204030204" pitchFamily="34" charset="0"/>
              </a:rPr>
              <a:t>V</a:t>
            </a:r>
            <a:r>
              <a:rPr lang="pt-BR" baseline="-25000">
                <a:latin typeface="Calibri" panose="020F0502020204030204" pitchFamily="34" charset="0"/>
              </a:rPr>
              <a:t>ip</a:t>
            </a:r>
            <a:endParaRPr lang="pt-BR">
              <a:latin typeface="Calibri" panose="020F0502020204030204" pitchFamily="34" charset="0"/>
            </a:endParaRPr>
          </a:p>
        </p:txBody>
      </p:sp>
      <p:sp>
        <p:nvSpPr>
          <p:cNvPr id="21562" name="Rectangle 140"/>
          <p:cNvSpPr>
            <a:spLocks noChangeArrowheads="1"/>
          </p:cNvSpPr>
          <p:nvPr/>
        </p:nvSpPr>
        <p:spPr bwMode="auto">
          <a:xfrm>
            <a:off x="1771650" y="1616075"/>
            <a:ext cx="569913" cy="274638"/>
          </a:xfrm>
          <a:prstGeom prst="rect">
            <a:avLst/>
          </a:prstGeom>
          <a:noFill/>
          <a:ln w="19050">
            <a:noFill/>
            <a:miter lim="800000"/>
          </a:ln>
        </p:spPr>
        <p:txBody>
          <a:bodyPr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1200">
                <a:latin typeface="Calibri" panose="020F0502020204030204" pitchFamily="34" charset="0"/>
              </a:rPr>
              <a:t>bias</a:t>
            </a:r>
            <a:endParaRPr lang="pt-BR" sz="1200" baseline="-25000">
              <a:latin typeface="Calibri" panose="020F0502020204030204" pitchFamily="34" charset="0"/>
            </a:endParaRPr>
          </a:p>
        </p:txBody>
      </p:sp>
      <p:sp>
        <p:nvSpPr>
          <p:cNvPr id="21563" name="Rectangle 198"/>
          <p:cNvSpPr>
            <a:spLocks noChangeArrowheads="1"/>
          </p:cNvSpPr>
          <p:nvPr/>
        </p:nvSpPr>
        <p:spPr bwMode="auto">
          <a:xfrm>
            <a:off x="2693988" y="1138238"/>
            <a:ext cx="457200" cy="366712"/>
          </a:xfrm>
          <a:prstGeom prst="rect">
            <a:avLst/>
          </a:prstGeom>
          <a:noFill/>
          <a:ln w="19050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pt-BR">
                <a:latin typeface="Calibri" panose="020F0502020204030204" pitchFamily="34" charset="0"/>
              </a:rPr>
              <a:t>M</a:t>
            </a:r>
            <a:r>
              <a:rPr lang="pt-BR" baseline="-25000">
                <a:latin typeface="Calibri" panose="020F0502020204030204" pitchFamily="34" charset="0"/>
              </a:rPr>
              <a:t>5</a:t>
            </a:r>
            <a:endParaRPr lang="pt-BR" baseline="-25000">
              <a:latin typeface="Calibri" panose="020F0502020204030204" pitchFamily="34" charset="0"/>
            </a:endParaRPr>
          </a:p>
        </p:txBody>
      </p:sp>
      <p:sp>
        <p:nvSpPr>
          <p:cNvPr id="21564" name="Rectangle 198"/>
          <p:cNvSpPr>
            <a:spLocks noChangeArrowheads="1"/>
          </p:cNvSpPr>
          <p:nvPr/>
        </p:nvSpPr>
        <p:spPr bwMode="auto">
          <a:xfrm>
            <a:off x="4052888" y="2652713"/>
            <a:ext cx="457200" cy="366712"/>
          </a:xfrm>
          <a:prstGeom prst="rect">
            <a:avLst/>
          </a:prstGeom>
          <a:noFill/>
          <a:ln w="19050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pt-BR">
                <a:latin typeface="Calibri" panose="020F0502020204030204" pitchFamily="34" charset="0"/>
              </a:rPr>
              <a:t>M</a:t>
            </a:r>
            <a:r>
              <a:rPr lang="pt-BR" baseline="-25000">
                <a:latin typeface="Calibri" panose="020F0502020204030204" pitchFamily="34" charset="0"/>
              </a:rPr>
              <a:t>2</a:t>
            </a:r>
            <a:endParaRPr lang="pt-BR" baseline="-25000">
              <a:latin typeface="Calibri" panose="020F0502020204030204" pitchFamily="34" charset="0"/>
            </a:endParaRPr>
          </a:p>
        </p:txBody>
      </p:sp>
      <p:sp>
        <p:nvSpPr>
          <p:cNvPr id="21565" name="Line 97"/>
          <p:cNvSpPr>
            <a:spLocks noChangeShapeType="1"/>
          </p:cNvSpPr>
          <p:nvPr/>
        </p:nvSpPr>
        <p:spPr bwMode="auto">
          <a:xfrm>
            <a:off x="2239963" y="1136650"/>
            <a:ext cx="4175125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</p:spPr>
        <p:txBody>
          <a:bodyPr/>
          <a:lstStyle/>
          <a:p>
            <a:endParaRPr lang="pt-BR"/>
          </a:p>
        </p:txBody>
      </p:sp>
      <p:grpSp>
        <p:nvGrpSpPr>
          <p:cNvPr id="21566" name="Grupo 281"/>
          <p:cNvGrpSpPr/>
          <p:nvPr/>
        </p:nvGrpSpPr>
        <p:grpSpPr bwMode="auto">
          <a:xfrm>
            <a:off x="1508125" y="3821113"/>
            <a:ext cx="457200" cy="1001712"/>
            <a:chOff x="3324225" y="1408113"/>
            <a:chExt cx="457200" cy="1001712"/>
          </a:xfrm>
        </p:grpSpPr>
        <p:sp>
          <p:nvSpPr>
            <p:cNvPr id="21567" name="Line 67"/>
            <p:cNvSpPr>
              <a:spLocks noChangeShapeType="1"/>
            </p:cNvSpPr>
            <p:nvPr/>
          </p:nvSpPr>
          <p:spPr bwMode="auto">
            <a:xfrm>
              <a:off x="3552825" y="1408113"/>
              <a:ext cx="1588" cy="100171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80" name="Elipse 279"/>
            <p:cNvSpPr/>
            <p:nvPr/>
          </p:nvSpPr>
          <p:spPr>
            <a:xfrm>
              <a:off x="3324225" y="1638300"/>
              <a:ext cx="457200" cy="50482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21569" name="Line 214"/>
            <p:cNvSpPr>
              <a:spLocks noChangeShapeType="1"/>
            </p:cNvSpPr>
            <p:nvPr/>
          </p:nvSpPr>
          <p:spPr bwMode="auto">
            <a:xfrm>
              <a:off x="3554413" y="1697038"/>
              <a:ext cx="0" cy="3960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lg" len="med"/>
            </a:ln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21570" name="Line 86"/>
          <p:cNvSpPr>
            <a:spLocks noChangeShapeType="1"/>
          </p:cNvSpPr>
          <p:nvPr/>
        </p:nvSpPr>
        <p:spPr bwMode="auto">
          <a:xfrm flipH="1" flipV="1">
            <a:off x="2841625" y="3090863"/>
            <a:ext cx="1588" cy="23034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</p:spPr>
        <p:txBody>
          <a:bodyPr/>
          <a:lstStyle/>
          <a:p>
            <a:endParaRPr lang="pt-BR"/>
          </a:p>
        </p:txBody>
      </p:sp>
      <p:sp>
        <p:nvSpPr>
          <p:cNvPr id="21571" name="Rectangle 150"/>
          <p:cNvSpPr>
            <a:spLocks noChangeArrowheads="1"/>
          </p:cNvSpPr>
          <p:nvPr/>
        </p:nvSpPr>
        <p:spPr bwMode="auto">
          <a:xfrm>
            <a:off x="2562225" y="5426075"/>
            <a:ext cx="758825" cy="366713"/>
          </a:xfrm>
          <a:prstGeom prst="rect">
            <a:avLst/>
          </a:prstGeom>
          <a:noFill/>
          <a:ln w="19050">
            <a:noFill/>
            <a:miter lim="800000"/>
          </a:ln>
        </p:spPr>
        <p:txBody>
          <a:bodyPr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pt-BR">
                <a:latin typeface="Calibri" panose="020F0502020204030204" pitchFamily="34" charset="0"/>
              </a:rPr>
              <a:t>M</a:t>
            </a:r>
            <a:r>
              <a:rPr lang="pt-BR" baseline="-25000">
                <a:latin typeface="Calibri" panose="020F0502020204030204" pitchFamily="34" charset="0"/>
              </a:rPr>
              <a:t>3</a:t>
            </a:r>
            <a:endParaRPr lang="pt-BR" baseline="-25000">
              <a:latin typeface="Calibri" panose="020F0502020204030204" pitchFamily="34" charset="0"/>
            </a:endParaRPr>
          </a:p>
        </p:txBody>
      </p:sp>
      <p:sp>
        <p:nvSpPr>
          <p:cNvPr id="21572" name="Rectangle 215"/>
          <p:cNvSpPr>
            <a:spLocks noChangeArrowheads="1"/>
          </p:cNvSpPr>
          <p:nvPr/>
        </p:nvSpPr>
        <p:spPr bwMode="auto">
          <a:xfrm>
            <a:off x="1677988" y="4554538"/>
            <a:ext cx="508000" cy="396875"/>
          </a:xfrm>
          <a:prstGeom prst="rect">
            <a:avLst/>
          </a:prstGeom>
          <a:noFill/>
          <a:ln w="19050">
            <a:noFill/>
            <a:miter lim="800000"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20000"/>
              </a:spcBef>
            </a:pPr>
            <a:r>
              <a:rPr lang="pt-BR" sz="2000">
                <a:latin typeface="Calibri" panose="020F0502020204030204" pitchFamily="34" charset="0"/>
              </a:rPr>
              <a:t>I</a:t>
            </a:r>
            <a:r>
              <a:rPr lang="pt-BR" sz="2000" baseline="-25000">
                <a:latin typeface="Calibri" panose="020F0502020204030204" pitchFamily="34" charset="0"/>
              </a:rPr>
              <a:t>bb</a:t>
            </a:r>
            <a:endParaRPr lang="pt-BR" sz="2000" baseline="-25000">
              <a:latin typeface="Calibri" panose="020F0502020204030204" pitchFamily="34" charset="0"/>
            </a:endParaRPr>
          </a:p>
        </p:txBody>
      </p:sp>
      <p:sp>
        <p:nvSpPr>
          <p:cNvPr id="21573" name="Rectangle 140"/>
          <p:cNvSpPr>
            <a:spLocks noChangeArrowheads="1"/>
          </p:cNvSpPr>
          <p:nvPr/>
        </p:nvSpPr>
        <p:spPr bwMode="auto">
          <a:xfrm>
            <a:off x="2019300" y="2443163"/>
            <a:ext cx="495300" cy="366712"/>
          </a:xfrm>
          <a:prstGeom prst="rect">
            <a:avLst/>
          </a:prstGeom>
          <a:noFill/>
          <a:ln w="19050">
            <a:noFill/>
            <a:miter lim="800000"/>
          </a:ln>
        </p:spPr>
        <p:txBody>
          <a:bodyPr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pt-BR">
                <a:latin typeface="Calibri" panose="020F0502020204030204" pitchFamily="34" charset="0"/>
              </a:rPr>
              <a:t>V</a:t>
            </a:r>
            <a:r>
              <a:rPr lang="pt-BR" baseline="-25000">
                <a:latin typeface="Calibri" panose="020F0502020204030204" pitchFamily="34" charset="0"/>
              </a:rPr>
              <a:t>in</a:t>
            </a:r>
            <a:endParaRPr lang="pt-BR">
              <a:latin typeface="Calibri" panose="020F0502020204030204" pitchFamily="34" charset="0"/>
            </a:endParaRPr>
          </a:p>
        </p:txBody>
      </p:sp>
      <p:sp>
        <p:nvSpPr>
          <p:cNvPr id="21574" name="Rectangle 140"/>
          <p:cNvSpPr>
            <a:spLocks noChangeArrowheads="1"/>
          </p:cNvSpPr>
          <p:nvPr/>
        </p:nvSpPr>
        <p:spPr bwMode="auto">
          <a:xfrm>
            <a:off x="6983413" y="3322638"/>
            <a:ext cx="428625" cy="274637"/>
          </a:xfrm>
          <a:prstGeom prst="rect">
            <a:avLst/>
          </a:prstGeom>
          <a:noFill/>
          <a:ln w="19050">
            <a:noFill/>
            <a:miter lim="800000"/>
          </a:ln>
        </p:spPr>
        <p:txBody>
          <a:bodyPr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1200">
                <a:latin typeface="Calibri" panose="020F0502020204030204" pitchFamily="34" charset="0"/>
              </a:rPr>
              <a:t>out</a:t>
            </a:r>
            <a:endParaRPr lang="pt-BR" sz="1200" baseline="-25000">
              <a:latin typeface="Calibri" panose="020F0502020204030204" pitchFamily="34" charset="0"/>
            </a:endParaRPr>
          </a:p>
        </p:txBody>
      </p:sp>
      <p:grpSp>
        <p:nvGrpSpPr>
          <p:cNvPr id="21576" name="Group 207"/>
          <p:cNvGrpSpPr/>
          <p:nvPr/>
        </p:nvGrpSpPr>
        <p:grpSpPr bwMode="auto">
          <a:xfrm flipV="1">
            <a:off x="2319338" y="2573338"/>
            <a:ext cx="504825" cy="531812"/>
            <a:chOff x="680" y="1344"/>
            <a:chExt cx="272" cy="272"/>
          </a:xfrm>
        </p:grpSpPr>
        <p:sp>
          <p:nvSpPr>
            <p:cNvPr id="21577" name="Line 82"/>
            <p:cNvSpPr>
              <a:spLocks noChangeShapeType="1"/>
            </p:cNvSpPr>
            <p:nvPr/>
          </p:nvSpPr>
          <p:spPr bwMode="auto">
            <a:xfrm>
              <a:off x="771" y="1344"/>
              <a:ext cx="0" cy="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1578" name="Line 83"/>
            <p:cNvSpPr>
              <a:spLocks noChangeShapeType="1"/>
            </p:cNvSpPr>
            <p:nvPr/>
          </p:nvSpPr>
          <p:spPr bwMode="auto">
            <a:xfrm>
              <a:off x="794" y="1344"/>
              <a:ext cx="0" cy="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1579" name="Line 84"/>
            <p:cNvSpPr>
              <a:spLocks noChangeShapeType="1"/>
            </p:cNvSpPr>
            <p:nvPr/>
          </p:nvSpPr>
          <p:spPr bwMode="auto">
            <a:xfrm>
              <a:off x="794" y="1344"/>
              <a:ext cx="15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1580" name="Line 85"/>
            <p:cNvSpPr>
              <a:spLocks noChangeShapeType="1"/>
            </p:cNvSpPr>
            <p:nvPr/>
          </p:nvSpPr>
          <p:spPr bwMode="auto">
            <a:xfrm flipV="1">
              <a:off x="794" y="1616"/>
              <a:ext cx="15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1581" name="Line 93"/>
            <p:cNvSpPr>
              <a:spLocks noChangeShapeType="1"/>
            </p:cNvSpPr>
            <p:nvPr/>
          </p:nvSpPr>
          <p:spPr bwMode="auto">
            <a:xfrm flipH="1">
              <a:off x="680" y="1480"/>
              <a:ext cx="9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1582" name="Oval 145"/>
            <p:cNvSpPr>
              <a:spLocks noChangeArrowheads="1"/>
            </p:cNvSpPr>
            <p:nvPr/>
          </p:nvSpPr>
          <p:spPr bwMode="auto">
            <a:xfrm>
              <a:off x="725" y="1457"/>
              <a:ext cx="44" cy="46"/>
            </a:xfrm>
            <a:prstGeom prst="ellipse">
              <a:avLst/>
            </a:prstGeom>
            <a:solidFill>
              <a:schemeClr val="bg1"/>
            </a:solidFill>
            <a:ln w="19050" algn="ctr">
              <a:solidFill>
                <a:schemeClr val="tx1"/>
              </a:solidFill>
              <a:round/>
            </a:ln>
          </p:spPr>
          <p:txBody>
            <a:bodyPr rot="10800000" wrap="none" anchor="ctr"/>
            <a:lstStyle/>
            <a:p>
              <a:endParaRPr lang="en-US">
                <a:latin typeface="Calibri" panose="020F0502020204030204" pitchFamily="34" charset="0"/>
              </a:endParaRPr>
            </a:p>
          </p:txBody>
        </p:sp>
      </p:grpSp>
      <p:sp>
        <p:nvSpPr>
          <p:cNvPr id="21583" name="Line 64"/>
          <p:cNvSpPr>
            <a:spLocks noChangeShapeType="1"/>
          </p:cNvSpPr>
          <p:nvPr/>
        </p:nvSpPr>
        <p:spPr bwMode="auto">
          <a:xfrm flipV="1">
            <a:off x="5229225" y="547688"/>
            <a:ext cx="0" cy="38147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</p:spPr>
        <p:txBody>
          <a:bodyPr/>
          <a:lstStyle/>
          <a:p>
            <a:endParaRPr lang="pt-BR"/>
          </a:p>
        </p:txBody>
      </p:sp>
      <p:sp>
        <p:nvSpPr>
          <p:cNvPr id="21584" name="Rectangle 140"/>
          <p:cNvSpPr>
            <a:spLocks noChangeArrowheads="1"/>
          </p:cNvSpPr>
          <p:nvPr/>
        </p:nvSpPr>
        <p:spPr bwMode="auto">
          <a:xfrm>
            <a:off x="4273550" y="5008563"/>
            <a:ext cx="495300" cy="274637"/>
          </a:xfrm>
          <a:prstGeom prst="rect">
            <a:avLst/>
          </a:prstGeom>
          <a:noFill/>
          <a:ln w="19050">
            <a:noFill/>
            <a:miter lim="800000"/>
          </a:ln>
        </p:spPr>
        <p:txBody>
          <a:bodyPr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1200">
                <a:latin typeface="Calibri" panose="020F0502020204030204" pitchFamily="34" charset="0"/>
              </a:rPr>
              <a:t>3</a:t>
            </a:r>
            <a:endParaRPr lang="pt-BR" sz="1200" baseline="-25000">
              <a:latin typeface="Calibri" panose="020F0502020204030204" pitchFamily="34" charset="0"/>
            </a:endParaRPr>
          </a:p>
        </p:txBody>
      </p:sp>
      <p:sp>
        <p:nvSpPr>
          <p:cNvPr id="21586" name="Line 141"/>
          <p:cNvSpPr>
            <a:spLocks noChangeShapeType="1"/>
          </p:cNvSpPr>
          <p:nvPr/>
        </p:nvSpPr>
        <p:spPr bwMode="auto">
          <a:xfrm flipH="1" flipV="1">
            <a:off x="3502025" y="1416050"/>
            <a:ext cx="0" cy="8270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</p:spPr>
        <p:txBody>
          <a:bodyPr/>
          <a:lstStyle/>
          <a:p>
            <a:endParaRPr lang="pt-BR"/>
          </a:p>
        </p:txBody>
      </p:sp>
      <p:sp>
        <p:nvSpPr>
          <p:cNvPr id="21587" name="Line 141"/>
          <p:cNvSpPr>
            <a:spLocks noChangeShapeType="1"/>
          </p:cNvSpPr>
          <p:nvPr/>
        </p:nvSpPr>
        <p:spPr bwMode="auto">
          <a:xfrm flipV="1">
            <a:off x="2820988" y="2236788"/>
            <a:ext cx="0" cy="3460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</p:spPr>
        <p:txBody>
          <a:bodyPr/>
          <a:lstStyle/>
          <a:p>
            <a:endParaRPr lang="pt-BR"/>
          </a:p>
        </p:txBody>
      </p:sp>
      <p:sp>
        <p:nvSpPr>
          <p:cNvPr id="21588" name="Line 141"/>
          <p:cNvSpPr>
            <a:spLocks noChangeShapeType="1"/>
          </p:cNvSpPr>
          <p:nvPr/>
        </p:nvSpPr>
        <p:spPr bwMode="auto">
          <a:xfrm flipV="1">
            <a:off x="4217988" y="2224088"/>
            <a:ext cx="0" cy="3460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</p:spPr>
        <p:txBody>
          <a:bodyPr/>
          <a:lstStyle/>
          <a:p>
            <a:endParaRPr lang="pt-BR"/>
          </a:p>
        </p:txBody>
      </p:sp>
      <p:sp>
        <p:nvSpPr>
          <p:cNvPr id="21589" name="Line 141"/>
          <p:cNvSpPr>
            <a:spLocks noChangeShapeType="1"/>
          </p:cNvSpPr>
          <p:nvPr/>
        </p:nvSpPr>
        <p:spPr bwMode="auto">
          <a:xfrm flipV="1">
            <a:off x="2851150" y="5978525"/>
            <a:ext cx="0" cy="3238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</p:spPr>
        <p:txBody>
          <a:bodyPr/>
          <a:lstStyle/>
          <a:p>
            <a:endParaRPr lang="pt-BR"/>
          </a:p>
        </p:txBody>
      </p:sp>
      <p:sp>
        <p:nvSpPr>
          <p:cNvPr id="21590" name="Line 86"/>
          <p:cNvSpPr>
            <a:spLocks noChangeShapeType="1"/>
          </p:cNvSpPr>
          <p:nvPr/>
        </p:nvSpPr>
        <p:spPr bwMode="auto">
          <a:xfrm flipH="1" flipV="1">
            <a:off x="4232275" y="3081338"/>
            <a:ext cx="1588" cy="23034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</p:spPr>
        <p:txBody>
          <a:bodyPr/>
          <a:lstStyle/>
          <a:p>
            <a:endParaRPr lang="pt-BR"/>
          </a:p>
        </p:txBody>
      </p:sp>
      <p:sp>
        <p:nvSpPr>
          <p:cNvPr id="21591" name="Line 141"/>
          <p:cNvSpPr>
            <a:spLocks noChangeShapeType="1"/>
          </p:cNvSpPr>
          <p:nvPr/>
        </p:nvSpPr>
        <p:spPr bwMode="auto">
          <a:xfrm flipV="1">
            <a:off x="4235450" y="5978525"/>
            <a:ext cx="0" cy="3238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</p:spPr>
        <p:txBody>
          <a:bodyPr/>
          <a:lstStyle/>
          <a:p>
            <a:endParaRPr lang="pt-BR"/>
          </a:p>
        </p:txBody>
      </p:sp>
      <p:sp>
        <p:nvSpPr>
          <p:cNvPr id="21592" name="Line 61"/>
          <p:cNvSpPr>
            <a:spLocks noChangeShapeType="1"/>
          </p:cNvSpPr>
          <p:nvPr/>
        </p:nvSpPr>
        <p:spPr bwMode="auto">
          <a:xfrm>
            <a:off x="1736725" y="4754563"/>
            <a:ext cx="0" cy="15478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</p:spPr>
        <p:txBody>
          <a:bodyPr/>
          <a:lstStyle/>
          <a:p>
            <a:endParaRPr lang="pt-BR"/>
          </a:p>
        </p:txBody>
      </p:sp>
      <p:sp>
        <p:nvSpPr>
          <p:cNvPr id="21593" name="Line 86"/>
          <p:cNvSpPr>
            <a:spLocks noChangeShapeType="1"/>
          </p:cNvSpPr>
          <p:nvPr/>
        </p:nvSpPr>
        <p:spPr bwMode="auto">
          <a:xfrm flipH="1" flipV="1">
            <a:off x="1736725" y="1412875"/>
            <a:ext cx="1588" cy="26654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</p:spPr>
        <p:txBody>
          <a:bodyPr/>
          <a:lstStyle/>
          <a:p>
            <a:endParaRPr lang="pt-BR"/>
          </a:p>
        </p:txBody>
      </p:sp>
      <p:sp>
        <p:nvSpPr>
          <p:cNvPr id="21594" name="Line 141"/>
          <p:cNvSpPr>
            <a:spLocks noChangeShapeType="1"/>
          </p:cNvSpPr>
          <p:nvPr/>
        </p:nvSpPr>
        <p:spPr bwMode="auto">
          <a:xfrm flipV="1">
            <a:off x="1739900" y="552450"/>
            <a:ext cx="0" cy="3238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</p:spPr>
        <p:txBody>
          <a:bodyPr/>
          <a:lstStyle/>
          <a:p>
            <a:endParaRPr lang="pt-BR"/>
          </a:p>
        </p:txBody>
      </p:sp>
      <p:sp>
        <p:nvSpPr>
          <p:cNvPr id="266" name="Forma livre 265"/>
          <p:cNvSpPr/>
          <p:nvPr/>
        </p:nvSpPr>
        <p:spPr bwMode="auto">
          <a:xfrm flipH="1" flipV="1">
            <a:off x="2887663" y="5221288"/>
            <a:ext cx="539750" cy="473075"/>
          </a:xfrm>
          <a:custGeom>
            <a:avLst/>
            <a:gdLst>
              <a:gd name="T0" fmla="*/ 0 w 2672443"/>
              <a:gd name="T1" fmla="*/ 0 h 473528"/>
              <a:gd name="T2" fmla="*/ 0 w 2672443"/>
              <a:gd name="T3" fmla="*/ 473075 h 473528"/>
              <a:gd name="T4" fmla="*/ 539750 w 2672443"/>
              <a:gd name="T5" fmla="*/ 473075 h 47352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672443" h="473528">
                <a:moveTo>
                  <a:pt x="0" y="0"/>
                </a:moveTo>
                <a:lnTo>
                  <a:pt x="0" y="473528"/>
                </a:lnTo>
                <a:lnTo>
                  <a:pt x="2672443" y="473528"/>
                </a:ln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</a:ln>
        </p:spPr>
        <p:txBody>
          <a:bodyPr anchor="ctr"/>
          <a:lstStyle/>
          <a:p>
            <a:endParaRPr lang="pt-BR"/>
          </a:p>
        </p:txBody>
      </p:sp>
      <p:sp>
        <p:nvSpPr>
          <p:cNvPr id="21602" name="Line 86"/>
          <p:cNvSpPr>
            <a:spLocks noChangeShapeType="1"/>
          </p:cNvSpPr>
          <p:nvPr/>
        </p:nvSpPr>
        <p:spPr bwMode="auto">
          <a:xfrm flipH="1" flipV="1">
            <a:off x="6897688" y="1404938"/>
            <a:ext cx="1587" cy="39592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</p:spPr>
        <p:txBody>
          <a:bodyPr/>
          <a:lstStyle/>
          <a:p>
            <a:endParaRPr lang="pt-BR"/>
          </a:p>
        </p:txBody>
      </p:sp>
      <p:sp>
        <p:nvSpPr>
          <p:cNvPr id="21603" name="Line 141"/>
          <p:cNvSpPr>
            <a:spLocks noChangeShapeType="1"/>
          </p:cNvSpPr>
          <p:nvPr/>
        </p:nvSpPr>
        <p:spPr bwMode="auto">
          <a:xfrm flipV="1">
            <a:off x="6902450" y="5940425"/>
            <a:ext cx="0" cy="3603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</p:spPr>
        <p:txBody>
          <a:bodyPr/>
          <a:lstStyle/>
          <a:p>
            <a:endParaRPr lang="pt-BR"/>
          </a:p>
        </p:txBody>
      </p:sp>
      <p:sp>
        <p:nvSpPr>
          <p:cNvPr id="21604" name="Line 141"/>
          <p:cNvSpPr>
            <a:spLocks noChangeShapeType="1"/>
          </p:cNvSpPr>
          <p:nvPr/>
        </p:nvSpPr>
        <p:spPr bwMode="auto">
          <a:xfrm flipV="1">
            <a:off x="6899275" y="558800"/>
            <a:ext cx="0" cy="3238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</p:spPr>
        <p:txBody>
          <a:bodyPr/>
          <a:lstStyle/>
          <a:p>
            <a:endParaRPr lang="pt-BR"/>
          </a:p>
        </p:txBody>
      </p:sp>
      <p:sp>
        <p:nvSpPr>
          <p:cNvPr id="21605" name="Line 86"/>
          <p:cNvSpPr>
            <a:spLocks noChangeShapeType="1"/>
          </p:cNvSpPr>
          <p:nvPr/>
        </p:nvSpPr>
        <p:spPr bwMode="auto">
          <a:xfrm flipH="1" flipV="1">
            <a:off x="7656513" y="4256088"/>
            <a:ext cx="1587" cy="20510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</p:spPr>
        <p:txBody>
          <a:bodyPr/>
          <a:lstStyle/>
          <a:p>
            <a:endParaRPr lang="pt-BR"/>
          </a:p>
        </p:txBody>
      </p:sp>
      <p:sp>
        <p:nvSpPr>
          <p:cNvPr id="21606" name="Rectangle 193"/>
          <p:cNvSpPr>
            <a:spLocks noChangeArrowheads="1"/>
          </p:cNvSpPr>
          <p:nvPr/>
        </p:nvSpPr>
        <p:spPr bwMode="auto">
          <a:xfrm>
            <a:off x="5613400" y="4211638"/>
            <a:ext cx="657225" cy="366712"/>
          </a:xfrm>
          <a:prstGeom prst="rect">
            <a:avLst/>
          </a:prstGeom>
          <a:noFill/>
          <a:ln w="19050">
            <a:noFill/>
            <a:miter lim="800000"/>
          </a:ln>
        </p:spPr>
        <p:txBody>
          <a:bodyPr>
            <a:spAutoFit/>
          </a:bodyPr>
          <a:lstStyle/>
          <a:p>
            <a:r>
              <a:rPr lang="pt-BR">
                <a:latin typeface="Calibri" panose="020F0502020204030204" pitchFamily="34" charset="0"/>
              </a:rPr>
              <a:t>M</a:t>
            </a:r>
            <a:r>
              <a:rPr lang="pt-BR" baseline="-25000">
                <a:latin typeface="Calibri" panose="020F0502020204030204" pitchFamily="34" charset="0"/>
              </a:rPr>
              <a:t>8</a:t>
            </a:r>
            <a:endParaRPr lang="pt-BR" baseline="-25000">
              <a:latin typeface="Calibri" panose="020F0502020204030204" pitchFamily="34" charset="0"/>
            </a:endParaRPr>
          </a:p>
        </p:txBody>
      </p:sp>
      <p:sp>
        <p:nvSpPr>
          <p:cNvPr id="325" name="Forma livre 324"/>
          <p:cNvSpPr/>
          <p:nvPr/>
        </p:nvSpPr>
        <p:spPr bwMode="auto">
          <a:xfrm flipH="1">
            <a:off x="1739900" y="1138238"/>
            <a:ext cx="539750" cy="473075"/>
          </a:xfrm>
          <a:custGeom>
            <a:avLst/>
            <a:gdLst>
              <a:gd name="T0" fmla="*/ 0 w 2672443"/>
              <a:gd name="T1" fmla="*/ 0 h 473528"/>
              <a:gd name="T2" fmla="*/ 0 w 2672443"/>
              <a:gd name="T3" fmla="*/ 473075 h 473528"/>
              <a:gd name="T4" fmla="*/ 539750 w 2672443"/>
              <a:gd name="T5" fmla="*/ 473075 h 47352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672443" h="473528">
                <a:moveTo>
                  <a:pt x="0" y="0"/>
                </a:moveTo>
                <a:lnTo>
                  <a:pt x="0" y="473528"/>
                </a:lnTo>
                <a:lnTo>
                  <a:pt x="2672443" y="473528"/>
                </a:ln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</a:ln>
        </p:spPr>
        <p:txBody>
          <a:bodyPr anchor="ctr"/>
          <a:lstStyle/>
          <a:p>
            <a:endParaRPr lang="pt-BR"/>
          </a:p>
        </p:txBody>
      </p:sp>
      <p:sp>
        <p:nvSpPr>
          <p:cNvPr id="21608" name="Oval 124"/>
          <p:cNvSpPr>
            <a:spLocks noChangeArrowheads="1"/>
          </p:cNvSpPr>
          <p:nvPr/>
        </p:nvSpPr>
        <p:spPr bwMode="auto">
          <a:xfrm flipV="1">
            <a:off x="1697038" y="1568450"/>
            <a:ext cx="85725" cy="87313"/>
          </a:xfrm>
          <a:prstGeom prst="ellipse">
            <a:avLst/>
          </a:prstGeom>
          <a:solidFill>
            <a:schemeClr val="tx1"/>
          </a:solidFill>
          <a:ln w="19050" algn="ctr">
            <a:solidFill>
              <a:schemeClr val="tx1"/>
            </a:solidFill>
            <a:round/>
          </a:ln>
        </p:spPr>
        <p:txBody>
          <a:bodyPr rot="10800000" wrap="none" anchor="ctr"/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21609" name="Rectangle 223"/>
          <p:cNvSpPr>
            <a:spLocks noChangeArrowheads="1"/>
          </p:cNvSpPr>
          <p:nvPr/>
        </p:nvSpPr>
        <p:spPr bwMode="auto">
          <a:xfrm>
            <a:off x="5481638" y="811213"/>
            <a:ext cx="941387" cy="274637"/>
          </a:xfrm>
          <a:prstGeom prst="rect">
            <a:avLst/>
          </a:prstGeom>
          <a:noFill/>
          <a:ln w="19050">
            <a:noFill/>
            <a:miter lim="800000"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20000"/>
              </a:spcBef>
            </a:pPr>
            <a:r>
              <a:rPr lang="en-US" sz="1200">
                <a:latin typeface="Calibri" panose="020F0502020204030204" pitchFamily="34" charset="0"/>
              </a:rPr>
              <a:t>1:x8</a:t>
            </a:r>
            <a:endParaRPr lang="pt-BR" sz="1200" baseline="-25000">
              <a:latin typeface="Calibri" panose="020F0502020204030204" pitchFamily="34" charset="0"/>
            </a:endParaRPr>
          </a:p>
        </p:txBody>
      </p:sp>
      <p:sp>
        <p:nvSpPr>
          <p:cNvPr id="21610" name="Rectangle 223"/>
          <p:cNvSpPr>
            <a:spLocks noChangeArrowheads="1"/>
          </p:cNvSpPr>
          <p:nvPr/>
        </p:nvSpPr>
        <p:spPr bwMode="auto">
          <a:xfrm>
            <a:off x="2018348" y="782638"/>
            <a:ext cx="1174432" cy="276999"/>
          </a:xfrm>
          <a:prstGeom prst="rect">
            <a:avLst/>
          </a:prstGeom>
          <a:noFill/>
          <a:ln w="19050">
            <a:noFill/>
            <a:miter lim="800000"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20000"/>
              </a:spcBef>
            </a:pPr>
            <a:r>
              <a:rPr lang="en-US" sz="1200" dirty="0" smtClean="0">
                <a:latin typeface="Calibri" panose="020F0502020204030204" pitchFamily="34" charset="0"/>
              </a:rPr>
              <a:t>1:(2*x8*x12)</a:t>
            </a:r>
            <a:endParaRPr lang="pt-BR" sz="1200" baseline="-25000" dirty="0">
              <a:latin typeface="Calibri" panose="020F0502020204030204" pitchFamily="34" charset="0"/>
            </a:endParaRPr>
          </a:p>
        </p:txBody>
      </p:sp>
      <p:sp>
        <p:nvSpPr>
          <p:cNvPr id="21611" name="Line 107"/>
          <p:cNvSpPr>
            <a:spLocks noChangeShapeType="1"/>
          </p:cNvSpPr>
          <p:nvPr/>
        </p:nvSpPr>
        <p:spPr bwMode="auto">
          <a:xfrm flipV="1">
            <a:off x="3362325" y="5688013"/>
            <a:ext cx="3873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21612" name="Freeform 108"/>
          <p:cNvSpPr/>
          <p:nvPr/>
        </p:nvSpPr>
        <p:spPr bwMode="auto">
          <a:xfrm flipV="1">
            <a:off x="5784850" y="5395913"/>
            <a:ext cx="596900" cy="266700"/>
          </a:xfrm>
          <a:custGeom>
            <a:avLst/>
            <a:gdLst/>
            <a:ahLst/>
            <a:cxnLst>
              <a:cxn ang="0">
                <a:pos x="376" y="0"/>
              </a:cxn>
              <a:cxn ang="0">
                <a:pos x="0" y="0"/>
              </a:cxn>
              <a:cxn ang="0">
                <a:pos x="0" y="168"/>
              </a:cxn>
            </a:cxnLst>
            <a:rect l="0" t="0" r="r" b="b"/>
            <a:pathLst>
              <a:path w="376" h="168">
                <a:moveTo>
                  <a:pt x="376" y="0"/>
                </a:moveTo>
                <a:lnTo>
                  <a:pt x="0" y="0"/>
                </a:lnTo>
                <a:lnTo>
                  <a:pt x="0" y="168"/>
                </a:lnTo>
              </a:path>
            </a:pathLst>
          </a:custGeom>
          <a:noFill/>
          <a:ln w="19050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21613" name="Line 109"/>
          <p:cNvSpPr>
            <a:spLocks noChangeShapeType="1"/>
          </p:cNvSpPr>
          <p:nvPr/>
        </p:nvSpPr>
        <p:spPr bwMode="auto">
          <a:xfrm flipH="1" flipV="1">
            <a:off x="4229100" y="5008563"/>
            <a:ext cx="15652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pt-BR"/>
          </a:p>
        </p:txBody>
      </p:sp>
      <p:grpSp>
        <p:nvGrpSpPr>
          <p:cNvPr id="21614" name="Group 110"/>
          <p:cNvGrpSpPr/>
          <p:nvPr/>
        </p:nvGrpSpPr>
        <p:grpSpPr bwMode="auto">
          <a:xfrm rot="16200000" flipV="1">
            <a:off x="5964238" y="3267075"/>
            <a:ext cx="469900" cy="63500"/>
            <a:chOff x="3583" y="2029"/>
            <a:chExt cx="296" cy="40"/>
          </a:xfrm>
        </p:grpSpPr>
        <p:sp>
          <p:nvSpPr>
            <p:cNvPr id="21615" name="Line 97"/>
            <p:cNvSpPr>
              <a:spLocks noChangeShapeType="1"/>
            </p:cNvSpPr>
            <p:nvPr/>
          </p:nvSpPr>
          <p:spPr bwMode="auto">
            <a:xfrm flipV="1">
              <a:off x="3583" y="2029"/>
              <a:ext cx="29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1616" name="Line 97"/>
            <p:cNvSpPr>
              <a:spLocks noChangeShapeType="1"/>
            </p:cNvSpPr>
            <p:nvPr/>
          </p:nvSpPr>
          <p:spPr bwMode="auto">
            <a:xfrm flipV="1">
              <a:off x="3584" y="2069"/>
              <a:ext cx="29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21617" name="Line 113"/>
          <p:cNvSpPr>
            <a:spLocks noChangeShapeType="1"/>
          </p:cNvSpPr>
          <p:nvPr/>
        </p:nvSpPr>
        <p:spPr bwMode="auto">
          <a:xfrm flipV="1">
            <a:off x="6234113" y="3294063"/>
            <a:ext cx="6667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21618" name="Freeform 114"/>
          <p:cNvSpPr/>
          <p:nvPr/>
        </p:nvSpPr>
        <p:spPr bwMode="auto">
          <a:xfrm flipV="1">
            <a:off x="5772150" y="3298825"/>
            <a:ext cx="385763" cy="7667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483"/>
              </a:cxn>
              <a:cxn ang="0">
                <a:pos x="243" y="483"/>
              </a:cxn>
            </a:cxnLst>
            <a:rect l="0" t="0" r="r" b="b"/>
            <a:pathLst>
              <a:path w="243" h="483">
                <a:moveTo>
                  <a:pt x="0" y="0"/>
                </a:moveTo>
                <a:lnTo>
                  <a:pt x="0" y="483"/>
                </a:lnTo>
                <a:lnTo>
                  <a:pt x="243" y="483"/>
                </a:lnTo>
              </a:path>
            </a:pathLst>
          </a:custGeom>
          <a:noFill/>
          <a:ln w="19050" cmpd="sng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21619" name="Line 115"/>
          <p:cNvSpPr>
            <a:spLocks noChangeShapeType="1"/>
          </p:cNvSpPr>
          <p:nvPr/>
        </p:nvSpPr>
        <p:spPr bwMode="auto">
          <a:xfrm flipH="1" flipV="1">
            <a:off x="5224463" y="4356100"/>
            <a:ext cx="1333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pt-BR"/>
          </a:p>
        </p:txBody>
      </p:sp>
      <p:grpSp>
        <p:nvGrpSpPr>
          <p:cNvPr id="21620" name="Group 116"/>
          <p:cNvGrpSpPr/>
          <p:nvPr/>
        </p:nvGrpSpPr>
        <p:grpSpPr bwMode="auto">
          <a:xfrm rot="10800000" flipV="1">
            <a:off x="7423150" y="4194175"/>
            <a:ext cx="469900" cy="63500"/>
            <a:chOff x="3583" y="2029"/>
            <a:chExt cx="296" cy="40"/>
          </a:xfrm>
        </p:grpSpPr>
        <p:sp>
          <p:nvSpPr>
            <p:cNvPr id="21621" name="Line 97"/>
            <p:cNvSpPr>
              <a:spLocks noChangeShapeType="1"/>
            </p:cNvSpPr>
            <p:nvPr/>
          </p:nvSpPr>
          <p:spPr bwMode="auto">
            <a:xfrm flipV="1">
              <a:off x="3583" y="2029"/>
              <a:ext cx="29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1622" name="Line 97"/>
            <p:cNvSpPr>
              <a:spLocks noChangeShapeType="1"/>
            </p:cNvSpPr>
            <p:nvPr/>
          </p:nvSpPr>
          <p:spPr bwMode="auto">
            <a:xfrm flipV="1">
              <a:off x="3584" y="2069"/>
              <a:ext cx="29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21623" name="Freeform 119"/>
          <p:cNvSpPr/>
          <p:nvPr/>
        </p:nvSpPr>
        <p:spPr bwMode="auto">
          <a:xfrm>
            <a:off x="6905625" y="3289300"/>
            <a:ext cx="752475" cy="9001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74" y="0"/>
              </a:cxn>
              <a:cxn ang="0">
                <a:pos x="474" y="393"/>
              </a:cxn>
            </a:cxnLst>
            <a:rect l="0" t="0" r="r" b="b"/>
            <a:pathLst>
              <a:path w="474" h="393">
                <a:moveTo>
                  <a:pt x="0" y="0"/>
                </a:moveTo>
                <a:lnTo>
                  <a:pt x="474" y="0"/>
                </a:lnTo>
                <a:lnTo>
                  <a:pt x="474" y="393"/>
                </a:lnTo>
              </a:path>
            </a:pathLst>
          </a:custGeom>
          <a:noFill/>
          <a:ln w="19050" cmpd="sng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21624" name="Oval 123"/>
          <p:cNvSpPr>
            <a:spLocks noChangeArrowheads="1"/>
          </p:cNvSpPr>
          <p:nvPr/>
        </p:nvSpPr>
        <p:spPr bwMode="auto">
          <a:xfrm flipV="1">
            <a:off x="6853238" y="3252788"/>
            <a:ext cx="85725" cy="88900"/>
          </a:xfrm>
          <a:prstGeom prst="ellipse">
            <a:avLst/>
          </a:prstGeom>
          <a:solidFill>
            <a:schemeClr val="tx1"/>
          </a:solidFill>
          <a:ln w="19050" algn="ctr">
            <a:solidFill>
              <a:schemeClr val="tx1"/>
            </a:solidFill>
            <a:round/>
          </a:ln>
        </p:spPr>
        <p:txBody>
          <a:bodyPr rot="10800000" wrap="none" anchor="ctr"/>
          <a:lstStyle/>
          <a:p>
            <a:endParaRPr lang="en-US">
              <a:latin typeface="Calibri" panose="020F0502020204030204" pitchFamily="34" charset="0"/>
            </a:endParaRPr>
          </a:p>
        </p:txBody>
      </p:sp>
      <p:grpSp>
        <p:nvGrpSpPr>
          <p:cNvPr id="21626" name="Group 147"/>
          <p:cNvGrpSpPr/>
          <p:nvPr/>
        </p:nvGrpSpPr>
        <p:grpSpPr bwMode="auto">
          <a:xfrm flipV="1">
            <a:off x="5224463" y="4059238"/>
            <a:ext cx="544512" cy="598487"/>
            <a:chOff x="2834" y="2568"/>
            <a:chExt cx="318" cy="272"/>
          </a:xfrm>
        </p:grpSpPr>
        <p:sp>
          <p:nvSpPr>
            <p:cNvPr id="21627" name="Line 82"/>
            <p:cNvSpPr>
              <a:spLocks noChangeShapeType="1"/>
            </p:cNvSpPr>
            <p:nvPr/>
          </p:nvSpPr>
          <p:spPr bwMode="auto">
            <a:xfrm>
              <a:off x="2970" y="2568"/>
              <a:ext cx="0" cy="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1628" name="Line 83"/>
            <p:cNvSpPr>
              <a:spLocks noChangeShapeType="1"/>
            </p:cNvSpPr>
            <p:nvPr/>
          </p:nvSpPr>
          <p:spPr bwMode="auto">
            <a:xfrm>
              <a:off x="2993" y="2568"/>
              <a:ext cx="0" cy="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1629" name="Line 84"/>
            <p:cNvSpPr>
              <a:spLocks noChangeShapeType="1"/>
            </p:cNvSpPr>
            <p:nvPr/>
          </p:nvSpPr>
          <p:spPr bwMode="auto">
            <a:xfrm>
              <a:off x="2993" y="2568"/>
              <a:ext cx="15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1630" name="Line 85"/>
            <p:cNvSpPr>
              <a:spLocks noChangeShapeType="1"/>
            </p:cNvSpPr>
            <p:nvPr/>
          </p:nvSpPr>
          <p:spPr bwMode="auto">
            <a:xfrm flipV="1">
              <a:off x="2993" y="2840"/>
              <a:ext cx="15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1631" name="Line 93"/>
            <p:cNvSpPr>
              <a:spLocks noChangeShapeType="1"/>
            </p:cNvSpPr>
            <p:nvPr/>
          </p:nvSpPr>
          <p:spPr bwMode="auto">
            <a:xfrm flipH="1">
              <a:off x="2834" y="2704"/>
              <a:ext cx="1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21632" name="Group 207"/>
          <p:cNvGrpSpPr/>
          <p:nvPr/>
        </p:nvGrpSpPr>
        <p:grpSpPr bwMode="auto">
          <a:xfrm flipH="1" flipV="1">
            <a:off x="4221163" y="2560638"/>
            <a:ext cx="504825" cy="531812"/>
            <a:chOff x="680" y="1344"/>
            <a:chExt cx="272" cy="272"/>
          </a:xfrm>
        </p:grpSpPr>
        <p:sp>
          <p:nvSpPr>
            <p:cNvPr id="21633" name="Line 82"/>
            <p:cNvSpPr>
              <a:spLocks noChangeShapeType="1"/>
            </p:cNvSpPr>
            <p:nvPr/>
          </p:nvSpPr>
          <p:spPr bwMode="auto">
            <a:xfrm>
              <a:off x="771" y="1344"/>
              <a:ext cx="0" cy="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1634" name="Line 83"/>
            <p:cNvSpPr>
              <a:spLocks noChangeShapeType="1"/>
            </p:cNvSpPr>
            <p:nvPr/>
          </p:nvSpPr>
          <p:spPr bwMode="auto">
            <a:xfrm>
              <a:off x="794" y="1344"/>
              <a:ext cx="0" cy="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1635" name="Line 84"/>
            <p:cNvSpPr>
              <a:spLocks noChangeShapeType="1"/>
            </p:cNvSpPr>
            <p:nvPr/>
          </p:nvSpPr>
          <p:spPr bwMode="auto">
            <a:xfrm>
              <a:off x="794" y="1344"/>
              <a:ext cx="15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1636" name="Line 85"/>
            <p:cNvSpPr>
              <a:spLocks noChangeShapeType="1"/>
            </p:cNvSpPr>
            <p:nvPr/>
          </p:nvSpPr>
          <p:spPr bwMode="auto">
            <a:xfrm flipV="1">
              <a:off x="794" y="1616"/>
              <a:ext cx="15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1637" name="Line 93"/>
            <p:cNvSpPr>
              <a:spLocks noChangeShapeType="1"/>
            </p:cNvSpPr>
            <p:nvPr/>
          </p:nvSpPr>
          <p:spPr bwMode="auto">
            <a:xfrm flipH="1">
              <a:off x="680" y="1480"/>
              <a:ext cx="9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1638" name="Oval 145"/>
            <p:cNvSpPr>
              <a:spLocks noChangeArrowheads="1"/>
            </p:cNvSpPr>
            <p:nvPr/>
          </p:nvSpPr>
          <p:spPr bwMode="auto">
            <a:xfrm>
              <a:off x="725" y="1457"/>
              <a:ext cx="44" cy="46"/>
            </a:xfrm>
            <a:prstGeom prst="ellipse">
              <a:avLst/>
            </a:prstGeom>
            <a:solidFill>
              <a:schemeClr val="bg1"/>
            </a:solidFill>
            <a:ln w="19050" algn="ctr">
              <a:solidFill>
                <a:schemeClr val="tx1"/>
              </a:solidFill>
              <a:round/>
            </a:ln>
          </p:spPr>
          <p:txBody>
            <a:bodyPr rot="10800000" wrap="none" anchor="ctr"/>
            <a:lstStyle/>
            <a:p>
              <a:endParaRPr lang="en-US">
                <a:latin typeface="Calibri" panose="020F0502020204030204" pitchFamily="34" charset="0"/>
              </a:endParaRPr>
            </a:p>
          </p:txBody>
        </p:sp>
      </p:grpSp>
      <p:grpSp>
        <p:nvGrpSpPr>
          <p:cNvPr id="21639" name="Group 147"/>
          <p:cNvGrpSpPr/>
          <p:nvPr/>
        </p:nvGrpSpPr>
        <p:grpSpPr bwMode="auto">
          <a:xfrm flipV="1">
            <a:off x="6345238" y="5360988"/>
            <a:ext cx="544512" cy="598487"/>
            <a:chOff x="2834" y="2568"/>
            <a:chExt cx="318" cy="272"/>
          </a:xfrm>
        </p:grpSpPr>
        <p:sp>
          <p:nvSpPr>
            <p:cNvPr id="21640" name="Line 82"/>
            <p:cNvSpPr>
              <a:spLocks noChangeShapeType="1"/>
            </p:cNvSpPr>
            <p:nvPr/>
          </p:nvSpPr>
          <p:spPr bwMode="auto">
            <a:xfrm>
              <a:off x="2970" y="2568"/>
              <a:ext cx="0" cy="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1641" name="Line 83"/>
            <p:cNvSpPr>
              <a:spLocks noChangeShapeType="1"/>
            </p:cNvSpPr>
            <p:nvPr/>
          </p:nvSpPr>
          <p:spPr bwMode="auto">
            <a:xfrm>
              <a:off x="2993" y="2568"/>
              <a:ext cx="0" cy="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1642" name="Line 84"/>
            <p:cNvSpPr>
              <a:spLocks noChangeShapeType="1"/>
            </p:cNvSpPr>
            <p:nvPr/>
          </p:nvSpPr>
          <p:spPr bwMode="auto">
            <a:xfrm>
              <a:off x="2993" y="2568"/>
              <a:ext cx="15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1643" name="Line 85"/>
            <p:cNvSpPr>
              <a:spLocks noChangeShapeType="1"/>
            </p:cNvSpPr>
            <p:nvPr/>
          </p:nvSpPr>
          <p:spPr bwMode="auto">
            <a:xfrm flipV="1">
              <a:off x="2993" y="2840"/>
              <a:ext cx="15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1644" name="Line 93"/>
            <p:cNvSpPr>
              <a:spLocks noChangeShapeType="1"/>
            </p:cNvSpPr>
            <p:nvPr/>
          </p:nvSpPr>
          <p:spPr bwMode="auto">
            <a:xfrm flipH="1">
              <a:off x="2834" y="2704"/>
              <a:ext cx="1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21645" name="Group 147"/>
          <p:cNvGrpSpPr/>
          <p:nvPr/>
        </p:nvGrpSpPr>
        <p:grpSpPr bwMode="auto">
          <a:xfrm flipV="1">
            <a:off x="3697288" y="5389563"/>
            <a:ext cx="544512" cy="598487"/>
            <a:chOff x="2834" y="2568"/>
            <a:chExt cx="318" cy="272"/>
          </a:xfrm>
        </p:grpSpPr>
        <p:sp>
          <p:nvSpPr>
            <p:cNvPr id="21646" name="Line 82"/>
            <p:cNvSpPr>
              <a:spLocks noChangeShapeType="1"/>
            </p:cNvSpPr>
            <p:nvPr/>
          </p:nvSpPr>
          <p:spPr bwMode="auto">
            <a:xfrm>
              <a:off x="2970" y="2568"/>
              <a:ext cx="0" cy="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1647" name="Line 83"/>
            <p:cNvSpPr>
              <a:spLocks noChangeShapeType="1"/>
            </p:cNvSpPr>
            <p:nvPr/>
          </p:nvSpPr>
          <p:spPr bwMode="auto">
            <a:xfrm>
              <a:off x="2993" y="2568"/>
              <a:ext cx="0" cy="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1648" name="Line 84"/>
            <p:cNvSpPr>
              <a:spLocks noChangeShapeType="1"/>
            </p:cNvSpPr>
            <p:nvPr/>
          </p:nvSpPr>
          <p:spPr bwMode="auto">
            <a:xfrm>
              <a:off x="2993" y="2568"/>
              <a:ext cx="15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1649" name="Line 85"/>
            <p:cNvSpPr>
              <a:spLocks noChangeShapeType="1"/>
            </p:cNvSpPr>
            <p:nvPr/>
          </p:nvSpPr>
          <p:spPr bwMode="auto">
            <a:xfrm flipV="1">
              <a:off x="2993" y="2840"/>
              <a:ext cx="15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1650" name="Line 93"/>
            <p:cNvSpPr>
              <a:spLocks noChangeShapeType="1"/>
            </p:cNvSpPr>
            <p:nvPr/>
          </p:nvSpPr>
          <p:spPr bwMode="auto">
            <a:xfrm flipH="1">
              <a:off x="2834" y="2704"/>
              <a:ext cx="1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21651" name="Group 147"/>
          <p:cNvGrpSpPr/>
          <p:nvPr/>
        </p:nvGrpSpPr>
        <p:grpSpPr bwMode="auto">
          <a:xfrm flipH="1" flipV="1">
            <a:off x="2830513" y="5389563"/>
            <a:ext cx="544512" cy="598487"/>
            <a:chOff x="2834" y="2568"/>
            <a:chExt cx="318" cy="272"/>
          </a:xfrm>
        </p:grpSpPr>
        <p:sp>
          <p:nvSpPr>
            <p:cNvPr id="21652" name="Line 82"/>
            <p:cNvSpPr>
              <a:spLocks noChangeShapeType="1"/>
            </p:cNvSpPr>
            <p:nvPr/>
          </p:nvSpPr>
          <p:spPr bwMode="auto">
            <a:xfrm>
              <a:off x="2970" y="2568"/>
              <a:ext cx="0" cy="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1653" name="Line 83"/>
            <p:cNvSpPr>
              <a:spLocks noChangeShapeType="1"/>
            </p:cNvSpPr>
            <p:nvPr/>
          </p:nvSpPr>
          <p:spPr bwMode="auto">
            <a:xfrm>
              <a:off x="2993" y="2568"/>
              <a:ext cx="0" cy="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1654" name="Line 84"/>
            <p:cNvSpPr>
              <a:spLocks noChangeShapeType="1"/>
            </p:cNvSpPr>
            <p:nvPr/>
          </p:nvSpPr>
          <p:spPr bwMode="auto">
            <a:xfrm>
              <a:off x="2993" y="2568"/>
              <a:ext cx="15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1655" name="Line 85"/>
            <p:cNvSpPr>
              <a:spLocks noChangeShapeType="1"/>
            </p:cNvSpPr>
            <p:nvPr/>
          </p:nvSpPr>
          <p:spPr bwMode="auto">
            <a:xfrm flipV="1">
              <a:off x="2993" y="2840"/>
              <a:ext cx="15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1656" name="Line 93"/>
            <p:cNvSpPr>
              <a:spLocks noChangeShapeType="1"/>
            </p:cNvSpPr>
            <p:nvPr/>
          </p:nvSpPr>
          <p:spPr bwMode="auto">
            <a:xfrm flipH="1">
              <a:off x="2834" y="2704"/>
              <a:ext cx="1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21657" name="Group 207"/>
          <p:cNvGrpSpPr/>
          <p:nvPr/>
        </p:nvGrpSpPr>
        <p:grpSpPr bwMode="auto">
          <a:xfrm flipH="1" flipV="1">
            <a:off x="1731963" y="871538"/>
            <a:ext cx="504825" cy="531812"/>
            <a:chOff x="680" y="1344"/>
            <a:chExt cx="272" cy="272"/>
          </a:xfrm>
        </p:grpSpPr>
        <p:sp>
          <p:nvSpPr>
            <p:cNvPr id="21658" name="Line 82"/>
            <p:cNvSpPr>
              <a:spLocks noChangeShapeType="1"/>
            </p:cNvSpPr>
            <p:nvPr/>
          </p:nvSpPr>
          <p:spPr bwMode="auto">
            <a:xfrm>
              <a:off x="771" y="1344"/>
              <a:ext cx="0" cy="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1659" name="Line 83"/>
            <p:cNvSpPr>
              <a:spLocks noChangeShapeType="1"/>
            </p:cNvSpPr>
            <p:nvPr/>
          </p:nvSpPr>
          <p:spPr bwMode="auto">
            <a:xfrm>
              <a:off x="794" y="1344"/>
              <a:ext cx="0" cy="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1660" name="Line 84"/>
            <p:cNvSpPr>
              <a:spLocks noChangeShapeType="1"/>
            </p:cNvSpPr>
            <p:nvPr/>
          </p:nvSpPr>
          <p:spPr bwMode="auto">
            <a:xfrm>
              <a:off x="794" y="1344"/>
              <a:ext cx="15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1661" name="Line 85"/>
            <p:cNvSpPr>
              <a:spLocks noChangeShapeType="1"/>
            </p:cNvSpPr>
            <p:nvPr/>
          </p:nvSpPr>
          <p:spPr bwMode="auto">
            <a:xfrm flipV="1">
              <a:off x="794" y="1616"/>
              <a:ext cx="15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1662" name="Line 93"/>
            <p:cNvSpPr>
              <a:spLocks noChangeShapeType="1"/>
            </p:cNvSpPr>
            <p:nvPr/>
          </p:nvSpPr>
          <p:spPr bwMode="auto">
            <a:xfrm flipH="1">
              <a:off x="680" y="1480"/>
              <a:ext cx="9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1663" name="Oval 145"/>
            <p:cNvSpPr>
              <a:spLocks noChangeArrowheads="1"/>
            </p:cNvSpPr>
            <p:nvPr/>
          </p:nvSpPr>
          <p:spPr bwMode="auto">
            <a:xfrm>
              <a:off x="725" y="1457"/>
              <a:ext cx="44" cy="46"/>
            </a:xfrm>
            <a:prstGeom prst="ellipse">
              <a:avLst/>
            </a:prstGeom>
            <a:solidFill>
              <a:schemeClr val="bg1"/>
            </a:solidFill>
            <a:ln w="19050" algn="ctr">
              <a:solidFill>
                <a:schemeClr val="tx1"/>
              </a:solidFill>
              <a:round/>
            </a:ln>
          </p:spPr>
          <p:txBody>
            <a:bodyPr rot="10800000" wrap="none" anchor="ctr"/>
            <a:lstStyle/>
            <a:p>
              <a:endParaRPr lang="en-US">
                <a:latin typeface="Calibri" panose="020F0502020204030204" pitchFamily="34" charset="0"/>
              </a:endParaRPr>
            </a:p>
          </p:txBody>
        </p:sp>
      </p:grpSp>
      <p:grpSp>
        <p:nvGrpSpPr>
          <p:cNvPr id="21664" name="Group 207"/>
          <p:cNvGrpSpPr/>
          <p:nvPr/>
        </p:nvGrpSpPr>
        <p:grpSpPr bwMode="auto">
          <a:xfrm flipV="1">
            <a:off x="2998788" y="871538"/>
            <a:ext cx="504825" cy="531812"/>
            <a:chOff x="680" y="1344"/>
            <a:chExt cx="272" cy="272"/>
          </a:xfrm>
        </p:grpSpPr>
        <p:sp>
          <p:nvSpPr>
            <p:cNvPr id="21665" name="Line 82"/>
            <p:cNvSpPr>
              <a:spLocks noChangeShapeType="1"/>
            </p:cNvSpPr>
            <p:nvPr/>
          </p:nvSpPr>
          <p:spPr bwMode="auto">
            <a:xfrm>
              <a:off x="771" y="1344"/>
              <a:ext cx="0" cy="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1666" name="Line 83"/>
            <p:cNvSpPr>
              <a:spLocks noChangeShapeType="1"/>
            </p:cNvSpPr>
            <p:nvPr/>
          </p:nvSpPr>
          <p:spPr bwMode="auto">
            <a:xfrm>
              <a:off x="794" y="1344"/>
              <a:ext cx="0" cy="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1667" name="Line 84"/>
            <p:cNvSpPr>
              <a:spLocks noChangeShapeType="1"/>
            </p:cNvSpPr>
            <p:nvPr/>
          </p:nvSpPr>
          <p:spPr bwMode="auto">
            <a:xfrm>
              <a:off x="794" y="1344"/>
              <a:ext cx="15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1668" name="Line 85"/>
            <p:cNvSpPr>
              <a:spLocks noChangeShapeType="1"/>
            </p:cNvSpPr>
            <p:nvPr/>
          </p:nvSpPr>
          <p:spPr bwMode="auto">
            <a:xfrm flipV="1">
              <a:off x="794" y="1616"/>
              <a:ext cx="15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1669" name="Line 93"/>
            <p:cNvSpPr>
              <a:spLocks noChangeShapeType="1"/>
            </p:cNvSpPr>
            <p:nvPr/>
          </p:nvSpPr>
          <p:spPr bwMode="auto">
            <a:xfrm flipH="1">
              <a:off x="680" y="1480"/>
              <a:ext cx="9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1670" name="Oval 145"/>
            <p:cNvSpPr>
              <a:spLocks noChangeArrowheads="1"/>
            </p:cNvSpPr>
            <p:nvPr/>
          </p:nvSpPr>
          <p:spPr bwMode="auto">
            <a:xfrm>
              <a:off x="725" y="1457"/>
              <a:ext cx="44" cy="46"/>
            </a:xfrm>
            <a:prstGeom prst="ellipse">
              <a:avLst/>
            </a:prstGeom>
            <a:solidFill>
              <a:schemeClr val="bg1"/>
            </a:solidFill>
            <a:ln w="19050" algn="ctr">
              <a:solidFill>
                <a:schemeClr val="tx1"/>
              </a:solidFill>
              <a:round/>
            </a:ln>
          </p:spPr>
          <p:txBody>
            <a:bodyPr rot="10800000" wrap="none" anchor="ctr"/>
            <a:lstStyle/>
            <a:p>
              <a:endParaRPr lang="en-US">
                <a:latin typeface="Calibri" panose="020F0502020204030204" pitchFamily="34" charset="0"/>
              </a:endParaRPr>
            </a:p>
          </p:txBody>
        </p:sp>
      </p:grpSp>
      <p:grpSp>
        <p:nvGrpSpPr>
          <p:cNvPr id="21671" name="Group 207"/>
          <p:cNvGrpSpPr/>
          <p:nvPr/>
        </p:nvGrpSpPr>
        <p:grpSpPr bwMode="auto">
          <a:xfrm flipV="1">
            <a:off x="6380163" y="871538"/>
            <a:ext cx="504825" cy="531812"/>
            <a:chOff x="680" y="1344"/>
            <a:chExt cx="272" cy="272"/>
          </a:xfrm>
        </p:grpSpPr>
        <p:sp>
          <p:nvSpPr>
            <p:cNvPr id="21672" name="Line 82"/>
            <p:cNvSpPr>
              <a:spLocks noChangeShapeType="1"/>
            </p:cNvSpPr>
            <p:nvPr/>
          </p:nvSpPr>
          <p:spPr bwMode="auto">
            <a:xfrm>
              <a:off x="771" y="1344"/>
              <a:ext cx="0" cy="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1673" name="Line 83"/>
            <p:cNvSpPr>
              <a:spLocks noChangeShapeType="1"/>
            </p:cNvSpPr>
            <p:nvPr/>
          </p:nvSpPr>
          <p:spPr bwMode="auto">
            <a:xfrm>
              <a:off x="794" y="1344"/>
              <a:ext cx="0" cy="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1674" name="Line 84"/>
            <p:cNvSpPr>
              <a:spLocks noChangeShapeType="1"/>
            </p:cNvSpPr>
            <p:nvPr/>
          </p:nvSpPr>
          <p:spPr bwMode="auto">
            <a:xfrm>
              <a:off x="794" y="1344"/>
              <a:ext cx="15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1675" name="Line 85"/>
            <p:cNvSpPr>
              <a:spLocks noChangeShapeType="1"/>
            </p:cNvSpPr>
            <p:nvPr/>
          </p:nvSpPr>
          <p:spPr bwMode="auto">
            <a:xfrm flipV="1">
              <a:off x="794" y="1616"/>
              <a:ext cx="15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1676" name="Line 93"/>
            <p:cNvSpPr>
              <a:spLocks noChangeShapeType="1"/>
            </p:cNvSpPr>
            <p:nvPr/>
          </p:nvSpPr>
          <p:spPr bwMode="auto">
            <a:xfrm flipH="1">
              <a:off x="680" y="1480"/>
              <a:ext cx="9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1677" name="Oval 145"/>
            <p:cNvSpPr>
              <a:spLocks noChangeArrowheads="1"/>
            </p:cNvSpPr>
            <p:nvPr/>
          </p:nvSpPr>
          <p:spPr bwMode="auto">
            <a:xfrm>
              <a:off x="725" y="1457"/>
              <a:ext cx="44" cy="46"/>
            </a:xfrm>
            <a:prstGeom prst="ellipse">
              <a:avLst/>
            </a:prstGeom>
            <a:solidFill>
              <a:schemeClr val="bg1"/>
            </a:solidFill>
            <a:ln w="19050" algn="ctr">
              <a:solidFill>
                <a:schemeClr val="tx1"/>
              </a:solidFill>
              <a:round/>
            </a:ln>
          </p:spPr>
          <p:txBody>
            <a:bodyPr rot="10800000" wrap="none" anchor="ctr"/>
            <a:lstStyle/>
            <a:p>
              <a:endParaRPr lang="en-US">
                <a:latin typeface="Calibri" panose="020F0502020204030204" pitchFamily="34" charset="0"/>
              </a:endParaRPr>
            </a:p>
          </p:txBody>
        </p:sp>
      </p:grpSp>
      <p:sp>
        <p:nvSpPr>
          <p:cNvPr id="21678" name="Rectangle 178"/>
          <p:cNvSpPr>
            <a:spLocks noChangeArrowheads="1"/>
          </p:cNvSpPr>
          <p:nvPr/>
        </p:nvSpPr>
        <p:spPr bwMode="auto">
          <a:xfrm>
            <a:off x="4854575" y="6246813"/>
            <a:ext cx="909638" cy="396875"/>
          </a:xfrm>
          <a:prstGeom prst="rect">
            <a:avLst/>
          </a:prstGeom>
          <a:noFill/>
          <a:ln w="19050">
            <a:noFill/>
            <a:miter lim="800000"/>
          </a:ln>
        </p:spPr>
        <p:txBody>
          <a:bodyPr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pt-BR" sz="2000" b="1">
                <a:latin typeface="Calibri" panose="020F0502020204030204" pitchFamily="34" charset="0"/>
              </a:rPr>
              <a:t>V</a:t>
            </a:r>
            <a:r>
              <a:rPr lang="pt-BR" sz="2000" b="1" baseline="-25000">
                <a:latin typeface="Calibri" panose="020F0502020204030204" pitchFamily="34" charset="0"/>
              </a:rPr>
              <a:t>SS</a:t>
            </a:r>
            <a:endParaRPr lang="pt-BR" sz="2000" b="1" baseline="-25000">
              <a:latin typeface="Calibri" panose="020F0502020204030204" pitchFamily="34" charset="0"/>
            </a:endParaRPr>
          </a:p>
        </p:txBody>
      </p:sp>
      <p:sp>
        <p:nvSpPr>
          <p:cNvPr id="132" name="Rectangle 223"/>
          <p:cNvSpPr>
            <a:spLocks noChangeArrowheads="1"/>
          </p:cNvSpPr>
          <p:nvPr/>
        </p:nvSpPr>
        <p:spPr bwMode="auto">
          <a:xfrm>
            <a:off x="4875848" y="5842318"/>
            <a:ext cx="1174432" cy="275590"/>
          </a:xfrm>
          <a:prstGeom prst="rect">
            <a:avLst/>
          </a:prstGeom>
          <a:noFill/>
          <a:ln w="19050">
            <a:noFill/>
            <a:miter lim="800000"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20000"/>
              </a:spcBef>
            </a:pPr>
            <a:r>
              <a:rPr lang="en-US" sz="1200" dirty="0" smtClean="0">
                <a:latin typeface="Calibri" panose="020F0502020204030204" pitchFamily="34" charset="0"/>
              </a:rPr>
              <a:t>(</a:t>
            </a:r>
            <a:r>
              <a:rPr lang="en-US" sz="1200" dirty="0" smtClean="0">
                <a:latin typeface="Calibri" panose="020F0502020204030204" pitchFamily="34" charset="0"/>
              </a:rPr>
              <a:t>x12):1</a:t>
            </a:r>
            <a:endParaRPr lang="pt-BR" sz="1200" baseline="-250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Line 61"/>
          <p:cNvSpPr>
            <a:spLocks noChangeShapeType="1"/>
          </p:cNvSpPr>
          <p:nvPr/>
        </p:nvSpPr>
        <p:spPr bwMode="auto">
          <a:xfrm>
            <a:off x="5280343" y="4643438"/>
            <a:ext cx="3175" cy="7921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</p:spPr>
        <p:txBody>
          <a:bodyPr/>
          <a:lstStyle/>
          <a:p>
            <a:endParaRPr lang="pt-BR"/>
          </a:p>
        </p:txBody>
      </p:sp>
      <p:sp>
        <p:nvSpPr>
          <p:cNvPr id="21516" name="Oval 41"/>
          <p:cNvSpPr>
            <a:spLocks noChangeArrowheads="1"/>
          </p:cNvSpPr>
          <p:nvPr/>
        </p:nvSpPr>
        <p:spPr bwMode="auto">
          <a:xfrm flipV="1">
            <a:off x="2294255" y="5180013"/>
            <a:ext cx="84138" cy="87312"/>
          </a:xfrm>
          <a:prstGeom prst="ellipse">
            <a:avLst/>
          </a:prstGeom>
          <a:solidFill>
            <a:schemeClr val="tx1"/>
          </a:solidFill>
          <a:ln w="19050" algn="ctr">
            <a:solidFill>
              <a:schemeClr val="tx1"/>
            </a:solidFill>
            <a:round/>
          </a:ln>
        </p:spPr>
        <p:txBody>
          <a:bodyPr rot="10800000" wrap="none" anchor="ctr"/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21517" name="Oval 98"/>
          <p:cNvSpPr>
            <a:spLocks noChangeArrowheads="1"/>
          </p:cNvSpPr>
          <p:nvPr/>
        </p:nvSpPr>
        <p:spPr bwMode="auto">
          <a:xfrm flipV="1">
            <a:off x="4681855" y="520700"/>
            <a:ext cx="85725" cy="87313"/>
          </a:xfrm>
          <a:prstGeom prst="ellipse">
            <a:avLst/>
          </a:prstGeom>
          <a:solidFill>
            <a:schemeClr val="tx1"/>
          </a:solidFill>
          <a:ln w="19050" algn="ctr">
            <a:solidFill>
              <a:schemeClr val="tx1"/>
            </a:solidFill>
            <a:round/>
          </a:ln>
        </p:spPr>
        <p:txBody>
          <a:bodyPr rot="10800000" wrap="none" anchor="ctr"/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21530" name="Line 119"/>
          <p:cNvSpPr>
            <a:spLocks noChangeShapeType="1"/>
          </p:cNvSpPr>
          <p:nvPr/>
        </p:nvSpPr>
        <p:spPr bwMode="auto">
          <a:xfrm flipV="1">
            <a:off x="2326005" y="2238375"/>
            <a:ext cx="1382713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</p:spPr>
        <p:txBody>
          <a:bodyPr/>
          <a:lstStyle/>
          <a:p>
            <a:endParaRPr lang="pt-BR"/>
          </a:p>
        </p:txBody>
      </p:sp>
      <p:sp>
        <p:nvSpPr>
          <p:cNvPr id="21531" name="Oval 123"/>
          <p:cNvSpPr>
            <a:spLocks noChangeArrowheads="1"/>
          </p:cNvSpPr>
          <p:nvPr/>
        </p:nvSpPr>
        <p:spPr bwMode="auto">
          <a:xfrm flipV="1">
            <a:off x="5239068" y="4973638"/>
            <a:ext cx="85725" cy="88900"/>
          </a:xfrm>
          <a:prstGeom prst="ellipse">
            <a:avLst/>
          </a:prstGeom>
          <a:solidFill>
            <a:schemeClr val="tx1"/>
          </a:solidFill>
          <a:ln w="19050" algn="ctr">
            <a:solidFill>
              <a:schemeClr val="tx1"/>
            </a:solidFill>
            <a:round/>
          </a:ln>
        </p:spPr>
        <p:txBody>
          <a:bodyPr rot="10800000" wrap="none" anchor="ctr"/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21532" name="Oval 124"/>
          <p:cNvSpPr>
            <a:spLocks noChangeArrowheads="1"/>
          </p:cNvSpPr>
          <p:nvPr/>
        </p:nvSpPr>
        <p:spPr bwMode="auto">
          <a:xfrm flipV="1">
            <a:off x="2957830" y="2192338"/>
            <a:ext cx="85725" cy="87312"/>
          </a:xfrm>
          <a:prstGeom prst="ellipse">
            <a:avLst/>
          </a:prstGeom>
          <a:solidFill>
            <a:schemeClr val="tx1"/>
          </a:solidFill>
          <a:ln w="19050" algn="ctr">
            <a:solidFill>
              <a:schemeClr val="tx1"/>
            </a:solidFill>
            <a:round/>
          </a:ln>
        </p:spPr>
        <p:txBody>
          <a:bodyPr rot="10800000" wrap="none" anchor="ctr"/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21533" name="Line 141"/>
          <p:cNvSpPr>
            <a:spLocks noChangeShapeType="1"/>
          </p:cNvSpPr>
          <p:nvPr/>
        </p:nvSpPr>
        <p:spPr bwMode="auto">
          <a:xfrm flipV="1">
            <a:off x="3008630" y="561975"/>
            <a:ext cx="0" cy="3238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</p:spPr>
        <p:txBody>
          <a:bodyPr/>
          <a:lstStyle/>
          <a:p>
            <a:endParaRPr lang="pt-BR"/>
          </a:p>
        </p:txBody>
      </p:sp>
      <p:sp>
        <p:nvSpPr>
          <p:cNvPr id="21534" name="Rectangle 178"/>
          <p:cNvSpPr>
            <a:spLocks noChangeArrowheads="1"/>
          </p:cNvSpPr>
          <p:nvPr/>
        </p:nvSpPr>
        <p:spPr bwMode="auto">
          <a:xfrm>
            <a:off x="3970655" y="187325"/>
            <a:ext cx="909638" cy="396875"/>
          </a:xfrm>
          <a:prstGeom prst="rect">
            <a:avLst/>
          </a:prstGeom>
          <a:noFill/>
          <a:ln w="19050">
            <a:noFill/>
            <a:miter lim="800000"/>
          </a:ln>
        </p:spPr>
        <p:txBody>
          <a:bodyPr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pt-BR" sz="2000" b="1">
                <a:latin typeface="Calibri" panose="020F0502020204030204" pitchFamily="34" charset="0"/>
              </a:rPr>
              <a:t>V</a:t>
            </a:r>
            <a:r>
              <a:rPr lang="pt-BR" sz="2000" b="1" baseline="-25000">
                <a:latin typeface="Calibri" panose="020F0502020204030204" pitchFamily="34" charset="0"/>
              </a:rPr>
              <a:t>DD</a:t>
            </a:r>
            <a:endParaRPr lang="pt-BR" sz="2000" b="1" baseline="-25000">
              <a:latin typeface="Calibri" panose="020F0502020204030204" pitchFamily="34" charset="0"/>
            </a:endParaRPr>
          </a:p>
        </p:txBody>
      </p:sp>
      <p:sp>
        <p:nvSpPr>
          <p:cNvPr id="21535" name="Rectangle 179"/>
          <p:cNvSpPr>
            <a:spLocks noChangeArrowheads="1"/>
          </p:cNvSpPr>
          <p:nvPr/>
        </p:nvSpPr>
        <p:spPr bwMode="auto">
          <a:xfrm>
            <a:off x="7104380" y="3711575"/>
            <a:ext cx="1198245" cy="368300"/>
          </a:xfrm>
          <a:prstGeom prst="rect">
            <a:avLst/>
          </a:prstGeom>
          <a:noFill/>
          <a:ln w="19050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pt-BR">
                <a:latin typeface="Calibri" panose="020F0502020204030204" pitchFamily="34" charset="0"/>
              </a:rPr>
              <a:t>C</a:t>
            </a:r>
            <a:r>
              <a:rPr lang="pt-BR" baseline="-25000">
                <a:latin typeface="Calibri" panose="020F0502020204030204" pitchFamily="34" charset="0"/>
              </a:rPr>
              <a:t>L</a:t>
            </a:r>
            <a:r>
              <a:rPr lang="pt-BR">
                <a:latin typeface="Calibri" panose="020F0502020204030204" pitchFamily="34" charset="0"/>
              </a:rPr>
              <a:t>= M2*1p</a:t>
            </a:r>
            <a:endParaRPr lang="pt-BR">
              <a:latin typeface="Calibri" panose="020F0502020204030204" pitchFamily="34" charset="0"/>
            </a:endParaRPr>
          </a:p>
        </p:txBody>
      </p:sp>
      <p:sp>
        <p:nvSpPr>
          <p:cNvPr id="21536" name="Rectangle 180"/>
          <p:cNvSpPr>
            <a:spLocks noChangeArrowheads="1"/>
          </p:cNvSpPr>
          <p:nvPr/>
        </p:nvSpPr>
        <p:spPr bwMode="auto">
          <a:xfrm>
            <a:off x="6104255" y="5349875"/>
            <a:ext cx="808038" cy="368300"/>
          </a:xfrm>
          <a:prstGeom prst="rect">
            <a:avLst/>
          </a:prstGeom>
          <a:noFill/>
          <a:ln w="19050">
            <a:noFill/>
            <a:miter lim="800000"/>
          </a:ln>
        </p:spPr>
        <p:txBody>
          <a:bodyPr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pt-BR">
                <a:latin typeface="Calibri" panose="020F0502020204030204" pitchFamily="34" charset="0"/>
              </a:rPr>
              <a:t>M</a:t>
            </a:r>
            <a:r>
              <a:rPr lang="pt-BR" baseline="-25000">
                <a:latin typeface="Calibri" panose="020F0502020204030204" pitchFamily="34" charset="0"/>
              </a:rPr>
              <a:t>6</a:t>
            </a:r>
            <a:endParaRPr lang="pt-BR" baseline="-25000">
              <a:latin typeface="Calibri" panose="020F0502020204030204" pitchFamily="34" charset="0"/>
            </a:endParaRPr>
          </a:p>
        </p:txBody>
      </p:sp>
      <p:sp>
        <p:nvSpPr>
          <p:cNvPr id="21537" name="Rectangle 182"/>
          <p:cNvSpPr>
            <a:spLocks noChangeArrowheads="1"/>
          </p:cNvSpPr>
          <p:nvPr/>
        </p:nvSpPr>
        <p:spPr bwMode="auto">
          <a:xfrm>
            <a:off x="5518468" y="1143000"/>
            <a:ext cx="457200" cy="366713"/>
          </a:xfrm>
          <a:prstGeom prst="rect">
            <a:avLst/>
          </a:prstGeom>
          <a:noFill/>
          <a:ln w="19050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pt-BR">
                <a:latin typeface="Calibri" panose="020F0502020204030204" pitchFamily="34" charset="0"/>
              </a:rPr>
              <a:t>M</a:t>
            </a:r>
            <a:r>
              <a:rPr lang="pt-BR" baseline="-25000">
                <a:latin typeface="Calibri" panose="020F0502020204030204" pitchFamily="34" charset="0"/>
              </a:rPr>
              <a:t>7</a:t>
            </a:r>
            <a:endParaRPr lang="pt-BR" baseline="-25000">
              <a:latin typeface="Calibri" panose="020F0502020204030204" pitchFamily="34" charset="0"/>
            </a:endParaRPr>
          </a:p>
        </p:txBody>
      </p:sp>
      <p:sp>
        <p:nvSpPr>
          <p:cNvPr id="21538" name="Rectangle 193"/>
          <p:cNvSpPr>
            <a:spLocks noChangeArrowheads="1"/>
          </p:cNvSpPr>
          <p:nvPr/>
        </p:nvSpPr>
        <p:spPr bwMode="auto">
          <a:xfrm>
            <a:off x="3462655" y="5445125"/>
            <a:ext cx="657225" cy="366713"/>
          </a:xfrm>
          <a:prstGeom prst="rect">
            <a:avLst/>
          </a:prstGeom>
          <a:noFill/>
          <a:ln w="19050">
            <a:noFill/>
            <a:miter lim="800000"/>
          </a:ln>
        </p:spPr>
        <p:txBody>
          <a:bodyPr>
            <a:spAutoFit/>
          </a:bodyPr>
          <a:lstStyle/>
          <a:p>
            <a:r>
              <a:rPr lang="pt-BR">
                <a:latin typeface="Calibri" panose="020F0502020204030204" pitchFamily="34" charset="0"/>
              </a:rPr>
              <a:t>M</a:t>
            </a:r>
            <a:r>
              <a:rPr lang="pt-BR" baseline="-25000">
                <a:latin typeface="Calibri" panose="020F0502020204030204" pitchFamily="34" charset="0"/>
              </a:rPr>
              <a:t>4</a:t>
            </a:r>
            <a:endParaRPr lang="pt-BR" baseline="-25000">
              <a:latin typeface="Calibri" panose="020F0502020204030204" pitchFamily="34" charset="0"/>
            </a:endParaRPr>
          </a:p>
        </p:txBody>
      </p:sp>
      <p:sp>
        <p:nvSpPr>
          <p:cNvPr id="21539" name="Rectangle 198"/>
          <p:cNvSpPr>
            <a:spLocks noChangeArrowheads="1"/>
          </p:cNvSpPr>
          <p:nvPr/>
        </p:nvSpPr>
        <p:spPr bwMode="auto">
          <a:xfrm>
            <a:off x="2051368" y="2638425"/>
            <a:ext cx="457200" cy="366713"/>
          </a:xfrm>
          <a:prstGeom prst="rect">
            <a:avLst/>
          </a:prstGeom>
          <a:noFill/>
          <a:ln w="19050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pt-BR">
                <a:latin typeface="Calibri" panose="020F0502020204030204" pitchFamily="34" charset="0"/>
              </a:rPr>
              <a:t>M</a:t>
            </a:r>
            <a:r>
              <a:rPr lang="pt-BR" baseline="-25000">
                <a:latin typeface="Calibri" panose="020F0502020204030204" pitchFamily="34" charset="0"/>
              </a:rPr>
              <a:t>1</a:t>
            </a:r>
            <a:endParaRPr lang="pt-BR" baseline="-25000">
              <a:latin typeface="Calibri" panose="020F0502020204030204" pitchFamily="34" charset="0"/>
            </a:endParaRPr>
          </a:p>
        </p:txBody>
      </p:sp>
      <p:sp>
        <p:nvSpPr>
          <p:cNvPr id="21540" name="Line 204"/>
          <p:cNvSpPr>
            <a:spLocks noChangeShapeType="1"/>
          </p:cNvSpPr>
          <p:nvPr/>
        </p:nvSpPr>
        <p:spPr bwMode="auto">
          <a:xfrm flipH="1" flipV="1">
            <a:off x="4383405" y="4564063"/>
            <a:ext cx="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</p:spPr>
        <p:txBody>
          <a:bodyPr/>
          <a:lstStyle/>
          <a:p>
            <a:endParaRPr lang="pt-BR"/>
          </a:p>
        </p:txBody>
      </p:sp>
      <p:sp>
        <p:nvSpPr>
          <p:cNvPr id="21541" name="Rectangle 182"/>
          <p:cNvSpPr>
            <a:spLocks noChangeArrowheads="1"/>
          </p:cNvSpPr>
          <p:nvPr/>
        </p:nvSpPr>
        <p:spPr bwMode="auto">
          <a:xfrm>
            <a:off x="921068" y="925513"/>
            <a:ext cx="538162" cy="366712"/>
          </a:xfrm>
          <a:prstGeom prst="rect">
            <a:avLst/>
          </a:prstGeom>
          <a:noFill/>
          <a:ln w="19050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pt-BR">
                <a:latin typeface="Calibri" panose="020F0502020204030204" pitchFamily="34" charset="0"/>
              </a:rPr>
              <a:t>M</a:t>
            </a:r>
            <a:r>
              <a:rPr lang="pt-BR" baseline="-25000">
                <a:latin typeface="Calibri" panose="020F0502020204030204" pitchFamily="34" charset="0"/>
              </a:rPr>
              <a:t>bn</a:t>
            </a:r>
            <a:endParaRPr lang="pt-BR" baseline="-25000">
              <a:latin typeface="Calibri" panose="020F0502020204030204" pitchFamily="34" charset="0"/>
            </a:endParaRPr>
          </a:p>
        </p:txBody>
      </p:sp>
      <p:sp>
        <p:nvSpPr>
          <p:cNvPr id="21542" name="Rectangle 140"/>
          <p:cNvSpPr>
            <a:spLocks noChangeArrowheads="1"/>
          </p:cNvSpPr>
          <p:nvPr/>
        </p:nvSpPr>
        <p:spPr bwMode="auto">
          <a:xfrm>
            <a:off x="2029143" y="4914900"/>
            <a:ext cx="330200" cy="274638"/>
          </a:xfrm>
          <a:prstGeom prst="rect">
            <a:avLst/>
          </a:prstGeom>
          <a:noFill/>
          <a:ln w="19050">
            <a:noFill/>
            <a:miter lim="800000"/>
          </a:ln>
        </p:spPr>
        <p:txBody>
          <a:bodyPr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1200">
                <a:latin typeface="Calibri" panose="020F0502020204030204" pitchFamily="34" charset="0"/>
              </a:rPr>
              <a:t>1</a:t>
            </a:r>
            <a:endParaRPr lang="pt-BR" sz="1200" baseline="-25000">
              <a:latin typeface="Calibri" panose="020F0502020204030204" pitchFamily="34" charset="0"/>
            </a:endParaRPr>
          </a:p>
        </p:txBody>
      </p:sp>
      <p:sp>
        <p:nvSpPr>
          <p:cNvPr id="21543" name="Rectangle 140"/>
          <p:cNvSpPr>
            <a:spLocks noChangeArrowheads="1"/>
          </p:cNvSpPr>
          <p:nvPr/>
        </p:nvSpPr>
        <p:spPr bwMode="auto">
          <a:xfrm>
            <a:off x="5478780" y="3503613"/>
            <a:ext cx="569913" cy="368300"/>
          </a:xfrm>
          <a:prstGeom prst="rect">
            <a:avLst/>
          </a:prstGeom>
          <a:noFill/>
          <a:ln w="19050">
            <a:noFill/>
            <a:miter lim="800000"/>
          </a:ln>
        </p:spPr>
        <p:txBody>
          <a:bodyPr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>
                <a:latin typeface="Calibri" panose="020F0502020204030204" pitchFamily="34" charset="0"/>
              </a:rPr>
              <a:t>C</a:t>
            </a:r>
            <a:r>
              <a:rPr lang="en-US" baseline="-25000">
                <a:latin typeface="Calibri" panose="020F0502020204030204" pitchFamily="34" charset="0"/>
              </a:rPr>
              <a:t>c</a:t>
            </a:r>
            <a:endParaRPr lang="pt-BR" altLang="en-US" baseline="-25000">
              <a:latin typeface="Calibri" panose="020F0502020204030204" pitchFamily="34" charset="0"/>
            </a:endParaRPr>
          </a:p>
        </p:txBody>
      </p:sp>
      <p:sp>
        <p:nvSpPr>
          <p:cNvPr id="21544" name="Rectangle 140"/>
          <p:cNvSpPr>
            <a:spLocks noChangeArrowheads="1"/>
          </p:cNvSpPr>
          <p:nvPr/>
        </p:nvSpPr>
        <p:spPr bwMode="auto">
          <a:xfrm>
            <a:off x="2946718" y="1890713"/>
            <a:ext cx="341312" cy="274637"/>
          </a:xfrm>
          <a:prstGeom prst="rect">
            <a:avLst/>
          </a:prstGeom>
          <a:noFill/>
          <a:ln w="19050">
            <a:noFill/>
            <a:miter lim="800000"/>
          </a:ln>
        </p:spPr>
        <p:txBody>
          <a:bodyPr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1200">
                <a:latin typeface="Calibri" panose="020F0502020204030204" pitchFamily="34" charset="0"/>
              </a:rPr>
              <a:t>4</a:t>
            </a:r>
            <a:endParaRPr lang="pt-BR" sz="1200" baseline="-25000">
              <a:latin typeface="Calibri" panose="020F0502020204030204" pitchFamily="34" charset="0"/>
            </a:endParaRPr>
          </a:p>
        </p:txBody>
      </p:sp>
      <p:sp>
        <p:nvSpPr>
          <p:cNvPr id="21545" name="Rectangle 140"/>
          <p:cNvSpPr>
            <a:spLocks noChangeArrowheads="1"/>
          </p:cNvSpPr>
          <p:nvPr/>
        </p:nvSpPr>
        <p:spPr bwMode="auto">
          <a:xfrm>
            <a:off x="5037455" y="3270250"/>
            <a:ext cx="322263" cy="274638"/>
          </a:xfrm>
          <a:prstGeom prst="rect">
            <a:avLst/>
          </a:prstGeom>
          <a:noFill/>
          <a:ln w="19050">
            <a:noFill/>
            <a:miter lim="800000"/>
          </a:ln>
        </p:spPr>
        <p:txBody>
          <a:bodyPr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1200">
                <a:latin typeface="Calibri" panose="020F0502020204030204" pitchFamily="34" charset="0"/>
              </a:rPr>
              <a:t>5</a:t>
            </a:r>
            <a:endParaRPr lang="pt-BR" sz="1200" baseline="-25000">
              <a:latin typeface="Calibri" panose="020F0502020204030204" pitchFamily="34" charset="0"/>
            </a:endParaRPr>
          </a:p>
        </p:txBody>
      </p:sp>
      <p:cxnSp>
        <p:nvCxnSpPr>
          <p:cNvPr id="52" name="Conector Reto 51"/>
          <p:cNvCxnSpPr>
            <a:cxnSpLocks noChangeShapeType="1"/>
          </p:cNvCxnSpPr>
          <p:nvPr/>
        </p:nvCxnSpPr>
        <p:spPr bwMode="auto">
          <a:xfrm flipV="1">
            <a:off x="376555" y="566738"/>
            <a:ext cx="7240588" cy="0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</a:ln>
        </p:spPr>
      </p:cxnSp>
      <p:cxnSp>
        <p:nvCxnSpPr>
          <p:cNvPr id="53" name="Conector Reto 52"/>
          <p:cNvCxnSpPr>
            <a:cxnSpLocks noChangeShapeType="1"/>
          </p:cNvCxnSpPr>
          <p:nvPr/>
        </p:nvCxnSpPr>
        <p:spPr bwMode="auto">
          <a:xfrm flipV="1">
            <a:off x="459105" y="6307138"/>
            <a:ext cx="7165975" cy="0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</a:ln>
        </p:spPr>
      </p:cxnSp>
      <p:sp>
        <p:nvSpPr>
          <p:cNvPr id="21549" name="Rectangle 140"/>
          <p:cNvSpPr>
            <a:spLocks noChangeArrowheads="1"/>
          </p:cNvSpPr>
          <p:nvPr/>
        </p:nvSpPr>
        <p:spPr bwMode="auto">
          <a:xfrm>
            <a:off x="4178618" y="2476500"/>
            <a:ext cx="477837" cy="366713"/>
          </a:xfrm>
          <a:prstGeom prst="rect">
            <a:avLst/>
          </a:prstGeom>
          <a:noFill/>
          <a:ln w="19050">
            <a:noFill/>
            <a:miter lim="800000"/>
          </a:ln>
        </p:spPr>
        <p:txBody>
          <a:bodyPr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pt-BR">
                <a:latin typeface="Calibri" panose="020F0502020204030204" pitchFamily="34" charset="0"/>
              </a:rPr>
              <a:t>V</a:t>
            </a:r>
            <a:r>
              <a:rPr lang="pt-BR" baseline="-25000">
                <a:latin typeface="Calibri" panose="020F0502020204030204" pitchFamily="34" charset="0"/>
              </a:rPr>
              <a:t>ip</a:t>
            </a:r>
            <a:endParaRPr lang="pt-BR">
              <a:latin typeface="Calibri" panose="020F0502020204030204" pitchFamily="34" charset="0"/>
            </a:endParaRPr>
          </a:p>
        </p:txBody>
      </p:sp>
      <p:sp>
        <p:nvSpPr>
          <p:cNvPr id="21562" name="Rectangle 140"/>
          <p:cNvSpPr>
            <a:spLocks noChangeArrowheads="1"/>
          </p:cNvSpPr>
          <p:nvPr/>
        </p:nvSpPr>
        <p:spPr bwMode="auto">
          <a:xfrm>
            <a:off x="1268730" y="1616075"/>
            <a:ext cx="569913" cy="274638"/>
          </a:xfrm>
          <a:prstGeom prst="rect">
            <a:avLst/>
          </a:prstGeom>
          <a:noFill/>
          <a:ln w="19050">
            <a:noFill/>
            <a:miter lim="800000"/>
          </a:ln>
        </p:spPr>
        <p:txBody>
          <a:bodyPr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1200">
                <a:latin typeface="Calibri" panose="020F0502020204030204" pitchFamily="34" charset="0"/>
              </a:rPr>
              <a:t>bias</a:t>
            </a:r>
            <a:endParaRPr lang="pt-BR" sz="1200" baseline="-25000">
              <a:latin typeface="Calibri" panose="020F0502020204030204" pitchFamily="34" charset="0"/>
            </a:endParaRPr>
          </a:p>
        </p:txBody>
      </p:sp>
      <p:sp>
        <p:nvSpPr>
          <p:cNvPr id="21563" name="Rectangle 198"/>
          <p:cNvSpPr>
            <a:spLocks noChangeArrowheads="1"/>
          </p:cNvSpPr>
          <p:nvPr/>
        </p:nvSpPr>
        <p:spPr bwMode="auto">
          <a:xfrm>
            <a:off x="2191068" y="1138238"/>
            <a:ext cx="457200" cy="366712"/>
          </a:xfrm>
          <a:prstGeom prst="rect">
            <a:avLst/>
          </a:prstGeom>
          <a:noFill/>
          <a:ln w="19050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pt-BR">
                <a:latin typeface="Calibri" panose="020F0502020204030204" pitchFamily="34" charset="0"/>
              </a:rPr>
              <a:t>M</a:t>
            </a:r>
            <a:r>
              <a:rPr lang="pt-BR" baseline="-25000">
                <a:latin typeface="Calibri" panose="020F0502020204030204" pitchFamily="34" charset="0"/>
              </a:rPr>
              <a:t>5</a:t>
            </a:r>
            <a:endParaRPr lang="pt-BR" baseline="-25000">
              <a:latin typeface="Calibri" panose="020F0502020204030204" pitchFamily="34" charset="0"/>
            </a:endParaRPr>
          </a:p>
        </p:txBody>
      </p:sp>
      <p:sp>
        <p:nvSpPr>
          <p:cNvPr id="21564" name="Rectangle 198"/>
          <p:cNvSpPr>
            <a:spLocks noChangeArrowheads="1"/>
          </p:cNvSpPr>
          <p:nvPr/>
        </p:nvSpPr>
        <p:spPr bwMode="auto">
          <a:xfrm>
            <a:off x="3549968" y="2652713"/>
            <a:ext cx="457200" cy="366712"/>
          </a:xfrm>
          <a:prstGeom prst="rect">
            <a:avLst/>
          </a:prstGeom>
          <a:noFill/>
          <a:ln w="19050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pt-BR">
                <a:latin typeface="Calibri" panose="020F0502020204030204" pitchFamily="34" charset="0"/>
              </a:rPr>
              <a:t>M</a:t>
            </a:r>
            <a:r>
              <a:rPr lang="pt-BR" baseline="-25000">
                <a:latin typeface="Calibri" panose="020F0502020204030204" pitchFamily="34" charset="0"/>
              </a:rPr>
              <a:t>2</a:t>
            </a:r>
            <a:endParaRPr lang="pt-BR" baseline="-25000">
              <a:latin typeface="Calibri" panose="020F0502020204030204" pitchFamily="34" charset="0"/>
            </a:endParaRPr>
          </a:p>
        </p:txBody>
      </p:sp>
      <p:sp>
        <p:nvSpPr>
          <p:cNvPr id="21565" name="Line 97"/>
          <p:cNvSpPr>
            <a:spLocks noChangeShapeType="1"/>
          </p:cNvSpPr>
          <p:nvPr/>
        </p:nvSpPr>
        <p:spPr bwMode="auto">
          <a:xfrm>
            <a:off x="1737043" y="1136650"/>
            <a:ext cx="4175125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</p:spPr>
        <p:txBody>
          <a:bodyPr/>
          <a:lstStyle/>
          <a:p>
            <a:endParaRPr lang="pt-BR"/>
          </a:p>
        </p:txBody>
      </p:sp>
      <p:grpSp>
        <p:nvGrpSpPr>
          <p:cNvPr id="21566" name="Grupo 281"/>
          <p:cNvGrpSpPr/>
          <p:nvPr/>
        </p:nvGrpSpPr>
        <p:grpSpPr bwMode="auto">
          <a:xfrm>
            <a:off x="1005205" y="3821113"/>
            <a:ext cx="457200" cy="1001712"/>
            <a:chOff x="3324225" y="1408113"/>
            <a:chExt cx="457200" cy="1001712"/>
          </a:xfrm>
        </p:grpSpPr>
        <p:sp>
          <p:nvSpPr>
            <p:cNvPr id="21567" name="Line 67"/>
            <p:cNvSpPr>
              <a:spLocks noChangeShapeType="1"/>
            </p:cNvSpPr>
            <p:nvPr/>
          </p:nvSpPr>
          <p:spPr bwMode="auto">
            <a:xfrm>
              <a:off x="3552825" y="1408113"/>
              <a:ext cx="1588" cy="100171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80" name="Elipse 279"/>
            <p:cNvSpPr/>
            <p:nvPr/>
          </p:nvSpPr>
          <p:spPr>
            <a:xfrm>
              <a:off x="3324225" y="1638300"/>
              <a:ext cx="457200" cy="50482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21569" name="Line 214"/>
            <p:cNvSpPr>
              <a:spLocks noChangeShapeType="1"/>
            </p:cNvSpPr>
            <p:nvPr/>
          </p:nvSpPr>
          <p:spPr bwMode="auto">
            <a:xfrm>
              <a:off x="3554413" y="1697038"/>
              <a:ext cx="0" cy="3960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lg" len="med"/>
            </a:ln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21570" name="Line 86"/>
          <p:cNvSpPr>
            <a:spLocks noChangeShapeType="1"/>
          </p:cNvSpPr>
          <p:nvPr/>
        </p:nvSpPr>
        <p:spPr bwMode="auto">
          <a:xfrm flipH="1" flipV="1">
            <a:off x="2328545" y="3090863"/>
            <a:ext cx="1588" cy="23034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</p:spPr>
        <p:txBody>
          <a:bodyPr/>
          <a:lstStyle/>
          <a:p>
            <a:endParaRPr lang="pt-BR"/>
          </a:p>
        </p:txBody>
      </p:sp>
      <p:sp>
        <p:nvSpPr>
          <p:cNvPr id="21571" name="Rectangle 150"/>
          <p:cNvSpPr>
            <a:spLocks noChangeArrowheads="1"/>
          </p:cNvSpPr>
          <p:nvPr/>
        </p:nvSpPr>
        <p:spPr bwMode="auto">
          <a:xfrm>
            <a:off x="2059305" y="5426075"/>
            <a:ext cx="758825" cy="366713"/>
          </a:xfrm>
          <a:prstGeom prst="rect">
            <a:avLst/>
          </a:prstGeom>
          <a:noFill/>
          <a:ln w="19050">
            <a:noFill/>
            <a:miter lim="800000"/>
          </a:ln>
        </p:spPr>
        <p:txBody>
          <a:bodyPr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pt-BR">
                <a:latin typeface="Calibri" panose="020F0502020204030204" pitchFamily="34" charset="0"/>
              </a:rPr>
              <a:t>M</a:t>
            </a:r>
            <a:r>
              <a:rPr lang="pt-BR" baseline="-25000">
                <a:latin typeface="Calibri" panose="020F0502020204030204" pitchFamily="34" charset="0"/>
              </a:rPr>
              <a:t>3</a:t>
            </a:r>
            <a:endParaRPr lang="pt-BR" baseline="-25000">
              <a:latin typeface="Calibri" panose="020F0502020204030204" pitchFamily="34" charset="0"/>
            </a:endParaRPr>
          </a:p>
        </p:txBody>
      </p:sp>
      <p:sp>
        <p:nvSpPr>
          <p:cNvPr id="21572" name="Rectangle 215"/>
          <p:cNvSpPr>
            <a:spLocks noChangeArrowheads="1"/>
          </p:cNvSpPr>
          <p:nvPr/>
        </p:nvSpPr>
        <p:spPr bwMode="auto">
          <a:xfrm>
            <a:off x="1175068" y="4554538"/>
            <a:ext cx="508000" cy="396875"/>
          </a:xfrm>
          <a:prstGeom prst="rect">
            <a:avLst/>
          </a:prstGeom>
          <a:noFill/>
          <a:ln w="19050">
            <a:noFill/>
            <a:miter lim="800000"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20000"/>
              </a:spcBef>
            </a:pPr>
            <a:r>
              <a:rPr lang="pt-BR" sz="2000">
                <a:latin typeface="Calibri" panose="020F0502020204030204" pitchFamily="34" charset="0"/>
              </a:rPr>
              <a:t>I</a:t>
            </a:r>
            <a:r>
              <a:rPr lang="pt-BR" sz="2000" baseline="-25000">
                <a:latin typeface="Calibri" panose="020F0502020204030204" pitchFamily="34" charset="0"/>
              </a:rPr>
              <a:t>bb</a:t>
            </a:r>
            <a:endParaRPr lang="pt-BR" sz="2000" baseline="-25000">
              <a:latin typeface="Calibri" panose="020F0502020204030204" pitchFamily="34" charset="0"/>
            </a:endParaRPr>
          </a:p>
        </p:txBody>
      </p:sp>
      <p:sp>
        <p:nvSpPr>
          <p:cNvPr id="21573" name="Rectangle 140"/>
          <p:cNvSpPr>
            <a:spLocks noChangeArrowheads="1"/>
          </p:cNvSpPr>
          <p:nvPr/>
        </p:nvSpPr>
        <p:spPr bwMode="auto">
          <a:xfrm>
            <a:off x="1516380" y="2443163"/>
            <a:ext cx="495300" cy="366712"/>
          </a:xfrm>
          <a:prstGeom prst="rect">
            <a:avLst/>
          </a:prstGeom>
          <a:noFill/>
          <a:ln w="19050">
            <a:noFill/>
            <a:miter lim="800000"/>
          </a:ln>
        </p:spPr>
        <p:txBody>
          <a:bodyPr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pt-BR">
                <a:latin typeface="Calibri" panose="020F0502020204030204" pitchFamily="34" charset="0"/>
              </a:rPr>
              <a:t>V</a:t>
            </a:r>
            <a:r>
              <a:rPr lang="pt-BR" baseline="-25000">
                <a:latin typeface="Calibri" panose="020F0502020204030204" pitchFamily="34" charset="0"/>
              </a:rPr>
              <a:t>in</a:t>
            </a:r>
            <a:endParaRPr lang="pt-BR">
              <a:latin typeface="Calibri" panose="020F0502020204030204" pitchFamily="34" charset="0"/>
            </a:endParaRPr>
          </a:p>
        </p:txBody>
      </p:sp>
      <p:sp>
        <p:nvSpPr>
          <p:cNvPr id="21574" name="Rectangle 140"/>
          <p:cNvSpPr>
            <a:spLocks noChangeArrowheads="1"/>
          </p:cNvSpPr>
          <p:nvPr/>
        </p:nvSpPr>
        <p:spPr bwMode="auto">
          <a:xfrm>
            <a:off x="6480493" y="3322638"/>
            <a:ext cx="428625" cy="274637"/>
          </a:xfrm>
          <a:prstGeom prst="rect">
            <a:avLst/>
          </a:prstGeom>
          <a:noFill/>
          <a:ln w="19050">
            <a:noFill/>
            <a:miter lim="800000"/>
          </a:ln>
        </p:spPr>
        <p:txBody>
          <a:bodyPr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1200">
                <a:latin typeface="Calibri" panose="020F0502020204030204" pitchFamily="34" charset="0"/>
              </a:rPr>
              <a:t>out</a:t>
            </a:r>
            <a:endParaRPr lang="pt-BR" sz="1200" baseline="-25000">
              <a:latin typeface="Calibri" panose="020F0502020204030204" pitchFamily="34" charset="0"/>
            </a:endParaRPr>
          </a:p>
        </p:txBody>
      </p:sp>
      <p:grpSp>
        <p:nvGrpSpPr>
          <p:cNvPr id="21576" name="Group 207"/>
          <p:cNvGrpSpPr/>
          <p:nvPr/>
        </p:nvGrpSpPr>
        <p:grpSpPr bwMode="auto">
          <a:xfrm flipV="1">
            <a:off x="1816418" y="2573338"/>
            <a:ext cx="504825" cy="531812"/>
            <a:chOff x="680" y="1344"/>
            <a:chExt cx="272" cy="272"/>
          </a:xfrm>
        </p:grpSpPr>
        <p:sp>
          <p:nvSpPr>
            <p:cNvPr id="21577" name="Line 82"/>
            <p:cNvSpPr>
              <a:spLocks noChangeShapeType="1"/>
            </p:cNvSpPr>
            <p:nvPr/>
          </p:nvSpPr>
          <p:spPr bwMode="auto">
            <a:xfrm>
              <a:off x="771" y="1344"/>
              <a:ext cx="0" cy="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1578" name="Line 83"/>
            <p:cNvSpPr>
              <a:spLocks noChangeShapeType="1"/>
            </p:cNvSpPr>
            <p:nvPr/>
          </p:nvSpPr>
          <p:spPr bwMode="auto">
            <a:xfrm>
              <a:off x="794" y="1344"/>
              <a:ext cx="0" cy="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1579" name="Line 84"/>
            <p:cNvSpPr>
              <a:spLocks noChangeShapeType="1"/>
            </p:cNvSpPr>
            <p:nvPr/>
          </p:nvSpPr>
          <p:spPr bwMode="auto">
            <a:xfrm>
              <a:off x="794" y="1344"/>
              <a:ext cx="15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1580" name="Line 85"/>
            <p:cNvSpPr>
              <a:spLocks noChangeShapeType="1"/>
            </p:cNvSpPr>
            <p:nvPr/>
          </p:nvSpPr>
          <p:spPr bwMode="auto">
            <a:xfrm flipV="1">
              <a:off x="794" y="1616"/>
              <a:ext cx="15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1581" name="Line 93"/>
            <p:cNvSpPr>
              <a:spLocks noChangeShapeType="1"/>
            </p:cNvSpPr>
            <p:nvPr/>
          </p:nvSpPr>
          <p:spPr bwMode="auto">
            <a:xfrm flipH="1">
              <a:off x="680" y="1480"/>
              <a:ext cx="9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1582" name="Oval 145"/>
            <p:cNvSpPr>
              <a:spLocks noChangeArrowheads="1"/>
            </p:cNvSpPr>
            <p:nvPr/>
          </p:nvSpPr>
          <p:spPr bwMode="auto">
            <a:xfrm>
              <a:off x="725" y="1457"/>
              <a:ext cx="44" cy="46"/>
            </a:xfrm>
            <a:prstGeom prst="ellipse">
              <a:avLst/>
            </a:prstGeom>
            <a:solidFill>
              <a:schemeClr val="bg1"/>
            </a:solidFill>
            <a:ln w="19050" algn="ctr">
              <a:solidFill>
                <a:schemeClr val="tx1"/>
              </a:solidFill>
              <a:round/>
            </a:ln>
          </p:spPr>
          <p:txBody>
            <a:bodyPr rot="10800000" wrap="none" anchor="ctr"/>
            <a:lstStyle/>
            <a:p>
              <a:endParaRPr lang="en-US">
                <a:latin typeface="Calibri" panose="020F0502020204030204" pitchFamily="34" charset="0"/>
              </a:endParaRPr>
            </a:p>
          </p:txBody>
        </p:sp>
      </p:grpSp>
      <p:sp>
        <p:nvSpPr>
          <p:cNvPr id="21583" name="Line 64"/>
          <p:cNvSpPr>
            <a:spLocks noChangeShapeType="1"/>
          </p:cNvSpPr>
          <p:nvPr/>
        </p:nvSpPr>
        <p:spPr bwMode="auto">
          <a:xfrm flipV="1">
            <a:off x="4726305" y="547688"/>
            <a:ext cx="0" cy="38147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</p:spPr>
        <p:txBody>
          <a:bodyPr/>
          <a:lstStyle/>
          <a:p>
            <a:endParaRPr lang="pt-BR"/>
          </a:p>
        </p:txBody>
      </p:sp>
      <p:sp>
        <p:nvSpPr>
          <p:cNvPr id="21584" name="Rectangle 140"/>
          <p:cNvSpPr>
            <a:spLocks noChangeArrowheads="1"/>
          </p:cNvSpPr>
          <p:nvPr/>
        </p:nvSpPr>
        <p:spPr bwMode="auto">
          <a:xfrm>
            <a:off x="3770630" y="5008563"/>
            <a:ext cx="495300" cy="274637"/>
          </a:xfrm>
          <a:prstGeom prst="rect">
            <a:avLst/>
          </a:prstGeom>
          <a:noFill/>
          <a:ln w="19050">
            <a:noFill/>
            <a:miter lim="800000"/>
          </a:ln>
        </p:spPr>
        <p:txBody>
          <a:bodyPr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1200">
                <a:latin typeface="Calibri" panose="020F0502020204030204" pitchFamily="34" charset="0"/>
              </a:rPr>
              <a:t>3</a:t>
            </a:r>
            <a:endParaRPr lang="pt-BR" sz="1200" baseline="-25000">
              <a:latin typeface="Calibri" panose="020F0502020204030204" pitchFamily="34" charset="0"/>
            </a:endParaRPr>
          </a:p>
        </p:txBody>
      </p:sp>
      <p:sp>
        <p:nvSpPr>
          <p:cNvPr id="21586" name="Line 141"/>
          <p:cNvSpPr>
            <a:spLocks noChangeShapeType="1"/>
          </p:cNvSpPr>
          <p:nvPr/>
        </p:nvSpPr>
        <p:spPr bwMode="auto">
          <a:xfrm flipH="1" flipV="1">
            <a:off x="2999105" y="1416050"/>
            <a:ext cx="0" cy="8270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</p:spPr>
        <p:txBody>
          <a:bodyPr/>
          <a:lstStyle/>
          <a:p>
            <a:endParaRPr lang="pt-BR"/>
          </a:p>
        </p:txBody>
      </p:sp>
      <p:sp>
        <p:nvSpPr>
          <p:cNvPr id="21587" name="Line 141"/>
          <p:cNvSpPr>
            <a:spLocks noChangeShapeType="1"/>
          </p:cNvSpPr>
          <p:nvPr/>
        </p:nvSpPr>
        <p:spPr bwMode="auto">
          <a:xfrm flipV="1">
            <a:off x="2318068" y="2236788"/>
            <a:ext cx="0" cy="3460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</p:spPr>
        <p:txBody>
          <a:bodyPr/>
          <a:lstStyle/>
          <a:p>
            <a:endParaRPr lang="pt-BR"/>
          </a:p>
        </p:txBody>
      </p:sp>
      <p:sp>
        <p:nvSpPr>
          <p:cNvPr id="21588" name="Line 141"/>
          <p:cNvSpPr>
            <a:spLocks noChangeShapeType="1"/>
          </p:cNvSpPr>
          <p:nvPr/>
        </p:nvSpPr>
        <p:spPr bwMode="auto">
          <a:xfrm flipV="1">
            <a:off x="3715068" y="2224088"/>
            <a:ext cx="0" cy="3460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</p:spPr>
        <p:txBody>
          <a:bodyPr/>
          <a:lstStyle/>
          <a:p>
            <a:endParaRPr lang="pt-BR"/>
          </a:p>
        </p:txBody>
      </p:sp>
      <p:sp>
        <p:nvSpPr>
          <p:cNvPr id="21589" name="Line 141"/>
          <p:cNvSpPr>
            <a:spLocks noChangeShapeType="1"/>
          </p:cNvSpPr>
          <p:nvPr/>
        </p:nvSpPr>
        <p:spPr bwMode="auto">
          <a:xfrm flipV="1">
            <a:off x="2348230" y="5978525"/>
            <a:ext cx="0" cy="3238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</p:spPr>
        <p:txBody>
          <a:bodyPr/>
          <a:lstStyle/>
          <a:p>
            <a:endParaRPr lang="pt-BR"/>
          </a:p>
        </p:txBody>
      </p:sp>
      <p:sp>
        <p:nvSpPr>
          <p:cNvPr id="21590" name="Line 86"/>
          <p:cNvSpPr>
            <a:spLocks noChangeShapeType="1"/>
          </p:cNvSpPr>
          <p:nvPr/>
        </p:nvSpPr>
        <p:spPr bwMode="auto">
          <a:xfrm flipH="1" flipV="1">
            <a:off x="3729355" y="3081338"/>
            <a:ext cx="1588" cy="23034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</p:spPr>
        <p:txBody>
          <a:bodyPr/>
          <a:lstStyle/>
          <a:p>
            <a:endParaRPr lang="pt-BR"/>
          </a:p>
        </p:txBody>
      </p:sp>
      <p:sp>
        <p:nvSpPr>
          <p:cNvPr id="21591" name="Line 141"/>
          <p:cNvSpPr>
            <a:spLocks noChangeShapeType="1"/>
          </p:cNvSpPr>
          <p:nvPr/>
        </p:nvSpPr>
        <p:spPr bwMode="auto">
          <a:xfrm flipV="1">
            <a:off x="3732530" y="5978525"/>
            <a:ext cx="0" cy="3238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</p:spPr>
        <p:txBody>
          <a:bodyPr/>
          <a:lstStyle/>
          <a:p>
            <a:endParaRPr lang="pt-BR"/>
          </a:p>
        </p:txBody>
      </p:sp>
      <p:sp>
        <p:nvSpPr>
          <p:cNvPr id="21592" name="Line 61"/>
          <p:cNvSpPr>
            <a:spLocks noChangeShapeType="1"/>
          </p:cNvSpPr>
          <p:nvPr/>
        </p:nvSpPr>
        <p:spPr bwMode="auto">
          <a:xfrm>
            <a:off x="1233805" y="4754563"/>
            <a:ext cx="0" cy="15478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</p:spPr>
        <p:txBody>
          <a:bodyPr/>
          <a:lstStyle/>
          <a:p>
            <a:endParaRPr lang="pt-BR"/>
          </a:p>
        </p:txBody>
      </p:sp>
      <p:sp>
        <p:nvSpPr>
          <p:cNvPr id="21593" name="Line 86"/>
          <p:cNvSpPr>
            <a:spLocks noChangeShapeType="1"/>
          </p:cNvSpPr>
          <p:nvPr/>
        </p:nvSpPr>
        <p:spPr bwMode="auto">
          <a:xfrm flipH="1" flipV="1">
            <a:off x="1233805" y="1412875"/>
            <a:ext cx="1588" cy="26654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</p:spPr>
        <p:txBody>
          <a:bodyPr/>
          <a:lstStyle/>
          <a:p>
            <a:endParaRPr lang="pt-BR"/>
          </a:p>
        </p:txBody>
      </p:sp>
      <p:sp>
        <p:nvSpPr>
          <p:cNvPr id="21594" name="Line 141"/>
          <p:cNvSpPr>
            <a:spLocks noChangeShapeType="1"/>
          </p:cNvSpPr>
          <p:nvPr/>
        </p:nvSpPr>
        <p:spPr bwMode="auto">
          <a:xfrm flipV="1">
            <a:off x="1236980" y="552450"/>
            <a:ext cx="0" cy="3238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</p:spPr>
        <p:txBody>
          <a:bodyPr/>
          <a:lstStyle/>
          <a:p>
            <a:endParaRPr lang="pt-BR"/>
          </a:p>
        </p:txBody>
      </p:sp>
      <p:sp>
        <p:nvSpPr>
          <p:cNvPr id="266" name="Forma livre 265"/>
          <p:cNvSpPr/>
          <p:nvPr/>
        </p:nvSpPr>
        <p:spPr bwMode="auto">
          <a:xfrm flipH="1" flipV="1">
            <a:off x="2384743" y="5221288"/>
            <a:ext cx="539750" cy="473075"/>
          </a:xfrm>
          <a:custGeom>
            <a:avLst/>
            <a:gdLst>
              <a:gd name="T0" fmla="*/ 0 w 2672443"/>
              <a:gd name="T1" fmla="*/ 0 h 473528"/>
              <a:gd name="T2" fmla="*/ 0 w 2672443"/>
              <a:gd name="T3" fmla="*/ 473075 h 473528"/>
              <a:gd name="T4" fmla="*/ 539750 w 2672443"/>
              <a:gd name="T5" fmla="*/ 473075 h 47352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672443" h="473528">
                <a:moveTo>
                  <a:pt x="0" y="0"/>
                </a:moveTo>
                <a:lnTo>
                  <a:pt x="0" y="473528"/>
                </a:lnTo>
                <a:lnTo>
                  <a:pt x="2672443" y="473528"/>
                </a:ln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</a:ln>
        </p:spPr>
        <p:txBody>
          <a:bodyPr anchor="ctr"/>
          <a:lstStyle/>
          <a:p>
            <a:endParaRPr lang="pt-BR"/>
          </a:p>
        </p:txBody>
      </p:sp>
      <p:sp>
        <p:nvSpPr>
          <p:cNvPr id="21602" name="Line 86"/>
          <p:cNvSpPr>
            <a:spLocks noChangeShapeType="1"/>
          </p:cNvSpPr>
          <p:nvPr/>
        </p:nvSpPr>
        <p:spPr bwMode="auto">
          <a:xfrm flipH="1" flipV="1">
            <a:off x="6394768" y="1404938"/>
            <a:ext cx="1587" cy="39592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</p:spPr>
        <p:txBody>
          <a:bodyPr/>
          <a:lstStyle/>
          <a:p>
            <a:endParaRPr lang="pt-BR"/>
          </a:p>
        </p:txBody>
      </p:sp>
      <p:sp>
        <p:nvSpPr>
          <p:cNvPr id="21603" name="Line 141"/>
          <p:cNvSpPr>
            <a:spLocks noChangeShapeType="1"/>
          </p:cNvSpPr>
          <p:nvPr/>
        </p:nvSpPr>
        <p:spPr bwMode="auto">
          <a:xfrm flipV="1">
            <a:off x="6399530" y="5940425"/>
            <a:ext cx="0" cy="3603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</p:spPr>
        <p:txBody>
          <a:bodyPr/>
          <a:lstStyle/>
          <a:p>
            <a:endParaRPr lang="pt-BR"/>
          </a:p>
        </p:txBody>
      </p:sp>
      <p:sp>
        <p:nvSpPr>
          <p:cNvPr id="21604" name="Line 141"/>
          <p:cNvSpPr>
            <a:spLocks noChangeShapeType="1"/>
          </p:cNvSpPr>
          <p:nvPr/>
        </p:nvSpPr>
        <p:spPr bwMode="auto">
          <a:xfrm flipV="1">
            <a:off x="6396355" y="558800"/>
            <a:ext cx="0" cy="3238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</p:spPr>
        <p:txBody>
          <a:bodyPr/>
          <a:lstStyle/>
          <a:p>
            <a:endParaRPr lang="pt-BR"/>
          </a:p>
        </p:txBody>
      </p:sp>
      <p:sp>
        <p:nvSpPr>
          <p:cNvPr id="21605" name="Line 86"/>
          <p:cNvSpPr>
            <a:spLocks noChangeShapeType="1"/>
          </p:cNvSpPr>
          <p:nvPr/>
        </p:nvSpPr>
        <p:spPr bwMode="auto">
          <a:xfrm flipH="1" flipV="1">
            <a:off x="7153593" y="4256088"/>
            <a:ext cx="1587" cy="20510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</p:spPr>
        <p:txBody>
          <a:bodyPr/>
          <a:lstStyle/>
          <a:p>
            <a:endParaRPr lang="pt-BR"/>
          </a:p>
        </p:txBody>
      </p:sp>
      <p:sp>
        <p:nvSpPr>
          <p:cNvPr id="21606" name="Rectangle 193"/>
          <p:cNvSpPr>
            <a:spLocks noChangeArrowheads="1"/>
          </p:cNvSpPr>
          <p:nvPr/>
        </p:nvSpPr>
        <p:spPr bwMode="auto">
          <a:xfrm>
            <a:off x="5110480" y="4211638"/>
            <a:ext cx="657225" cy="366712"/>
          </a:xfrm>
          <a:prstGeom prst="rect">
            <a:avLst/>
          </a:prstGeom>
          <a:noFill/>
          <a:ln w="19050">
            <a:noFill/>
            <a:miter lim="800000"/>
          </a:ln>
        </p:spPr>
        <p:txBody>
          <a:bodyPr>
            <a:spAutoFit/>
          </a:bodyPr>
          <a:lstStyle/>
          <a:p>
            <a:r>
              <a:rPr lang="pt-BR">
                <a:latin typeface="Calibri" panose="020F0502020204030204" pitchFamily="34" charset="0"/>
              </a:rPr>
              <a:t>M</a:t>
            </a:r>
            <a:r>
              <a:rPr lang="pt-BR" baseline="-25000">
                <a:latin typeface="Calibri" panose="020F0502020204030204" pitchFamily="34" charset="0"/>
              </a:rPr>
              <a:t>8</a:t>
            </a:r>
            <a:endParaRPr lang="pt-BR" baseline="-25000">
              <a:latin typeface="Calibri" panose="020F0502020204030204" pitchFamily="34" charset="0"/>
            </a:endParaRPr>
          </a:p>
        </p:txBody>
      </p:sp>
      <p:sp>
        <p:nvSpPr>
          <p:cNvPr id="325" name="Forma livre 324"/>
          <p:cNvSpPr/>
          <p:nvPr/>
        </p:nvSpPr>
        <p:spPr bwMode="auto">
          <a:xfrm flipH="1">
            <a:off x="1236980" y="1138238"/>
            <a:ext cx="539750" cy="473075"/>
          </a:xfrm>
          <a:custGeom>
            <a:avLst/>
            <a:gdLst>
              <a:gd name="T0" fmla="*/ 0 w 2672443"/>
              <a:gd name="T1" fmla="*/ 0 h 473528"/>
              <a:gd name="T2" fmla="*/ 0 w 2672443"/>
              <a:gd name="T3" fmla="*/ 473075 h 473528"/>
              <a:gd name="T4" fmla="*/ 539750 w 2672443"/>
              <a:gd name="T5" fmla="*/ 473075 h 47352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672443" h="473528">
                <a:moveTo>
                  <a:pt x="0" y="0"/>
                </a:moveTo>
                <a:lnTo>
                  <a:pt x="0" y="473528"/>
                </a:lnTo>
                <a:lnTo>
                  <a:pt x="2672443" y="473528"/>
                </a:ln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</a:ln>
        </p:spPr>
        <p:txBody>
          <a:bodyPr anchor="ctr"/>
          <a:lstStyle/>
          <a:p>
            <a:endParaRPr lang="pt-BR"/>
          </a:p>
        </p:txBody>
      </p:sp>
      <p:sp>
        <p:nvSpPr>
          <p:cNvPr id="21608" name="Oval 124"/>
          <p:cNvSpPr>
            <a:spLocks noChangeArrowheads="1"/>
          </p:cNvSpPr>
          <p:nvPr/>
        </p:nvSpPr>
        <p:spPr bwMode="auto">
          <a:xfrm flipV="1">
            <a:off x="1194118" y="1568450"/>
            <a:ext cx="85725" cy="87313"/>
          </a:xfrm>
          <a:prstGeom prst="ellipse">
            <a:avLst/>
          </a:prstGeom>
          <a:solidFill>
            <a:schemeClr val="tx1"/>
          </a:solidFill>
          <a:ln w="19050" algn="ctr">
            <a:solidFill>
              <a:schemeClr val="tx1"/>
            </a:solidFill>
            <a:round/>
          </a:ln>
        </p:spPr>
        <p:txBody>
          <a:bodyPr rot="10800000" wrap="none" anchor="ctr"/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21609" name="Rectangle 223"/>
          <p:cNvSpPr>
            <a:spLocks noChangeArrowheads="1"/>
          </p:cNvSpPr>
          <p:nvPr/>
        </p:nvSpPr>
        <p:spPr bwMode="auto">
          <a:xfrm>
            <a:off x="4978718" y="811213"/>
            <a:ext cx="941387" cy="275590"/>
          </a:xfrm>
          <a:prstGeom prst="rect">
            <a:avLst/>
          </a:prstGeom>
          <a:noFill/>
          <a:ln w="19050">
            <a:noFill/>
            <a:miter lim="800000"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20000"/>
              </a:spcBef>
            </a:pPr>
            <a:r>
              <a:rPr lang="en-US" sz="1200">
                <a:latin typeface="Calibri" panose="020F0502020204030204" pitchFamily="34" charset="0"/>
              </a:rPr>
              <a:t>1:x8</a:t>
            </a:r>
            <a:r>
              <a:rPr lang="pt-BR" altLang="en-US" sz="1200">
                <a:latin typeface="Calibri" panose="020F0502020204030204" pitchFamily="34" charset="0"/>
              </a:rPr>
              <a:t>*M1</a:t>
            </a:r>
            <a:endParaRPr lang="pt-BR" altLang="en-US" sz="1200" baseline="-25000">
              <a:latin typeface="Calibri" panose="020F0502020204030204" pitchFamily="34" charset="0"/>
            </a:endParaRPr>
          </a:p>
        </p:txBody>
      </p:sp>
      <p:sp>
        <p:nvSpPr>
          <p:cNvPr id="21610" name="Rectangle 223"/>
          <p:cNvSpPr>
            <a:spLocks noChangeArrowheads="1"/>
          </p:cNvSpPr>
          <p:nvPr/>
        </p:nvSpPr>
        <p:spPr bwMode="auto">
          <a:xfrm>
            <a:off x="1459230" y="650240"/>
            <a:ext cx="1355725" cy="275590"/>
          </a:xfrm>
          <a:prstGeom prst="rect">
            <a:avLst/>
          </a:prstGeom>
          <a:noFill/>
          <a:ln w="19050">
            <a:noFill/>
            <a:miter lim="800000"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20000"/>
              </a:spcBef>
            </a:pPr>
            <a:r>
              <a:rPr lang="en-US" sz="1200" dirty="0" smtClean="0">
                <a:latin typeface="Calibri" panose="020F0502020204030204" pitchFamily="34" charset="0"/>
              </a:rPr>
              <a:t>1:(2*x8*x12</a:t>
            </a:r>
            <a:r>
              <a:rPr lang="pt-BR" altLang="en-US" sz="1200" dirty="0" smtClean="0">
                <a:latin typeface="Calibri" panose="020F0502020204030204" pitchFamily="34" charset="0"/>
              </a:rPr>
              <a:t>*M1</a:t>
            </a:r>
            <a:r>
              <a:rPr lang="en-US" sz="1200" dirty="0" smtClean="0">
                <a:latin typeface="Calibri" panose="020F0502020204030204" pitchFamily="34" charset="0"/>
              </a:rPr>
              <a:t>)</a:t>
            </a:r>
            <a:endParaRPr lang="pt-BR" sz="1200" baseline="-25000" dirty="0">
              <a:latin typeface="Calibri" panose="020F0502020204030204" pitchFamily="34" charset="0"/>
            </a:endParaRPr>
          </a:p>
        </p:txBody>
      </p:sp>
      <p:sp>
        <p:nvSpPr>
          <p:cNvPr id="21611" name="Line 107"/>
          <p:cNvSpPr>
            <a:spLocks noChangeShapeType="1"/>
          </p:cNvSpPr>
          <p:nvPr/>
        </p:nvSpPr>
        <p:spPr bwMode="auto">
          <a:xfrm flipV="1">
            <a:off x="2849245" y="5688013"/>
            <a:ext cx="3873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21612" name="Freeform 108"/>
          <p:cNvSpPr/>
          <p:nvPr/>
        </p:nvSpPr>
        <p:spPr bwMode="auto">
          <a:xfrm flipV="1">
            <a:off x="5271770" y="5385753"/>
            <a:ext cx="596900" cy="266700"/>
          </a:xfrm>
          <a:custGeom>
            <a:avLst/>
            <a:gdLst/>
            <a:ahLst/>
            <a:cxnLst>
              <a:cxn ang="0">
                <a:pos x="376" y="0"/>
              </a:cxn>
              <a:cxn ang="0">
                <a:pos x="0" y="0"/>
              </a:cxn>
              <a:cxn ang="0">
                <a:pos x="0" y="168"/>
              </a:cxn>
            </a:cxnLst>
            <a:rect l="0" t="0" r="r" b="b"/>
            <a:pathLst>
              <a:path w="376" h="168">
                <a:moveTo>
                  <a:pt x="376" y="0"/>
                </a:moveTo>
                <a:lnTo>
                  <a:pt x="0" y="0"/>
                </a:lnTo>
                <a:lnTo>
                  <a:pt x="0" y="168"/>
                </a:lnTo>
              </a:path>
            </a:pathLst>
          </a:custGeom>
          <a:noFill/>
          <a:ln w="19050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21613" name="Line 109"/>
          <p:cNvSpPr>
            <a:spLocks noChangeShapeType="1"/>
          </p:cNvSpPr>
          <p:nvPr/>
        </p:nvSpPr>
        <p:spPr bwMode="auto">
          <a:xfrm flipH="1" flipV="1">
            <a:off x="3726180" y="5008563"/>
            <a:ext cx="15652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pt-BR"/>
          </a:p>
        </p:txBody>
      </p:sp>
      <p:grpSp>
        <p:nvGrpSpPr>
          <p:cNvPr id="21614" name="Group 110"/>
          <p:cNvGrpSpPr/>
          <p:nvPr/>
        </p:nvGrpSpPr>
        <p:grpSpPr bwMode="auto">
          <a:xfrm rot="16200000" flipV="1">
            <a:off x="5461318" y="3267075"/>
            <a:ext cx="469900" cy="63500"/>
            <a:chOff x="3583" y="2029"/>
            <a:chExt cx="296" cy="40"/>
          </a:xfrm>
        </p:grpSpPr>
        <p:sp>
          <p:nvSpPr>
            <p:cNvPr id="21615" name="Line 97"/>
            <p:cNvSpPr>
              <a:spLocks noChangeShapeType="1"/>
            </p:cNvSpPr>
            <p:nvPr/>
          </p:nvSpPr>
          <p:spPr bwMode="auto">
            <a:xfrm flipV="1">
              <a:off x="3583" y="2029"/>
              <a:ext cx="29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1616" name="Line 97"/>
            <p:cNvSpPr>
              <a:spLocks noChangeShapeType="1"/>
            </p:cNvSpPr>
            <p:nvPr/>
          </p:nvSpPr>
          <p:spPr bwMode="auto">
            <a:xfrm flipV="1">
              <a:off x="3584" y="2069"/>
              <a:ext cx="29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21617" name="Line 113"/>
          <p:cNvSpPr>
            <a:spLocks noChangeShapeType="1"/>
          </p:cNvSpPr>
          <p:nvPr/>
        </p:nvSpPr>
        <p:spPr bwMode="auto">
          <a:xfrm flipV="1">
            <a:off x="5731193" y="3294063"/>
            <a:ext cx="6667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21618" name="Freeform 114"/>
          <p:cNvSpPr/>
          <p:nvPr/>
        </p:nvSpPr>
        <p:spPr bwMode="auto">
          <a:xfrm flipV="1">
            <a:off x="5269230" y="3298825"/>
            <a:ext cx="385763" cy="7667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483"/>
              </a:cxn>
              <a:cxn ang="0">
                <a:pos x="243" y="483"/>
              </a:cxn>
            </a:cxnLst>
            <a:rect l="0" t="0" r="r" b="b"/>
            <a:pathLst>
              <a:path w="243" h="483">
                <a:moveTo>
                  <a:pt x="0" y="0"/>
                </a:moveTo>
                <a:lnTo>
                  <a:pt x="0" y="483"/>
                </a:lnTo>
                <a:lnTo>
                  <a:pt x="243" y="483"/>
                </a:lnTo>
              </a:path>
            </a:pathLst>
          </a:custGeom>
          <a:noFill/>
          <a:ln w="19050" cmpd="sng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21619" name="Line 115"/>
          <p:cNvSpPr>
            <a:spLocks noChangeShapeType="1"/>
          </p:cNvSpPr>
          <p:nvPr/>
        </p:nvSpPr>
        <p:spPr bwMode="auto">
          <a:xfrm flipH="1" flipV="1">
            <a:off x="4721543" y="4356100"/>
            <a:ext cx="1333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pt-BR"/>
          </a:p>
        </p:txBody>
      </p:sp>
      <p:grpSp>
        <p:nvGrpSpPr>
          <p:cNvPr id="21620" name="Group 116"/>
          <p:cNvGrpSpPr/>
          <p:nvPr/>
        </p:nvGrpSpPr>
        <p:grpSpPr bwMode="auto">
          <a:xfrm rot="10800000" flipV="1">
            <a:off x="6920230" y="4194175"/>
            <a:ext cx="469900" cy="63500"/>
            <a:chOff x="3583" y="2029"/>
            <a:chExt cx="296" cy="40"/>
          </a:xfrm>
        </p:grpSpPr>
        <p:sp>
          <p:nvSpPr>
            <p:cNvPr id="21621" name="Line 97"/>
            <p:cNvSpPr>
              <a:spLocks noChangeShapeType="1"/>
            </p:cNvSpPr>
            <p:nvPr/>
          </p:nvSpPr>
          <p:spPr bwMode="auto">
            <a:xfrm flipV="1">
              <a:off x="3583" y="2029"/>
              <a:ext cx="29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1622" name="Line 97"/>
            <p:cNvSpPr>
              <a:spLocks noChangeShapeType="1"/>
            </p:cNvSpPr>
            <p:nvPr/>
          </p:nvSpPr>
          <p:spPr bwMode="auto">
            <a:xfrm flipV="1">
              <a:off x="3584" y="2069"/>
              <a:ext cx="29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21623" name="Freeform 119"/>
          <p:cNvSpPr/>
          <p:nvPr/>
        </p:nvSpPr>
        <p:spPr bwMode="auto">
          <a:xfrm>
            <a:off x="6402705" y="3289300"/>
            <a:ext cx="752475" cy="9001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74" y="0"/>
              </a:cxn>
              <a:cxn ang="0">
                <a:pos x="474" y="393"/>
              </a:cxn>
            </a:cxnLst>
            <a:rect l="0" t="0" r="r" b="b"/>
            <a:pathLst>
              <a:path w="474" h="393">
                <a:moveTo>
                  <a:pt x="0" y="0"/>
                </a:moveTo>
                <a:lnTo>
                  <a:pt x="474" y="0"/>
                </a:lnTo>
                <a:lnTo>
                  <a:pt x="474" y="393"/>
                </a:lnTo>
              </a:path>
            </a:pathLst>
          </a:custGeom>
          <a:noFill/>
          <a:ln w="19050" cmpd="sng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21624" name="Oval 123"/>
          <p:cNvSpPr>
            <a:spLocks noChangeArrowheads="1"/>
          </p:cNvSpPr>
          <p:nvPr/>
        </p:nvSpPr>
        <p:spPr bwMode="auto">
          <a:xfrm flipV="1">
            <a:off x="6350318" y="3252788"/>
            <a:ext cx="85725" cy="88900"/>
          </a:xfrm>
          <a:prstGeom prst="ellipse">
            <a:avLst/>
          </a:prstGeom>
          <a:solidFill>
            <a:schemeClr val="tx1"/>
          </a:solidFill>
          <a:ln w="19050" algn="ctr">
            <a:solidFill>
              <a:schemeClr val="tx1"/>
            </a:solidFill>
            <a:round/>
          </a:ln>
        </p:spPr>
        <p:txBody>
          <a:bodyPr rot="10800000" wrap="none" anchor="ctr"/>
          <a:lstStyle/>
          <a:p>
            <a:endParaRPr lang="en-US">
              <a:latin typeface="Calibri" panose="020F0502020204030204" pitchFamily="34" charset="0"/>
            </a:endParaRPr>
          </a:p>
        </p:txBody>
      </p:sp>
      <p:grpSp>
        <p:nvGrpSpPr>
          <p:cNvPr id="21626" name="Group 147"/>
          <p:cNvGrpSpPr/>
          <p:nvPr/>
        </p:nvGrpSpPr>
        <p:grpSpPr bwMode="auto">
          <a:xfrm flipV="1">
            <a:off x="4721543" y="4059238"/>
            <a:ext cx="544512" cy="598487"/>
            <a:chOff x="2834" y="2568"/>
            <a:chExt cx="318" cy="272"/>
          </a:xfrm>
        </p:grpSpPr>
        <p:sp>
          <p:nvSpPr>
            <p:cNvPr id="21627" name="Line 82"/>
            <p:cNvSpPr>
              <a:spLocks noChangeShapeType="1"/>
            </p:cNvSpPr>
            <p:nvPr/>
          </p:nvSpPr>
          <p:spPr bwMode="auto">
            <a:xfrm>
              <a:off x="2970" y="2568"/>
              <a:ext cx="0" cy="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1628" name="Line 83"/>
            <p:cNvSpPr>
              <a:spLocks noChangeShapeType="1"/>
            </p:cNvSpPr>
            <p:nvPr/>
          </p:nvSpPr>
          <p:spPr bwMode="auto">
            <a:xfrm>
              <a:off x="2993" y="2568"/>
              <a:ext cx="0" cy="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1629" name="Line 84"/>
            <p:cNvSpPr>
              <a:spLocks noChangeShapeType="1"/>
            </p:cNvSpPr>
            <p:nvPr/>
          </p:nvSpPr>
          <p:spPr bwMode="auto">
            <a:xfrm>
              <a:off x="2993" y="2568"/>
              <a:ext cx="15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1630" name="Line 85"/>
            <p:cNvSpPr>
              <a:spLocks noChangeShapeType="1"/>
            </p:cNvSpPr>
            <p:nvPr/>
          </p:nvSpPr>
          <p:spPr bwMode="auto">
            <a:xfrm flipV="1">
              <a:off x="2993" y="2840"/>
              <a:ext cx="15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1631" name="Line 93"/>
            <p:cNvSpPr>
              <a:spLocks noChangeShapeType="1"/>
            </p:cNvSpPr>
            <p:nvPr/>
          </p:nvSpPr>
          <p:spPr bwMode="auto">
            <a:xfrm flipH="1">
              <a:off x="2834" y="2704"/>
              <a:ext cx="1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21632" name="Group 207"/>
          <p:cNvGrpSpPr/>
          <p:nvPr/>
        </p:nvGrpSpPr>
        <p:grpSpPr bwMode="auto">
          <a:xfrm flipH="1" flipV="1">
            <a:off x="3718243" y="2560638"/>
            <a:ext cx="504825" cy="531812"/>
            <a:chOff x="680" y="1344"/>
            <a:chExt cx="272" cy="272"/>
          </a:xfrm>
        </p:grpSpPr>
        <p:sp>
          <p:nvSpPr>
            <p:cNvPr id="21633" name="Line 82"/>
            <p:cNvSpPr>
              <a:spLocks noChangeShapeType="1"/>
            </p:cNvSpPr>
            <p:nvPr/>
          </p:nvSpPr>
          <p:spPr bwMode="auto">
            <a:xfrm>
              <a:off x="771" y="1344"/>
              <a:ext cx="0" cy="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1634" name="Line 83"/>
            <p:cNvSpPr>
              <a:spLocks noChangeShapeType="1"/>
            </p:cNvSpPr>
            <p:nvPr/>
          </p:nvSpPr>
          <p:spPr bwMode="auto">
            <a:xfrm>
              <a:off x="794" y="1344"/>
              <a:ext cx="0" cy="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1635" name="Line 84"/>
            <p:cNvSpPr>
              <a:spLocks noChangeShapeType="1"/>
            </p:cNvSpPr>
            <p:nvPr/>
          </p:nvSpPr>
          <p:spPr bwMode="auto">
            <a:xfrm>
              <a:off x="794" y="1344"/>
              <a:ext cx="15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1636" name="Line 85"/>
            <p:cNvSpPr>
              <a:spLocks noChangeShapeType="1"/>
            </p:cNvSpPr>
            <p:nvPr/>
          </p:nvSpPr>
          <p:spPr bwMode="auto">
            <a:xfrm flipV="1">
              <a:off x="794" y="1616"/>
              <a:ext cx="15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1637" name="Line 93"/>
            <p:cNvSpPr>
              <a:spLocks noChangeShapeType="1"/>
            </p:cNvSpPr>
            <p:nvPr/>
          </p:nvSpPr>
          <p:spPr bwMode="auto">
            <a:xfrm flipH="1">
              <a:off x="680" y="1480"/>
              <a:ext cx="9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1638" name="Oval 145"/>
            <p:cNvSpPr>
              <a:spLocks noChangeArrowheads="1"/>
            </p:cNvSpPr>
            <p:nvPr/>
          </p:nvSpPr>
          <p:spPr bwMode="auto">
            <a:xfrm>
              <a:off x="725" y="1457"/>
              <a:ext cx="44" cy="46"/>
            </a:xfrm>
            <a:prstGeom prst="ellipse">
              <a:avLst/>
            </a:prstGeom>
            <a:solidFill>
              <a:schemeClr val="bg1"/>
            </a:solidFill>
            <a:ln w="19050" algn="ctr">
              <a:solidFill>
                <a:schemeClr val="tx1"/>
              </a:solidFill>
              <a:round/>
            </a:ln>
          </p:spPr>
          <p:txBody>
            <a:bodyPr rot="10800000" wrap="none" anchor="ctr"/>
            <a:lstStyle/>
            <a:p>
              <a:endParaRPr lang="en-US">
                <a:latin typeface="Calibri" panose="020F0502020204030204" pitchFamily="34" charset="0"/>
              </a:endParaRPr>
            </a:p>
          </p:txBody>
        </p:sp>
      </p:grpSp>
      <p:grpSp>
        <p:nvGrpSpPr>
          <p:cNvPr id="21639" name="Group 147"/>
          <p:cNvGrpSpPr/>
          <p:nvPr/>
        </p:nvGrpSpPr>
        <p:grpSpPr bwMode="auto">
          <a:xfrm flipV="1">
            <a:off x="5842318" y="5360988"/>
            <a:ext cx="544512" cy="598487"/>
            <a:chOff x="2834" y="2568"/>
            <a:chExt cx="318" cy="272"/>
          </a:xfrm>
        </p:grpSpPr>
        <p:sp>
          <p:nvSpPr>
            <p:cNvPr id="21640" name="Line 82"/>
            <p:cNvSpPr>
              <a:spLocks noChangeShapeType="1"/>
            </p:cNvSpPr>
            <p:nvPr/>
          </p:nvSpPr>
          <p:spPr bwMode="auto">
            <a:xfrm>
              <a:off x="2970" y="2568"/>
              <a:ext cx="0" cy="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1641" name="Line 83"/>
            <p:cNvSpPr>
              <a:spLocks noChangeShapeType="1"/>
            </p:cNvSpPr>
            <p:nvPr/>
          </p:nvSpPr>
          <p:spPr bwMode="auto">
            <a:xfrm>
              <a:off x="2993" y="2568"/>
              <a:ext cx="0" cy="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1642" name="Line 84"/>
            <p:cNvSpPr>
              <a:spLocks noChangeShapeType="1"/>
            </p:cNvSpPr>
            <p:nvPr/>
          </p:nvSpPr>
          <p:spPr bwMode="auto">
            <a:xfrm>
              <a:off x="2993" y="2568"/>
              <a:ext cx="15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1643" name="Line 85"/>
            <p:cNvSpPr>
              <a:spLocks noChangeShapeType="1"/>
            </p:cNvSpPr>
            <p:nvPr/>
          </p:nvSpPr>
          <p:spPr bwMode="auto">
            <a:xfrm flipV="1">
              <a:off x="2993" y="2840"/>
              <a:ext cx="15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1644" name="Line 93"/>
            <p:cNvSpPr>
              <a:spLocks noChangeShapeType="1"/>
            </p:cNvSpPr>
            <p:nvPr/>
          </p:nvSpPr>
          <p:spPr bwMode="auto">
            <a:xfrm flipH="1">
              <a:off x="2834" y="2704"/>
              <a:ext cx="1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21645" name="Group 147"/>
          <p:cNvGrpSpPr/>
          <p:nvPr/>
        </p:nvGrpSpPr>
        <p:grpSpPr bwMode="auto">
          <a:xfrm flipV="1">
            <a:off x="3194368" y="5389563"/>
            <a:ext cx="544512" cy="598487"/>
            <a:chOff x="2834" y="2568"/>
            <a:chExt cx="318" cy="272"/>
          </a:xfrm>
        </p:grpSpPr>
        <p:sp>
          <p:nvSpPr>
            <p:cNvPr id="21646" name="Line 82"/>
            <p:cNvSpPr>
              <a:spLocks noChangeShapeType="1"/>
            </p:cNvSpPr>
            <p:nvPr/>
          </p:nvSpPr>
          <p:spPr bwMode="auto">
            <a:xfrm>
              <a:off x="2970" y="2568"/>
              <a:ext cx="0" cy="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1647" name="Line 83"/>
            <p:cNvSpPr>
              <a:spLocks noChangeShapeType="1"/>
            </p:cNvSpPr>
            <p:nvPr/>
          </p:nvSpPr>
          <p:spPr bwMode="auto">
            <a:xfrm>
              <a:off x="2993" y="2568"/>
              <a:ext cx="0" cy="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1648" name="Line 84"/>
            <p:cNvSpPr>
              <a:spLocks noChangeShapeType="1"/>
            </p:cNvSpPr>
            <p:nvPr/>
          </p:nvSpPr>
          <p:spPr bwMode="auto">
            <a:xfrm>
              <a:off x="2993" y="2568"/>
              <a:ext cx="15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1649" name="Line 85"/>
            <p:cNvSpPr>
              <a:spLocks noChangeShapeType="1"/>
            </p:cNvSpPr>
            <p:nvPr/>
          </p:nvSpPr>
          <p:spPr bwMode="auto">
            <a:xfrm flipV="1">
              <a:off x="2993" y="2840"/>
              <a:ext cx="15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1650" name="Line 93"/>
            <p:cNvSpPr>
              <a:spLocks noChangeShapeType="1"/>
            </p:cNvSpPr>
            <p:nvPr/>
          </p:nvSpPr>
          <p:spPr bwMode="auto">
            <a:xfrm flipH="1">
              <a:off x="2834" y="2704"/>
              <a:ext cx="1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21651" name="Group 147"/>
          <p:cNvGrpSpPr/>
          <p:nvPr/>
        </p:nvGrpSpPr>
        <p:grpSpPr bwMode="auto">
          <a:xfrm flipH="1" flipV="1">
            <a:off x="2327593" y="5389563"/>
            <a:ext cx="544512" cy="598487"/>
            <a:chOff x="2834" y="2568"/>
            <a:chExt cx="318" cy="272"/>
          </a:xfrm>
        </p:grpSpPr>
        <p:sp>
          <p:nvSpPr>
            <p:cNvPr id="21652" name="Line 82"/>
            <p:cNvSpPr>
              <a:spLocks noChangeShapeType="1"/>
            </p:cNvSpPr>
            <p:nvPr/>
          </p:nvSpPr>
          <p:spPr bwMode="auto">
            <a:xfrm>
              <a:off x="2970" y="2568"/>
              <a:ext cx="0" cy="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1653" name="Line 83"/>
            <p:cNvSpPr>
              <a:spLocks noChangeShapeType="1"/>
            </p:cNvSpPr>
            <p:nvPr/>
          </p:nvSpPr>
          <p:spPr bwMode="auto">
            <a:xfrm>
              <a:off x="2993" y="2568"/>
              <a:ext cx="0" cy="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1654" name="Line 84"/>
            <p:cNvSpPr>
              <a:spLocks noChangeShapeType="1"/>
            </p:cNvSpPr>
            <p:nvPr/>
          </p:nvSpPr>
          <p:spPr bwMode="auto">
            <a:xfrm>
              <a:off x="2993" y="2568"/>
              <a:ext cx="15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1655" name="Line 85"/>
            <p:cNvSpPr>
              <a:spLocks noChangeShapeType="1"/>
            </p:cNvSpPr>
            <p:nvPr/>
          </p:nvSpPr>
          <p:spPr bwMode="auto">
            <a:xfrm flipV="1">
              <a:off x="2993" y="2840"/>
              <a:ext cx="15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1656" name="Line 93"/>
            <p:cNvSpPr>
              <a:spLocks noChangeShapeType="1"/>
            </p:cNvSpPr>
            <p:nvPr/>
          </p:nvSpPr>
          <p:spPr bwMode="auto">
            <a:xfrm flipH="1">
              <a:off x="2834" y="2704"/>
              <a:ext cx="1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21657" name="Group 207"/>
          <p:cNvGrpSpPr/>
          <p:nvPr/>
        </p:nvGrpSpPr>
        <p:grpSpPr bwMode="auto">
          <a:xfrm flipH="1" flipV="1">
            <a:off x="1229043" y="871538"/>
            <a:ext cx="504825" cy="531812"/>
            <a:chOff x="680" y="1344"/>
            <a:chExt cx="272" cy="272"/>
          </a:xfrm>
        </p:grpSpPr>
        <p:sp>
          <p:nvSpPr>
            <p:cNvPr id="21658" name="Line 82"/>
            <p:cNvSpPr>
              <a:spLocks noChangeShapeType="1"/>
            </p:cNvSpPr>
            <p:nvPr/>
          </p:nvSpPr>
          <p:spPr bwMode="auto">
            <a:xfrm>
              <a:off x="771" y="1344"/>
              <a:ext cx="0" cy="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1659" name="Line 83"/>
            <p:cNvSpPr>
              <a:spLocks noChangeShapeType="1"/>
            </p:cNvSpPr>
            <p:nvPr/>
          </p:nvSpPr>
          <p:spPr bwMode="auto">
            <a:xfrm>
              <a:off x="794" y="1344"/>
              <a:ext cx="0" cy="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1660" name="Line 84"/>
            <p:cNvSpPr>
              <a:spLocks noChangeShapeType="1"/>
            </p:cNvSpPr>
            <p:nvPr/>
          </p:nvSpPr>
          <p:spPr bwMode="auto">
            <a:xfrm>
              <a:off x="794" y="1344"/>
              <a:ext cx="15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1661" name="Line 85"/>
            <p:cNvSpPr>
              <a:spLocks noChangeShapeType="1"/>
            </p:cNvSpPr>
            <p:nvPr/>
          </p:nvSpPr>
          <p:spPr bwMode="auto">
            <a:xfrm flipV="1">
              <a:off x="794" y="1616"/>
              <a:ext cx="15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1662" name="Line 93"/>
            <p:cNvSpPr>
              <a:spLocks noChangeShapeType="1"/>
            </p:cNvSpPr>
            <p:nvPr/>
          </p:nvSpPr>
          <p:spPr bwMode="auto">
            <a:xfrm flipH="1">
              <a:off x="680" y="1480"/>
              <a:ext cx="9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1663" name="Oval 145"/>
            <p:cNvSpPr>
              <a:spLocks noChangeArrowheads="1"/>
            </p:cNvSpPr>
            <p:nvPr/>
          </p:nvSpPr>
          <p:spPr bwMode="auto">
            <a:xfrm>
              <a:off x="725" y="1457"/>
              <a:ext cx="44" cy="46"/>
            </a:xfrm>
            <a:prstGeom prst="ellipse">
              <a:avLst/>
            </a:prstGeom>
            <a:solidFill>
              <a:schemeClr val="bg1"/>
            </a:solidFill>
            <a:ln w="19050" algn="ctr">
              <a:solidFill>
                <a:schemeClr val="tx1"/>
              </a:solidFill>
              <a:round/>
            </a:ln>
          </p:spPr>
          <p:txBody>
            <a:bodyPr rot="10800000" wrap="none" anchor="ctr"/>
            <a:lstStyle/>
            <a:p>
              <a:endParaRPr lang="en-US">
                <a:latin typeface="Calibri" panose="020F0502020204030204" pitchFamily="34" charset="0"/>
              </a:endParaRPr>
            </a:p>
          </p:txBody>
        </p:sp>
      </p:grpSp>
      <p:grpSp>
        <p:nvGrpSpPr>
          <p:cNvPr id="21664" name="Group 207"/>
          <p:cNvGrpSpPr/>
          <p:nvPr/>
        </p:nvGrpSpPr>
        <p:grpSpPr bwMode="auto">
          <a:xfrm flipV="1">
            <a:off x="2495868" y="871538"/>
            <a:ext cx="504825" cy="531812"/>
            <a:chOff x="680" y="1344"/>
            <a:chExt cx="272" cy="272"/>
          </a:xfrm>
        </p:grpSpPr>
        <p:sp>
          <p:nvSpPr>
            <p:cNvPr id="21665" name="Line 82"/>
            <p:cNvSpPr>
              <a:spLocks noChangeShapeType="1"/>
            </p:cNvSpPr>
            <p:nvPr/>
          </p:nvSpPr>
          <p:spPr bwMode="auto">
            <a:xfrm>
              <a:off x="771" y="1344"/>
              <a:ext cx="0" cy="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1666" name="Line 83"/>
            <p:cNvSpPr>
              <a:spLocks noChangeShapeType="1"/>
            </p:cNvSpPr>
            <p:nvPr/>
          </p:nvSpPr>
          <p:spPr bwMode="auto">
            <a:xfrm>
              <a:off x="794" y="1344"/>
              <a:ext cx="0" cy="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1667" name="Line 84"/>
            <p:cNvSpPr>
              <a:spLocks noChangeShapeType="1"/>
            </p:cNvSpPr>
            <p:nvPr/>
          </p:nvSpPr>
          <p:spPr bwMode="auto">
            <a:xfrm>
              <a:off x="794" y="1344"/>
              <a:ext cx="15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1668" name="Line 85"/>
            <p:cNvSpPr>
              <a:spLocks noChangeShapeType="1"/>
            </p:cNvSpPr>
            <p:nvPr/>
          </p:nvSpPr>
          <p:spPr bwMode="auto">
            <a:xfrm flipV="1">
              <a:off x="794" y="1616"/>
              <a:ext cx="15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1669" name="Line 93"/>
            <p:cNvSpPr>
              <a:spLocks noChangeShapeType="1"/>
            </p:cNvSpPr>
            <p:nvPr/>
          </p:nvSpPr>
          <p:spPr bwMode="auto">
            <a:xfrm flipH="1">
              <a:off x="680" y="1480"/>
              <a:ext cx="9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1670" name="Oval 145"/>
            <p:cNvSpPr>
              <a:spLocks noChangeArrowheads="1"/>
            </p:cNvSpPr>
            <p:nvPr/>
          </p:nvSpPr>
          <p:spPr bwMode="auto">
            <a:xfrm>
              <a:off x="725" y="1457"/>
              <a:ext cx="44" cy="46"/>
            </a:xfrm>
            <a:prstGeom prst="ellipse">
              <a:avLst/>
            </a:prstGeom>
            <a:solidFill>
              <a:schemeClr val="bg1"/>
            </a:solidFill>
            <a:ln w="19050" algn="ctr">
              <a:solidFill>
                <a:schemeClr val="tx1"/>
              </a:solidFill>
              <a:round/>
            </a:ln>
          </p:spPr>
          <p:txBody>
            <a:bodyPr rot="10800000" wrap="none" anchor="ctr"/>
            <a:lstStyle/>
            <a:p>
              <a:endParaRPr lang="en-US">
                <a:latin typeface="Calibri" panose="020F0502020204030204" pitchFamily="34" charset="0"/>
              </a:endParaRPr>
            </a:p>
          </p:txBody>
        </p:sp>
      </p:grpSp>
      <p:grpSp>
        <p:nvGrpSpPr>
          <p:cNvPr id="21671" name="Group 207"/>
          <p:cNvGrpSpPr/>
          <p:nvPr/>
        </p:nvGrpSpPr>
        <p:grpSpPr bwMode="auto">
          <a:xfrm flipV="1">
            <a:off x="5877243" y="871538"/>
            <a:ext cx="504825" cy="531812"/>
            <a:chOff x="680" y="1344"/>
            <a:chExt cx="272" cy="272"/>
          </a:xfrm>
        </p:grpSpPr>
        <p:sp>
          <p:nvSpPr>
            <p:cNvPr id="21672" name="Line 82"/>
            <p:cNvSpPr>
              <a:spLocks noChangeShapeType="1"/>
            </p:cNvSpPr>
            <p:nvPr/>
          </p:nvSpPr>
          <p:spPr bwMode="auto">
            <a:xfrm>
              <a:off x="771" y="1344"/>
              <a:ext cx="0" cy="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1673" name="Line 83"/>
            <p:cNvSpPr>
              <a:spLocks noChangeShapeType="1"/>
            </p:cNvSpPr>
            <p:nvPr/>
          </p:nvSpPr>
          <p:spPr bwMode="auto">
            <a:xfrm>
              <a:off x="794" y="1344"/>
              <a:ext cx="0" cy="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1674" name="Line 84"/>
            <p:cNvSpPr>
              <a:spLocks noChangeShapeType="1"/>
            </p:cNvSpPr>
            <p:nvPr/>
          </p:nvSpPr>
          <p:spPr bwMode="auto">
            <a:xfrm>
              <a:off x="794" y="1344"/>
              <a:ext cx="15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1675" name="Line 85"/>
            <p:cNvSpPr>
              <a:spLocks noChangeShapeType="1"/>
            </p:cNvSpPr>
            <p:nvPr/>
          </p:nvSpPr>
          <p:spPr bwMode="auto">
            <a:xfrm flipV="1">
              <a:off x="794" y="1616"/>
              <a:ext cx="15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1676" name="Line 93"/>
            <p:cNvSpPr>
              <a:spLocks noChangeShapeType="1"/>
            </p:cNvSpPr>
            <p:nvPr/>
          </p:nvSpPr>
          <p:spPr bwMode="auto">
            <a:xfrm flipH="1">
              <a:off x="680" y="1480"/>
              <a:ext cx="9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1677" name="Oval 145"/>
            <p:cNvSpPr>
              <a:spLocks noChangeArrowheads="1"/>
            </p:cNvSpPr>
            <p:nvPr/>
          </p:nvSpPr>
          <p:spPr bwMode="auto">
            <a:xfrm>
              <a:off x="725" y="1457"/>
              <a:ext cx="44" cy="46"/>
            </a:xfrm>
            <a:prstGeom prst="ellipse">
              <a:avLst/>
            </a:prstGeom>
            <a:solidFill>
              <a:schemeClr val="bg1"/>
            </a:solidFill>
            <a:ln w="19050" algn="ctr">
              <a:solidFill>
                <a:schemeClr val="tx1"/>
              </a:solidFill>
              <a:round/>
            </a:ln>
          </p:spPr>
          <p:txBody>
            <a:bodyPr rot="10800000" wrap="none" anchor="ctr"/>
            <a:lstStyle/>
            <a:p>
              <a:endParaRPr lang="en-US">
                <a:latin typeface="Calibri" panose="020F0502020204030204" pitchFamily="34" charset="0"/>
              </a:endParaRPr>
            </a:p>
          </p:txBody>
        </p:sp>
      </p:grpSp>
      <p:sp>
        <p:nvSpPr>
          <p:cNvPr id="21678" name="Rectangle 178"/>
          <p:cNvSpPr>
            <a:spLocks noChangeArrowheads="1"/>
          </p:cNvSpPr>
          <p:nvPr/>
        </p:nvSpPr>
        <p:spPr bwMode="auto">
          <a:xfrm>
            <a:off x="4351655" y="6246813"/>
            <a:ext cx="909638" cy="396875"/>
          </a:xfrm>
          <a:prstGeom prst="rect">
            <a:avLst/>
          </a:prstGeom>
          <a:noFill/>
          <a:ln w="19050">
            <a:noFill/>
            <a:miter lim="800000"/>
          </a:ln>
        </p:spPr>
        <p:txBody>
          <a:bodyPr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pt-BR" sz="2000" b="1">
                <a:latin typeface="Calibri" panose="020F0502020204030204" pitchFamily="34" charset="0"/>
              </a:rPr>
              <a:t>V</a:t>
            </a:r>
            <a:r>
              <a:rPr lang="pt-BR" sz="2000" b="1" baseline="-25000">
                <a:latin typeface="Calibri" panose="020F0502020204030204" pitchFamily="34" charset="0"/>
              </a:rPr>
              <a:t>SS</a:t>
            </a:r>
            <a:endParaRPr lang="pt-BR" sz="2000" b="1" baseline="-25000">
              <a:latin typeface="Calibri" panose="020F0502020204030204" pitchFamily="34" charset="0"/>
            </a:endParaRPr>
          </a:p>
        </p:txBody>
      </p:sp>
      <p:sp>
        <p:nvSpPr>
          <p:cNvPr id="132" name="Rectangle 223"/>
          <p:cNvSpPr>
            <a:spLocks noChangeArrowheads="1"/>
          </p:cNvSpPr>
          <p:nvPr/>
        </p:nvSpPr>
        <p:spPr bwMode="auto">
          <a:xfrm>
            <a:off x="4372928" y="5842318"/>
            <a:ext cx="1174432" cy="275590"/>
          </a:xfrm>
          <a:prstGeom prst="rect">
            <a:avLst/>
          </a:prstGeom>
          <a:noFill/>
          <a:ln w="19050">
            <a:noFill/>
            <a:miter lim="800000"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20000"/>
              </a:spcBef>
            </a:pPr>
            <a:r>
              <a:rPr lang="en-US" sz="1200" dirty="0" smtClean="0">
                <a:latin typeface="Calibri" panose="020F0502020204030204" pitchFamily="34" charset="0"/>
              </a:rPr>
              <a:t>(</a:t>
            </a:r>
            <a:r>
              <a:rPr lang="en-US" sz="1200" dirty="0" smtClean="0">
                <a:latin typeface="Calibri" panose="020F0502020204030204" pitchFamily="34" charset="0"/>
              </a:rPr>
              <a:t>x12):1</a:t>
            </a:r>
            <a:endParaRPr lang="pt-BR" sz="1200" baseline="-25000" dirty="0">
              <a:latin typeface="Calibri" panose="020F0502020204030204" pitchFamily="34" charset="0"/>
            </a:endParaRPr>
          </a:p>
        </p:txBody>
      </p:sp>
      <p:sp>
        <p:nvSpPr>
          <p:cNvPr id="18500" name="Line 86"/>
          <p:cNvSpPr>
            <a:spLocks noChangeShapeType="1"/>
          </p:cNvSpPr>
          <p:nvPr/>
        </p:nvSpPr>
        <p:spPr bwMode="auto">
          <a:xfrm>
            <a:off x="8363714" y="3299678"/>
            <a:ext cx="0" cy="1656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</p:spPr>
        <p:txBody>
          <a:bodyPr/>
          <a:p>
            <a:endParaRPr lang="pt-BR"/>
          </a:p>
        </p:txBody>
      </p:sp>
      <p:sp>
        <p:nvSpPr>
          <p:cNvPr id="2" name="Line 113"/>
          <p:cNvSpPr>
            <a:spLocks noChangeShapeType="1"/>
          </p:cNvSpPr>
          <p:nvPr/>
        </p:nvSpPr>
        <p:spPr bwMode="auto">
          <a:xfrm flipV="1">
            <a:off x="7154863" y="3294063"/>
            <a:ext cx="1224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</p:spPr>
        <p:txBody>
          <a:bodyPr/>
          <a:p>
            <a:endParaRPr lang="pt-BR"/>
          </a:p>
        </p:txBody>
      </p:sp>
      <p:sp>
        <p:nvSpPr>
          <p:cNvPr id="3" name="Line 113"/>
          <p:cNvSpPr>
            <a:spLocks noChangeShapeType="1"/>
          </p:cNvSpPr>
          <p:nvPr/>
        </p:nvSpPr>
        <p:spPr bwMode="auto">
          <a:xfrm flipV="1">
            <a:off x="7138988" y="4951413"/>
            <a:ext cx="1224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</p:spPr>
        <p:txBody>
          <a:bodyPr/>
          <a:p>
            <a:endParaRPr lang="pt-BR"/>
          </a:p>
        </p:txBody>
      </p:sp>
      <p:sp>
        <p:nvSpPr>
          <p:cNvPr id="18501" name="Rectangle 77"/>
          <p:cNvSpPr>
            <a:spLocks noChangeArrowheads="1"/>
          </p:cNvSpPr>
          <p:nvPr/>
        </p:nvSpPr>
        <p:spPr bwMode="auto">
          <a:xfrm>
            <a:off x="8292259" y="4019410"/>
            <a:ext cx="156055" cy="42767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</a:ln>
        </p:spPr>
        <p:txBody>
          <a:bodyPr wrap="none" anchor="ctr"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4" name="Rectangle 179"/>
          <p:cNvSpPr>
            <a:spLocks noChangeArrowheads="1"/>
          </p:cNvSpPr>
          <p:nvPr/>
        </p:nvSpPr>
        <p:spPr bwMode="auto">
          <a:xfrm>
            <a:off x="7012940" y="4446905"/>
            <a:ext cx="1419860" cy="337185"/>
          </a:xfrm>
          <a:prstGeom prst="rect">
            <a:avLst/>
          </a:prstGeom>
          <a:noFill/>
          <a:ln w="19050">
            <a:noFill/>
            <a:miter lim="800000"/>
          </a:ln>
        </p:spPr>
        <p:txBody>
          <a:bodyPr wrap="square">
            <a:spAutoFit/>
          </a:bodyPr>
          <a:p>
            <a:pPr algn="r"/>
            <a:r>
              <a:rPr lang="pt-BR" sz="1600">
                <a:latin typeface="Calibri" panose="020F0502020204030204" pitchFamily="34" charset="0"/>
              </a:rPr>
              <a:t>R</a:t>
            </a:r>
            <a:r>
              <a:rPr lang="pt-BR" sz="1600" baseline="-25000">
                <a:latin typeface="Calibri" panose="020F0502020204030204" pitchFamily="34" charset="0"/>
              </a:rPr>
              <a:t>L</a:t>
            </a:r>
            <a:r>
              <a:rPr lang="pt-BR" sz="1600">
                <a:latin typeface="Calibri" panose="020F0502020204030204" pitchFamily="34" charset="0"/>
              </a:rPr>
              <a:t>= M3*1Meg</a:t>
            </a:r>
            <a:endParaRPr lang="pt-BR" sz="160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33" name="Grupo 3"/>
          <p:cNvGrpSpPr/>
          <p:nvPr/>
        </p:nvGrpSpPr>
        <p:grpSpPr bwMode="auto">
          <a:xfrm>
            <a:off x="152400" y="468313"/>
            <a:ext cx="8839200" cy="5675312"/>
            <a:chOff x="-523607" y="620812"/>
            <a:chExt cx="7054582" cy="5245137"/>
          </a:xfrm>
        </p:grpSpPr>
        <p:sp>
          <p:nvSpPr>
            <p:cNvPr id="18434" name="Rectangle 154"/>
            <p:cNvSpPr>
              <a:spLocks noChangeArrowheads="1"/>
            </p:cNvSpPr>
            <p:nvPr/>
          </p:nvSpPr>
          <p:spPr bwMode="auto">
            <a:xfrm>
              <a:off x="5876935" y="3037623"/>
              <a:ext cx="654040" cy="27698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20000"/>
                </a:spcBef>
              </a:pPr>
              <a:r>
                <a:rPr lang="pt-BR" sz="1200">
                  <a:latin typeface="Calibri" panose="020F0502020204030204" pitchFamily="34" charset="0"/>
                </a:rPr>
                <a:t>I</a:t>
              </a:r>
              <a:r>
                <a:rPr lang="pt-BR" sz="1200" baseline="-25000">
                  <a:latin typeface="Calibri" panose="020F0502020204030204" pitchFamily="34" charset="0"/>
                </a:rPr>
                <a:t>CTAT</a:t>
              </a:r>
              <a:endParaRPr lang="pt-BR" sz="1200" baseline="-25000">
                <a:latin typeface="Calibri" panose="020F0502020204030204" pitchFamily="34" charset="0"/>
              </a:endParaRPr>
            </a:p>
          </p:txBody>
        </p:sp>
        <p:sp>
          <p:nvSpPr>
            <p:cNvPr id="18435" name="Rectangle 140"/>
            <p:cNvSpPr>
              <a:spLocks noChangeArrowheads="1"/>
            </p:cNvSpPr>
            <p:nvPr/>
          </p:nvSpPr>
          <p:spPr bwMode="auto">
            <a:xfrm>
              <a:off x="5986959" y="3505200"/>
              <a:ext cx="477831" cy="27699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20000"/>
                </a:spcBef>
              </a:pPr>
              <a:r>
                <a:rPr lang="en-US" sz="1200">
                  <a:latin typeface="Calibri" panose="020F0502020204030204" pitchFamily="34" charset="0"/>
                </a:rPr>
                <a:t>a</a:t>
              </a:r>
              <a:endParaRPr lang="pt-BR" sz="1200" baseline="-25000">
                <a:latin typeface="Calibri" panose="020F0502020204030204" pitchFamily="34" charset="0"/>
              </a:endParaRPr>
            </a:p>
          </p:txBody>
        </p:sp>
        <p:grpSp>
          <p:nvGrpSpPr>
            <p:cNvPr id="18436" name="Grupo 281"/>
            <p:cNvGrpSpPr/>
            <p:nvPr/>
          </p:nvGrpSpPr>
          <p:grpSpPr bwMode="auto">
            <a:xfrm>
              <a:off x="-523607" y="620812"/>
              <a:ext cx="6810107" cy="5245137"/>
              <a:chOff x="623031" y="836712"/>
              <a:chExt cx="7898880" cy="5245137"/>
            </a:xfrm>
          </p:grpSpPr>
          <p:sp>
            <p:nvSpPr>
              <p:cNvPr id="18437" name="Line 60"/>
              <p:cNvSpPr>
                <a:spLocks noChangeShapeType="1"/>
              </p:cNvSpPr>
              <p:nvPr/>
            </p:nvSpPr>
            <p:spPr bwMode="auto">
              <a:xfrm flipV="1">
                <a:off x="4038106" y="1181082"/>
                <a:ext cx="0" cy="98101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8438" name="Line 61"/>
              <p:cNvSpPr>
                <a:spLocks noChangeShapeType="1"/>
              </p:cNvSpPr>
              <p:nvPr/>
            </p:nvSpPr>
            <p:spPr bwMode="auto">
              <a:xfrm flipV="1">
                <a:off x="5201394" y="1181081"/>
                <a:ext cx="0" cy="97531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8439" name="Line 84"/>
              <p:cNvSpPr>
                <a:spLocks noChangeShapeType="1"/>
              </p:cNvSpPr>
              <p:nvPr/>
            </p:nvSpPr>
            <p:spPr bwMode="auto">
              <a:xfrm rot="10800000">
                <a:off x="4666415" y="2377978"/>
                <a:ext cx="0" cy="53971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pt-BR"/>
              </a:p>
            </p:txBody>
          </p:sp>
          <p:grpSp>
            <p:nvGrpSpPr>
              <p:cNvPr id="18440" name="Group 93"/>
              <p:cNvGrpSpPr/>
              <p:nvPr/>
            </p:nvGrpSpPr>
            <p:grpSpPr bwMode="auto">
              <a:xfrm flipH="1">
                <a:off x="4055236" y="2165468"/>
                <a:ext cx="503231" cy="431772"/>
                <a:chOff x="5039234" y="4977172"/>
                <a:chExt cx="503606" cy="432048"/>
              </a:xfrm>
            </p:grpSpPr>
            <p:sp>
              <p:nvSpPr>
                <p:cNvPr id="18674" name="Line 82"/>
                <p:cNvSpPr>
                  <a:spLocks noChangeShapeType="1"/>
                </p:cNvSpPr>
                <p:nvPr/>
              </p:nvSpPr>
              <p:spPr bwMode="auto">
                <a:xfrm>
                  <a:off x="5255952" y="4977172"/>
                  <a:ext cx="0" cy="43180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8675" name="Line 83"/>
                <p:cNvSpPr>
                  <a:spLocks noChangeShapeType="1"/>
                </p:cNvSpPr>
                <p:nvPr/>
              </p:nvSpPr>
              <p:spPr bwMode="auto">
                <a:xfrm flipH="1">
                  <a:off x="5290812" y="4977172"/>
                  <a:ext cx="1" cy="4320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8676" name="Line 84"/>
                <p:cNvSpPr>
                  <a:spLocks noChangeShapeType="1"/>
                </p:cNvSpPr>
                <p:nvPr/>
              </p:nvSpPr>
              <p:spPr bwMode="auto">
                <a:xfrm>
                  <a:off x="5290813" y="4977172"/>
                  <a:ext cx="252027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8677" name="Line 85"/>
                <p:cNvSpPr>
                  <a:spLocks noChangeShapeType="1"/>
                </p:cNvSpPr>
                <p:nvPr/>
              </p:nvSpPr>
              <p:spPr bwMode="auto">
                <a:xfrm flipV="1">
                  <a:off x="5290813" y="5409220"/>
                  <a:ext cx="252027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8678" name="Line 93"/>
                <p:cNvSpPr>
                  <a:spLocks noChangeShapeType="1"/>
                </p:cNvSpPr>
                <p:nvPr/>
              </p:nvSpPr>
              <p:spPr bwMode="auto">
                <a:xfrm flipH="1">
                  <a:off x="5039234" y="5193196"/>
                  <a:ext cx="21602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8679" name="Oval 145"/>
                <p:cNvSpPr>
                  <a:spLocks noChangeArrowheads="1"/>
                </p:cNvSpPr>
                <p:nvPr/>
              </p:nvSpPr>
              <p:spPr bwMode="auto">
                <a:xfrm>
                  <a:off x="5184068" y="5157192"/>
                  <a:ext cx="68771" cy="72008"/>
                </a:xfrm>
                <a:prstGeom prst="ellipse">
                  <a:avLst/>
                </a:prstGeom>
                <a:solidFill>
                  <a:schemeClr val="bg1"/>
                </a:solidFill>
                <a:ln w="9525" algn="ctr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en-US">
                    <a:latin typeface="Calibri" panose="020F0502020204030204" pitchFamily="34" charset="0"/>
                  </a:endParaRPr>
                </a:p>
              </p:txBody>
            </p:sp>
          </p:grpSp>
          <p:grpSp>
            <p:nvGrpSpPr>
              <p:cNvPr id="18441" name="Group 107"/>
              <p:cNvGrpSpPr/>
              <p:nvPr/>
            </p:nvGrpSpPr>
            <p:grpSpPr bwMode="auto">
              <a:xfrm>
                <a:off x="4702926" y="2165468"/>
                <a:ext cx="503231" cy="431772"/>
                <a:chOff x="5040052" y="4977172"/>
                <a:chExt cx="504507" cy="432048"/>
              </a:xfrm>
            </p:grpSpPr>
            <p:sp>
              <p:nvSpPr>
                <p:cNvPr id="18668" name="Line 82"/>
                <p:cNvSpPr>
                  <a:spLocks noChangeShapeType="1"/>
                </p:cNvSpPr>
                <p:nvPr/>
              </p:nvSpPr>
              <p:spPr bwMode="auto">
                <a:xfrm>
                  <a:off x="5255952" y="4977172"/>
                  <a:ext cx="0" cy="43180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8669" name="Line 83"/>
                <p:cNvSpPr>
                  <a:spLocks noChangeShapeType="1"/>
                </p:cNvSpPr>
                <p:nvPr/>
              </p:nvSpPr>
              <p:spPr bwMode="auto">
                <a:xfrm>
                  <a:off x="5292532" y="4977172"/>
                  <a:ext cx="0" cy="4320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8670" name="Line 84"/>
                <p:cNvSpPr>
                  <a:spLocks noChangeShapeType="1"/>
                </p:cNvSpPr>
                <p:nvPr/>
              </p:nvSpPr>
              <p:spPr bwMode="auto">
                <a:xfrm>
                  <a:off x="5292531" y="4977172"/>
                  <a:ext cx="2520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8671" name="Line 85"/>
                <p:cNvSpPr>
                  <a:spLocks noChangeShapeType="1"/>
                </p:cNvSpPr>
                <p:nvPr/>
              </p:nvSpPr>
              <p:spPr bwMode="auto">
                <a:xfrm flipV="1">
                  <a:off x="5292531" y="5409220"/>
                  <a:ext cx="2520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8672" name="Line 93"/>
                <p:cNvSpPr>
                  <a:spLocks noChangeShapeType="1"/>
                </p:cNvSpPr>
                <p:nvPr/>
              </p:nvSpPr>
              <p:spPr bwMode="auto">
                <a:xfrm flipH="1">
                  <a:off x="5040052" y="5193196"/>
                  <a:ext cx="21602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8673" name="Oval 145"/>
                <p:cNvSpPr>
                  <a:spLocks noChangeArrowheads="1"/>
                </p:cNvSpPr>
                <p:nvPr/>
              </p:nvSpPr>
              <p:spPr bwMode="auto">
                <a:xfrm>
                  <a:off x="5184068" y="5157192"/>
                  <a:ext cx="68771" cy="72008"/>
                </a:xfrm>
                <a:prstGeom prst="ellipse">
                  <a:avLst/>
                </a:prstGeom>
                <a:solidFill>
                  <a:schemeClr val="bg1"/>
                </a:solidFill>
                <a:ln w="9525" algn="ctr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en-US">
                    <a:latin typeface="Calibri" panose="020F0502020204030204" pitchFamily="34" charset="0"/>
                  </a:endParaRPr>
                </a:p>
              </p:txBody>
            </p:sp>
          </p:grpSp>
          <p:sp>
            <p:nvSpPr>
              <p:cNvPr id="18442" name="Oval 41"/>
              <p:cNvSpPr>
                <a:spLocks noChangeArrowheads="1"/>
              </p:cNvSpPr>
              <p:nvPr/>
            </p:nvSpPr>
            <p:spPr bwMode="auto">
              <a:xfrm>
                <a:off x="5172819" y="2882770"/>
                <a:ext cx="71437" cy="71432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18443" name="Oval 42"/>
              <p:cNvSpPr>
                <a:spLocks noChangeArrowheads="1"/>
              </p:cNvSpPr>
              <p:nvPr/>
            </p:nvSpPr>
            <p:spPr bwMode="auto">
              <a:xfrm>
                <a:off x="4631490" y="2343055"/>
                <a:ext cx="71436" cy="71432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18444" name="Line 60"/>
              <p:cNvSpPr>
                <a:spLocks noChangeShapeType="1"/>
              </p:cNvSpPr>
              <p:nvPr/>
            </p:nvSpPr>
            <p:spPr bwMode="auto">
              <a:xfrm flipV="1">
                <a:off x="6037994" y="1181081"/>
                <a:ext cx="0" cy="96831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pt-BR"/>
              </a:p>
            </p:txBody>
          </p:sp>
          <p:grpSp>
            <p:nvGrpSpPr>
              <p:cNvPr id="18445" name="Group 93"/>
              <p:cNvGrpSpPr/>
              <p:nvPr/>
            </p:nvGrpSpPr>
            <p:grpSpPr bwMode="auto">
              <a:xfrm flipH="1">
                <a:off x="6049086" y="2165468"/>
                <a:ext cx="503230" cy="431772"/>
                <a:chOff x="5039234" y="4977172"/>
                <a:chExt cx="503606" cy="432048"/>
              </a:xfrm>
            </p:grpSpPr>
            <p:sp>
              <p:nvSpPr>
                <p:cNvPr id="18662" name="Line 82"/>
                <p:cNvSpPr>
                  <a:spLocks noChangeShapeType="1"/>
                </p:cNvSpPr>
                <p:nvPr/>
              </p:nvSpPr>
              <p:spPr bwMode="auto">
                <a:xfrm>
                  <a:off x="5255952" y="4977172"/>
                  <a:ext cx="0" cy="43180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8663" name="Line 83"/>
                <p:cNvSpPr>
                  <a:spLocks noChangeShapeType="1"/>
                </p:cNvSpPr>
                <p:nvPr/>
              </p:nvSpPr>
              <p:spPr bwMode="auto">
                <a:xfrm flipH="1">
                  <a:off x="5290812" y="4977172"/>
                  <a:ext cx="1" cy="4320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8664" name="Line 84"/>
                <p:cNvSpPr>
                  <a:spLocks noChangeShapeType="1"/>
                </p:cNvSpPr>
                <p:nvPr/>
              </p:nvSpPr>
              <p:spPr bwMode="auto">
                <a:xfrm>
                  <a:off x="5290813" y="4977172"/>
                  <a:ext cx="252027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8665" name="Line 85"/>
                <p:cNvSpPr>
                  <a:spLocks noChangeShapeType="1"/>
                </p:cNvSpPr>
                <p:nvPr/>
              </p:nvSpPr>
              <p:spPr bwMode="auto">
                <a:xfrm flipV="1">
                  <a:off x="5290813" y="5409220"/>
                  <a:ext cx="252027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8666" name="Line 93"/>
                <p:cNvSpPr>
                  <a:spLocks noChangeShapeType="1"/>
                </p:cNvSpPr>
                <p:nvPr/>
              </p:nvSpPr>
              <p:spPr bwMode="auto">
                <a:xfrm flipH="1">
                  <a:off x="5039234" y="5193196"/>
                  <a:ext cx="21602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8667" name="Oval 145"/>
                <p:cNvSpPr>
                  <a:spLocks noChangeArrowheads="1"/>
                </p:cNvSpPr>
                <p:nvPr/>
              </p:nvSpPr>
              <p:spPr bwMode="auto">
                <a:xfrm>
                  <a:off x="5184068" y="5157192"/>
                  <a:ext cx="68771" cy="72008"/>
                </a:xfrm>
                <a:prstGeom prst="ellipse">
                  <a:avLst/>
                </a:prstGeom>
                <a:solidFill>
                  <a:schemeClr val="bg1"/>
                </a:solidFill>
                <a:ln w="9525" algn="ctr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en-US">
                    <a:latin typeface="Calibri" panose="020F0502020204030204" pitchFamily="34" charset="0"/>
                  </a:endParaRPr>
                </a:p>
              </p:txBody>
            </p:sp>
          </p:grpSp>
          <p:sp>
            <p:nvSpPr>
              <p:cNvPr id="18446" name="Line 61"/>
              <p:cNvSpPr>
                <a:spLocks noChangeShapeType="1"/>
              </p:cNvSpPr>
              <p:nvPr/>
            </p:nvSpPr>
            <p:spPr bwMode="auto">
              <a:xfrm flipV="1">
                <a:off x="3091638" y="1178680"/>
                <a:ext cx="0" cy="208839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pt-BR"/>
              </a:p>
            </p:txBody>
          </p:sp>
          <p:grpSp>
            <p:nvGrpSpPr>
              <p:cNvPr id="18447" name="Group 207"/>
              <p:cNvGrpSpPr/>
              <p:nvPr/>
            </p:nvGrpSpPr>
            <p:grpSpPr bwMode="auto">
              <a:xfrm>
                <a:off x="2659844" y="3267080"/>
                <a:ext cx="431794" cy="431772"/>
                <a:chOff x="680" y="1344"/>
                <a:chExt cx="272" cy="272"/>
              </a:xfrm>
            </p:grpSpPr>
            <p:sp>
              <p:nvSpPr>
                <p:cNvPr id="18656" name="Line 82"/>
                <p:cNvSpPr>
                  <a:spLocks noChangeShapeType="1"/>
                </p:cNvSpPr>
                <p:nvPr/>
              </p:nvSpPr>
              <p:spPr bwMode="auto">
                <a:xfrm>
                  <a:off x="771" y="1344"/>
                  <a:ext cx="0" cy="2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8657" name="Line 83"/>
                <p:cNvSpPr>
                  <a:spLocks noChangeShapeType="1"/>
                </p:cNvSpPr>
                <p:nvPr/>
              </p:nvSpPr>
              <p:spPr bwMode="auto">
                <a:xfrm>
                  <a:off x="794" y="1344"/>
                  <a:ext cx="0" cy="2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8658" name="Line 84"/>
                <p:cNvSpPr>
                  <a:spLocks noChangeShapeType="1"/>
                </p:cNvSpPr>
                <p:nvPr/>
              </p:nvSpPr>
              <p:spPr bwMode="auto">
                <a:xfrm>
                  <a:off x="794" y="1344"/>
                  <a:ext cx="15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8659" name="Line 85"/>
                <p:cNvSpPr>
                  <a:spLocks noChangeShapeType="1"/>
                </p:cNvSpPr>
                <p:nvPr/>
              </p:nvSpPr>
              <p:spPr bwMode="auto">
                <a:xfrm flipV="1">
                  <a:off x="794" y="1616"/>
                  <a:ext cx="15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8660" name="Line 93"/>
                <p:cNvSpPr>
                  <a:spLocks noChangeShapeType="1"/>
                </p:cNvSpPr>
                <p:nvPr/>
              </p:nvSpPr>
              <p:spPr bwMode="auto">
                <a:xfrm flipH="1">
                  <a:off x="680" y="1480"/>
                  <a:ext cx="91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8661" name="Oval 145"/>
                <p:cNvSpPr>
                  <a:spLocks noChangeArrowheads="1"/>
                </p:cNvSpPr>
                <p:nvPr/>
              </p:nvSpPr>
              <p:spPr bwMode="auto">
                <a:xfrm>
                  <a:off x="725" y="1457"/>
                  <a:ext cx="44" cy="46"/>
                </a:xfrm>
                <a:prstGeom prst="ellipse">
                  <a:avLst/>
                </a:prstGeom>
                <a:solidFill>
                  <a:schemeClr val="bg1"/>
                </a:solidFill>
                <a:ln w="9525" algn="ctr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en-US">
                    <a:latin typeface="Calibri" panose="020F0502020204030204" pitchFamily="34" charset="0"/>
                  </a:endParaRPr>
                </a:p>
              </p:txBody>
            </p:sp>
          </p:grpSp>
          <p:sp>
            <p:nvSpPr>
              <p:cNvPr id="18448" name="Line 64"/>
              <p:cNvSpPr>
                <a:spLocks noChangeShapeType="1"/>
              </p:cNvSpPr>
              <p:nvPr/>
            </p:nvSpPr>
            <p:spPr bwMode="auto">
              <a:xfrm flipH="1">
                <a:off x="3091637" y="3700278"/>
                <a:ext cx="793" cy="118896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8449" name="Line 65"/>
              <p:cNvSpPr>
                <a:spLocks noChangeShapeType="1"/>
              </p:cNvSpPr>
              <p:nvPr/>
            </p:nvSpPr>
            <p:spPr bwMode="auto">
              <a:xfrm flipH="1">
                <a:off x="6037200" y="2593366"/>
                <a:ext cx="794" cy="211490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8450" name="Line 66"/>
              <p:cNvSpPr>
                <a:spLocks noChangeShapeType="1"/>
              </p:cNvSpPr>
              <p:nvPr/>
            </p:nvSpPr>
            <p:spPr bwMode="auto">
              <a:xfrm>
                <a:off x="4053649" y="2593863"/>
                <a:ext cx="1587" cy="85560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8451" name="Line 67"/>
              <p:cNvSpPr>
                <a:spLocks noChangeShapeType="1"/>
              </p:cNvSpPr>
              <p:nvPr/>
            </p:nvSpPr>
            <p:spPr bwMode="auto">
              <a:xfrm>
                <a:off x="5209331" y="2593863"/>
                <a:ext cx="0" cy="15738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8452" name="Line 61"/>
              <p:cNvSpPr>
                <a:spLocks noChangeShapeType="1"/>
              </p:cNvSpPr>
              <p:nvPr/>
            </p:nvSpPr>
            <p:spPr bwMode="auto">
              <a:xfrm flipV="1">
                <a:off x="4053649" y="3052621"/>
                <a:ext cx="0" cy="64765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pt-BR"/>
              </a:p>
            </p:txBody>
          </p:sp>
          <p:grpSp>
            <p:nvGrpSpPr>
              <p:cNvPr id="18453" name="Group 107"/>
              <p:cNvGrpSpPr/>
              <p:nvPr/>
            </p:nvGrpSpPr>
            <p:grpSpPr bwMode="auto">
              <a:xfrm>
                <a:off x="3554705" y="3706888"/>
                <a:ext cx="503231" cy="431772"/>
                <a:chOff x="5040052" y="4977172"/>
                <a:chExt cx="504507" cy="432048"/>
              </a:xfrm>
            </p:grpSpPr>
            <p:sp>
              <p:nvSpPr>
                <p:cNvPr id="18650" name="Line 82"/>
                <p:cNvSpPr>
                  <a:spLocks noChangeShapeType="1"/>
                </p:cNvSpPr>
                <p:nvPr/>
              </p:nvSpPr>
              <p:spPr bwMode="auto">
                <a:xfrm>
                  <a:off x="5255952" y="4977172"/>
                  <a:ext cx="0" cy="43180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8651" name="Line 83"/>
                <p:cNvSpPr>
                  <a:spLocks noChangeShapeType="1"/>
                </p:cNvSpPr>
                <p:nvPr/>
              </p:nvSpPr>
              <p:spPr bwMode="auto">
                <a:xfrm>
                  <a:off x="5292532" y="4977172"/>
                  <a:ext cx="0" cy="4320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8652" name="Line 84"/>
                <p:cNvSpPr>
                  <a:spLocks noChangeShapeType="1"/>
                </p:cNvSpPr>
                <p:nvPr/>
              </p:nvSpPr>
              <p:spPr bwMode="auto">
                <a:xfrm>
                  <a:off x="5292531" y="4977172"/>
                  <a:ext cx="2520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8653" name="Line 85"/>
                <p:cNvSpPr>
                  <a:spLocks noChangeShapeType="1"/>
                </p:cNvSpPr>
                <p:nvPr/>
              </p:nvSpPr>
              <p:spPr bwMode="auto">
                <a:xfrm flipV="1">
                  <a:off x="5292531" y="5409220"/>
                  <a:ext cx="2520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8654" name="Line 93"/>
                <p:cNvSpPr>
                  <a:spLocks noChangeShapeType="1"/>
                </p:cNvSpPr>
                <p:nvPr/>
              </p:nvSpPr>
              <p:spPr bwMode="auto">
                <a:xfrm flipH="1">
                  <a:off x="5040052" y="5193196"/>
                  <a:ext cx="21602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8655" name="Oval 145"/>
                <p:cNvSpPr>
                  <a:spLocks noChangeArrowheads="1"/>
                </p:cNvSpPr>
                <p:nvPr/>
              </p:nvSpPr>
              <p:spPr bwMode="auto">
                <a:xfrm>
                  <a:off x="5184068" y="5157192"/>
                  <a:ext cx="68771" cy="72008"/>
                </a:xfrm>
                <a:prstGeom prst="ellipse">
                  <a:avLst/>
                </a:prstGeom>
                <a:solidFill>
                  <a:schemeClr val="bg1"/>
                </a:solidFill>
                <a:ln w="9525" algn="ctr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en-US">
                    <a:latin typeface="Calibri" panose="020F0502020204030204" pitchFamily="34" charset="0"/>
                  </a:endParaRPr>
                </a:p>
              </p:txBody>
            </p:sp>
          </p:grpSp>
          <p:sp>
            <p:nvSpPr>
              <p:cNvPr id="18454" name="Line 96"/>
              <p:cNvSpPr>
                <a:spLocks noChangeShapeType="1"/>
              </p:cNvSpPr>
              <p:nvPr/>
            </p:nvSpPr>
            <p:spPr bwMode="auto">
              <a:xfrm>
                <a:off x="2659844" y="3475823"/>
                <a:ext cx="0" cy="4519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8455" name="Line 97"/>
              <p:cNvSpPr>
                <a:spLocks noChangeShapeType="1"/>
              </p:cNvSpPr>
              <p:nvPr/>
            </p:nvSpPr>
            <p:spPr bwMode="auto">
              <a:xfrm flipV="1">
                <a:off x="2659844" y="3926965"/>
                <a:ext cx="1027097" cy="79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8456" name="Oval 98"/>
              <p:cNvSpPr>
                <a:spLocks noChangeArrowheads="1"/>
              </p:cNvSpPr>
              <p:nvPr/>
            </p:nvSpPr>
            <p:spPr bwMode="auto">
              <a:xfrm>
                <a:off x="3056713" y="3891250"/>
                <a:ext cx="71436" cy="71432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en-US">
                  <a:latin typeface="Calibri" panose="020F0502020204030204" pitchFamily="34" charset="0"/>
                </a:endParaRPr>
              </a:p>
            </p:txBody>
          </p:sp>
          <p:grpSp>
            <p:nvGrpSpPr>
              <p:cNvPr id="18457" name="Group 147"/>
              <p:cNvGrpSpPr/>
              <p:nvPr/>
            </p:nvGrpSpPr>
            <p:grpSpPr bwMode="auto">
              <a:xfrm>
                <a:off x="4702926" y="4889239"/>
                <a:ext cx="504818" cy="431772"/>
                <a:chOff x="2834" y="2568"/>
                <a:chExt cx="318" cy="272"/>
              </a:xfrm>
            </p:grpSpPr>
            <p:sp>
              <p:nvSpPr>
                <p:cNvPr id="18645" name="Line 82"/>
                <p:cNvSpPr>
                  <a:spLocks noChangeShapeType="1"/>
                </p:cNvSpPr>
                <p:nvPr/>
              </p:nvSpPr>
              <p:spPr bwMode="auto">
                <a:xfrm>
                  <a:off x="2970" y="2568"/>
                  <a:ext cx="0" cy="2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8646" name="Line 83"/>
                <p:cNvSpPr>
                  <a:spLocks noChangeShapeType="1"/>
                </p:cNvSpPr>
                <p:nvPr/>
              </p:nvSpPr>
              <p:spPr bwMode="auto">
                <a:xfrm>
                  <a:off x="2993" y="2568"/>
                  <a:ext cx="0" cy="2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8647" name="Line 84"/>
                <p:cNvSpPr>
                  <a:spLocks noChangeShapeType="1"/>
                </p:cNvSpPr>
                <p:nvPr/>
              </p:nvSpPr>
              <p:spPr bwMode="auto">
                <a:xfrm>
                  <a:off x="2993" y="2568"/>
                  <a:ext cx="159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8648" name="Line 85"/>
                <p:cNvSpPr>
                  <a:spLocks noChangeShapeType="1"/>
                </p:cNvSpPr>
                <p:nvPr/>
              </p:nvSpPr>
              <p:spPr bwMode="auto">
                <a:xfrm flipV="1">
                  <a:off x="2993" y="2840"/>
                  <a:ext cx="159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8649" name="Line 93"/>
                <p:cNvSpPr>
                  <a:spLocks noChangeShapeType="1"/>
                </p:cNvSpPr>
                <p:nvPr/>
              </p:nvSpPr>
              <p:spPr bwMode="auto">
                <a:xfrm flipH="1">
                  <a:off x="2834" y="2704"/>
                  <a:ext cx="1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</p:grpSp>
          <p:grpSp>
            <p:nvGrpSpPr>
              <p:cNvPr id="18458" name="Group 147"/>
              <p:cNvGrpSpPr/>
              <p:nvPr/>
            </p:nvGrpSpPr>
            <p:grpSpPr bwMode="auto">
              <a:xfrm flipH="1">
                <a:off x="3091638" y="4889239"/>
                <a:ext cx="503230" cy="431772"/>
                <a:chOff x="2834" y="2568"/>
                <a:chExt cx="317" cy="272"/>
              </a:xfrm>
            </p:grpSpPr>
            <p:sp>
              <p:nvSpPr>
                <p:cNvPr id="18640" name="Line 82"/>
                <p:cNvSpPr>
                  <a:spLocks noChangeShapeType="1"/>
                </p:cNvSpPr>
                <p:nvPr/>
              </p:nvSpPr>
              <p:spPr bwMode="auto">
                <a:xfrm>
                  <a:off x="2970" y="2568"/>
                  <a:ext cx="0" cy="2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8641" name="Line 83"/>
                <p:cNvSpPr>
                  <a:spLocks noChangeShapeType="1"/>
                </p:cNvSpPr>
                <p:nvPr/>
              </p:nvSpPr>
              <p:spPr bwMode="auto">
                <a:xfrm>
                  <a:off x="2992" y="2568"/>
                  <a:ext cx="0" cy="2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8642" name="Line 84"/>
                <p:cNvSpPr>
                  <a:spLocks noChangeShapeType="1"/>
                </p:cNvSpPr>
                <p:nvPr/>
              </p:nvSpPr>
              <p:spPr bwMode="auto">
                <a:xfrm>
                  <a:off x="2992" y="2568"/>
                  <a:ext cx="159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8643" name="Line 85"/>
                <p:cNvSpPr>
                  <a:spLocks noChangeShapeType="1"/>
                </p:cNvSpPr>
                <p:nvPr/>
              </p:nvSpPr>
              <p:spPr bwMode="auto">
                <a:xfrm flipV="1">
                  <a:off x="2992" y="2840"/>
                  <a:ext cx="159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8644" name="Line 93"/>
                <p:cNvSpPr>
                  <a:spLocks noChangeShapeType="1"/>
                </p:cNvSpPr>
                <p:nvPr/>
              </p:nvSpPr>
              <p:spPr bwMode="auto">
                <a:xfrm flipH="1">
                  <a:off x="2834" y="2704"/>
                  <a:ext cx="1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</p:grpSp>
          <p:grpSp>
            <p:nvGrpSpPr>
              <p:cNvPr id="18459" name="Group 147"/>
              <p:cNvGrpSpPr/>
              <p:nvPr/>
            </p:nvGrpSpPr>
            <p:grpSpPr bwMode="auto">
              <a:xfrm flipH="1">
                <a:off x="4056824" y="4889239"/>
                <a:ext cx="503230" cy="431772"/>
                <a:chOff x="2834" y="2568"/>
                <a:chExt cx="317" cy="272"/>
              </a:xfrm>
            </p:grpSpPr>
            <p:sp>
              <p:nvSpPr>
                <p:cNvPr id="18635" name="Line 82"/>
                <p:cNvSpPr>
                  <a:spLocks noChangeShapeType="1"/>
                </p:cNvSpPr>
                <p:nvPr/>
              </p:nvSpPr>
              <p:spPr bwMode="auto">
                <a:xfrm>
                  <a:off x="2970" y="2568"/>
                  <a:ext cx="0" cy="2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8636" name="Line 83"/>
                <p:cNvSpPr>
                  <a:spLocks noChangeShapeType="1"/>
                </p:cNvSpPr>
                <p:nvPr/>
              </p:nvSpPr>
              <p:spPr bwMode="auto">
                <a:xfrm>
                  <a:off x="2992" y="2568"/>
                  <a:ext cx="0" cy="2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8637" name="Line 84"/>
                <p:cNvSpPr>
                  <a:spLocks noChangeShapeType="1"/>
                </p:cNvSpPr>
                <p:nvPr/>
              </p:nvSpPr>
              <p:spPr bwMode="auto">
                <a:xfrm>
                  <a:off x="2992" y="2568"/>
                  <a:ext cx="159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8638" name="Line 85"/>
                <p:cNvSpPr>
                  <a:spLocks noChangeShapeType="1"/>
                </p:cNvSpPr>
                <p:nvPr/>
              </p:nvSpPr>
              <p:spPr bwMode="auto">
                <a:xfrm flipV="1">
                  <a:off x="2992" y="2840"/>
                  <a:ext cx="159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8639" name="Line 93"/>
                <p:cNvSpPr>
                  <a:spLocks noChangeShapeType="1"/>
                </p:cNvSpPr>
                <p:nvPr/>
              </p:nvSpPr>
              <p:spPr bwMode="auto">
                <a:xfrm flipH="1">
                  <a:off x="2834" y="2704"/>
                  <a:ext cx="1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</p:grpSp>
          <p:sp>
            <p:nvSpPr>
              <p:cNvPr id="18460" name="Line 117"/>
              <p:cNvSpPr>
                <a:spLocks noChangeShapeType="1"/>
              </p:cNvSpPr>
              <p:nvPr/>
            </p:nvSpPr>
            <p:spPr bwMode="auto">
              <a:xfrm flipH="1">
                <a:off x="4055236" y="4133639"/>
                <a:ext cx="2700" cy="75560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8461" name="Line 119"/>
              <p:cNvSpPr>
                <a:spLocks noChangeShapeType="1"/>
              </p:cNvSpPr>
              <p:nvPr/>
            </p:nvSpPr>
            <p:spPr bwMode="auto">
              <a:xfrm>
                <a:off x="3399607" y="5104331"/>
                <a:ext cx="1519214" cy="79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8462" name="Line 58"/>
              <p:cNvSpPr>
                <a:spLocks noChangeShapeType="1"/>
              </p:cNvSpPr>
              <p:nvPr/>
            </p:nvSpPr>
            <p:spPr bwMode="auto">
              <a:xfrm flipV="1">
                <a:off x="4055236" y="4457468"/>
                <a:ext cx="46830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8463" name="Line 59"/>
              <p:cNvSpPr>
                <a:spLocks noChangeShapeType="1"/>
              </p:cNvSpPr>
              <p:nvPr/>
            </p:nvSpPr>
            <p:spPr bwMode="auto">
              <a:xfrm flipH="1">
                <a:off x="4521954" y="4457468"/>
                <a:ext cx="0" cy="64765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8464" name="Oval 123"/>
              <p:cNvSpPr>
                <a:spLocks noChangeArrowheads="1"/>
              </p:cNvSpPr>
              <p:nvPr/>
            </p:nvSpPr>
            <p:spPr bwMode="auto">
              <a:xfrm>
                <a:off x="4487029" y="5068616"/>
                <a:ext cx="71437" cy="71432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18465" name="Oval 124"/>
              <p:cNvSpPr>
                <a:spLocks noChangeArrowheads="1"/>
              </p:cNvSpPr>
              <p:nvPr/>
            </p:nvSpPr>
            <p:spPr bwMode="auto">
              <a:xfrm>
                <a:off x="4018724" y="4420958"/>
                <a:ext cx="71436" cy="71432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en-US">
                  <a:latin typeface="Calibri" panose="020F0502020204030204" pitchFamily="34" charset="0"/>
                </a:endParaRPr>
              </a:p>
            </p:txBody>
          </p:sp>
          <p:grpSp>
            <p:nvGrpSpPr>
              <p:cNvPr id="18466" name="Group 147"/>
              <p:cNvGrpSpPr/>
              <p:nvPr/>
            </p:nvGrpSpPr>
            <p:grpSpPr bwMode="auto">
              <a:xfrm rot="10800000">
                <a:off x="5225204" y="4167733"/>
                <a:ext cx="504818" cy="431772"/>
                <a:chOff x="2834" y="2568"/>
                <a:chExt cx="318" cy="272"/>
              </a:xfrm>
            </p:grpSpPr>
            <p:sp>
              <p:nvSpPr>
                <p:cNvPr id="18630" name="Line 82"/>
                <p:cNvSpPr>
                  <a:spLocks noChangeShapeType="1"/>
                </p:cNvSpPr>
                <p:nvPr/>
              </p:nvSpPr>
              <p:spPr bwMode="auto">
                <a:xfrm>
                  <a:off x="2970" y="2568"/>
                  <a:ext cx="0" cy="2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8631" name="Line 83"/>
                <p:cNvSpPr>
                  <a:spLocks noChangeShapeType="1"/>
                </p:cNvSpPr>
                <p:nvPr/>
              </p:nvSpPr>
              <p:spPr bwMode="auto">
                <a:xfrm>
                  <a:off x="2993" y="2568"/>
                  <a:ext cx="0" cy="2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8632" name="Line 84"/>
                <p:cNvSpPr>
                  <a:spLocks noChangeShapeType="1"/>
                </p:cNvSpPr>
                <p:nvPr/>
              </p:nvSpPr>
              <p:spPr bwMode="auto">
                <a:xfrm>
                  <a:off x="2993" y="2568"/>
                  <a:ext cx="159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8633" name="Line 85"/>
                <p:cNvSpPr>
                  <a:spLocks noChangeShapeType="1"/>
                </p:cNvSpPr>
                <p:nvPr/>
              </p:nvSpPr>
              <p:spPr bwMode="auto">
                <a:xfrm flipV="1">
                  <a:off x="2993" y="2840"/>
                  <a:ext cx="159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8634" name="Line 93"/>
                <p:cNvSpPr>
                  <a:spLocks noChangeShapeType="1"/>
                </p:cNvSpPr>
                <p:nvPr/>
              </p:nvSpPr>
              <p:spPr bwMode="auto">
                <a:xfrm flipH="1">
                  <a:off x="2834" y="2704"/>
                  <a:ext cx="1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</p:grpSp>
          <p:sp>
            <p:nvSpPr>
              <p:cNvPr id="18467" name="Line 132"/>
              <p:cNvSpPr>
                <a:spLocks noChangeShapeType="1"/>
              </p:cNvSpPr>
              <p:nvPr/>
            </p:nvSpPr>
            <p:spPr bwMode="auto">
              <a:xfrm>
                <a:off x="5209331" y="4600333"/>
                <a:ext cx="0" cy="28890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8468" name="Line 82"/>
              <p:cNvSpPr>
                <a:spLocks noChangeShapeType="1"/>
              </p:cNvSpPr>
              <p:nvPr/>
            </p:nvSpPr>
            <p:spPr bwMode="auto">
              <a:xfrm flipH="1">
                <a:off x="6336419" y="4707119"/>
                <a:ext cx="0" cy="4317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8469" name="Line 83"/>
              <p:cNvSpPr>
                <a:spLocks noChangeShapeType="1"/>
              </p:cNvSpPr>
              <p:nvPr/>
            </p:nvSpPr>
            <p:spPr bwMode="auto">
              <a:xfrm flipH="1">
                <a:off x="6301494" y="4707119"/>
                <a:ext cx="0" cy="4317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8470" name="Line 84"/>
              <p:cNvSpPr>
                <a:spLocks noChangeShapeType="1"/>
              </p:cNvSpPr>
              <p:nvPr/>
            </p:nvSpPr>
            <p:spPr bwMode="auto">
              <a:xfrm flipH="1">
                <a:off x="6049086" y="4707119"/>
                <a:ext cx="25240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8471" name="Line 85"/>
              <p:cNvSpPr>
                <a:spLocks noChangeShapeType="1"/>
              </p:cNvSpPr>
              <p:nvPr/>
            </p:nvSpPr>
            <p:spPr bwMode="auto">
              <a:xfrm flipH="1" flipV="1">
                <a:off x="6049086" y="5138891"/>
                <a:ext cx="25240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8472" name="Line 93"/>
              <p:cNvSpPr>
                <a:spLocks noChangeShapeType="1"/>
              </p:cNvSpPr>
              <p:nvPr/>
            </p:nvSpPr>
            <p:spPr bwMode="auto">
              <a:xfrm>
                <a:off x="6336419" y="4872209"/>
                <a:ext cx="7302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8473" name="Line 139"/>
              <p:cNvSpPr>
                <a:spLocks noChangeShapeType="1"/>
              </p:cNvSpPr>
              <p:nvPr/>
            </p:nvSpPr>
            <p:spPr bwMode="auto">
              <a:xfrm>
                <a:off x="6037994" y="5141636"/>
                <a:ext cx="0" cy="6111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8474" name="Line 140"/>
              <p:cNvSpPr>
                <a:spLocks noChangeShapeType="1"/>
              </p:cNvSpPr>
              <p:nvPr/>
            </p:nvSpPr>
            <p:spPr bwMode="auto">
              <a:xfrm>
                <a:off x="3091638" y="5321011"/>
                <a:ext cx="0" cy="43177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8475" name="Line 141"/>
              <p:cNvSpPr>
                <a:spLocks noChangeShapeType="1"/>
              </p:cNvSpPr>
              <p:nvPr/>
            </p:nvSpPr>
            <p:spPr bwMode="auto">
              <a:xfrm>
                <a:off x="4055236" y="5321011"/>
                <a:ext cx="0" cy="43177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8476" name="Line 142"/>
              <p:cNvSpPr>
                <a:spLocks noChangeShapeType="1"/>
              </p:cNvSpPr>
              <p:nvPr/>
            </p:nvSpPr>
            <p:spPr bwMode="auto">
              <a:xfrm>
                <a:off x="5209331" y="5321011"/>
                <a:ext cx="0" cy="43177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8477" name="Line 165"/>
              <p:cNvSpPr>
                <a:spLocks noChangeShapeType="1"/>
              </p:cNvSpPr>
              <p:nvPr/>
            </p:nvSpPr>
            <p:spPr bwMode="auto">
              <a:xfrm flipH="1">
                <a:off x="5730022" y="4383290"/>
                <a:ext cx="68609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8478" name="Oval 166"/>
              <p:cNvSpPr>
                <a:spLocks noChangeArrowheads="1"/>
              </p:cNvSpPr>
              <p:nvPr/>
            </p:nvSpPr>
            <p:spPr bwMode="auto">
              <a:xfrm>
                <a:off x="6012574" y="4348368"/>
                <a:ext cx="71437" cy="71432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18479" name="Rectangle 77"/>
              <p:cNvSpPr>
                <a:spLocks noChangeArrowheads="1"/>
              </p:cNvSpPr>
              <p:nvPr/>
            </p:nvSpPr>
            <p:spPr bwMode="auto">
              <a:xfrm>
                <a:off x="3983800" y="1360458"/>
                <a:ext cx="144460" cy="396849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endParaRPr 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18480" name="Rectangle 178"/>
              <p:cNvSpPr>
                <a:spLocks noChangeArrowheads="1"/>
              </p:cNvSpPr>
              <p:nvPr/>
            </p:nvSpPr>
            <p:spPr bwMode="auto">
              <a:xfrm>
                <a:off x="4363212" y="5768993"/>
                <a:ext cx="762489" cy="31285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20000"/>
                  </a:spcBef>
                </a:pPr>
                <a:r>
                  <a:rPr lang="pt-BR" sz="1600">
                    <a:latin typeface="Calibri" panose="020F0502020204030204" pitchFamily="34" charset="0"/>
                  </a:rPr>
                  <a:t>V</a:t>
                </a:r>
                <a:r>
                  <a:rPr lang="pt-BR" sz="1600" baseline="-25000">
                    <a:latin typeface="Calibri" panose="020F0502020204030204" pitchFamily="34" charset="0"/>
                  </a:rPr>
                  <a:t>SS</a:t>
                </a:r>
                <a:endParaRPr lang="pt-BR" sz="1600" baseline="-25000">
                  <a:latin typeface="Calibri" panose="020F0502020204030204" pitchFamily="34" charset="0"/>
                </a:endParaRPr>
              </a:p>
            </p:txBody>
          </p:sp>
          <p:sp>
            <p:nvSpPr>
              <p:cNvPr id="18481" name="Rectangle 179"/>
              <p:cNvSpPr>
                <a:spLocks noChangeArrowheads="1"/>
              </p:cNvSpPr>
              <p:nvPr/>
            </p:nvSpPr>
            <p:spPr bwMode="auto">
              <a:xfrm>
                <a:off x="5070431" y="2360616"/>
                <a:ext cx="753961" cy="31285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r>
                  <a:rPr lang="pt-BR" sz="1600">
                    <a:latin typeface="Calibri" panose="020F0502020204030204" pitchFamily="34" charset="0"/>
                  </a:rPr>
                  <a:t>M</a:t>
                </a:r>
                <a:r>
                  <a:rPr lang="pt-BR" sz="1600" baseline="-25000">
                    <a:latin typeface="Calibri" panose="020F0502020204030204" pitchFamily="34" charset="0"/>
                  </a:rPr>
                  <a:t>P2</a:t>
                </a:r>
                <a:endParaRPr lang="pt-BR" sz="1600" baseline="-25000">
                  <a:latin typeface="Calibri" panose="020F0502020204030204" pitchFamily="34" charset="0"/>
                </a:endParaRPr>
              </a:p>
            </p:txBody>
          </p:sp>
          <p:sp>
            <p:nvSpPr>
              <p:cNvPr id="18482" name="Rectangle 180"/>
              <p:cNvSpPr>
                <a:spLocks noChangeArrowheads="1"/>
              </p:cNvSpPr>
              <p:nvPr/>
            </p:nvSpPr>
            <p:spPr bwMode="auto">
              <a:xfrm>
                <a:off x="3563888" y="2348880"/>
                <a:ext cx="676807" cy="31285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20000"/>
                  </a:spcBef>
                </a:pPr>
                <a:r>
                  <a:rPr lang="pt-BR" sz="1600">
                    <a:latin typeface="Calibri" panose="020F0502020204030204" pitchFamily="34" charset="0"/>
                  </a:rPr>
                  <a:t>M</a:t>
                </a:r>
                <a:r>
                  <a:rPr lang="pt-BR" sz="1600" baseline="-25000">
                    <a:latin typeface="Calibri" panose="020F0502020204030204" pitchFamily="34" charset="0"/>
                  </a:rPr>
                  <a:t>P1</a:t>
                </a:r>
                <a:endParaRPr lang="pt-BR" sz="1600" baseline="-25000">
                  <a:latin typeface="Calibri" panose="020F0502020204030204" pitchFamily="34" charset="0"/>
                </a:endParaRPr>
              </a:p>
            </p:txBody>
          </p:sp>
          <p:sp>
            <p:nvSpPr>
              <p:cNvPr id="18483" name="Rectangle 182"/>
              <p:cNvSpPr>
                <a:spLocks noChangeArrowheads="1"/>
              </p:cNvSpPr>
              <p:nvPr/>
            </p:nvSpPr>
            <p:spPr bwMode="auto">
              <a:xfrm>
                <a:off x="3563888" y="5085184"/>
                <a:ext cx="516488" cy="338554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r>
                  <a:rPr lang="pt-BR" sz="1600">
                    <a:latin typeface="Calibri" panose="020F0502020204030204" pitchFamily="34" charset="0"/>
                  </a:rPr>
                  <a:t>M</a:t>
                </a:r>
                <a:r>
                  <a:rPr lang="pt-BR" sz="1600" baseline="-25000">
                    <a:latin typeface="Calibri" panose="020F0502020204030204" pitchFamily="34" charset="0"/>
                  </a:rPr>
                  <a:t>N1</a:t>
                </a:r>
                <a:endParaRPr lang="pt-BR" sz="1600" baseline="-25000">
                  <a:latin typeface="Calibri" panose="020F0502020204030204" pitchFamily="34" charset="0"/>
                </a:endParaRPr>
              </a:p>
            </p:txBody>
          </p:sp>
          <p:sp>
            <p:nvSpPr>
              <p:cNvPr id="18484" name="Rectangle 183"/>
              <p:cNvSpPr>
                <a:spLocks noChangeArrowheads="1"/>
              </p:cNvSpPr>
              <p:nvPr/>
            </p:nvSpPr>
            <p:spPr bwMode="auto">
              <a:xfrm>
                <a:off x="3787903" y="3790449"/>
                <a:ext cx="747794" cy="31285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r>
                  <a:rPr lang="pt-BR" sz="1600">
                    <a:latin typeface="Calibri" panose="020F0502020204030204" pitchFamily="34" charset="0"/>
                  </a:rPr>
                  <a:t>M</a:t>
                </a:r>
                <a:r>
                  <a:rPr lang="pt-BR" sz="1600" baseline="-25000">
                    <a:latin typeface="Calibri" panose="020F0502020204030204" pitchFamily="34" charset="0"/>
                  </a:rPr>
                  <a:t>P3</a:t>
                </a:r>
                <a:endParaRPr lang="pt-BR" sz="1600" baseline="-25000">
                  <a:latin typeface="Calibri" panose="020F0502020204030204" pitchFamily="34" charset="0"/>
                </a:endParaRPr>
              </a:p>
            </p:txBody>
          </p:sp>
          <p:sp>
            <p:nvSpPr>
              <p:cNvPr id="18485" name="Rectangle 184"/>
              <p:cNvSpPr>
                <a:spLocks noChangeArrowheads="1"/>
              </p:cNvSpPr>
              <p:nvPr/>
            </p:nvSpPr>
            <p:spPr bwMode="auto">
              <a:xfrm>
                <a:off x="5580112" y="2348880"/>
                <a:ext cx="772181" cy="31285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r>
                  <a:rPr lang="pt-BR" sz="1600">
                    <a:latin typeface="Calibri" panose="020F0502020204030204" pitchFamily="34" charset="0"/>
                  </a:rPr>
                  <a:t>M</a:t>
                </a:r>
                <a:r>
                  <a:rPr lang="pt-BR" sz="1600" baseline="-25000">
                    <a:latin typeface="Calibri" panose="020F0502020204030204" pitchFamily="34" charset="0"/>
                  </a:rPr>
                  <a:t>P4</a:t>
                </a:r>
                <a:endParaRPr lang="pt-BR" sz="1600" baseline="-25000">
                  <a:latin typeface="Calibri" panose="020F0502020204030204" pitchFamily="34" charset="0"/>
                </a:endParaRPr>
              </a:p>
            </p:txBody>
          </p:sp>
          <p:sp>
            <p:nvSpPr>
              <p:cNvPr id="18486" name="Rectangle 192"/>
              <p:cNvSpPr>
                <a:spLocks noChangeArrowheads="1"/>
              </p:cNvSpPr>
              <p:nvPr/>
            </p:nvSpPr>
            <p:spPr bwMode="auto">
              <a:xfrm>
                <a:off x="4139952" y="1412776"/>
                <a:ext cx="560379" cy="338554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r>
                  <a:rPr lang="pt-BR" sz="1600">
                    <a:latin typeface="Calibri" panose="020F0502020204030204" pitchFamily="34" charset="0"/>
                  </a:rPr>
                  <a:t>R</a:t>
                </a:r>
                <a:r>
                  <a:rPr lang="pt-BR" sz="1600" baseline="-25000">
                    <a:latin typeface="Calibri" panose="020F0502020204030204" pitchFamily="34" charset="0"/>
                  </a:rPr>
                  <a:t>1</a:t>
                </a:r>
                <a:endParaRPr lang="pt-BR" sz="1600" baseline="-25000">
                  <a:latin typeface="Calibri" panose="020F0502020204030204" pitchFamily="34" charset="0"/>
                </a:endParaRPr>
              </a:p>
            </p:txBody>
          </p:sp>
          <p:sp>
            <p:nvSpPr>
              <p:cNvPr id="18487" name="Rectangle 193"/>
              <p:cNvSpPr>
                <a:spLocks noChangeArrowheads="1"/>
              </p:cNvSpPr>
              <p:nvPr/>
            </p:nvSpPr>
            <p:spPr bwMode="auto">
              <a:xfrm>
                <a:off x="2839228" y="3338514"/>
                <a:ext cx="702776" cy="31285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r>
                  <a:rPr lang="pt-BR" sz="1600">
                    <a:latin typeface="Calibri" panose="020F0502020204030204" pitchFamily="34" charset="0"/>
                  </a:rPr>
                  <a:t>M</a:t>
                </a:r>
                <a:r>
                  <a:rPr lang="pt-BR" sz="1600" baseline="-25000">
                    <a:latin typeface="Calibri" panose="020F0502020204030204" pitchFamily="34" charset="0"/>
                  </a:rPr>
                  <a:t>P5</a:t>
                </a:r>
                <a:endParaRPr lang="pt-BR" sz="1600" baseline="-25000">
                  <a:latin typeface="Calibri" panose="020F0502020204030204" pitchFamily="34" charset="0"/>
                </a:endParaRPr>
              </a:p>
            </p:txBody>
          </p:sp>
          <p:sp>
            <p:nvSpPr>
              <p:cNvPr id="18488" name="Rectangle 198"/>
              <p:cNvSpPr>
                <a:spLocks noChangeArrowheads="1"/>
              </p:cNvSpPr>
              <p:nvPr/>
            </p:nvSpPr>
            <p:spPr bwMode="auto">
              <a:xfrm>
                <a:off x="5724128" y="4797152"/>
                <a:ext cx="516488" cy="338554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r>
                  <a:rPr lang="pt-BR" sz="1600">
                    <a:latin typeface="Calibri" panose="020F0502020204030204" pitchFamily="34" charset="0"/>
                  </a:rPr>
                  <a:t>M</a:t>
                </a:r>
                <a:r>
                  <a:rPr lang="pt-BR" sz="1600" baseline="-25000">
                    <a:latin typeface="Calibri" panose="020F0502020204030204" pitchFamily="34" charset="0"/>
                  </a:rPr>
                  <a:t>N5</a:t>
                </a:r>
                <a:endParaRPr lang="pt-BR" sz="1600" baseline="-25000">
                  <a:latin typeface="Calibri" panose="020F0502020204030204" pitchFamily="34" charset="0"/>
                </a:endParaRPr>
              </a:p>
            </p:txBody>
          </p:sp>
          <p:sp>
            <p:nvSpPr>
              <p:cNvPr id="18489" name="Rectangle 199"/>
              <p:cNvSpPr>
                <a:spLocks noChangeArrowheads="1"/>
              </p:cNvSpPr>
              <p:nvPr/>
            </p:nvSpPr>
            <p:spPr bwMode="auto">
              <a:xfrm>
                <a:off x="2699792" y="5013176"/>
                <a:ext cx="516488" cy="338554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r>
                  <a:rPr lang="pt-BR" sz="1600">
                    <a:latin typeface="Calibri" panose="020F0502020204030204" pitchFamily="34" charset="0"/>
                  </a:rPr>
                  <a:t>M</a:t>
                </a:r>
                <a:r>
                  <a:rPr lang="pt-BR" sz="1600" baseline="-25000">
                    <a:latin typeface="Calibri" panose="020F0502020204030204" pitchFamily="34" charset="0"/>
                  </a:rPr>
                  <a:t>N4</a:t>
                </a:r>
                <a:endParaRPr lang="pt-BR" sz="1600" baseline="-25000">
                  <a:latin typeface="Calibri" panose="020F0502020204030204" pitchFamily="34" charset="0"/>
                </a:endParaRPr>
              </a:p>
            </p:txBody>
          </p:sp>
          <p:sp>
            <p:nvSpPr>
              <p:cNvPr id="18490" name="Line 203"/>
              <p:cNvSpPr>
                <a:spLocks noChangeShapeType="1"/>
              </p:cNvSpPr>
              <p:nvPr/>
            </p:nvSpPr>
            <p:spPr bwMode="auto">
              <a:xfrm>
                <a:off x="6416113" y="4383290"/>
                <a:ext cx="0" cy="49959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8491" name="Line 204"/>
              <p:cNvSpPr>
                <a:spLocks noChangeShapeType="1"/>
              </p:cNvSpPr>
              <p:nvPr/>
            </p:nvSpPr>
            <p:spPr bwMode="auto">
              <a:xfrm flipH="1">
                <a:off x="5207744" y="2919279"/>
                <a:ext cx="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8492" name="Line 206"/>
              <p:cNvSpPr>
                <a:spLocks noChangeShapeType="1"/>
              </p:cNvSpPr>
              <p:nvPr/>
            </p:nvSpPr>
            <p:spPr bwMode="auto">
              <a:xfrm>
                <a:off x="4666415" y="2919279"/>
                <a:ext cx="5413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8493" name="Rectangle 210"/>
              <p:cNvSpPr>
                <a:spLocks noChangeArrowheads="1"/>
              </p:cNvSpPr>
              <p:nvPr/>
            </p:nvSpPr>
            <p:spPr bwMode="auto">
              <a:xfrm>
                <a:off x="5471245" y="4091022"/>
                <a:ext cx="612766" cy="27462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20000"/>
                  </a:spcBef>
                </a:pPr>
                <a:r>
                  <a:rPr lang="pt-BR" sz="1200">
                    <a:latin typeface="Calibri" panose="020F0502020204030204" pitchFamily="34" charset="0"/>
                  </a:rPr>
                  <a:t>V</a:t>
                </a:r>
                <a:r>
                  <a:rPr lang="pt-BR" sz="1200" baseline="-25000">
                    <a:latin typeface="Calibri" panose="020F0502020204030204" pitchFamily="34" charset="0"/>
                  </a:rPr>
                  <a:t>b1</a:t>
                </a:r>
                <a:endParaRPr lang="pt-BR" sz="1200" baseline="-25000">
                  <a:latin typeface="Calibri" panose="020F0502020204030204" pitchFamily="34" charset="0"/>
                </a:endParaRPr>
              </a:p>
            </p:txBody>
          </p:sp>
          <p:sp>
            <p:nvSpPr>
              <p:cNvPr id="18494" name="Line 214"/>
              <p:cNvSpPr>
                <a:spLocks noChangeShapeType="1"/>
              </p:cNvSpPr>
              <p:nvPr/>
            </p:nvSpPr>
            <p:spPr bwMode="auto">
              <a:xfrm>
                <a:off x="7236296" y="3501008"/>
                <a:ext cx="0" cy="5047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8495" name="Rectangle 223"/>
              <p:cNvSpPr>
                <a:spLocks noChangeArrowheads="1"/>
              </p:cNvSpPr>
              <p:nvPr/>
            </p:nvSpPr>
            <p:spPr bwMode="auto">
              <a:xfrm>
                <a:off x="4237389" y="5180664"/>
                <a:ext cx="795155" cy="255973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20000"/>
                  </a:spcBef>
                </a:pPr>
                <a:r>
                  <a:rPr lang="pt-BR" sz="1200">
                    <a:latin typeface="Calibri" panose="020F0502020204030204" pitchFamily="34" charset="0"/>
                  </a:rPr>
                  <a:t>1:M1</a:t>
                </a:r>
                <a:endParaRPr lang="pt-BR" sz="1200" baseline="-25000">
                  <a:latin typeface="Calibri" panose="020F0502020204030204" pitchFamily="34" charset="0"/>
                </a:endParaRPr>
              </a:p>
            </p:txBody>
          </p:sp>
          <p:sp>
            <p:nvSpPr>
              <p:cNvPr id="18496" name="Rectangle 224"/>
              <p:cNvSpPr>
                <a:spLocks noChangeArrowheads="1"/>
              </p:cNvSpPr>
              <p:nvPr/>
            </p:nvSpPr>
            <p:spPr bwMode="auto">
              <a:xfrm>
                <a:off x="4283968" y="1988840"/>
                <a:ext cx="648072" cy="338554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20000"/>
                  </a:spcBef>
                </a:pPr>
                <a:r>
                  <a:rPr lang="pt-BR" sz="1200">
                    <a:latin typeface="Calibri" panose="020F0502020204030204" pitchFamily="34" charset="0"/>
                  </a:rPr>
                  <a:t>1 : </a:t>
                </a:r>
                <a:r>
                  <a:rPr lang="pt-BR" sz="1600" b="1">
                    <a:latin typeface="Calibri" panose="020F0502020204030204" pitchFamily="34" charset="0"/>
                  </a:rPr>
                  <a:t>1</a:t>
                </a:r>
                <a:endParaRPr lang="pt-BR" sz="1600" b="1" baseline="-25000">
                  <a:latin typeface="Calibri" panose="020F0502020204030204" pitchFamily="34" charset="0"/>
                </a:endParaRPr>
              </a:p>
            </p:txBody>
          </p:sp>
          <p:sp>
            <p:nvSpPr>
              <p:cNvPr id="18497" name="Line 60"/>
              <p:cNvSpPr>
                <a:spLocks noChangeShapeType="1"/>
              </p:cNvSpPr>
              <p:nvPr/>
            </p:nvSpPr>
            <p:spPr bwMode="auto">
              <a:xfrm flipH="1" flipV="1">
                <a:off x="7133515" y="1181082"/>
                <a:ext cx="0" cy="99061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pt-BR"/>
              </a:p>
            </p:txBody>
          </p:sp>
          <p:grpSp>
            <p:nvGrpSpPr>
              <p:cNvPr id="18498" name="Group 169"/>
              <p:cNvGrpSpPr/>
              <p:nvPr/>
            </p:nvGrpSpPr>
            <p:grpSpPr bwMode="auto">
              <a:xfrm>
                <a:off x="7357187" y="2822281"/>
                <a:ext cx="504818" cy="431772"/>
                <a:chOff x="5039234" y="4977172"/>
                <a:chExt cx="503606" cy="432048"/>
              </a:xfrm>
            </p:grpSpPr>
            <p:sp>
              <p:nvSpPr>
                <p:cNvPr id="18624" name="Line 82"/>
                <p:cNvSpPr>
                  <a:spLocks noChangeShapeType="1"/>
                </p:cNvSpPr>
                <p:nvPr/>
              </p:nvSpPr>
              <p:spPr bwMode="auto">
                <a:xfrm>
                  <a:off x="5255952" y="4977172"/>
                  <a:ext cx="0" cy="43180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8625" name="Line 83"/>
                <p:cNvSpPr>
                  <a:spLocks noChangeShapeType="1"/>
                </p:cNvSpPr>
                <p:nvPr/>
              </p:nvSpPr>
              <p:spPr bwMode="auto">
                <a:xfrm flipH="1">
                  <a:off x="5290812" y="4977172"/>
                  <a:ext cx="1" cy="4320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8626" name="Line 84"/>
                <p:cNvSpPr>
                  <a:spLocks noChangeShapeType="1"/>
                </p:cNvSpPr>
                <p:nvPr/>
              </p:nvSpPr>
              <p:spPr bwMode="auto">
                <a:xfrm>
                  <a:off x="5290813" y="4977172"/>
                  <a:ext cx="252027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8627" name="Line 85"/>
                <p:cNvSpPr>
                  <a:spLocks noChangeShapeType="1"/>
                </p:cNvSpPr>
                <p:nvPr/>
              </p:nvSpPr>
              <p:spPr bwMode="auto">
                <a:xfrm flipV="1">
                  <a:off x="5290813" y="5409220"/>
                  <a:ext cx="252027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8628" name="Line 93"/>
                <p:cNvSpPr>
                  <a:spLocks noChangeShapeType="1"/>
                </p:cNvSpPr>
                <p:nvPr/>
              </p:nvSpPr>
              <p:spPr bwMode="auto">
                <a:xfrm flipH="1">
                  <a:off x="5039234" y="5193196"/>
                  <a:ext cx="21602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8629" name="Oval 145"/>
                <p:cNvSpPr>
                  <a:spLocks noChangeArrowheads="1"/>
                </p:cNvSpPr>
                <p:nvPr/>
              </p:nvSpPr>
              <p:spPr bwMode="auto">
                <a:xfrm>
                  <a:off x="5184068" y="5157192"/>
                  <a:ext cx="68771" cy="72008"/>
                </a:xfrm>
                <a:prstGeom prst="ellipse">
                  <a:avLst/>
                </a:prstGeom>
                <a:solidFill>
                  <a:schemeClr val="bg1"/>
                </a:solidFill>
                <a:ln w="9525" algn="ctr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en-US">
                    <a:latin typeface="Calibri" panose="020F0502020204030204" pitchFamily="34" charset="0"/>
                  </a:endParaRPr>
                </a:p>
              </p:txBody>
            </p:sp>
          </p:grpSp>
          <p:sp>
            <p:nvSpPr>
              <p:cNvPr id="18499" name="Line 84"/>
              <p:cNvSpPr>
                <a:spLocks noChangeShapeType="1"/>
              </p:cNvSpPr>
              <p:nvPr/>
            </p:nvSpPr>
            <p:spPr bwMode="auto">
              <a:xfrm flipV="1">
                <a:off x="7848286" y="1178680"/>
                <a:ext cx="0" cy="16380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8500" name="Line 86"/>
              <p:cNvSpPr>
                <a:spLocks noChangeShapeType="1"/>
              </p:cNvSpPr>
              <p:nvPr/>
            </p:nvSpPr>
            <p:spPr bwMode="auto">
              <a:xfrm>
                <a:off x="7119726" y="3572601"/>
                <a:ext cx="0" cy="21801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8501" name="Rectangle 77"/>
              <p:cNvSpPr>
                <a:spLocks noChangeArrowheads="1"/>
              </p:cNvSpPr>
              <p:nvPr/>
            </p:nvSpPr>
            <p:spPr bwMode="auto">
              <a:xfrm>
                <a:off x="7048290" y="4648000"/>
                <a:ext cx="144460" cy="39526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endParaRPr 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18502" name="Line 89"/>
              <p:cNvSpPr>
                <a:spLocks noChangeShapeType="1"/>
              </p:cNvSpPr>
              <p:nvPr/>
            </p:nvSpPr>
            <p:spPr bwMode="auto">
              <a:xfrm flipH="1">
                <a:off x="7092280" y="4509120"/>
                <a:ext cx="11159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8503" name="Oval 111"/>
              <p:cNvSpPr>
                <a:spLocks noChangeArrowheads="1"/>
              </p:cNvSpPr>
              <p:nvPr/>
            </p:nvSpPr>
            <p:spPr bwMode="auto">
              <a:xfrm>
                <a:off x="7082755" y="4465687"/>
                <a:ext cx="71437" cy="71433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18504" name="Rectangle 138"/>
              <p:cNvSpPr>
                <a:spLocks noChangeArrowheads="1"/>
              </p:cNvSpPr>
              <p:nvPr/>
            </p:nvSpPr>
            <p:spPr bwMode="auto">
              <a:xfrm>
                <a:off x="7909145" y="4510607"/>
                <a:ext cx="612766" cy="27462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20000"/>
                  </a:spcBef>
                </a:pPr>
                <a:r>
                  <a:rPr lang="pt-BR" sz="1200">
                    <a:latin typeface="Calibri" panose="020F0502020204030204" pitchFamily="34" charset="0"/>
                  </a:rPr>
                  <a:t>V</a:t>
                </a:r>
                <a:r>
                  <a:rPr lang="pt-BR" sz="1200" baseline="-25000">
                    <a:latin typeface="Calibri" panose="020F0502020204030204" pitchFamily="34" charset="0"/>
                  </a:rPr>
                  <a:t>REF</a:t>
                </a:r>
                <a:endParaRPr lang="pt-BR" sz="1200" baseline="-25000">
                  <a:latin typeface="Calibri" panose="020F0502020204030204" pitchFamily="34" charset="0"/>
                </a:endParaRPr>
              </a:p>
            </p:txBody>
          </p:sp>
          <p:sp>
            <p:nvSpPr>
              <p:cNvPr id="18505" name="Rectangle 149"/>
              <p:cNvSpPr>
                <a:spLocks noChangeArrowheads="1"/>
              </p:cNvSpPr>
              <p:nvPr/>
            </p:nvSpPr>
            <p:spPr bwMode="auto">
              <a:xfrm>
                <a:off x="6848267" y="2240296"/>
                <a:ext cx="532045" cy="338554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20000"/>
                  </a:spcBef>
                </a:pPr>
                <a:r>
                  <a:rPr lang="pt-BR" sz="1600">
                    <a:latin typeface="Calibri" panose="020F0502020204030204" pitchFamily="34" charset="0"/>
                  </a:rPr>
                  <a:t>M</a:t>
                </a:r>
                <a:r>
                  <a:rPr lang="pt-BR" sz="1600" baseline="-25000">
                    <a:latin typeface="Calibri" panose="020F0502020204030204" pitchFamily="34" charset="0"/>
                  </a:rPr>
                  <a:t>10</a:t>
                </a:r>
                <a:endParaRPr lang="pt-BR" sz="1600" baseline="-25000">
                  <a:latin typeface="Calibri" panose="020F0502020204030204" pitchFamily="34" charset="0"/>
                </a:endParaRPr>
              </a:p>
            </p:txBody>
          </p:sp>
          <p:sp>
            <p:nvSpPr>
              <p:cNvPr id="18506" name="Rectangle 150"/>
              <p:cNvSpPr>
                <a:spLocks noChangeArrowheads="1"/>
              </p:cNvSpPr>
              <p:nvPr/>
            </p:nvSpPr>
            <p:spPr bwMode="auto">
              <a:xfrm>
                <a:off x="7623087" y="2893015"/>
                <a:ext cx="732116" cy="31285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20000"/>
                  </a:spcBef>
                </a:pPr>
                <a:r>
                  <a:rPr lang="pt-BR" sz="1600">
                    <a:latin typeface="Calibri" panose="020F0502020204030204" pitchFamily="34" charset="0"/>
                  </a:rPr>
                  <a:t>M</a:t>
                </a:r>
                <a:r>
                  <a:rPr lang="pt-BR" sz="1600" baseline="-25000">
                    <a:latin typeface="Calibri" panose="020F0502020204030204" pitchFamily="34" charset="0"/>
                  </a:rPr>
                  <a:t>11</a:t>
                </a:r>
                <a:endParaRPr lang="pt-BR" sz="1600" baseline="-25000">
                  <a:latin typeface="Calibri" panose="020F0502020204030204" pitchFamily="34" charset="0"/>
                </a:endParaRPr>
              </a:p>
            </p:txBody>
          </p:sp>
          <p:sp>
            <p:nvSpPr>
              <p:cNvPr id="18507" name="Rectangle 160"/>
              <p:cNvSpPr>
                <a:spLocks noChangeArrowheads="1"/>
              </p:cNvSpPr>
              <p:nvPr/>
            </p:nvSpPr>
            <p:spPr bwMode="auto">
              <a:xfrm>
                <a:off x="7164288" y="4653136"/>
                <a:ext cx="560380" cy="338554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r>
                  <a:rPr lang="pt-BR" sz="1600">
                    <a:latin typeface="Calibri" panose="020F0502020204030204" pitchFamily="34" charset="0"/>
                  </a:rPr>
                  <a:t>R</a:t>
                </a:r>
                <a:r>
                  <a:rPr lang="pt-BR" sz="1600" baseline="-25000">
                    <a:latin typeface="Calibri" panose="020F0502020204030204" pitchFamily="34" charset="0"/>
                  </a:rPr>
                  <a:t>3</a:t>
                </a:r>
                <a:endParaRPr lang="pt-BR" sz="1600" baseline="-25000">
                  <a:latin typeface="Calibri" panose="020F0502020204030204" pitchFamily="34" charset="0"/>
                </a:endParaRPr>
              </a:p>
            </p:txBody>
          </p:sp>
          <p:sp>
            <p:nvSpPr>
              <p:cNvPr id="18508" name="Rectangle 141"/>
              <p:cNvSpPr>
                <a:spLocks noChangeArrowheads="1"/>
              </p:cNvSpPr>
              <p:nvPr/>
            </p:nvSpPr>
            <p:spPr bwMode="auto">
              <a:xfrm>
                <a:off x="6588223" y="1917798"/>
                <a:ext cx="633550" cy="255973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20000"/>
                  </a:spcBef>
                </a:pPr>
                <a:r>
                  <a:rPr lang="pt-BR" sz="1200">
                    <a:latin typeface="Calibri" panose="020F0502020204030204" pitchFamily="34" charset="0"/>
                  </a:rPr>
                  <a:t>: M2</a:t>
                </a:r>
                <a:endParaRPr lang="pt-BR" sz="1200" baseline="-25000">
                  <a:latin typeface="Calibri" panose="020F0502020204030204" pitchFamily="34" charset="0"/>
                </a:endParaRPr>
              </a:p>
            </p:txBody>
          </p:sp>
          <p:grpSp>
            <p:nvGrpSpPr>
              <p:cNvPr id="18509" name="Group 162"/>
              <p:cNvGrpSpPr/>
              <p:nvPr/>
            </p:nvGrpSpPr>
            <p:grpSpPr bwMode="auto">
              <a:xfrm>
                <a:off x="6616496" y="2165468"/>
                <a:ext cx="503231" cy="431772"/>
                <a:chOff x="5039234" y="4977172"/>
                <a:chExt cx="503606" cy="432048"/>
              </a:xfrm>
            </p:grpSpPr>
            <p:sp>
              <p:nvSpPr>
                <p:cNvPr id="18618" name="Line 82"/>
                <p:cNvSpPr>
                  <a:spLocks noChangeShapeType="1"/>
                </p:cNvSpPr>
                <p:nvPr/>
              </p:nvSpPr>
              <p:spPr bwMode="auto">
                <a:xfrm>
                  <a:off x="5255952" y="4977172"/>
                  <a:ext cx="0" cy="43180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8619" name="Line 83"/>
                <p:cNvSpPr>
                  <a:spLocks noChangeShapeType="1"/>
                </p:cNvSpPr>
                <p:nvPr/>
              </p:nvSpPr>
              <p:spPr bwMode="auto">
                <a:xfrm flipH="1">
                  <a:off x="5290812" y="4977172"/>
                  <a:ext cx="1" cy="4320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8620" name="Line 84"/>
                <p:cNvSpPr>
                  <a:spLocks noChangeShapeType="1"/>
                </p:cNvSpPr>
                <p:nvPr/>
              </p:nvSpPr>
              <p:spPr bwMode="auto">
                <a:xfrm>
                  <a:off x="5290813" y="4977172"/>
                  <a:ext cx="252027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8621" name="Line 85"/>
                <p:cNvSpPr>
                  <a:spLocks noChangeShapeType="1"/>
                </p:cNvSpPr>
                <p:nvPr/>
              </p:nvSpPr>
              <p:spPr bwMode="auto">
                <a:xfrm flipV="1">
                  <a:off x="5290813" y="5409220"/>
                  <a:ext cx="252027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8622" name="Line 93"/>
                <p:cNvSpPr>
                  <a:spLocks noChangeShapeType="1"/>
                </p:cNvSpPr>
                <p:nvPr/>
              </p:nvSpPr>
              <p:spPr bwMode="auto">
                <a:xfrm flipH="1">
                  <a:off x="5039234" y="5193196"/>
                  <a:ext cx="21602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8623" name="Oval 145"/>
                <p:cNvSpPr>
                  <a:spLocks noChangeArrowheads="1"/>
                </p:cNvSpPr>
                <p:nvPr/>
              </p:nvSpPr>
              <p:spPr bwMode="auto">
                <a:xfrm>
                  <a:off x="5184068" y="5157192"/>
                  <a:ext cx="68771" cy="72008"/>
                </a:xfrm>
                <a:prstGeom prst="ellipse">
                  <a:avLst/>
                </a:prstGeom>
                <a:solidFill>
                  <a:schemeClr val="bg1"/>
                </a:solidFill>
                <a:ln w="9525" algn="ctr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en-US">
                    <a:latin typeface="Calibri" panose="020F0502020204030204" pitchFamily="34" charset="0"/>
                  </a:endParaRPr>
                </a:p>
              </p:txBody>
            </p:sp>
          </p:grpSp>
          <p:sp>
            <p:nvSpPr>
              <p:cNvPr id="18510" name="Line 88"/>
              <p:cNvSpPr>
                <a:spLocks noChangeShapeType="1"/>
              </p:cNvSpPr>
              <p:nvPr/>
            </p:nvSpPr>
            <p:spPr bwMode="auto">
              <a:xfrm>
                <a:off x="1927213" y="1181082"/>
                <a:ext cx="0" cy="16356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8511" name="Line 90"/>
              <p:cNvSpPr>
                <a:spLocks noChangeShapeType="1"/>
              </p:cNvSpPr>
              <p:nvPr/>
            </p:nvSpPr>
            <p:spPr bwMode="auto">
              <a:xfrm flipH="1">
                <a:off x="1927213" y="3932690"/>
                <a:ext cx="0" cy="18200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8512" name="Line 99"/>
              <p:cNvSpPr>
                <a:spLocks noChangeShapeType="1"/>
              </p:cNvSpPr>
              <p:nvPr/>
            </p:nvSpPr>
            <p:spPr bwMode="auto">
              <a:xfrm flipH="1">
                <a:off x="1927213" y="3248523"/>
                <a:ext cx="0" cy="2523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8513" name="Line 104"/>
              <p:cNvSpPr>
                <a:spLocks noChangeShapeType="1"/>
              </p:cNvSpPr>
              <p:nvPr/>
            </p:nvSpPr>
            <p:spPr bwMode="auto">
              <a:xfrm>
                <a:off x="1601780" y="4545425"/>
                <a:ext cx="32384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8514" name="Line 60"/>
              <p:cNvSpPr>
                <a:spLocks noChangeShapeType="1"/>
              </p:cNvSpPr>
              <p:nvPr/>
            </p:nvSpPr>
            <p:spPr bwMode="auto">
              <a:xfrm flipV="1">
                <a:off x="1096962" y="1181082"/>
                <a:ext cx="0" cy="98801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8515" name="Line 65"/>
              <p:cNvSpPr>
                <a:spLocks noChangeShapeType="1"/>
              </p:cNvSpPr>
              <p:nvPr/>
            </p:nvSpPr>
            <p:spPr bwMode="auto">
              <a:xfrm flipV="1">
                <a:off x="1096962" y="4761310"/>
                <a:ext cx="0" cy="9914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pt-BR"/>
              </a:p>
            </p:txBody>
          </p:sp>
          <p:grpSp>
            <p:nvGrpSpPr>
              <p:cNvPr id="18516" name="Group 104"/>
              <p:cNvGrpSpPr/>
              <p:nvPr/>
            </p:nvGrpSpPr>
            <p:grpSpPr bwMode="auto">
              <a:xfrm flipH="1">
                <a:off x="1096962" y="2165468"/>
                <a:ext cx="504818" cy="431772"/>
                <a:chOff x="5039234" y="4977172"/>
                <a:chExt cx="503606" cy="432048"/>
              </a:xfrm>
            </p:grpSpPr>
            <p:sp>
              <p:nvSpPr>
                <p:cNvPr id="18612" name="Line 82"/>
                <p:cNvSpPr>
                  <a:spLocks noChangeShapeType="1"/>
                </p:cNvSpPr>
                <p:nvPr/>
              </p:nvSpPr>
              <p:spPr bwMode="auto">
                <a:xfrm>
                  <a:off x="5255952" y="4977172"/>
                  <a:ext cx="0" cy="43180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8613" name="Line 83"/>
                <p:cNvSpPr>
                  <a:spLocks noChangeShapeType="1"/>
                </p:cNvSpPr>
                <p:nvPr/>
              </p:nvSpPr>
              <p:spPr bwMode="auto">
                <a:xfrm flipH="1">
                  <a:off x="5290812" y="4977172"/>
                  <a:ext cx="1" cy="4320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8614" name="Line 84"/>
                <p:cNvSpPr>
                  <a:spLocks noChangeShapeType="1"/>
                </p:cNvSpPr>
                <p:nvPr/>
              </p:nvSpPr>
              <p:spPr bwMode="auto">
                <a:xfrm>
                  <a:off x="5290813" y="4977172"/>
                  <a:ext cx="252027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8615" name="Line 85"/>
                <p:cNvSpPr>
                  <a:spLocks noChangeShapeType="1"/>
                </p:cNvSpPr>
                <p:nvPr/>
              </p:nvSpPr>
              <p:spPr bwMode="auto">
                <a:xfrm flipV="1">
                  <a:off x="5290813" y="5409220"/>
                  <a:ext cx="252027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8616" name="Line 93"/>
                <p:cNvSpPr>
                  <a:spLocks noChangeShapeType="1"/>
                </p:cNvSpPr>
                <p:nvPr/>
              </p:nvSpPr>
              <p:spPr bwMode="auto">
                <a:xfrm flipH="1">
                  <a:off x="5039234" y="5193196"/>
                  <a:ext cx="21602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8617" name="Oval 145"/>
                <p:cNvSpPr>
                  <a:spLocks noChangeArrowheads="1"/>
                </p:cNvSpPr>
                <p:nvPr/>
              </p:nvSpPr>
              <p:spPr bwMode="auto">
                <a:xfrm>
                  <a:off x="5184068" y="5157192"/>
                  <a:ext cx="68771" cy="72008"/>
                </a:xfrm>
                <a:prstGeom prst="ellipse">
                  <a:avLst/>
                </a:prstGeom>
                <a:solidFill>
                  <a:schemeClr val="bg1"/>
                </a:solidFill>
                <a:ln w="9525" algn="ctr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en-US">
                    <a:latin typeface="Calibri" panose="020F0502020204030204" pitchFamily="34" charset="0"/>
                  </a:endParaRPr>
                </a:p>
              </p:txBody>
            </p:sp>
          </p:grpSp>
          <p:grpSp>
            <p:nvGrpSpPr>
              <p:cNvPr id="18517" name="Group 147"/>
              <p:cNvGrpSpPr/>
              <p:nvPr/>
            </p:nvGrpSpPr>
            <p:grpSpPr bwMode="auto">
              <a:xfrm flipH="1">
                <a:off x="1096962" y="4329539"/>
                <a:ext cx="503231" cy="431772"/>
                <a:chOff x="2834" y="2568"/>
                <a:chExt cx="317" cy="272"/>
              </a:xfrm>
            </p:grpSpPr>
            <p:sp>
              <p:nvSpPr>
                <p:cNvPr id="18607" name="Line 82"/>
                <p:cNvSpPr>
                  <a:spLocks noChangeShapeType="1"/>
                </p:cNvSpPr>
                <p:nvPr/>
              </p:nvSpPr>
              <p:spPr bwMode="auto">
                <a:xfrm>
                  <a:off x="2970" y="2568"/>
                  <a:ext cx="0" cy="2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8608" name="Line 83"/>
                <p:cNvSpPr>
                  <a:spLocks noChangeShapeType="1"/>
                </p:cNvSpPr>
                <p:nvPr/>
              </p:nvSpPr>
              <p:spPr bwMode="auto">
                <a:xfrm>
                  <a:off x="2992" y="2568"/>
                  <a:ext cx="0" cy="2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8609" name="Line 84"/>
                <p:cNvSpPr>
                  <a:spLocks noChangeShapeType="1"/>
                </p:cNvSpPr>
                <p:nvPr/>
              </p:nvSpPr>
              <p:spPr bwMode="auto">
                <a:xfrm>
                  <a:off x="2992" y="2568"/>
                  <a:ext cx="159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8610" name="Line 85"/>
                <p:cNvSpPr>
                  <a:spLocks noChangeShapeType="1"/>
                </p:cNvSpPr>
                <p:nvPr/>
              </p:nvSpPr>
              <p:spPr bwMode="auto">
                <a:xfrm flipV="1">
                  <a:off x="2992" y="2840"/>
                  <a:ext cx="159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8611" name="Line 93"/>
                <p:cNvSpPr>
                  <a:spLocks noChangeShapeType="1"/>
                </p:cNvSpPr>
                <p:nvPr/>
              </p:nvSpPr>
              <p:spPr bwMode="auto">
                <a:xfrm flipH="1">
                  <a:off x="2834" y="2704"/>
                  <a:ext cx="1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</p:grpSp>
          <p:grpSp>
            <p:nvGrpSpPr>
              <p:cNvPr id="18518" name="Group 147"/>
              <p:cNvGrpSpPr/>
              <p:nvPr/>
            </p:nvGrpSpPr>
            <p:grpSpPr bwMode="auto">
              <a:xfrm>
                <a:off x="1422396" y="3500918"/>
                <a:ext cx="503230" cy="431772"/>
                <a:chOff x="2834" y="2568"/>
                <a:chExt cx="317" cy="272"/>
              </a:xfrm>
            </p:grpSpPr>
            <p:sp>
              <p:nvSpPr>
                <p:cNvPr id="18602" name="Line 82"/>
                <p:cNvSpPr>
                  <a:spLocks noChangeShapeType="1"/>
                </p:cNvSpPr>
                <p:nvPr/>
              </p:nvSpPr>
              <p:spPr bwMode="auto">
                <a:xfrm>
                  <a:off x="2970" y="2568"/>
                  <a:ext cx="0" cy="2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8603" name="Line 83"/>
                <p:cNvSpPr>
                  <a:spLocks noChangeShapeType="1"/>
                </p:cNvSpPr>
                <p:nvPr/>
              </p:nvSpPr>
              <p:spPr bwMode="auto">
                <a:xfrm>
                  <a:off x="2992" y="2568"/>
                  <a:ext cx="0" cy="2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8604" name="Line 84"/>
                <p:cNvSpPr>
                  <a:spLocks noChangeShapeType="1"/>
                </p:cNvSpPr>
                <p:nvPr/>
              </p:nvSpPr>
              <p:spPr bwMode="auto">
                <a:xfrm>
                  <a:off x="2992" y="2568"/>
                  <a:ext cx="159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8605" name="Line 85"/>
                <p:cNvSpPr>
                  <a:spLocks noChangeShapeType="1"/>
                </p:cNvSpPr>
                <p:nvPr/>
              </p:nvSpPr>
              <p:spPr bwMode="auto">
                <a:xfrm flipV="1">
                  <a:off x="2992" y="2840"/>
                  <a:ext cx="159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8606" name="Line 93"/>
                <p:cNvSpPr>
                  <a:spLocks noChangeShapeType="1"/>
                </p:cNvSpPr>
                <p:nvPr/>
              </p:nvSpPr>
              <p:spPr bwMode="auto">
                <a:xfrm flipH="1">
                  <a:off x="2834" y="2704"/>
                  <a:ext cx="1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</p:grpSp>
          <p:grpSp>
            <p:nvGrpSpPr>
              <p:cNvPr id="18519" name="Group 123"/>
              <p:cNvGrpSpPr/>
              <p:nvPr/>
            </p:nvGrpSpPr>
            <p:grpSpPr bwMode="auto">
              <a:xfrm flipH="1">
                <a:off x="1927213" y="2822281"/>
                <a:ext cx="503230" cy="431772"/>
                <a:chOff x="5039234" y="4977172"/>
                <a:chExt cx="503606" cy="432048"/>
              </a:xfrm>
            </p:grpSpPr>
            <p:sp>
              <p:nvSpPr>
                <p:cNvPr id="18596" name="Line 82"/>
                <p:cNvSpPr>
                  <a:spLocks noChangeShapeType="1"/>
                </p:cNvSpPr>
                <p:nvPr/>
              </p:nvSpPr>
              <p:spPr bwMode="auto">
                <a:xfrm>
                  <a:off x="5255952" y="4977172"/>
                  <a:ext cx="0" cy="43180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8597" name="Line 83"/>
                <p:cNvSpPr>
                  <a:spLocks noChangeShapeType="1"/>
                </p:cNvSpPr>
                <p:nvPr/>
              </p:nvSpPr>
              <p:spPr bwMode="auto">
                <a:xfrm flipH="1">
                  <a:off x="5290812" y="4977172"/>
                  <a:ext cx="1" cy="4320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8598" name="Line 84"/>
                <p:cNvSpPr>
                  <a:spLocks noChangeShapeType="1"/>
                </p:cNvSpPr>
                <p:nvPr/>
              </p:nvSpPr>
              <p:spPr bwMode="auto">
                <a:xfrm>
                  <a:off x="5290813" y="4977172"/>
                  <a:ext cx="252027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8599" name="Line 85"/>
                <p:cNvSpPr>
                  <a:spLocks noChangeShapeType="1"/>
                </p:cNvSpPr>
                <p:nvPr/>
              </p:nvSpPr>
              <p:spPr bwMode="auto">
                <a:xfrm flipV="1">
                  <a:off x="5290813" y="5409220"/>
                  <a:ext cx="252027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8600" name="Line 93"/>
                <p:cNvSpPr>
                  <a:spLocks noChangeShapeType="1"/>
                </p:cNvSpPr>
                <p:nvPr/>
              </p:nvSpPr>
              <p:spPr bwMode="auto">
                <a:xfrm flipH="1">
                  <a:off x="5039234" y="5193196"/>
                  <a:ext cx="21602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8601" name="Oval 145"/>
                <p:cNvSpPr>
                  <a:spLocks noChangeArrowheads="1"/>
                </p:cNvSpPr>
                <p:nvPr/>
              </p:nvSpPr>
              <p:spPr bwMode="auto">
                <a:xfrm>
                  <a:off x="5184068" y="5157192"/>
                  <a:ext cx="68771" cy="72008"/>
                </a:xfrm>
                <a:prstGeom prst="ellipse">
                  <a:avLst/>
                </a:prstGeom>
                <a:solidFill>
                  <a:schemeClr val="bg1"/>
                </a:solidFill>
                <a:ln w="9525" algn="ctr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en-US">
                    <a:latin typeface="Calibri" panose="020F0502020204030204" pitchFamily="34" charset="0"/>
                  </a:endParaRPr>
                </a:p>
              </p:txBody>
            </p:sp>
          </p:grpSp>
          <p:cxnSp>
            <p:nvCxnSpPr>
              <p:cNvPr id="18520" name="Straight Connector 178"/>
              <p:cNvCxnSpPr>
                <a:cxnSpLocks noChangeShapeType="1"/>
              </p:cNvCxnSpPr>
              <p:nvPr/>
            </p:nvCxnSpPr>
            <p:spPr bwMode="auto">
              <a:xfrm rot="-5400000" flipH="1" flipV="1">
                <a:off x="1242217" y="3536625"/>
                <a:ext cx="0" cy="360358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</a:ln>
            </p:spPr>
          </p:cxnSp>
          <p:sp>
            <p:nvSpPr>
              <p:cNvPr id="18521" name="Rectangle 77"/>
              <p:cNvSpPr>
                <a:spLocks noChangeArrowheads="1"/>
              </p:cNvSpPr>
              <p:nvPr/>
            </p:nvSpPr>
            <p:spPr bwMode="auto">
              <a:xfrm>
                <a:off x="1854189" y="4726388"/>
                <a:ext cx="144460" cy="39526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endParaRPr 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18522" name="Oval 109"/>
              <p:cNvSpPr>
                <a:spLocks noChangeArrowheads="1"/>
              </p:cNvSpPr>
              <p:nvPr/>
            </p:nvSpPr>
            <p:spPr bwMode="auto">
              <a:xfrm>
                <a:off x="1062038" y="3681881"/>
                <a:ext cx="71437" cy="71433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18523" name="Oval 112"/>
              <p:cNvSpPr>
                <a:spLocks noChangeArrowheads="1"/>
              </p:cNvSpPr>
              <p:nvPr/>
            </p:nvSpPr>
            <p:spPr bwMode="auto">
              <a:xfrm>
                <a:off x="1890701" y="4508915"/>
                <a:ext cx="71437" cy="71432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18524" name="Oval 117"/>
              <p:cNvSpPr>
                <a:spLocks noChangeArrowheads="1"/>
              </p:cNvSpPr>
              <p:nvPr/>
            </p:nvSpPr>
            <p:spPr bwMode="auto">
              <a:xfrm>
                <a:off x="1894398" y="1145365"/>
                <a:ext cx="71437" cy="71433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18525" name="Oval 123"/>
              <p:cNvSpPr>
                <a:spLocks noChangeArrowheads="1"/>
              </p:cNvSpPr>
              <p:nvPr/>
            </p:nvSpPr>
            <p:spPr bwMode="auto">
              <a:xfrm>
                <a:off x="2430443" y="2997714"/>
                <a:ext cx="73024" cy="71432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18526" name="Line 124"/>
              <p:cNvSpPr>
                <a:spLocks noChangeShapeType="1"/>
              </p:cNvSpPr>
              <p:nvPr/>
            </p:nvSpPr>
            <p:spPr bwMode="auto">
              <a:xfrm>
                <a:off x="1927213" y="3356466"/>
                <a:ext cx="53974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8527" name="Line 125"/>
              <p:cNvSpPr>
                <a:spLocks noChangeShapeType="1"/>
              </p:cNvSpPr>
              <p:nvPr/>
            </p:nvSpPr>
            <p:spPr bwMode="auto">
              <a:xfrm flipV="1">
                <a:off x="2466955" y="3032637"/>
                <a:ext cx="0" cy="32382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8528" name="Oval 126"/>
              <p:cNvSpPr>
                <a:spLocks noChangeArrowheads="1"/>
              </p:cNvSpPr>
              <p:nvPr/>
            </p:nvSpPr>
            <p:spPr bwMode="auto">
              <a:xfrm>
                <a:off x="1890701" y="3321543"/>
                <a:ext cx="73024" cy="71432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18529" name="Rectangle 140"/>
              <p:cNvSpPr>
                <a:spLocks noChangeArrowheads="1"/>
              </p:cNvSpPr>
              <p:nvPr/>
            </p:nvSpPr>
            <p:spPr bwMode="auto">
              <a:xfrm>
                <a:off x="623031" y="2848668"/>
                <a:ext cx="750909" cy="31285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20000"/>
                  </a:spcBef>
                </a:pPr>
                <a:r>
                  <a:rPr lang="pt-BR" sz="1600">
                    <a:latin typeface="Calibri" panose="020F0502020204030204" pitchFamily="34" charset="0"/>
                  </a:rPr>
                  <a:t>M</a:t>
                </a:r>
                <a:r>
                  <a:rPr lang="pt-BR" sz="1600" baseline="-25000">
                    <a:latin typeface="Calibri" panose="020F0502020204030204" pitchFamily="34" charset="0"/>
                  </a:rPr>
                  <a:t>C1</a:t>
                </a:r>
                <a:endParaRPr lang="pt-BR" sz="1600" baseline="-25000">
                  <a:latin typeface="Calibri" panose="020F0502020204030204" pitchFamily="34" charset="0"/>
                </a:endParaRPr>
              </a:p>
            </p:txBody>
          </p:sp>
          <p:sp>
            <p:nvSpPr>
              <p:cNvPr id="18530" name="Rectangle 141"/>
              <p:cNvSpPr>
                <a:spLocks noChangeArrowheads="1"/>
              </p:cNvSpPr>
              <p:nvPr/>
            </p:nvSpPr>
            <p:spPr bwMode="auto">
              <a:xfrm>
                <a:off x="1691679" y="2924944"/>
                <a:ext cx="608209" cy="31285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20000"/>
                  </a:spcBef>
                </a:pPr>
                <a:r>
                  <a:rPr lang="pt-BR" sz="1600">
                    <a:latin typeface="Calibri" panose="020F0502020204030204" pitchFamily="34" charset="0"/>
                  </a:rPr>
                  <a:t>M</a:t>
                </a:r>
                <a:r>
                  <a:rPr lang="pt-BR" sz="1600" baseline="-25000">
                    <a:latin typeface="Calibri" panose="020F0502020204030204" pitchFamily="34" charset="0"/>
                  </a:rPr>
                  <a:t>2</a:t>
                </a:r>
                <a:endParaRPr lang="pt-BR" sz="1600" baseline="-25000">
                  <a:latin typeface="Calibri" panose="020F0502020204030204" pitchFamily="34" charset="0"/>
                </a:endParaRPr>
              </a:p>
            </p:txBody>
          </p:sp>
          <p:sp>
            <p:nvSpPr>
              <p:cNvPr id="18531" name="Rectangle 142"/>
              <p:cNvSpPr>
                <a:spLocks noChangeArrowheads="1"/>
              </p:cNvSpPr>
              <p:nvPr/>
            </p:nvSpPr>
            <p:spPr bwMode="auto">
              <a:xfrm>
                <a:off x="827583" y="4365104"/>
                <a:ext cx="602824" cy="31285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20000"/>
                  </a:spcBef>
                </a:pPr>
                <a:r>
                  <a:rPr lang="pt-BR" sz="1600">
                    <a:latin typeface="Calibri" panose="020F0502020204030204" pitchFamily="34" charset="0"/>
                  </a:rPr>
                  <a:t>M</a:t>
                </a:r>
                <a:r>
                  <a:rPr lang="pt-BR" sz="1600" baseline="-25000">
                    <a:latin typeface="Calibri" panose="020F0502020204030204" pitchFamily="34" charset="0"/>
                  </a:rPr>
                  <a:t>3</a:t>
                </a:r>
                <a:endParaRPr lang="pt-BR" sz="1600" baseline="-25000">
                  <a:latin typeface="Calibri" panose="020F0502020204030204" pitchFamily="34" charset="0"/>
                </a:endParaRPr>
              </a:p>
            </p:txBody>
          </p:sp>
          <p:sp>
            <p:nvSpPr>
              <p:cNvPr id="18532" name="Rectangle 143"/>
              <p:cNvSpPr>
                <a:spLocks noChangeArrowheads="1"/>
              </p:cNvSpPr>
              <p:nvPr/>
            </p:nvSpPr>
            <p:spPr bwMode="auto">
              <a:xfrm>
                <a:off x="1713744" y="3580288"/>
                <a:ext cx="648250" cy="31285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20000"/>
                  </a:spcBef>
                </a:pPr>
                <a:r>
                  <a:rPr lang="pt-BR" sz="1600">
                    <a:latin typeface="Calibri" panose="020F0502020204030204" pitchFamily="34" charset="0"/>
                  </a:rPr>
                  <a:t>M</a:t>
                </a:r>
                <a:r>
                  <a:rPr lang="pt-BR" sz="1600" baseline="-25000">
                    <a:latin typeface="Calibri" panose="020F0502020204030204" pitchFamily="34" charset="0"/>
                  </a:rPr>
                  <a:t>4</a:t>
                </a:r>
                <a:endParaRPr lang="pt-BR" sz="1600" baseline="-25000">
                  <a:latin typeface="Calibri" panose="020F0502020204030204" pitchFamily="34" charset="0"/>
                </a:endParaRPr>
              </a:p>
            </p:txBody>
          </p:sp>
          <p:sp>
            <p:nvSpPr>
              <p:cNvPr id="106" name="Line 155"/>
              <p:cNvSpPr>
                <a:spLocks noChangeShapeType="1"/>
              </p:cNvSpPr>
              <p:nvPr/>
            </p:nvSpPr>
            <p:spPr bwMode="auto">
              <a:xfrm>
                <a:off x="8073637" y="3156309"/>
                <a:ext cx="0" cy="506175"/>
              </a:xfrm>
              <a:prstGeom prst="line">
                <a:avLst/>
              </a:prstGeom>
              <a:ln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pt-BR"/>
              </a:p>
            </p:txBody>
          </p:sp>
          <p:sp>
            <p:nvSpPr>
              <p:cNvPr id="18534" name="Rectangle 158"/>
              <p:cNvSpPr>
                <a:spLocks noChangeArrowheads="1"/>
              </p:cNvSpPr>
              <p:nvPr/>
            </p:nvSpPr>
            <p:spPr bwMode="auto">
              <a:xfrm>
                <a:off x="1979712" y="4797152"/>
                <a:ext cx="560379" cy="338554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r>
                  <a:rPr lang="pt-BR" sz="1600">
                    <a:latin typeface="Calibri" panose="020F0502020204030204" pitchFamily="34" charset="0"/>
                  </a:rPr>
                  <a:t>R</a:t>
                </a:r>
                <a:r>
                  <a:rPr lang="pt-BR" sz="1600" baseline="-25000">
                    <a:latin typeface="Calibri" panose="020F0502020204030204" pitchFamily="34" charset="0"/>
                  </a:rPr>
                  <a:t>2</a:t>
                </a:r>
                <a:endParaRPr lang="pt-BR" sz="1600" baseline="-25000">
                  <a:latin typeface="Calibri" panose="020F0502020204030204" pitchFamily="34" charset="0"/>
                </a:endParaRPr>
              </a:p>
            </p:txBody>
          </p:sp>
          <p:sp>
            <p:nvSpPr>
              <p:cNvPr id="18535" name="Rectangle 141"/>
              <p:cNvSpPr>
                <a:spLocks noChangeArrowheads="1"/>
              </p:cNvSpPr>
              <p:nvPr/>
            </p:nvSpPr>
            <p:spPr bwMode="auto">
              <a:xfrm>
                <a:off x="2139935" y="2737381"/>
                <a:ext cx="477830" cy="27620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20000"/>
                  </a:spcBef>
                </a:pPr>
                <a:r>
                  <a:rPr lang="pt-BR" sz="1200">
                    <a:latin typeface="Calibri" panose="020F0502020204030204" pitchFamily="34" charset="0"/>
                  </a:rPr>
                  <a:t> Q</a:t>
                </a:r>
                <a:endParaRPr lang="pt-BR" sz="1200" baseline="-25000">
                  <a:latin typeface="Calibri" panose="020F0502020204030204" pitchFamily="34" charset="0"/>
                </a:endParaRPr>
              </a:p>
            </p:txBody>
          </p:sp>
          <p:cxnSp>
            <p:nvCxnSpPr>
              <p:cNvPr id="18536" name="Conector reto 2"/>
              <p:cNvCxnSpPr>
                <a:cxnSpLocks noChangeShapeType="1"/>
                <a:stCxn id="18616" idx="1"/>
                <a:endCxn id="18622" idx="1"/>
              </p:cNvCxnSpPr>
              <p:nvPr/>
            </p:nvCxnSpPr>
            <p:spPr bwMode="auto">
              <a:xfrm>
                <a:off x="1601780" y="2381355"/>
                <a:ext cx="5014716" cy="0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</a:ln>
            </p:spPr>
          </p:cxnSp>
          <p:cxnSp>
            <p:nvCxnSpPr>
              <p:cNvPr id="18537" name="Conector reto 13"/>
              <p:cNvCxnSpPr>
                <a:cxnSpLocks noChangeShapeType="1"/>
                <a:stCxn id="18600" idx="1"/>
                <a:endCxn id="18628" idx="1"/>
              </p:cNvCxnSpPr>
              <p:nvPr/>
            </p:nvCxnSpPr>
            <p:spPr bwMode="auto">
              <a:xfrm>
                <a:off x="2430443" y="3038168"/>
                <a:ext cx="4926744" cy="0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</a:ln>
            </p:spPr>
          </p:cxnSp>
          <p:sp>
            <p:nvSpPr>
              <p:cNvPr id="18538" name="Rectangle 182"/>
              <p:cNvSpPr>
                <a:spLocks noChangeArrowheads="1"/>
              </p:cNvSpPr>
              <p:nvPr/>
            </p:nvSpPr>
            <p:spPr bwMode="auto">
              <a:xfrm>
                <a:off x="5004048" y="4941168"/>
                <a:ext cx="516488" cy="338554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r>
                  <a:rPr lang="pt-BR" sz="1600">
                    <a:latin typeface="Calibri" panose="020F0502020204030204" pitchFamily="34" charset="0"/>
                  </a:rPr>
                  <a:t>M</a:t>
                </a:r>
                <a:r>
                  <a:rPr lang="pt-BR" sz="1600" baseline="-25000">
                    <a:latin typeface="Calibri" panose="020F0502020204030204" pitchFamily="34" charset="0"/>
                  </a:rPr>
                  <a:t>N2</a:t>
                </a:r>
                <a:endParaRPr lang="pt-BR" sz="1600" baseline="-25000">
                  <a:latin typeface="Calibri" panose="020F0502020204030204" pitchFamily="34" charset="0"/>
                </a:endParaRPr>
              </a:p>
            </p:txBody>
          </p:sp>
          <p:sp>
            <p:nvSpPr>
              <p:cNvPr id="18539" name="Rectangle 182"/>
              <p:cNvSpPr>
                <a:spLocks noChangeArrowheads="1"/>
              </p:cNvSpPr>
              <p:nvPr/>
            </p:nvSpPr>
            <p:spPr bwMode="auto">
              <a:xfrm>
                <a:off x="4926415" y="4172552"/>
                <a:ext cx="516488" cy="338554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r>
                  <a:rPr lang="pt-BR" sz="1600">
                    <a:latin typeface="Calibri" panose="020F0502020204030204" pitchFamily="34" charset="0"/>
                  </a:rPr>
                  <a:t>M</a:t>
                </a:r>
                <a:r>
                  <a:rPr lang="pt-BR" sz="1600" baseline="-25000">
                    <a:latin typeface="Calibri" panose="020F0502020204030204" pitchFamily="34" charset="0"/>
                  </a:rPr>
                  <a:t>N3</a:t>
                </a:r>
                <a:endParaRPr lang="pt-BR" sz="1600" baseline="-25000">
                  <a:latin typeface="Calibri" panose="020F0502020204030204" pitchFamily="34" charset="0"/>
                </a:endParaRPr>
              </a:p>
            </p:txBody>
          </p:sp>
          <p:sp>
            <p:nvSpPr>
              <p:cNvPr id="18540" name="Rectangle 215"/>
              <p:cNvSpPr>
                <a:spLocks noChangeArrowheads="1"/>
              </p:cNvSpPr>
              <p:nvPr/>
            </p:nvSpPr>
            <p:spPr bwMode="auto">
              <a:xfrm>
                <a:off x="7257445" y="3645024"/>
                <a:ext cx="600912" cy="255973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20000"/>
                  </a:spcBef>
                </a:pPr>
                <a:r>
                  <a:rPr lang="pt-BR" sz="1200">
                    <a:latin typeface="Calibri" panose="020F0502020204030204" pitchFamily="34" charset="0"/>
                  </a:rPr>
                  <a:t>I</a:t>
                </a:r>
                <a:r>
                  <a:rPr lang="pt-BR" sz="1200" baseline="-25000">
                    <a:latin typeface="Calibri" panose="020F0502020204030204" pitchFamily="34" charset="0"/>
                  </a:rPr>
                  <a:t>PTAT</a:t>
                </a:r>
                <a:endParaRPr lang="pt-BR" sz="1200" baseline="-25000">
                  <a:latin typeface="Calibri" panose="020F0502020204030204" pitchFamily="34" charset="0"/>
                </a:endParaRPr>
              </a:p>
            </p:txBody>
          </p:sp>
          <p:cxnSp>
            <p:nvCxnSpPr>
              <p:cNvPr id="18541" name="Conector reto 22"/>
              <p:cNvCxnSpPr>
                <a:cxnSpLocks noChangeShapeType="1"/>
              </p:cNvCxnSpPr>
              <p:nvPr/>
            </p:nvCxnSpPr>
            <p:spPr bwMode="auto">
              <a:xfrm flipH="1">
                <a:off x="1096964" y="5752783"/>
                <a:ext cx="6022762" cy="0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</a:ln>
            </p:spPr>
          </p:cxnSp>
          <p:cxnSp>
            <p:nvCxnSpPr>
              <p:cNvPr id="18542" name="Conector reto 26"/>
              <p:cNvCxnSpPr>
                <a:cxnSpLocks noChangeShapeType="1"/>
              </p:cNvCxnSpPr>
              <p:nvPr/>
            </p:nvCxnSpPr>
            <p:spPr bwMode="auto">
              <a:xfrm>
                <a:off x="1097756" y="1178681"/>
                <a:ext cx="6750530" cy="0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</a:ln>
            </p:spPr>
          </p:cxnSp>
          <p:sp>
            <p:nvSpPr>
              <p:cNvPr id="18543" name="Rectangle 178"/>
              <p:cNvSpPr>
                <a:spLocks noChangeArrowheads="1"/>
              </p:cNvSpPr>
              <p:nvPr/>
            </p:nvSpPr>
            <p:spPr bwMode="auto">
              <a:xfrm>
                <a:off x="4355974" y="836712"/>
                <a:ext cx="862886" cy="31285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20000"/>
                  </a:spcBef>
                </a:pPr>
                <a:r>
                  <a:rPr lang="pt-BR" sz="1600">
                    <a:latin typeface="Calibri" panose="020F0502020204030204" pitchFamily="34" charset="0"/>
                  </a:rPr>
                  <a:t>V</a:t>
                </a:r>
                <a:r>
                  <a:rPr lang="pt-BR" sz="1600" baseline="-25000">
                    <a:latin typeface="Calibri" panose="020F0502020204030204" pitchFamily="34" charset="0"/>
                  </a:rPr>
                  <a:t>DD</a:t>
                </a:r>
                <a:endParaRPr lang="pt-BR" sz="1600" baseline="-25000">
                  <a:latin typeface="Calibri" panose="020F0502020204030204" pitchFamily="34" charset="0"/>
                </a:endParaRPr>
              </a:p>
            </p:txBody>
          </p:sp>
          <p:sp>
            <p:nvSpPr>
              <p:cNvPr id="18544" name="Oval 117"/>
              <p:cNvSpPr>
                <a:spLocks noChangeArrowheads="1"/>
              </p:cNvSpPr>
              <p:nvPr/>
            </p:nvSpPr>
            <p:spPr bwMode="auto">
              <a:xfrm>
                <a:off x="3047982" y="1142963"/>
                <a:ext cx="71437" cy="71433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18545" name="Oval 117"/>
              <p:cNvSpPr>
                <a:spLocks noChangeArrowheads="1"/>
              </p:cNvSpPr>
              <p:nvPr/>
            </p:nvSpPr>
            <p:spPr bwMode="auto">
              <a:xfrm>
                <a:off x="4002387" y="1145365"/>
                <a:ext cx="71437" cy="71433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18546" name="Oval 117"/>
              <p:cNvSpPr>
                <a:spLocks noChangeArrowheads="1"/>
              </p:cNvSpPr>
              <p:nvPr/>
            </p:nvSpPr>
            <p:spPr bwMode="auto">
              <a:xfrm>
                <a:off x="5170438" y="1150800"/>
                <a:ext cx="71437" cy="71433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18547" name="Oval 117"/>
              <p:cNvSpPr>
                <a:spLocks noChangeArrowheads="1"/>
              </p:cNvSpPr>
              <p:nvPr/>
            </p:nvSpPr>
            <p:spPr bwMode="auto">
              <a:xfrm>
                <a:off x="6001482" y="1150800"/>
                <a:ext cx="71437" cy="71433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18548" name="Oval 117"/>
              <p:cNvSpPr>
                <a:spLocks noChangeArrowheads="1"/>
              </p:cNvSpPr>
              <p:nvPr/>
            </p:nvSpPr>
            <p:spPr bwMode="auto">
              <a:xfrm>
                <a:off x="7097796" y="1150800"/>
                <a:ext cx="71437" cy="71433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18549" name="Oval 172"/>
              <p:cNvSpPr>
                <a:spLocks noChangeArrowheads="1"/>
              </p:cNvSpPr>
              <p:nvPr/>
            </p:nvSpPr>
            <p:spPr bwMode="auto">
              <a:xfrm>
                <a:off x="7826286" y="4466263"/>
                <a:ext cx="71437" cy="71432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18550" name="Rectangle 140"/>
              <p:cNvSpPr>
                <a:spLocks noChangeArrowheads="1"/>
              </p:cNvSpPr>
              <p:nvPr/>
            </p:nvSpPr>
            <p:spPr bwMode="auto">
              <a:xfrm>
                <a:off x="2406136" y="3633288"/>
                <a:ext cx="477831" cy="276999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20000"/>
                  </a:spcBef>
                </a:pPr>
                <a:r>
                  <a:rPr lang="pt-BR" sz="1200">
                    <a:latin typeface="Calibri" panose="020F0502020204030204" pitchFamily="34" charset="0"/>
                  </a:rPr>
                  <a:t>a</a:t>
                </a:r>
                <a:endParaRPr lang="pt-BR" sz="1200" baseline="-25000">
                  <a:latin typeface="Calibri" panose="020F0502020204030204" pitchFamily="34" charset="0"/>
                </a:endParaRPr>
              </a:p>
            </p:txBody>
          </p:sp>
          <p:sp>
            <p:nvSpPr>
              <p:cNvPr id="18551" name="Rectangle 140"/>
              <p:cNvSpPr>
                <a:spLocks noChangeArrowheads="1"/>
              </p:cNvSpPr>
              <p:nvPr/>
            </p:nvSpPr>
            <p:spPr bwMode="auto">
              <a:xfrm>
                <a:off x="4644008" y="2636912"/>
                <a:ext cx="477831" cy="276999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20000"/>
                  </a:spcBef>
                </a:pPr>
                <a:r>
                  <a:rPr lang="pt-BR" sz="1200">
                    <a:latin typeface="Calibri" panose="020F0502020204030204" pitchFamily="34" charset="0"/>
                  </a:rPr>
                  <a:t>b</a:t>
                </a:r>
                <a:endParaRPr lang="pt-BR" sz="1200" baseline="-25000">
                  <a:latin typeface="Calibri" panose="020F0502020204030204" pitchFamily="34" charset="0"/>
                </a:endParaRPr>
              </a:p>
            </p:txBody>
          </p:sp>
          <p:sp>
            <p:nvSpPr>
              <p:cNvPr id="18552" name="Rectangle 140"/>
              <p:cNvSpPr>
                <a:spLocks noChangeArrowheads="1"/>
              </p:cNvSpPr>
              <p:nvPr/>
            </p:nvSpPr>
            <p:spPr bwMode="auto">
              <a:xfrm>
                <a:off x="4221127" y="4229453"/>
                <a:ext cx="477831" cy="276999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20000"/>
                  </a:spcBef>
                </a:pPr>
                <a:r>
                  <a:rPr lang="pt-BR" sz="1200">
                    <a:latin typeface="Calibri" panose="020F0502020204030204" pitchFamily="34" charset="0"/>
                  </a:rPr>
                  <a:t>d</a:t>
                </a:r>
                <a:endParaRPr lang="pt-BR" sz="1200" baseline="-25000">
                  <a:latin typeface="Calibri" panose="020F0502020204030204" pitchFamily="34" charset="0"/>
                </a:endParaRPr>
              </a:p>
            </p:txBody>
          </p:sp>
          <p:sp>
            <p:nvSpPr>
              <p:cNvPr id="18553" name="Rectangle 140"/>
              <p:cNvSpPr>
                <a:spLocks noChangeArrowheads="1"/>
              </p:cNvSpPr>
              <p:nvPr/>
            </p:nvSpPr>
            <p:spPr bwMode="auto">
              <a:xfrm>
                <a:off x="6012160" y="4077072"/>
                <a:ext cx="477831" cy="276999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20000"/>
                  </a:spcBef>
                </a:pPr>
                <a:r>
                  <a:rPr lang="pt-BR" sz="1200">
                    <a:latin typeface="Calibri" panose="020F0502020204030204" pitchFamily="34" charset="0"/>
                  </a:rPr>
                  <a:t>c</a:t>
                </a:r>
                <a:endParaRPr lang="pt-BR" sz="1200" baseline="-25000">
                  <a:latin typeface="Calibri" panose="020F0502020204030204" pitchFamily="34" charset="0"/>
                </a:endParaRPr>
              </a:p>
            </p:txBody>
          </p:sp>
          <p:sp>
            <p:nvSpPr>
              <p:cNvPr id="18554" name="Rectangle 140"/>
              <p:cNvSpPr>
                <a:spLocks noChangeArrowheads="1"/>
              </p:cNvSpPr>
              <p:nvPr/>
            </p:nvSpPr>
            <p:spPr bwMode="auto">
              <a:xfrm>
                <a:off x="3995936" y="1844824"/>
                <a:ext cx="477831" cy="276999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20000"/>
                  </a:spcBef>
                </a:pPr>
                <a:r>
                  <a:rPr lang="pt-BR" sz="1200">
                    <a:latin typeface="Calibri" panose="020F0502020204030204" pitchFamily="34" charset="0"/>
                  </a:rPr>
                  <a:t>j</a:t>
                </a:r>
                <a:endParaRPr lang="pt-BR" sz="1200" baseline="-25000">
                  <a:latin typeface="Calibri" panose="020F0502020204030204" pitchFamily="34" charset="0"/>
                </a:endParaRPr>
              </a:p>
            </p:txBody>
          </p:sp>
          <p:sp>
            <p:nvSpPr>
              <p:cNvPr id="18555" name="Rectangle 140"/>
              <p:cNvSpPr>
                <a:spLocks noChangeArrowheads="1"/>
              </p:cNvSpPr>
              <p:nvPr/>
            </p:nvSpPr>
            <p:spPr bwMode="auto">
              <a:xfrm>
                <a:off x="3995936" y="3140968"/>
                <a:ext cx="477831" cy="276999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20000"/>
                  </a:spcBef>
                </a:pPr>
                <a:r>
                  <a:rPr lang="pt-BR" sz="1200">
                    <a:latin typeface="Calibri" panose="020F0502020204030204" pitchFamily="34" charset="0"/>
                  </a:rPr>
                  <a:t>f</a:t>
                </a:r>
                <a:endParaRPr lang="pt-BR" sz="1200" baseline="-25000">
                  <a:latin typeface="Calibri" panose="020F0502020204030204" pitchFamily="34" charset="0"/>
                </a:endParaRPr>
              </a:p>
            </p:txBody>
          </p:sp>
          <p:sp>
            <p:nvSpPr>
              <p:cNvPr id="18556" name="Rectangle 140"/>
              <p:cNvSpPr>
                <a:spLocks noChangeArrowheads="1"/>
              </p:cNvSpPr>
              <p:nvPr/>
            </p:nvSpPr>
            <p:spPr bwMode="auto">
              <a:xfrm>
                <a:off x="5148064" y="4581128"/>
                <a:ext cx="477831" cy="276999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20000"/>
                  </a:spcBef>
                </a:pPr>
                <a:r>
                  <a:rPr lang="pt-BR" sz="1200">
                    <a:latin typeface="Calibri" panose="020F0502020204030204" pitchFamily="34" charset="0"/>
                  </a:rPr>
                  <a:t>e</a:t>
                </a:r>
                <a:endParaRPr lang="pt-BR" sz="1200" baseline="-25000">
                  <a:latin typeface="Calibri" panose="020F0502020204030204" pitchFamily="34" charset="0"/>
                </a:endParaRPr>
              </a:p>
            </p:txBody>
          </p:sp>
          <p:sp>
            <p:nvSpPr>
              <p:cNvPr id="18557" name="Rectangle 140"/>
              <p:cNvSpPr>
                <a:spLocks noChangeArrowheads="1"/>
              </p:cNvSpPr>
              <p:nvPr/>
            </p:nvSpPr>
            <p:spPr bwMode="auto">
              <a:xfrm>
                <a:off x="2483768" y="3068960"/>
                <a:ext cx="477831" cy="276999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20000"/>
                  </a:spcBef>
                </a:pPr>
                <a:r>
                  <a:rPr lang="pt-BR" sz="1200">
                    <a:latin typeface="Calibri" panose="020F0502020204030204" pitchFamily="34" charset="0"/>
                  </a:rPr>
                  <a:t>w</a:t>
                </a:r>
                <a:endParaRPr lang="pt-BR" sz="1200" baseline="-25000">
                  <a:latin typeface="Calibri" panose="020F0502020204030204" pitchFamily="34" charset="0"/>
                </a:endParaRPr>
              </a:p>
            </p:txBody>
          </p:sp>
          <p:sp>
            <p:nvSpPr>
              <p:cNvPr id="18558" name="Rectangle 140"/>
              <p:cNvSpPr>
                <a:spLocks noChangeArrowheads="1"/>
              </p:cNvSpPr>
              <p:nvPr/>
            </p:nvSpPr>
            <p:spPr bwMode="auto">
              <a:xfrm>
                <a:off x="1601604" y="4232145"/>
                <a:ext cx="477831" cy="276999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20000"/>
                  </a:spcBef>
                </a:pPr>
                <a:r>
                  <a:rPr lang="pt-BR" sz="1200">
                    <a:latin typeface="Calibri" panose="020F0502020204030204" pitchFamily="34" charset="0"/>
                  </a:rPr>
                  <a:t>x</a:t>
                </a:r>
                <a:endParaRPr lang="pt-BR" sz="1200" baseline="-25000">
                  <a:latin typeface="Calibri" panose="020F0502020204030204" pitchFamily="34" charset="0"/>
                </a:endParaRPr>
              </a:p>
            </p:txBody>
          </p:sp>
          <p:sp>
            <p:nvSpPr>
              <p:cNvPr id="18559" name="Rectangle 140"/>
              <p:cNvSpPr>
                <a:spLocks noChangeArrowheads="1"/>
              </p:cNvSpPr>
              <p:nvPr/>
            </p:nvSpPr>
            <p:spPr bwMode="auto">
              <a:xfrm>
                <a:off x="7092280" y="4077072"/>
                <a:ext cx="477831" cy="276999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20000"/>
                  </a:spcBef>
                </a:pPr>
                <a:r>
                  <a:rPr lang="pt-BR" sz="1200">
                    <a:latin typeface="Calibri" panose="020F0502020204030204" pitchFamily="34" charset="0"/>
                  </a:rPr>
                  <a:t>s</a:t>
                </a:r>
                <a:endParaRPr lang="pt-BR" sz="1200" baseline="-25000">
                  <a:latin typeface="Calibri" panose="020F0502020204030204" pitchFamily="34" charset="0"/>
                </a:endParaRPr>
              </a:p>
            </p:txBody>
          </p:sp>
          <p:grpSp>
            <p:nvGrpSpPr>
              <p:cNvPr id="18560" name="Group 104"/>
              <p:cNvGrpSpPr/>
              <p:nvPr/>
            </p:nvGrpSpPr>
            <p:grpSpPr bwMode="auto">
              <a:xfrm flipH="1">
                <a:off x="1097756" y="2768550"/>
                <a:ext cx="504818" cy="431772"/>
                <a:chOff x="5039234" y="4977172"/>
                <a:chExt cx="503606" cy="432048"/>
              </a:xfrm>
            </p:grpSpPr>
            <p:sp>
              <p:nvSpPr>
                <p:cNvPr id="18590" name="Line 82"/>
                <p:cNvSpPr>
                  <a:spLocks noChangeShapeType="1"/>
                </p:cNvSpPr>
                <p:nvPr/>
              </p:nvSpPr>
              <p:spPr bwMode="auto">
                <a:xfrm>
                  <a:off x="5255952" y="4977172"/>
                  <a:ext cx="0" cy="43180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8591" name="Line 83"/>
                <p:cNvSpPr>
                  <a:spLocks noChangeShapeType="1"/>
                </p:cNvSpPr>
                <p:nvPr/>
              </p:nvSpPr>
              <p:spPr bwMode="auto">
                <a:xfrm flipH="1">
                  <a:off x="5290812" y="4977172"/>
                  <a:ext cx="1" cy="4320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8592" name="Line 84"/>
                <p:cNvSpPr>
                  <a:spLocks noChangeShapeType="1"/>
                </p:cNvSpPr>
                <p:nvPr/>
              </p:nvSpPr>
              <p:spPr bwMode="auto">
                <a:xfrm>
                  <a:off x="5290813" y="4977172"/>
                  <a:ext cx="252027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8593" name="Line 85"/>
                <p:cNvSpPr>
                  <a:spLocks noChangeShapeType="1"/>
                </p:cNvSpPr>
                <p:nvPr/>
              </p:nvSpPr>
              <p:spPr bwMode="auto">
                <a:xfrm flipV="1">
                  <a:off x="5290813" y="5409220"/>
                  <a:ext cx="252027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8594" name="Line 93"/>
                <p:cNvSpPr>
                  <a:spLocks noChangeShapeType="1"/>
                </p:cNvSpPr>
                <p:nvPr/>
              </p:nvSpPr>
              <p:spPr bwMode="auto">
                <a:xfrm flipH="1">
                  <a:off x="5039234" y="5193196"/>
                  <a:ext cx="21602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8595" name="Oval 145"/>
                <p:cNvSpPr>
                  <a:spLocks noChangeArrowheads="1"/>
                </p:cNvSpPr>
                <p:nvPr/>
              </p:nvSpPr>
              <p:spPr bwMode="auto">
                <a:xfrm>
                  <a:off x="5184068" y="5157192"/>
                  <a:ext cx="68771" cy="72008"/>
                </a:xfrm>
                <a:prstGeom prst="ellipse">
                  <a:avLst/>
                </a:prstGeom>
                <a:solidFill>
                  <a:schemeClr val="bg1"/>
                </a:solidFill>
                <a:ln w="9525" algn="ctr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en-US">
                    <a:latin typeface="Calibri" panose="020F0502020204030204" pitchFamily="34" charset="0"/>
                  </a:endParaRPr>
                </a:p>
              </p:txBody>
            </p:sp>
          </p:grpSp>
          <p:sp>
            <p:nvSpPr>
              <p:cNvPr id="18561" name="Line 88"/>
              <p:cNvSpPr>
                <a:spLocks noChangeShapeType="1"/>
              </p:cNvSpPr>
              <p:nvPr/>
            </p:nvSpPr>
            <p:spPr bwMode="auto">
              <a:xfrm>
                <a:off x="1087584" y="3200322"/>
                <a:ext cx="0" cy="112921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8562" name="Line 88"/>
              <p:cNvSpPr>
                <a:spLocks noChangeShapeType="1"/>
              </p:cNvSpPr>
              <p:nvPr/>
            </p:nvSpPr>
            <p:spPr bwMode="auto">
              <a:xfrm>
                <a:off x="1096962" y="2593367"/>
                <a:ext cx="794" cy="18223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8563" name="Rectangle 140"/>
              <p:cNvSpPr>
                <a:spLocks noChangeArrowheads="1"/>
              </p:cNvSpPr>
              <p:nvPr/>
            </p:nvSpPr>
            <p:spPr bwMode="auto">
              <a:xfrm>
                <a:off x="1416567" y="2756431"/>
                <a:ext cx="477831" cy="276999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20000"/>
                  </a:spcBef>
                </a:pPr>
                <a:r>
                  <a:rPr lang="pt-BR" sz="1200">
                    <a:latin typeface="Calibri" panose="020F0502020204030204" pitchFamily="34" charset="0"/>
                  </a:rPr>
                  <a:t>a</a:t>
                </a:r>
                <a:endParaRPr lang="pt-BR" sz="1200" baseline="-25000">
                  <a:latin typeface="Calibri" panose="020F0502020204030204" pitchFamily="34" charset="0"/>
                </a:endParaRPr>
              </a:p>
            </p:txBody>
          </p:sp>
          <p:grpSp>
            <p:nvGrpSpPr>
              <p:cNvPr id="18564" name="Group 162"/>
              <p:cNvGrpSpPr/>
              <p:nvPr/>
            </p:nvGrpSpPr>
            <p:grpSpPr bwMode="auto">
              <a:xfrm>
                <a:off x="6630283" y="3141244"/>
                <a:ext cx="503231" cy="431772"/>
                <a:chOff x="5039234" y="4977172"/>
                <a:chExt cx="503606" cy="432048"/>
              </a:xfrm>
            </p:grpSpPr>
            <p:sp>
              <p:nvSpPr>
                <p:cNvPr id="18584" name="Line 82"/>
                <p:cNvSpPr>
                  <a:spLocks noChangeShapeType="1"/>
                </p:cNvSpPr>
                <p:nvPr/>
              </p:nvSpPr>
              <p:spPr bwMode="auto">
                <a:xfrm>
                  <a:off x="5255952" y="4977172"/>
                  <a:ext cx="0" cy="43180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8585" name="Line 83"/>
                <p:cNvSpPr>
                  <a:spLocks noChangeShapeType="1"/>
                </p:cNvSpPr>
                <p:nvPr/>
              </p:nvSpPr>
              <p:spPr bwMode="auto">
                <a:xfrm flipH="1">
                  <a:off x="5290812" y="4977172"/>
                  <a:ext cx="1" cy="4320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8586" name="Line 84"/>
                <p:cNvSpPr>
                  <a:spLocks noChangeShapeType="1"/>
                </p:cNvSpPr>
                <p:nvPr/>
              </p:nvSpPr>
              <p:spPr bwMode="auto">
                <a:xfrm>
                  <a:off x="5290813" y="4977172"/>
                  <a:ext cx="252027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8587" name="Line 85"/>
                <p:cNvSpPr>
                  <a:spLocks noChangeShapeType="1"/>
                </p:cNvSpPr>
                <p:nvPr/>
              </p:nvSpPr>
              <p:spPr bwMode="auto">
                <a:xfrm flipV="1">
                  <a:off x="5290813" y="5409220"/>
                  <a:ext cx="252027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8588" name="Line 93"/>
                <p:cNvSpPr>
                  <a:spLocks noChangeShapeType="1"/>
                </p:cNvSpPr>
                <p:nvPr/>
              </p:nvSpPr>
              <p:spPr bwMode="auto">
                <a:xfrm flipH="1">
                  <a:off x="5039234" y="5193196"/>
                  <a:ext cx="21602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8589" name="Oval 145"/>
                <p:cNvSpPr>
                  <a:spLocks noChangeArrowheads="1"/>
                </p:cNvSpPr>
                <p:nvPr/>
              </p:nvSpPr>
              <p:spPr bwMode="auto">
                <a:xfrm>
                  <a:off x="5184068" y="5157192"/>
                  <a:ext cx="68771" cy="72008"/>
                </a:xfrm>
                <a:prstGeom prst="ellipse">
                  <a:avLst/>
                </a:prstGeom>
                <a:solidFill>
                  <a:schemeClr val="bg1"/>
                </a:solidFill>
                <a:ln w="9525" algn="ctr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en-US">
                    <a:latin typeface="Calibri" panose="020F0502020204030204" pitchFamily="34" charset="0"/>
                  </a:endParaRPr>
                </a:p>
              </p:txBody>
            </p:sp>
          </p:grpSp>
          <p:sp>
            <p:nvSpPr>
              <p:cNvPr id="18565" name="Line 65"/>
              <p:cNvSpPr>
                <a:spLocks noChangeShapeType="1"/>
              </p:cNvSpPr>
              <p:nvPr/>
            </p:nvSpPr>
            <p:spPr bwMode="auto">
              <a:xfrm flipH="1">
                <a:off x="7133514" y="2593366"/>
                <a:ext cx="0" cy="54787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8566" name="Rectangle 140"/>
              <p:cNvSpPr>
                <a:spLocks noChangeArrowheads="1"/>
              </p:cNvSpPr>
              <p:nvPr/>
            </p:nvSpPr>
            <p:spPr bwMode="auto">
              <a:xfrm>
                <a:off x="6398425" y="3223920"/>
                <a:ext cx="477831" cy="276999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20000"/>
                  </a:spcBef>
                </a:pPr>
                <a:r>
                  <a:rPr lang="pt-BR" sz="1200">
                    <a:latin typeface="Calibri" panose="020F0502020204030204" pitchFamily="34" charset="0"/>
                  </a:rPr>
                  <a:t>a</a:t>
                </a:r>
                <a:endParaRPr lang="pt-BR" sz="1200" baseline="-25000">
                  <a:latin typeface="Calibri" panose="020F0502020204030204" pitchFamily="34" charset="0"/>
                </a:endParaRPr>
              </a:p>
            </p:txBody>
          </p:sp>
          <p:sp>
            <p:nvSpPr>
              <p:cNvPr id="18567" name="Rectangle 140"/>
              <p:cNvSpPr>
                <a:spLocks noChangeArrowheads="1"/>
              </p:cNvSpPr>
              <p:nvPr/>
            </p:nvSpPr>
            <p:spPr bwMode="auto">
              <a:xfrm>
                <a:off x="747244" y="2204864"/>
                <a:ext cx="683164" cy="31285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20000"/>
                  </a:spcBef>
                </a:pPr>
                <a:r>
                  <a:rPr lang="pt-BR" sz="1600">
                    <a:latin typeface="Calibri" panose="020F0502020204030204" pitchFamily="34" charset="0"/>
                  </a:rPr>
                  <a:t>M</a:t>
                </a:r>
                <a:r>
                  <a:rPr lang="pt-BR" sz="1600" baseline="-25000">
                    <a:latin typeface="Calibri" panose="020F0502020204030204" pitchFamily="34" charset="0"/>
                  </a:rPr>
                  <a:t>1</a:t>
                </a:r>
                <a:endParaRPr lang="pt-BR" sz="1600" baseline="-25000">
                  <a:latin typeface="Calibri" panose="020F0502020204030204" pitchFamily="34" charset="0"/>
                </a:endParaRPr>
              </a:p>
            </p:txBody>
          </p:sp>
          <p:sp>
            <p:nvSpPr>
              <p:cNvPr id="18568" name="Rectangle 140"/>
              <p:cNvSpPr>
                <a:spLocks noChangeArrowheads="1"/>
              </p:cNvSpPr>
              <p:nvPr/>
            </p:nvSpPr>
            <p:spPr bwMode="auto">
              <a:xfrm>
                <a:off x="6948264" y="3212976"/>
                <a:ext cx="647896" cy="338554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20000"/>
                  </a:spcBef>
                </a:pPr>
                <a:r>
                  <a:rPr lang="pt-BR" sz="1600">
                    <a:latin typeface="Calibri" panose="020F0502020204030204" pitchFamily="34" charset="0"/>
                  </a:rPr>
                  <a:t>M</a:t>
                </a:r>
                <a:r>
                  <a:rPr lang="pt-BR" sz="1600" baseline="-25000">
                    <a:latin typeface="Calibri" panose="020F0502020204030204" pitchFamily="34" charset="0"/>
                  </a:rPr>
                  <a:t>C10</a:t>
                </a:r>
                <a:endParaRPr lang="pt-BR" sz="1600" baseline="-25000">
                  <a:latin typeface="Calibri" panose="020F0502020204030204" pitchFamily="34" charset="0"/>
                </a:endParaRPr>
              </a:p>
            </p:txBody>
          </p:sp>
          <p:sp>
            <p:nvSpPr>
              <p:cNvPr id="18569" name="Rectangle 140"/>
              <p:cNvSpPr>
                <a:spLocks noChangeArrowheads="1"/>
              </p:cNvSpPr>
              <p:nvPr/>
            </p:nvSpPr>
            <p:spPr bwMode="auto">
              <a:xfrm>
                <a:off x="899592" y="2564904"/>
                <a:ext cx="477831" cy="276999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20000"/>
                  </a:spcBef>
                </a:pPr>
                <a:r>
                  <a:rPr lang="pt-BR" sz="1200">
                    <a:latin typeface="Calibri" panose="020F0502020204030204" pitchFamily="34" charset="0"/>
                  </a:rPr>
                  <a:t>v</a:t>
                </a:r>
                <a:endParaRPr lang="pt-BR" sz="1200" baseline="-25000">
                  <a:latin typeface="Calibri" panose="020F0502020204030204" pitchFamily="34" charset="0"/>
                </a:endParaRPr>
              </a:p>
            </p:txBody>
          </p:sp>
          <p:sp>
            <p:nvSpPr>
              <p:cNvPr id="18570" name="Rectangle 140"/>
              <p:cNvSpPr>
                <a:spLocks noChangeArrowheads="1"/>
              </p:cNvSpPr>
              <p:nvPr/>
            </p:nvSpPr>
            <p:spPr bwMode="auto">
              <a:xfrm>
                <a:off x="7092280" y="2708920"/>
                <a:ext cx="477831" cy="276999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20000"/>
                  </a:spcBef>
                </a:pPr>
                <a:r>
                  <a:rPr lang="pt-BR" sz="1200">
                    <a:latin typeface="Calibri" panose="020F0502020204030204" pitchFamily="34" charset="0"/>
                  </a:rPr>
                  <a:t>t</a:t>
                </a:r>
                <a:endParaRPr lang="pt-BR" sz="1200" baseline="-25000">
                  <a:latin typeface="Calibri" panose="020F0502020204030204" pitchFamily="34" charset="0"/>
                </a:endParaRPr>
              </a:p>
            </p:txBody>
          </p:sp>
          <p:sp>
            <p:nvSpPr>
              <p:cNvPr id="18571" name="Rectangle 140"/>
              <p:cNvSpPr>
                <a:spLocks noChangeArrowheads="1"/>
              </p:cNvSpPr>
              <p:nvPr/>
            </p:nvSpPr>
            <p:spPr bwMode="auto">
              <a:xfrm>
                <a:off x="827584" y="3429000"/>
                <a:ext cx="477831" cy="276999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20000"/>
                  </a:spcBef>
                </a:pPr>
                <a:r>
                  <a:rPr lang="en-US" sz="1200">
                    <a:latin typeface="Calibri" panose="020F0502020204030204" pitchFamily="34" charset="0"/>
                  </a:rPr>
                  <a:t>u</a:t>
                </a:r>
                <a:endParaRPr lang="pt-BR" sz="1200" baseline="-25000">
                  <a:latin typeface="Calibri" panose="020F0502020204030204" pitchFamily="34" charset="0"/>
                </a:endParaRPr>
              </a:p>
            </p:txBody>
          </p:sp>
          <p:sp>
            <p:nvSpPr>
              <p:cNvPr id="18572" name="Rectangle 141"/>
              <p:cNvSpPr>
                <a:spLocks noChangeArrowheads="1"/>
              </p:cNvSpPr>
              <p:nvPr/>
            </p:nvSpPr>
            <p:spPr bwMode="auto">
              <a:xfrm>
                <a:off x="1259632" y="1916832"/>
                <a:ext cx="648072" cy="276999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20000"/>
                  </a:spcBef>
                </a:pPr>
                <a:r>
                  <a:rPr lang="pt-BR" sz="1200">
                    <a:latin typeface="Calibri" panose="020F0502020204030204" pitchFamily="34" charset="0"/>
                  </a:rPr>
                  <a:t> M3 : </a:t>
                </a:r>
                <a:endParaRPr lang="pt-BR" sz="1200" baseline="-25000">
                  <a:latin typeface="Calibri" panose="020F0502020204030204" pitchFamily="34" charset="0"/>
                </a:endParaRPr>
              </a:p>
            </p:txBody>
          </p:sp>
          <p:cxnSp>
            <p:nvCxnSpPr>
              <p:cNvPr id="149" name="Conector Reto 148"/>
              <p:cNvCxnSpPr/>
              <p:nvPr/>
            </p:nvCxnSpPr>
            <p:spPr>
              <a:xfrm flipH="1">
                <a:off x="7845858" y="3250208"/>
                <a:ext cx="13225" cy="48563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Conector Reto 149"/>
              <p:cNvCxnSpPr>
                <a:endCxn id="18549" idx="4"/>
              </p:cNvCxnSpPr>
              <p:nvPr/>
            </p:nvCxnSpPr>
            <p:spPr>
              <a:xfrm>
                <a:off x="7859083" y="4184797"/>
                <a:ext cx="2939" cy="353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575" name="Rectangle 150"/>
              <p:cNvSpPr>
                <a:spLocks noChangeArrowheads="1"/>
              </p:cNvSpPr>
              <p:nvPr/>
            </p:nvSpPr>
            <p:spPr bwMode="auto">
              <a:xfrm>
                <a:off x="7520405" y="3835990"/>
                <a:ext cx="664009" cy="31285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20000"/>
                  </a:spcBef>
                </a:pPr>
                <a:r>
                  <a:rPr lang="pt-BR" sz="1600">
                    <a:latin typeface="Calibri" panose="020F0502020204030204" pitchFamily="34" charset="0"/>
                  </a:rPr>
                  <a:t>M</a:t>
                </a:r>
                <a:r>
                  <a:rPr lang="pt-BR" sz="1600" baseline="-25000">
                    <a:latin typeface="Calibri" panose="020F0502020204030204" pitchFamily="34" charset="0"/>
                  </a:rPr>
                  <a:t>12</a:t>
                </a:r>
                <a:endParaRPr lang="pt-BR" sz="1600" baseline="-25000">
                  <a:latin typeface="Calibri" panose="020F0502020204030204" pitchFamily="34" charset="0"/>
                </a:endParaRPr>
              </a:p>
            </p:txBody>
          </p:sp>
          <p:grpSp>
            <p:nvGrpSpPr>
              <p:cNvPr id="18576" name="Group 162"/>
              <p:cNvGrpSpPr/>
              <p:nvPr/>
            </p:nvGrpSpPr>
            <p:grpSpPr bwMode="auto">
              <a:xfrm flipH="1">
                <a:off x="7849483" y="3741319"/>
                <a:ext cx="503231" cy="431772"/>
                <a:chOff x="5039234" y="4977172"/>
                <a:chExt cx="503606" cy="432048"/>
              </a:xfrm>
            </p:grpSpPr>
            <p:sp>
              <p:nvSpPr>
                <p:cNvPr id="18578" name="Line 82"/>
                <p:cNvSpPr>
                  <a:spLocks noChangeShapeType="1"/>
                </p:cNvSpPr>
                <p:nvPr/>
              </p:nvSpPr>
              <p:spPr bwMode="auto">
                <a:xfrm>
                  <a:off x="5255952" y="4977172"/>
                  <a:ext cx="0" cy="43180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8579" name="Line 83"/>
                <p:cNvSpPr>
                  <a:spLocks noChangeShapeType="1"/>
                </p:cNvSpPr>
                <p:nvPr/>
              </p:nvSpPr>
              <p:spPr bwMode="auto">
                <a:xfrm flipH="1">
                  <a:off x="5290812" y="4977172"/>
                  <a:ext cx="1" cy="4320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8580" name="Line 84"/>
                <p:cNvSpPr>
                  <a:spLocks noChangeShapeType="1"/>
                </p:cNvSpPr>
                <p:nvPr/>
              </p:nvSpPr>
              <p:spPr bwMode="auto">
                <a:xfrm>
                  <a:off x="5290813" y="4977172"/>
                  <a:ext cx="252027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8581" name="Line 85"/>
                <p:cNvSpPr>
                  <a:spLocks noChangeShapeType="1"/>
                </p:cNvSpPr>
                <p:nvPr/>
              </p:nvSpPr>
              <p:spPr bwMode="auto">
                <a:xfrm flipV="1">
                  <a:off x="5290813" y="5409220"/>
                  <a:ext cx="252027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8582" name="Line 93"/>
                <p:cNvSpPr>
                  <a:spLocks noChangeShapeType="1"/>
                </p:cNvSpPr>
                <p:nvPr/>
              </p:nvSpPr>
              <p:spPr bwMode="auto">
                <a:xfrm flipH="1">
                  <a:off x="5039234" y="5193196"/>
                  <a:ext cx="21602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8583" name="Oval 145"/>
                <p:cNvSpPr>
                  <a:spLocks noChangeArrowheads="1"/>
                </p:cNvSpPr>
                <p:nvPr/>
              </p:nvSpPr>
              <p:spPr bwMode="auto">
                <a:xfrm>
                  <a:off x="5184068" y="5157192"/>
                  <a:ext cx="68771" cy="72008"/>
                </a:xfrm>
                <a:prstGeom prst="ellipse">
                  <a:avLst/>
                </a:prstGeom>
                <a:solidFill>
                  <a:schemeClr val="bg1"/>
                </a:solidFill>
                <a:ln w="9525" algn="ctr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en-US">
                    <a:latin typeface="Calibri" panose="020F0502020204030204" pitchFamily="34" charset="0"/>
                  </a:endParaRPr>
                </a:p>
              </p:txBody>
            </p:sp>
          </p:grpSp>
          <p:sp>
            <p:nvSpPr>
              <p:cNvPr id="18577" name="Rectangle 140"/>
              <p:cNvSpPr>
                <a:spLocks noChangeArrowheads="1"/>
              </p:cNvSpPr>
              <p:nvPr/>
            </p:nvSpPr>
            <p:spPr bwMode="auto">
              <a:xfrm>
                <a:off x="7568530" y="3372222"/>
                <a:ext cx="477831" cy="276999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20000"/>
                  </a:spcBef>
                </a:pPr>
                <a:r>
                  <a:rPr lang="en-US" sz="1200">
                    <a:latin typeface="Calibri" panose="020F0502020204030204" pitchFamily="34" charset="0"/>
                  </a:rPr>
                  <a:t>y</a:t>
                </a:r>
                <a:endParaRPr lang="pt-BR" sz="1200" baseline="-25000">
                  <a:latin typeface="Calibri" panose="020F0502020204030204" pitchFamily="34" charset="0"/>
                </a:endParaRPr>
              </a:p>
            </p:txBody>
          </p: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1533</Words>
  <Application>WPS Presentation</Application>
  <PresentationFormat>Apresentação na tela (4:3)</PresentationFormat>
  <Paragraphs>838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Arial</vt:lpstr>
      <vt:lpstr>SimSun</vt:lpstr>
      <vt:lpstr>Wingdings</vt:lpstr>
      <vt:lpstr>Calibri</vt:lpstr>
      <vt:lpstr>Microsoft YaHei</vt:lpstr>
      <vt:lpstr>Arial Unicode MS</vt:lpstr>
      <vt:lpstr>Tema do 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Mayumi</dc:creator>
  <cp:lastModifiedBy>navarro</cp:lastModifiedBy>
  <cp:revision>68</cp:revision>
  <dcterms:created xsi:type="dcterms:W3CDTF">2012-03-01T22:13:00Z</dcterms:created>
  <dcterms:modified xsi:type="dcterms:W3CDTF">2022-07-12T03:12:39Z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9A320B50FF40428E8D645DE8356EA280</vt:lpwstr>
  </property>
  <property fmtid="{D5CDD505-2E9C-101B-9397-08002B2CF9AE}" pid="3" name="KSOProductBuildVer">
    <vt:lpwstr>1046-11.2.0.11191</vt:lpwstr>
  </property>
</Properties>
</file>