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5985-7B9E-42C5-9024-A0C9101FF5DD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672E-35C5-43E5-AEAD-4E97AC0E9B5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A455-D7FD-4DD1-8814-54C739109431}" type="datetimeFigureOut">
              <a:rPr lang="pt-BR" smtClean="0"/>
              <a:pPr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Arduino</a:t>
            </a:r>
            <a:br>
              <a:rPr lang="pt-BR" dirty="0" smtClean="0"/>
            </a:br>
            <a:r>
              <a:rPr lang="pt-BR" dirty="0" smtClean="0"/>
              <a:t>Buzzer component</a:t>
            </a:r>
            <a:br>
              <a:rPr lang="pt-BR" dirty="0" smtClean="0"/>
            </a:br>
            <a:r>
              <a:rPr lang="pt-BR" sz="3600" dirty="0" smtClean="0"/>
              <a:t>Application: Tone and Music Generator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20"/>
            <a:ext cx="6400800" cy="13239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João Luiz Vieira da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Costa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Prof. Francisco – Software Embarcado</a:t>
            </a:r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2º Semestre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2018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2976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0"/>
            <a:ext cx="5357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UNIVERSIDADE DO ESTADO DO RIO DE JANEIRO - UERJ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CENTRO DE TECNOLOGIA E CIÊNCIAS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FACULDADE DE ENGENHARIA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PROGRAMA DE PÓS-GRADUAÇÃO EM ENGENHARIA ELETRÔNICA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CURSO DE MESTRADO ACADÊMICO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5275" y="0"/>
            <a:ext cx="1228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Buzzer Component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46"/>
            <a:ext cx="8572560" cy="2571744"/>
          </a:xfrm>
        </p:spPr>
        <p:txBody>
          <a:bodyPr>
            <a:no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O buzzer é um tipo de Transdutor ou transcíver piezoelétrico onde transforma  a energia da vibração dos cristais em som;</a:t>
            </a:r>
          </a:p>
          <a:p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Tal vibração é induzida pela tensão aplicada aos polos negativos e negativos do componente. Ou transformam o som em energia elétrica.</a:t>
            </a:r>
          </a:p>
          <a:p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Aplicações: Caixa de som e Telefones em geral;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914794"/>
            <a:ext cx="31146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4214818"/>
            <a:ext cx="1276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Tone and Music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Circuit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282698"/>
            <a:ext cx="3910023" cy="221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86190"/>
            <a:ext cx="2752731" cy="275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214554"/>
            <a:ext cx="4952336" cy="283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Tone and Music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Basic 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90655"/>
            <a:ext cx="5438775" cy="4638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62" y="6000768"/>
            <a:ext cx="2419350" cy="495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1285860"/>
            <a:ext cx="1447800" cy="3905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12" y="1285860"/>
            <a:ext cx="1638300" cy="3724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285860"/>
            <a:ext cx="2009775" cy="4038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1285860"/>
            <a:ext cx="1390650" cy="4048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Tone and Music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Music – Star Wars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Tone and Music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Music – Star Wars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57" y="1266838"/>
            <a:ext cx="3629025" cy="4019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0023" y="1285860"/>
            <a:ext cx="2162175" cy="4019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285860"/>
            <a:ext cx="1390650" cy="4048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39079" y="1285860"/>
            <a:ext cx="1076325" cy="3400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122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Arduino Buzzer component Application: Tone and Music Generator</vt:lpstr>
      <vt:lpstr>Buzzer Component</vt:lpstr>
      <vt:lpstr>Arduino Application: Tone and Music Circuit</vt:lpstr>
      <vt:lpstr>Arduino Application: Tone and Music Basic Programming</vt:lpstr>
      <vt:lpstr>Arduino Application: Tone and Music Complex Music – Star Wars</vt:lpstr>
      <vt:lpstr>Arduino Application: Tone and Music Complex Music – Star Wars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81</cp:revision>
  <dcterms:created xsi:type="dcterms:W3CDTF">2018-07-16T14:56:32Z</dcterms:created>
  <dcterms:modified xsi:type="dcterms:W3CDTF">2018-09-13T18:15:35Z</dcterms:modified>
</cp:coreProperties>
</file>