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64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21" autoAdjust="0"/>
    <p:restoredTop sz="94660"/>
  </p:normalViewPr>
  <p:slideViewPr>
    <p:cSldViewPr>
      <p:cViewPr>
        <p:scale>
          <a:sx n="66" d="100"/>
          <a:sy n="66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672E-35C5-43E5-AEAD-4E97AC0E9B5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672E-35C5-43E5-AEAD-4E97AC0E9B5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18/12/2018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joaocosta19/SE-UERJ/blob/master/11122018-RF_Transmiter_with_RF24.i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github.com/joaocosta19/SE-UERJ/blob/master/11122018-Receiver-Projeto_Final-UltraPirCar-JoaoCosta-v1.ino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hyperlink" Target="https://github.com/joaocosta19/SE-UERJ/blob/master/11122018-Receiver-Projeto_Final-UltraPirCar-JoaoCosta-v1.i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br>
              <a:rPr lang="pt-BR" dirty="0" smtClean="0"/>
            </a:br>
            <a:r>
              <a:rPr lang="pt-BR" sz="3600" dirty="0" smtClean="0"/>
              <a:t>Application: Presence/Distance Circuit</a:t>
            </a:r>
            <a:br>
              <a:rPr lang="pt-BR" sz="3600" dirty="0" smtClean="0"/>
            </a:br>
            <a:r>
              <a:rPr lang="pt-BR" sz="3600" dirty="0" smtClean="0"/>
              <a:t>Final Project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823344"/>
            <a:ext cx="87154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b="1" dirty="0" smtClean="0"/>
              <a:t>Dois Sensores e Três tipos de atuadores</a:t>
            </a:r>
          </a:p>
          <a:p>
            <a:pPr algn="just"/>
            <a:endParaRPr lang="pt-BR" b="1" dirty="0" smtClean="0"/>
          </a:p>
          <a:p>
            <a:pPr lvl="1" algn="just">
              <a:buFont typeface="Wingdings" pitchFamily="2" charset="2"/>
              <a:buChar char="ü"/>
            </a:pPr>
            <a:r>
              <a:rPr lang="pt-BR" b="1" cap="all" dirty="0" smtClean="0">
                <a:solidFill>
                  <a:srgbClr val="92D050"/>
                </a:solidFill>
              </a:rPr>
              <a:t> Ultrasonic / PiR / Duas Rodas / Buzzer / 2 Leds / Relé / Placa compensadora de Energia 545043 / Bateria TP LINK (AUTONOMIA)</a:t>
            </a:r>
          </a:p>
          <a:p>
            <a:pPr algn="just"/>
            <a:endParaRPr lang="pt-BR" sz="1000" b="1" dirty="0" smtClean="0"/>
          </a:p>
          <a:p>
            <a:pPr algn="just">
              <a:buClr>
                <a:srgbClr val="92D050"/>
              </a:buClr>
              <a:buFont typeface="Wingdings" pitchFamily="2" charset="2"/>
              <a:buChar char="ü"/>
            </a:pPr>
            <a:r>
              <a:rPr lang="pt-BR" b="1" cap="all" dirty="0" smtClean="0"/>
              <a:t> </a:t>
            </a:r>
            <a:r>
              <a:rPr lang="pt-BR" b="1" cap="all" dirty="0" smtClean="0">
                <a:solidFill>
                  <a:srgbClr val="92D050"/>
                </a:solidFill>
              </a:rPr>
              <a:t>NRF24L01</a:t>
            </a:r>
            <a:r>
              <a:rPr lang="pt-BR" dirty="0" smtClean="0">
                <a:solidFill>
                  <a:srgbClr val="92D050"/>
                </a:solidFill>
              </a:rPr>
              <a:t> – Dois cctos: um Transmiter e outro Receiver usando este elemento de Radio Frequência</a:t>
            </a:r>
          </a:p>
          <a:p>
            <a:pPr algn="just"/>
            <a:endParaRPr lang="pt-BR" sz="1000" dirty="0" smtClean="0"/>
          </a:p>
          <a:p>
            <a:pPr algn="just">
              <a:buClr>
                <a:srgbClr val="92D050"/>
              </a:buClr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smtClean="0">
                <a:solidFill>
                  <a:srgbClr val="92D050"/>
                </a:solidFill>
              </a:rPr>
              <a:t>Independentemente o sensor de distância Ultrasônico ao invés de acionar o Buzzer acionará duas rodas remotamente levando o CCTO de Rx a frente quando o “objeto” estiver a 60cm de distância no transmissor. Enquanto estiver nesta no alcance o ccto andará frontalmente</a:t>
            </a:r>
          </a:p>
          <a:p>
            <a:pPr algn="just"/>
            <a:r>
              <a:rPr lang="pt-BR" dirty="0" smtClean="0"/>
              <a:t> </a:t>
            </a:r>
          </a:p>
          <a:p>
            <a:pPr lvl="1" algn="just">
              <a:buFont typeface="Wingdings" pitchFamily="2" charset="2"/>
              <a:buChar char="ü"/>
            </a:pPr>
            <a:r>
              <a:rPr lang="pt-BR" dirty="0" smtClean="0">
                <a:solidFill>
                  <a:srgbClr val="92D050"/>
                </a:solidFill>
              </a:rPr>
              <a:t>Próximos passos: Depuração do problema do sensor Ultrasonic</a:t>
            </a:r>
          </a:p>
          <a:p>
            <a:pPr lvl="1" algn="just"/>
            <a:endParaRPr lang="pt-BR" dirty="0" smtClean="0"/>
          </a:p>
          <a:p>
            <a:pPr lvl="1" algn="just">
              <a:buClr>
                <a:srgbClr val="92D050"/>
              </a:buClr>
              <a:buFont typeface="Wingdings" pitchFamily="2" charset="2"/>
              <a:buChar char="ü"/>
            </a:pPr>
            <a:r>
              <a:rPr lang="pt-BR" dirty="0" smtClean="0">
                <a:solidFill>
                  <a:srgbClr val="92D050"/>
                </a:solidFill>
              </a:rPr>
              <a:t>Botões acionando  as rodas remotamente funcionando plenamente</a:t>
            </a:r>
          </a:p>
          <a:p>
            <a:pPr lvl="1" algn="just">
              <a:buClr>
                <a:srgbClr val="92D050"/>
              </a:buClr>
            </a:pPr>
            <a:endParaRPr lang="pt-BR" dirty="0" smtClean="0">
              <a:solidFill>
                <a:srgbClr val="92D050"/>
              </a:solidFill>
            </a:endParaRPr>
          </a:p>
          <a:p>
            <a:pPr lvl="1"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</a:pPr>
            <a:endParaRPr lang="pt-BR" sz="1000" dirty="0" smtClean="0">
              <a:solidFill>
                <a:srgbClr val="92D05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Módulo Rx: Interrupção em Andamento. No Caso do PiR quando alguém estiver em um semi circulo de 180 graus a frente o ccto (Protoboard e as rodas) pararão e acenderá o led.</a:t>
            </a:r>
          </a:p>
          <a:p>
            <a:pPr algn="just"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Circuito Original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/>
          <p:cNvCxnSpPr/>
          <p:nvPr/>
        </p:nvCxnSpPr>
        <p:spPr>
          <a:xfrm rot="16200000" flipV="1">
            <a:off x="4786314" y="4357694"/>
            <a:ext cx="2571768" cy="1428760"/>
          </a:xfrm>
          <a:prstGeom prst="bentConnector3">
            <a:avLst>
              <a:gd name="adj1" fmla="val 20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/>
          <p:cNvCxnSpPr>
            <a:stCxn id="251" idx="1"/>
          </p:cNvCxnSpPr>
          <p:nvPr/>
        </p:nvCxnSpPr>
        <p:spPr>
          <a:xfrm rot="16200000" flipV="1">
            <a:off x="5159379" y="769919"/>
            <a:ext cx="2162984" cy="276623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/>
          <p:nvPr/>
        </p:nvCxnSpPr>
        <p:spPr>
          <a:xfrm rot="5400000" flipH="1" flipV="1">
            <a:off x="4572000" y="135729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58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Comparator</a:t>
              </a:r>
            </a:p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PiR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Módulo de Tx (</a:t>
            </a:r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Concluído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/>
          <p:nvPr/>
        </p:nvCxnSpPr>
        <p:spPr>
          <a:xfrm rot="16200000" flipH="1">
            <a:off x="4607719" y="4179099"/>
            <a:ext cx="2143140" cy="1928826"/>
          </a:xfrm>
          <a:prstGeom prst="bentConnector3">
            <a:avLst>
              <a:gd name="adj1" fmla="val 10011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/>
          <p:cNvCxnSpPr/>
          <p:nvPr/>
        </p:nvCxnSpPr>
        <p:spPr>
          <a:xfrm rot="5400000">
            <a:off x="6465107" y="6036487"/>
            <a:ext cx="357190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/>
          <p:cNvCxnSpPr/>
          <p:nvPr/>
        </p:nvCxnSpPr>
        <p:spPr>
          <a:xfrm rot="16200000" flipV="1">
            <a:off x="4536281" y="2393149"/>
            <a:ext cx="4714908" cy="3214710"/>
          </a:xfrm>
          <a:prstGeom prst="bentConnector3">
            <a:avLst>
              <a:gd name="adj1" fmla="val 11033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45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NRF24L</a:t>
              </a:r>
            </a:p>
            <a:p>
              <a:r>
                <a:rPr lang="pt-BR" sz="1200" b="1" dirty="0" smtClean="0"/>
                <a:t>GND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727509">
            <a:off x="1322462" y="1095341"/>
            <a:ext cx="1205210" cy="12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Straight Connector 12"/>
          <p:cNvCxnSpPr/>
          <p:nvPr/>
        </p:nvCxnSpPr>
        <p:spPr>
          <a:xfrm flipV="1">
            <a:off x="2428860" y="1144572"/>
            <a:ext cx="2428892" cy="569916"/>
          </a:xfrm>
          <a:prstGeom prst="bentConnector3">
            <a:avLst>
              <a:gd name="adj1" fmla="val 876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2"/>
          <p:cNvCxnSpPr/>
          <p:nvPr/>
        </p:nvCxnSpPr>
        <p:spPr>
          <a:xfrm rot="10800000">
            <a:off x="2428860" y="2000240"/>
            <a:ext cx="2500330" cy="1928826"/>
          </a:xfrm>
          <a:prstGeom prst="bentConnector3">
            <a:avLst>
              <a:gd name="adj1" fmla="val 9934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16" y="1281051"/>
            <a:ext cx="1028398" cy="66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Straight Connector 12"/>
          <p:cNvCxnSpPr/>
          <p:nvPr/>
        </p:nvCxnSpPr>
        <p:spPr>
          <a:xfrm rot="16200000" flipH="1">
            <a:off x="4536277" y="2464591"/>
            <a:ext cx="4572040" cy="2928958"/>
          </a:xfrm>
          <a:prstGeom prst="bentConnector3">
            <a:avLst>
              <a:gd name="adj1" fmla="val -746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2"/>
          <p:cNvCxnSpPr/>
          <p:nvPr/>
        </p:nvCxnSpPr>
        <p:spPr>
          <a:xfrm rot="5400000" flipH="1" flipV="1">
            <a:off x="4606925" y="1392223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"/>
          <p:cNvCxnSpPr/>
          <p:nvPr/>
        </p:nvCxnSpPr>
        <p:spPr>
          <a:xfrm rot="5400000" flipH="1" flipV="1">
            <a:off x="4464843" y="1393017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2"/>
          <p:cNvCxnSpPr>
            <a:endCxn id="2" idx="2"/>
          </p:cNvCxnSpPr>
          <p:nvPr/>
        </p:nvCxnSpPr>
        <p:spPr>
          <a:xfrm rot="5400000" flipH="1" flipV="1">
            <a:off x="4321963" y="1393013"/>
            <a:ext cx="500074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"/>
          <p:cNvCxnSpPr/>
          <p:nvPr/>
        </p:nvCxnSpPr>
        <p:spPr>
          <a:xfrm rot="5400000" flipH="1" flipV="1">
            <a:off x="4107653" y="1393017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2"/>
          <p:cNvCxnSpPr/>
          <p:nvPr/>
        </p:nvCxnSpPr>
        <p:spPr>
          <a:xfrm rot="5400000" flipH="1" flipV="1">
            <a:off x="4179885" y="1392223"/>
            <a:ext cx="500066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572794" y="3929066"/>
            <a:ext cx="285752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/>
          <p:nvPr/>
        </p:nvCxnSpPr>
        <p:spPr>
          <a:xfrm rot="16200000" flipH="1">
            <a:off x="7431897" y="5288767"/>
            <a:ext cx="423873" cy="171451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hlinkClick r:id="rId7"/>
          </p:cNvPr>
          <p:cNvSpPr/>
          <p:nvPr/>
        </p:nvSpPr>
        <p:spPr>
          <a:xfrm>
            <a:off x="0" y="2643182"/>
            <a:ext cx="2214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https://github.com/joaocosta19/SE-UERJ/blob/master/17122018-Final-Project-Ultrasonic-with_RF-2-Sensors-2_Act-v2.ino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Módulo de Rx (</a:t>
            </a:r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Concluído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857224" y="2214554"/>
            <a:ext cx="2800080" cy="20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2765057" y="3420517"/>
            <a:ext cx="4387170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2"/>
          <p:cNvCxnSpPr/>
          <p:nvPr/>
        </p:nvCxnSpPr>
        <p:spPr>
          <a:xfrm rot="5400000">
            <a:off x="1571616" y="6215070"/>
            <a:ext cx="85723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>
            <a:stCxn id="1027" idx="2"/>
          </p:cNvCxnSpPr>
          <p:nvPr/>
        </p:nvCxnSpPr>
        <p:spPr>
          <a:xfrm rot="16200000" flipV="1">
            <a:off x="3726649" y="3417095"/>
            <a:ext cx="714380" cy="1881198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/>
          <p:cNvCxnSpPr/>
          <p:nvPr/>
        </p:nvCxnSpPr>
        <p:spPr>
          <a:xfrm rot="5400000" flipH="1" flipV="1">
            <a:off x="5428462" y="1285860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/>
          <p:cNvCxnSpPr/>
          <p:nvPr/>
        </p:nvCxnSpPr>
        <p:spPr>
          <a:xfrm rot="5400000" flipH="1" flipV="1">
            <a:off x="4072728" y="1356504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1406" y="5884151"/>
            <a:ext cx="1785950" cy="830997"/>
            <a:chOff x="71406" y="6098465"/>
            <a:chExt cx="1428760" cy="830997"/>
          </a:xfrm>
        </p:grpSpPr>
        <p:cxnSp>
          <p:nvCxnSpPr>
            <p:cNvPr id="42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Relé-Comum</a:t>
              </a:r>
            </a:p>
            <a:p>
              <a:r>
                <a:rPr lang="pt-BR" sz="1200" b="1" dirty="0" smtClean="0"/>
                <a:t>Arduino-&gt;NRF24L</a:t>
              </a:r>
            </a:p>
            <a:p>
              <a:r>
                <a:rPr lang="pt-BR" sz="1200" b="1" dirty="0" smtClean="0"/>
                <a:t>Relé-&gt;Arduino</a:t>
              </a:r>
            </a:p>
            <a:p>
              <a:endParaRPr lang="pt-BR" sz="1200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643438" y="4714884"/>
            <a:ext cx="762000" cy="165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1142984"/>
            <a:ext cx="250033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386411"/>
            <a:ext cx="171451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7424" y="5430024"/>
            <a:ext cx="1713600" cy="142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12"/>
          <p:cNvCxnSpPr/>
          <p:nvPr/>
        </p:nvCxnSpPr>
        <p:spPr>
          <a:xfrm rot="10800000" flipV="1">
            <a:off x="3643306" y="6357958"/>
            <a:ext cx="1571636" cy="214314"/>
          </a:xfrm>
          <a:prstGeom prst="bentConnector3">
            <a:avLst>
              <a:gd name="adj1" fmla="val 105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/>
        </p:nvCxnSpPr>
        <p:spPr>
          <a:xfrm>
            <a:off x="5072066" y="6572272"/>
            <a:ext cx="142876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2"/>
          <p:cNvCxnSpPr/>
          <p:nvPr/>
        </p:nvCxnSpPr>
        <p:spPr>
          <a:xfrm rot="10800000">
            <a:off x="4000496" y="6143644"/>
            <a:ext cx="1051726" cy="2341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2"/>
          <p:cNvCxnSpPr/>
          <p:nvPr/>
        </p:nvCxnSpPr>
        <p:spPr>
          <a:xfrm rot="5400000" flipH="1" flipV="1">
            <a:off x="3143252" y="6000756"/>
            <a:ext cx="1071546" cy="500066"/>
          </a:xfrm>
          <a:prstGeom prst="bentConnector3">
            <a:avLst>
              <a:gd name="adj1" fmla="val 987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2"/>
          <p:cNvCxnSpPr/>
          <p:nvPr/>
        </p:nvCxnSpPr>
        <p:spPr>
          <a:xfrm rot="16200000" flipH="1">
            <a:off x="5928528" y="5787248"/>
            <a:ext cx="429422" cy="284958"/>
          </a:xfrm>
          <a:prstGeom prst="bentConnector3">
            <a:avLst>
              <a:gd name="adj1" fmla="val -7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>
            <a:off x="3143240" y="3071810"/>
            <a:ext cx="2000264" cy="1714512"/>
          </a:xfrm>
          <a:prstGeom prst="bentConnector3">
            <a:avLst>
              <a:gd name="adj1" fmla="val 65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2"/>
          <p:cNvCxnSpPr/>
          <p:nvPr/>
        </p:nvCxnSpPr>
        <p:spPr>
          <a:xfrm rot="10800000">
            <a:off x="1285852" y="3429000"/>
            <a:ext cx="3643338" cy="1357324"/>
          </a:xfrm>
          <a:prstGeom prst="bentConnector3">
            <a:avLst>
              <a:gd name="adj1" fmla="val 10537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3727509">
            <a:off x="1322462" y="528646"/>
            <a:ext cx="1205210" cy="12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Straight Connector 12"/>
          <p:cNvCxnSpPr/>
          <p:nvPr/>
        </p:nvCxnSpPr>
        <p:spPr>
          <a:xfrm rot="16200000" flipH="1">
            <a:off x="1785918" y="1857364"/>
            <a:ext cx="2428892" cy="1000132"/>
          </a:xfrm>
          <a:prstGeom prst="bentConnector3">
            <a:avLst>
              <a:gd name="adj1" fmla="val -19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2"/>
          <p:cNvCxnSpPr/>
          <p:nvPr/>
        </p:nvCxnSpPr>
        <p:spPr>
          <a:xfrm rot="10800000">
            <a:off x="314324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2"/>
          <p:cNvCxnSpPr/>
          <p:nvPr/>
        </p:nvCxnSpPr>
        <p:spPr>
          <a:xfrm rot="10800000">
            <a:off x="3143241" y="3143248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10800000">
            <a:off x="3143241" y="3355973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"/>
          <p:cNvCxnSpPr/>
          <p:nvPr/>
        </p:nvCxnSpPr>
        <p:spPr>
          <a:xfrm rot="10800000">
            <a:off x="3143241" y="3498849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2"/>
          <p:cNvCxnSpPr/>
          <p:nvPr/>
        </p:nvCxnSpPr>
        <p:spPr>
          <a:xfrm rot="10800000">
            <a:off x="3143241" y="321468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607191" y="1750207"/>
            <a:ext cx="2214578" cy="1428760"/>
          </a:xfrm>
          <a:prstGeom prst="bentConnector3">
            <a:avLst>
              <a:gd name="adj1" fmla="val 8277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2"/>
          <p:cNvCxnSpPr/>
          <p:nvPr/>
        </p:nvCxnSpPr>
        <p:spPr>
          <a:xfrm rot="10800000">
            <a:off x="100010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16" y="714356"/>
            <a:ext cx="1028398" cy="66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0" name="Rectangle 169">
            <a:hlinkClick r:id="rId11"/>
          </p:cNvPr>
          <p:cNvSpPr/>
          <p:nvPr/>
        </p:nvSpPr>
        <p:spPr>
          <a:xfrm>
            <a:off x="6929454" y="-24"/>
            <a:ext cx="22145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https://github.com/joaocosta19/SE-UERJ/blob/master/11122018-Receiver-Projeto_Final-UltraPirCar-JoaoCosta-v1.ino</a:t>
            </a:r>
            <a:endParaRPr lang="pt-BR" dirty="0"/>
          </a:p>
        </p:txBody>
      </p:sp>
      <p:sp>
        <p:nvSpPr>
          <p:cNvPr id="171" name="Rectangle 170">
            <a:hlinkClick r:id="rId11"/>
          </p:cNvPr>
          <p:cNvSpPr/>
          <p:nvPr/>
        </p:nvSpPr>
        <p:spPr>
          <a:xfrm>
            <a:off x="4536705" y="857232"/>
            <a:ext cx="101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545043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PROJETO FINAL</a:t>
            </a:r>
            <a:br>
              <a:rPr lang="pt-BR" sz="2800" dirty="0" smtClean="0">
                <a:latin typeface="Arial" pitchFamily="34" charset="0"/>
                <a:cs typeface="Arial" pitchFamily="34" charset="0"/>
              </a:rPr>
            </a:br>
            <a:r>
              <a:rPr lang="pt-BR" sz="2800" dirty="0" smtClean="0">
                <a:latin typeface="Arial" pitchFamily="34" charset="0"/>
                <a:cs typeface="Arial" pitchFamily="34" charset="0"/>
              </a:rPr>
              <a:t>Módulo de Rx (</a:t>
            </a:r>
            <a:r>
              <a:rPr lang="pt-BR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Concluído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857224" y="2214554"/>
            <a:ext cx="2800080" cy="20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2765057" y="3420517"/>
            <a:ext cx="4387170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2"/>
          <p:cNvCxnSpPr/>
          <p:nvPr/>
        </p:nvCxnSpPr>
        <p:spPr>
          <a:xfrm rot="5400000">
            <a:off x="1571616" y="6215070"/>
            <a:ext cx="85723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/>
          <p:cNvCxnSpPr>
            <a:stCxn id="1027" idx="2"/>
          </p:cNvCxnSpPr>
          <p:nvPr/>
        </p:nvCxnSpPr>
        <p:spPr>
          <a:xfrm rot="16200000" flipV="1">
            <a:off x="3726649" y="3417095"/>
            <a:ext cx="714380" cy="1881198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/>
          <p:cNvCxnSpPr/>
          <p:nvPr/>
        </p:nvCxnSpPr>
        <p:spPr>
          <a:xfrm rot="5400000" flipH="1" flipV="1">
            <a:off x="5428462" y="1285860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/>
          <p:cNvCxnSpPr/>
          <p:nvPr/>
        </p:nvCxnSpPr>
        <p:spPr>
          <a:xfrm rot="5400000" flipH="1" flipV="1">
            <a:off x="4072728" y="1356504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0"/>
          <p:cNvGrpSpPr/>
          <p:nvPr/>
        </p:nvGrpSpPr>
        <p:grpSpPr>
          <a:xfrm>
            <a:off x="71406" y="5884151"/>
            <a:ext cx="1785950" cy="1015663"/>
            <a:chOff x="71406" y="6098465"/>
            <a:chExt cx="1428760" cy="1015663"/>
          </a:xfrm>
        </p:grpSpPr>
        <p:cxnSp>
          <p:nvCxnSpPr>
            <p:cNvPr id="42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28596" y="6098465"/>
              <a:ext cx="1071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Relé-Comum</a:t>
              </a:r>
            </a:p>
            <a:p>
              <a:r>
                <a:rPr lang="pt-BR" sz="1200" b="1" dirty="0" smtClean="0"/>
                <a:t>Arduino-&gt;NRF24L</a:t>
              </a:r>
            </a:p>
            <a:p>
              <a:r>
                <a:rPr lang="pt-BR" sz="1200" b="1" dirty="0" smtClean="0"/>
                <a:t>Relé-&gt;Arduino</a:t>
              </a:r>
            </a:p>
            <a:p>
              <a:r>
                <a:rPr lang="pt-BR" sz="1200" b="1" dirty="0" smtClean="0"/>
                <a:t>PiR Bloqueia Relé</a:t>
              </a:r>
            </a:p>
            <a:p>
              <a:endParaRPr lang="pt-BR" sz="1200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643438" y="4714884"/>
            <a:ext cx="762000" cy="165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1142984"/>
            <a:ext cx="250033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5386411"/>
            <a:ext cx="171451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7424" y="5430024"/>
            <a:ext cx="1713600" cy="142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12"/>
          <p:cNvCxnSpPr/>
          <p:nvPr/>
        </p:nvCxnSpPr>
        <p:spPr>
          <a:xfrm rot="10800000" flipV="1">
            <a:off x="3643306" y="6357958"/>
            <a:ext cx="1571636" cy="214314"/>
          </a:xfrm>
          <a:prstGeom prst="bentConnector3">
            <a:avLst>
              <a:gd name="adj1" fmla="val 105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2"/>
          <p:cNvCxnSpPr/>
          <p:nvPr/>
        </p:nvCxnSpPr>
        <p:spPr>
          <a:xfrm>
            <a:off x="5072066" y="6572272"/>
            <a:ext cx="142876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2"/>
          <p:cNvCxnSpPr/>
          <p:nvPr/>
        </p:nvCxnSpPr>
        <p:spPr>
          <a:xfrm rot="10800000">
            <a:off x="4000496" y="6143644"/>
            <a:ext cx="1051726" cy="2341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2"/>
          <p:cNvCxnSpPr/>
          <p:nvPr/>
        </p:nvCxnSpPr>
        <p:spPr>
          <a:xfrm rot="5400000" flipH="1" flipV="1">
            <a:off x="3143252" y="6000756"/>
            <a:ext cx="1071546" cy="500066"/>
          </a:xfrm>
          <a:prstGeom prst="bentConnector3">
            <a:avLst>
              <a:gd name="adj1" fmla="val 987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2"/>
          <p:cNvCxnSpPr/>
          <p:nvPr/>
        </p:nvCxnSpPr>
        <p:spPr>
          <a:xfrm rot="16200000" flipH="1">
            <a:off x="5928528" y="5787248"/>
            <a:ext cx="429422" cy="284958"/>
          </a:xfrm>
          <a:prstGeom prst="bentConnector3">
            <a:avLst>
              <a:gd name="adj1" fmla="val -7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>
            <a:off x="3143240" y="3071810"/>
            <a:ext cx="2000264" cy="1714512"/>
          </a:xfrm>
          <a:prstGeom prst="bentConnector3">
            <a:avLst>
              <a:gd name="adj1" fmla="val 65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2"/>
          <p:cNvCxnSpPr/>
          <p:nvPr/>
        </p:nvCxnSpPr>
        <p:spPr>
          <a:xfrm rot="10800000">
            <a:off x="1285852" y="3429000"/>
            <a:ext cx="3643338" cy="1357324"/>
          </a:xfrm>
          <a:prstGeom prst="bentConnector3">
            <a:avLst>
              <a:gd name="adj1" fmla="val 10537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3727509">
            <a:off x="1322462" y="528646"/>
            <a:ext cx="1205210" cy="123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Straight Connector 12"/>
          <p:cNvCxnSpPr/>
          <p:nvPr/>
        </p:nvCxnSpPr>
        <p:spPr>
          <a:xfrm rot="16200000" flipH="1">
            <a:off x="1785918" y="1857364"/>
            <a:ext cx="2428892" cy="1000132"/>
          </a:xfrm>
          <a:prstGeom prst="bentConnector3">
            <a:avLst>
              <a:gd name="adj1" fmla="val -19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2"/>
          <p:cNvCxnSpPr/>
          <p:nvPr/>
        </p:nvCxnSpPr>
        <p:spPr>
          <a:xfrm rot="10800000">
            <a:off x="314324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2"/>
          <p:cNvCxnSpPr/>
          <p:nvPr/>
        </p:nvCxnSpPr>
        <p:spPr>
          <a:xfrm rot="10800000">
            <a:off x="3143241" y="3143248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10800000">
            <a:off x="3143241" y="3355973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"/>
          <p:cNvCxnSpPr/>
          <p:nvPr/>
        </p:nvCxnSpPr>
        <p:spPr>
          <a:xfrm rot="10800000">
            <a:off x="3143241" y="3498849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2"/>
          <p:cNvCxnSpPr/>
          <p:nvPr/>
        </p:nvCxnSpPr>
        <p:spPr>
          <a:xfrm rot="10800000">
            <a:off x="3143241" y="321468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607191" y="1750207"/>
            <a:ext cx="2214578" cy="1428760"/>
          </a:xfrm>
          <a:prstGeom prst="bentConnector3">
            <a:avLst>
              <a:gd name="adj1" fmla="val 8277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2"/>
          <p:cNvCxnSpPr/>
          <p:nvPr/>
        </p:nvCxnSpPr>
        <p:spPr>
          <a:xfrm rot="10800000">
            <a:off x="1000100" y="3571876"/>
            <a:ext cx="35719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16" y="714356"/>
            <a:ext cx="1028398" cy="66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5400000">
            <a:off x="7360460" y="36409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" name="TextBox 164"/>
          <p:cNvSpPr txBox="1"/>
          <p:nvPr/>
        </p:nvSpPr>
        <p:spPr>
          <a:xfrm>
            <a:off x="7286644" y="2000240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Interrrupção com PiR </a:t>
            </a:r>
            <a:endParaRPr lang="pt-BR" sz="1400" b="1" dirty="0" smtClean="0"/>
          </a:p>
          <a:p>
            <a:pPr algn="ctr"/>
            <a:r>
              <a:rPr lang="pt-BR" sz="1400" b="1" dirty="0" smtClean="0"/>
              <a:t>Montagem OK</a:t>
            </a:r>
          </a:p>
          <a:p>
            <a:pPr algn="ctr"/>
            <a:r>
              <a:rPr lang="pt-BR" sz="1400" b="1" dirty="0" smtClean="0"/>
              <a:t>Código Testado Funciona Parcialemte</a:t>
            </a:r>
            <a:endParaRPr lang="pt-BR" sz="1400" b="1" dirty="0"/>
          </a:p>
        </p:txBody>
      </p:sp>
      <p:sp>
        <p:nvSpPr>
          <p:cNvPr id="170" name="Rectangle 169">
            <a:hlinkClick r:id="rId12"/>
          </p:cNvPr>
          <p:cNvSpPr/>
          <p:nvPr/>
        </p:nvSpPr>
        <p:spPr>
          <a:xfrm>
            <a:off x="6929454" y="-24"/>
            <a:ext cx="2214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https://github.com/joaocosta19/SE-UERJ/blob/master/18122018-RF_Receiver-UltraPiR-Final_Project-v3.ino</a:t>
            </a:r>
            <a:endParaRPr lang="pt-BR" dirty="0"/>
          </a:p>
        </p:txBody>
      </p:sp>
      <p:sp>
        <p:nvSpPr>
          <p:cNvPr id="171" name="Rectangle 170">
            <a:hlinkClick r:id="rId12"/>
          </p:cNvPr>
          <p:cNvSpPr/>
          <p:nvPr/>
        </p:nvSpPr>
        <p:spPr>
          <a:xfrm>
            <a:off x="4536705" y="857232"/>
            <a:ext cx="1011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545043</a:t>
            </a:r>
            <a:endParaRPr lang="pt-BR" dirty="0"/>
          </a:p>
        </p:txBody>
      </p:sp>
      <p:cxnSp>
        <p:nvCxnSpPr>
          <p:cNvPr id="40" name="Straight Connector 39"/>
          <p:cNvCxnSpPr/>
          <p:nvPr/>
        </p:nvCxnSpPr>
        <p:spPr>
          <a:xfrm rot="10800000" flipV="1">
            <a:off x="6000760" y="4000504"/>
            <a:ext cx="1643074" cy="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857884" y="4286256"/>
            <a:ext cx="1785950" cy="21431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143240" y="3929066"/>
            <a:ext cx="4500594" cy="21590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2"/>
          <p:cNvCxnSpPr/>
          <p:nvPr/>
        </p:nvCxnSpPr>
        <p:spPr>
          <a:xfrm rot="10800000">
            <a:off x="71406" y="6581772"/>
            <a:ext cx="355205" cy="24"/>
          </a:xfrm>
          <a:prstGeom prst="straightConnector1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7549"/>
            <a:ext cx="7772400" cy="222726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FELIZ NATAL</a:t>
            </a:r>
            <a:br>
              <a:rPr lang="pt-BR" dirty="0" smtClean="0"/>
            </a:br>
            <a:r>
              <a:rPr lang="pt-BR" dirty="0" smtClean="0"/>
              <a:t>FELIZ ANO NOVO</a:t>
            </a:r>
            <a:br>
              <a:rPr lang="pt-BR" dirty="0" smtClean="0"/>
            </a:br>
            <a:r>
              <a:rPr lang="pt-BR" dirty="0" smtClean="0"/>
              <a:t>QUE EM </a:t>
            </a:r>
            <a:r>
              <a:rPr lang="pt-BR" dirty="0" smtClean="0"/>
              <a:t>2019 O CÉU SEJA O LIMITE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13211</TotalTime>
  <Words>296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Arduino Two Sensors and Actuators Application: Presence/Distance Circuit Final Project</vt:lpstr>
      <vt:lpstr>PROJETO FINAL</vt:lpstr>
      <vt:lpstr>Arduino Application: PiRSonic Circuito Original</vt:lpstr>
      <vt:lpstr>PROJETO FINAL Módulo de Tx (Concluído)</vt:lpstr>
      <vt:lpstr>PROJETO FINAL Módulo de Rx (Concluído)</vt:lpstr>
      <vt:lpstr>PROJETO FINAL Módulo de Rx (Concluído)</vt:lpstr>
      <vt:lpstr>FELIZ NATAL FELIZ ANO NOVO QUE EM 2019 O CÉU SEJA O LIMITE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162</cp:revision>
  <dcterms:created xsi:type="dcterms:W3CDTF">2018-07-16T14:56:32Z</dcterms:created>
  <dcterms:modified xsi:type="dcterms:W3CDTF">2018-12-18T23:09:46Z</dcterms:modified>
</cp:coreProperties>
</file>